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69" r:id="rId4"/>
    <p:sldId id="262" r:id="rId5"/>
    <p:sldId id="257" r:id="rId6"/>
    <p:sldId id="258" r:id="rId7"/>
    <p:sldId id="270" r:id="rId8"/>
    <p:sldId id="259" r:id="rId9"/>
    <p:sldId id="265" r:id="rId10"/>
    <p:sldId id="260" r:id="rId11"/>
    <p:sldId id="271" r:id="rId12"/>
    <p:sldId id="261" r:id="rId13"/>
    <p:sldId id="263" r:id="rId14"/>
    <p:sldId id="264" r:id="rId15"/>
    <p:sldId id="272" r:id="rId16"/>
    <p:sldId id="266" r:id="rId17"/>
    <p:sldId id="267" r:id="rId18"/>
    <p:sldId id="273" r:id="rId19"/>
    <p:sldId id="276" r:id="rId20"/>
    <p:sldId id="277" r:id="rId21"/>
    <p:sldId id="278" r:id="rId22"/>
    <p:sldId id="279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等线" panose="02010600030101010101" pitchFamily="2" charset="-122"/>
      <p:regular r:id="rId29"/>
      <p:bold r:id="rId30"/>
    </p:embeddedFont>
    <p:embeddedFont>
      <p:font typeface="等线 Light" panose="02010600030101010101" pitchFamily="2" charset="-122"/>
      <p:regular r:id="rId31"/>
    </p:embeddedFont>
    <p:embeddedFont>
      <p:font typeface="方正硬笔楷书简体" panose="03000509000000000000" pitchFamily="65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84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F623-FD95-4288-805A-81B67C6B9F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A15F-9234-4585-BBC1-C01C285745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F623-FD95-4288-805A-81B67C6B9F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A15F-9234-4585-BBC1-C01C285745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F623-FD95-4288-805A-81B67C6B9F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A15F-9234-4585-BBC1-C01C285745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春秋广告/盗版必究        原创来源：http://chn.docer.com/works?userid=199329941#!/work_time" hidden="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343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稻壳儿春秋广告/盗版必究        原创来源：http://chn.docer.com/works?userid=199329941#!/work_tim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5" y="61966"/>
            <a:ext cx="1776280" cy="1021754"/>
          </a:xfrm>
          <a:prstGeom prst="rect">
            <a:avLst/>
          </a:prstGeom>
        </p:spPr>
      </p:pic>
      <p:sp>
        <p:nvSpPr>
          <p:cNvPr id="3" name="稻壳儿春秋广告/盗版必究        原创来源：http://chn.docer.com/works?userid=199329941#!/work_time" hidden="1"/>
          <p:cNvSpPr/>
          <p:nvPr userDrawn="1"/>
        </p:nvSpPr>
        <p:spPr>
          <a:xfrm>
            <a:off x="667905" y="1377113"/>
            <a:ext cx="3168207" cy="17821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稻壳儿春秋广告/盗版必究        原创来源：http://chn.docer.com/works?userid=199329941#!/work_time" hidden="1"/>
          <p:cNvSpPr/>
          <p:nvPr userDrawn="1"/>
        </p:nvSpPr>
        <p:spPr>
          <a:xfrm>
            <a:off x="8101890" y="1377113"/>
            <a:ext cx="3168207" cy="178211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稻壳儿春秋广告/盗版必究        原创来源：http://chn.docer.com/works?userid=199329941#!/work_time" hidden="1"/>
          <p:cNvSpPr/>
          <p:nvPr userDrawn="1"/>
        </p:nvSpPr>
        <p:spPr>
          <a:xfrm>
            <a:off x="4384897" y="1377113"/>
            <a:ext cx="3168207" cy="178211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稻壳儿春秋广告/盗版必究        原创来源：http://chn.docer.com/works?userid=199329941#!/work_time" hidden="1"/>
          <p:cNvSpPr/>
          <p:nvPr userDrawn="1"/>
        </p:nvSpPr>
        <p:spPr>
          <a:xfrm>
            <a:off x="667905" y="3577388"/>
            <a:ext cx="3168207" cy="17821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稻壳儿春秋广告/盗版必究        原创来源：http://chn.docer.com/works?userid=199329941#!/work_time" hidden="1"/>
          <p:cNvSpPr/>
          <p:nvPr userDrawn="1"/>
        </p:nvSpPr>
        <p:spPr>
          <a:xfrm>
            <a:off x="8101890" y="3577388"/>
            <a:ext cx="3168207" cy="178211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稻壳儿春秋广告/盗版必究        原创来源：http://chn.docer.com/works?userid=199329941#!/work_time" hidden="1"/>
          <p:cNvSpPr/>
          <p:nvPr userDrawn="1"/>
        </p:nvSpPr>
        <p:spPr>
          <a:xfrm>
            <a:off x="4384897" y="3577388"/>
            <a:ext cx="3168207" cy="178211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783066" y="5619218"/>
            <a:ext cx="1037186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感谢您的购买，更多最新优质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请复制网址访问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稻壳儿春秋广告店铺</a:t>
            </a:r>
          </a:p>
        </p:txBody>
      </p:sp>
      <p:sp>
        <p:nvSpPr>
          <p:cNvPr id="50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783066" y="6191682"/>
            <a:ext cx="10371868" cy="34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稻壳儿网址：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http://chn.docer.com/works?userid=199329941                          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定制企业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QQ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2850856404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F623-FD95-4288-805A-81B67C6B9F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A15F-9234-4585-BBC1-C01C285745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F623-FD95-4288-805A-81B67C6B9F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A15F-9234-4585-BBC1-C01C285745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F623-FD95-4288-805A-81B67C6B9F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A15F-9234-4585-BBC1-C01C285745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F623-FD95-4288-805A-81B67C6B9F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A15F-9234-4585-BBC1-C01C285745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F623-FD95-4288-805A-81B67C6B9F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A15F-9234-4585-BBC1-C01C285745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F623-FD95-4288-805A-81B67C6B9F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A15F-9234-4585-BBC1-C01C285745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F623-FD95-4288-805A-81B67C6B9F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A15F-9234-4585-BBC1-C01C285745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F623-FD95-4288-805A-81B67C6B9F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A15F-9234-4585-BBC1-C01C285745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F623-FD95-4288-805A-81B67C6B9F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A15F-9234-4585-BBC1-C01C285745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68" y="1120841"/>
            <a:ext cx="7767664" cy="2902826"/>
          </a:xfrm>
          <a:prstGeom prst="rect">
            <a:avLst/>
          </a:prstGeom>
        </p:spPr>
      </p:pic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50" y="4058157"/>
            <a:ext cx="592076" cy="587906"/>
          </a:xfrm>
          <a:prstGeom prst="rect">
            <a:avLst/>
          </a:prstGeom>
        </p:spPr>
      </p:pic>
      <p:sp>
        <p:nvSpPr>
          <p:cNvPr id="8" name="稻壳儿春秋广告/盗版必究        原创来源：http://chn.docer.com/works?userid=199329941#!/work_time"/>
          <p:cNvSpPr txBox="1"/>
          <p:nvPr/>
        </p:nvSpPr>
        <p:spPr>
          <a:xfrm>
            <a:off x="3434920" y="4225445"/>
            <a:ext cx="5338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可爱手绘教育教学</a:t>
            </a:r>
          </a:p>
        </p:txBody>
      </p:sp>
      <p:sp>
        <p:nvSpPr>
          <p:cNvPr id="9" name="稻壳儿春秋广告/盗版必究        原创来源：http://chn.docer.com/works?userid=199329941#!/work_time"/>
          <p:cNvSpPr txBox="1"/>
          <p:nvPr/>
        </p:nvSpPr>
        <p:spPr>
          <a:xfrm>
            <a:off x="4287007" y="5240581"/>
            <a:ext cx="3634380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First of all, thank you for downloading the product (spring and autumn advertisement), special explanation: the work can only be used by oneself, prohibit to carry on second sale, if find out to be pursued.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10" name="稻壳儿春秋广告/盗版必究        原创来源：http://chn.docer.com/works?userid=199329941#!/work_time"/>
          <p:cNvSpPr txBox="1"/>
          <p:nvPr/>
        </p:nvSpPr>
        <p:spPr>
          <a:xfrm>
            <a:off x="3554427" y="4944481"/>
            <a:ext cx="5099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SPRING AND AUTUMN ADVERTISING EXQUISITE TEMPLATES</a:t>
            </a:r>
          </a:p>
        </p:txBody>
      </p:sp>
      <p:sp>
        <p:nvSpPr>
          <p:cNvPr id="11" name="稻壳儿春秋广告/盗版必究        原创来源：http://chn.docer.com/works?userid=199329941#!/work_time"/>
          <p:cNvSpPr txBox="1"/>
          <p:nvPr/>
        </p:nvSpPr>
        <p:spPr>
          <a:xfrm>
            <a:off x="4864408" y="5905828"/>
            <a:ext cx="2479579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  <a:cs typeface="+mn-ea"/>
                <a:sym typeface="+mn-lt"/>
              </a:rPr>
              <a:t>老师：</a:t>
            </a: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  <a:cs typeface="+mn-ea"/>
                <a:sym typeface="+mn-lt"/>
              </a:rPr>
              <a:t>xiazaii      </a:t>
            </a: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  <a:cs typeface="+mn-ea"/>
                <a:sym typeface="+mn-lt"/>
              </a:rPr>
              <a:t>班级：</a:t>
            </a: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  <a:cs typeface="+mn-ea"/>
                <a:sym typeface="+mn-lt"/>
              </a:rPr>
              <a:t>xiazaii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9566" cy="1323974"/>
          </a:xfrm>
          <a:prstGeom prst="rect">
            <a:avLst/>
          </a:prstGeom>
        </p:spPr>
      </p:pic>
      <p:pic>
        <p:nvPicPr>
          <p:cNvPr id="6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62650"/>
            <a:ext cx="1021710" cy="895350"/>
          </a:xfrm>
          <a:prstGeom prst="rect">
            <a:avLst/>
          </a:prstGeom>
        </p:spPr>
      </p:pic>
      <p:pic>
        <p:nvPicPr>
          <p:cNvPr id="1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86" y="0"/>
            <a:ext cx="1346113" cy="1152525"/>
          </a:xfrm>
          <a:prstGeom prst="rect">
            <a:avLst/>
          </a:prstGeom>
        </p:spPr>
      </p:pic>
      <p:pic>
        <p:nvPicPr>
          <p:cNvPr id="15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74" y="6063527"/>
            <a:ext cx="1738126" cy="794473"/>
          </a:xfrm>
          <a:prstGeom prst="rect">
            <a:avLst/>
          </a:prstGeom>
        </p:spPr>
      </p:pic>
      <p:sp>
        <p:nvSpPr>
          <p:cNvPr id="16" name="稻壳儿春秋广告/盗版必究        原创来源：http://chn.docer.com/works?userid=199329941#!/work_time"/>
          <p:cNvSpPr txBox="1"/>
          <p:nvPr/>
        </p:nvSpPr>
        <p:spPr>
          <a:xfrm>
            <a:off x="5234880" y="345347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此处添加标题</a:t>
            </a:r>
          </a:p>
        </p:txBody>
      </p:sp>
      <p:sp>
        <p:nvSpPr>
          <p:cNvPr id="17" name="稻壳儿春秋广告/盗版必究        原创来源：http://chn.docer.com/works?userid=199329941#!/work_time"/>
          <p:cNvSpPr txBox="1"/>
          <p:nvPr/>
        </p:nvSpPr>
        <p:spPr>
          <a:xfrm>
            <a:off x="4569336" y="646583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 bwMode="auto">
          <a:xfrm>
            <a:off x="2374900" y="2092751"/>
            <a:ext cx="1674813" cy="1616075"/>
          </a:xfrm>
          <a:custGeom>
            <a:avLst/>
            <a:gdLst>
              <a:gd name="T0" fmla="*/ 320 w 503"/>
              <a:gd name="T1" fmla="*/ 415 h 485"/>
              <a:gd name="T2" fmla="*/ 347 w 503"/>
              <a:gd name="T3" fmla="*/ 386 h 485"/>
              <a:gd name="T4" fmla="*/ 389 w 503"/>
              <a:gd name="T5" fmla="*/ 346 h 485"/>
              <a:gd name="T6" fmla="*/ 427 w 503"/>
              <a:gd name="T7" fmla="*/ 306 h 485"/>
              <a:gd name="T8" fmla="*/ 455 w 503"/>
              <a:gd name="T9" fmla="*/ 281 h 485"/>
              <a:gd name="T10" fmla="*/ 466 w 503"/>
              <a:gd name="T11" fmla="*/ 268 h 485"/>
              <a:gd name="T12" fmla="*/ 497 w 503"/>
              <a:gd name="T13" fmla="*/ 235 h 485"/>
              <a:gd name="T14" fmla="*/ 488 w 503"/>
              <a:gd name="T15" fmla="*/ 238 h 485"/>
              <a:gd name="T16" fmla="*/ 456 w 503"/>
              <a:gd name="T17" fmla="*/ 264 h 485"/>
              <a:gd name="T18" fmla="*/ 362 w 503"/>
              <a:gd name="T19" fmla="*/ 358 h 485"/>
              <a:gd name="T20" fmla="*/ 329 w 503"/>
              <a:gd name="T21" fmla="*/ 390 h 485"/>
              <a:gd name="T22" fmla="*/ 267 w 503"/>
              <a:gd name="T23" fmla="*/ 457 h 485"/>
              <a:gd name="T24" fmla="*/ 253 w 503"/>
              <a:gd name="T25" fmla="*/ 472 h 485"/>
              <a:gd name="T26" fmla="*/ 217 w 503"/>
              <a:gd name="T27" fmla="*/ 432 h 485"/>
              <a:gd name="T28" fmla="*/ 175 w 503"/>
              <a:gd name="T29" fmla="*/ 393 h 485"/>
              <a:gd name="T30" fmla="*/ 163 w 503"/>
              <a:gd name="T31" fmla="*/ 380 h 485"/>
              <a:gd name="T32" fmla="*/ 122 w 503"/>
              <a:gd name="T33" fmla="*/ 340 h 485"/>
              <a:gd name="T34" fmla="*/ 53 w 503"/>
              <a:gd name="T35" fmla="*/ 270 h 485"/>
              <a:gd name="T36" fmla="*/ 21 w 503"/>
              <a:gd name="T37" fmla="*/ 239 h 485"/>
              <a:gd name="T38" fmla="*/ 16 w 503"/>
              <a:gd name="T39" fmla="*/ 233 h 485"/>
              <a:gd name="T40" fmla="*/ 15 w 503"/>
              <a:gd name="T41" fmla="*/ 232 h 485"/>
              <a:gd name="T42" fmla="*/ 16 w 503"/>
              <a:gd name="T43" fmla="*/ 231 h 485"/>
              <a:gd name="T44" fmla="*/ 16 w 503"/>
              <a:gd name="T45" fmla="*/ 230 h 485"/>
              <a:gd name="T46" fmla="*/ 24 w 503"/>
              <a:gd name="T47" fmla="*/ 224 h 485"/>
              <a:gd name="T48" fmla="*/ 198 w 503"/>
              <a:gd name="T49" fmla="*/ 52 h 485"/>
              <a:gd name="T50" fmla="*/ 230 w 503"/>
              <a:gd name="T51" fmla="*/ 19 h 485"/>
              <a:gd name="T52" fmla="*/ 270 w 503"/>
              <a:gd name="T53" fmla="*/ 15 h 485"/>
              <a:gd name="T54" fmla="*/ 310 w 503"/>
              <a:gd name="T55" fmla="*/ 56 h 485"/>
              <a:gd name="T56" fmla="*/ 390 w 503"/>
              <a:gd name="T57" fmla="*/ 132 h 485"/>
              <a:gd name="T58" fmla="*/ 396 w 503"/>
              <a:gd name="T59" fmla="*/ 138 h 485"/>
              <a:gd name="T60" fmla="*/ 435 w 503"/>
              <a:gd name="T61" fmla="*/ 177 h 485"/>
              <a:gd name="T62" fmla="*/ 495 w 503"/>
              <a:gd name="T63" fmla="*/ 230 h 485"/>
              <a:gd name="T64" fmla="*/ 476 w 503"/>
              <a:gd name="T65" fmla="*/ 204 h 485"/>
              <a:gd name="T66" fmla="*/ 417 w 503"/>
              <a:gd name="T67" fmla="*/ 150 h 485"/>
              <a:gd name="T68" fmla="*/ 397 w 503"/>
              <a:gd name="T69" fmla="*/ 127 h 485"/>
              <a:gd name="T70" fmla="*/ 353 w 503"/>
              <a:gd name="T71" fmla="*/ 84 h 485"/>
              <a:gd name="T72" fmla="*/ 310 w 503"/>
              <a:gd name="T73" fmla="*/ 39 h 485"/>
              <a:gd name="T74" fmla="*/ 268 w 503"/>
              <a:gd name="T75" fmla="*/ 3 h 485"/>
              <a:gd name="T76" fmla="*/ 222 w 503"/>
              <a:gd name="T77" fmla="*/ 13 h 485"/>
              <a:gd name="T78" fmla="*/ 170 w 503"/>
              <a:gd name="T79" fmla="*/ 65 h 485"/>
              <a:gd name="T80" fmla="*/ 135 w 503"/>
              <a:gd name="T81" fmla="*/ 103 h 485"/>
              <a:gd name="T82" fmla="*/ 78 w 503"/>
              <a:gd name="T83" fmla="*/ 156 h 485"/>
              <a:gd name="T84" fmla="*/ 61 w 503"/>
              <a:gd name="T85" fmla="*/ 171 h 485"/>
              <a:gd name="T86" fmla="*/ 46 w 503"/>
              <a:gd name="T87" fmla="*/ 184 h 485"/>
              <a:gd name="T88" fmla="*/ 22 w 503"/>
              <a:gd name="T89" fmla="*/ 210 h 485"/>
              <a:gd name="T90" fmla="*/ 9 w 503"/>
              <a:gd name="T91" fmla="*/ 222 h 485"/>
              <a:gd name="T92" fmla="*/ 0 w 503"/>
              <a:gd name="T93" fmla="*/ 232 h 485"/>
              <a:gd name="T94" fmla="*/ 9 w 503"/>
              <a:gd name="T95" fmla="*/ 240 h 485"/>
              <a:gd name="T96" fmla="*/ 12 w 503"/>
              <a:gd name="T97" fmla="*/ 243 h 485"/>
              <a:gd name="T98" fmla="*/ 52 w 503"/>
              <a:gd name="T99" fmla="*/ 283 h 485"/>
              <a:gd name="T100" fmla="*/ 76 w 503"/>
              <a:gd name="T101" fmla="*/ 308 h 485"/>
              <a:gd name="T102" fmla="*/ 130 w 503"/>
              <a:gd name="T103" fmla="*/ 363 h 485"/>
              <a:gd name="T104" fmla="*/ 170 w 503"/>
              <a:gd name="T105" fmla="*/ 404 h 485"/>
              <a:gd name="T106" fmla="*/ 195 w 503"/>
              <a:gd name="T107" fmla="*/ 426 h 485"/>
              <a:gd name="T108" fmla="*/ 215 w 503"/>
              <a:gd name="T109" fmla="*/ 445 h 485"/>
              <a:gd name="T110" fmla="*/ 239 w 503"/>
              <a:gd name="T111" fmla="*/ 471 h 485"/>
              <a:gd name="T112" fmla="*/ 259 w 503"/>
              <a:gd name="T113" fmla="*/ 478 h 485"/>
              <a:gd name="T114" fmla="*/ 271 w 503"/>
              <a:gd name="T115" fmla="*/ 466 h 485"/>
              <a:gd name="T116" fmla="*/ 270 w 503"/>
              <a:gd name="T117" fmla="*/ 46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03" h="485">
                <a:moveTo>
                  <a:pt x="270" y="465"/>
                </a:moveTo>
                <a:cubicBezTo>
                  <a:pt x="286" y="449"/>
                  <a:pt x="303" y="431"/>
                  <a:pt x="320" y="415"/>
                </a:cubicBezTo>
                <a:cubicBezTo>
                  <a:pt x="326" y="409"/>
                  <a:pt x="333" y="404"/>
                  <a:pt x="339" y="397"/>
                </a:cubicBezTo>
                <a:cubicBezTo>
                  <a:pt x="343" y="393"/>
                  <a:pt x="357" y="377"/>
                  <a:pt x="347" y="386"/>
                </a:cubicBezTo>
                <a:cubicBezTo>
                  <a:pt x="344" y="389"/>
                  <a:pt x="352" y="382"/>
                  <a:pt x="354" y="380"/>
                </a:cubicBezTo>
                <a:cubicBezTo>
                  <a:pt x="366" y="370"/>
                  <a:pt x="377" y="359"/>
                  <a:pt x="389" y="346"/>
                </a:cubicBezTo>
                <a:cubicBezTo>
                  <a:pt x="397" y="338"/>
                  <a:pt x="420" y="315"/>
                  <a:pt x="426" y="310"/>
                </a:cubicBezTo>
                <a:cubicBezTo>
                  <a:pt x="422" y="313"/>
                  <a:pt x="422" y="311"/>
                  <a:pt x="427" y="306"/>
                </a:cubicBezTo>
                <a:cubicBezTo>
                  <a:pt x="431" y="301"/>
                  <a:pt x="438" y="294"/>
                  <a:pt x="444" y="289"/>
                </a:cubicBezTo>
                <a:cubicBezTo>
                  <a:pt x="449" y="284"/>
                  <a:pt x="453" y="282"/>
                  <a:pt x="455" y="281"/>
                </a:cubicBezTo>
                <a:cubicBezTo>
                  <a:pt x="454" y="281"/>
                  <a:pt x="456" y="279"/>
                  <a:pt x="458" y="276"/>
                </a:cubicBezTo>
                <a:cubicBezTo>
                  <a:pt x="461" y="274"/>
                  <a:pt x="463" y="271"/>
                  <a:pt x="466" y="268"/>
                </a:cubicBezTo>
                <a:cubicBezTo>
                  <a:pt x="472" y="261"/>
                  <a:pt x="474" y="258"/>
                  <a:pt x="474" y="256"/>
                </a:cubicBezTo>
                <a:cubicBezTo>
                  <a:pt x="478" y="252"/>
                  <a:pt x="492" y="240"/>
                  <a:pt x="497" y="235"/>
                </a:cubicBezTo>
                <a:cubicBezTo>
                  <a:pt x="500" y="231"/>
                  <a:pt x="496" y="234"/>
                  <a:pt x="494" y="236"/>
                </a:cubicBezTo>
                <a:cubicBezTo>
                  <a:pt x="489" y="239"/>
                  <a:pt x="483" y="245"/>
                  <a:pt x="488" y="238"/>
                </a:cubicBezTo>
                <a:cubicBezTo>
                  <a:pt x="495" y="228"/>
                  <a:pt x="495" y="228"/>
                  <a:pt x="480" y="242"/>
                </a:cubicBezTo>
                <a:cubicBezTo>
                  <a:pt x="472" y="249"/>
                  <a:pt x="464" y="256"/>
                  <a:pt x="456" y="264"/>
                </a:cubicBezTo>
                <a:cubicBezTo>
                  <a:pt x="427" y="293"/>
                  <a:pt x="398" y="322"/>
                  <a:pt x="368" y="352"/>
                </a:cubicBezTo>
                <a:cubicBezTo>
                  <a:pt x="366" y="355"/>
                  <a:pt x="364" y="357"/>
                  <a:pt x="362" y="358"/>
                </a:cubicBezTo>
                <a:cubicBezTo>
                  <a:pt x="356" y="365"/>
                  <a:pt x="347" y="373"/>
                  <a:pt x="344" y="376"/>
                </a:cubicBezTo>
                <a:cubicBezTo>
                  <a:pt x="335" y="388"/>
                  <a:pt x="336" y="382"/>
                  <a:pt x="329" y="390"/>
                </a:cubicBezTo>
                <a:cubicBezTo>
                  <a:pt x="316" y="406"/>
                  <a:pt x="297" y="423"/>
                  <a:pt x="282" y="439"/>
                </a:cubicBezTo>
                <a:cubicBezTo>
                  <a:pt x="276" y="446"/>
                  <a:pt x="271" y="452"/>
                  <a:pt x="267" y="457"/>
                </a:cubicBezTo>
                <a:cubicBezTo>
                  <a:pt x="264" y="460"/>
                  <a:pt x="262" y="462"/>
                  <a:pt x="259" y="465"/>
                </a:cubicBezTo>
                <a:cubicBezTo>
                  <a:pt x="257" y="467"/>
                  <a:pt x="255" y="469"/>
                  <a:pt x="253" y="472"/>
                </a:cubicBezTo>
                <a:cubicBezTo>
                  <a:pt x="252" y="470"/>
                  <a:pt x="250" y="469"/>
                  <a:pt x="248" y="467"/>
                </a:cubicBezTo>
                <a:cubicBezTo>
                  <a:pt x="236" y="454"/>
                  <a:pt x="230" y="444"/>
                  <a:pt x="217" y="432"/>
                </a:cubicBezTo>
                <a:cubicBezTo>
                  <a:pt x="204" y="419"/>
                  <a:pt x="192" y="410"/>
                  <a:pt x="176" y="394"/>
                </a:cubicBezTo>
                <a:cubicBezTo>
                  <a:pt x="176" y="394"/>
                  <a:pt x="175" y="393"/>
                  <a:pt x="175" y="393"/>
                </a:cubicBezTo>
                <a:cubicBezTo>
                  <a:pt x="175" y="393"/>
                  <a:pt x="173" y="391"/>
                  <a:pt x="171" y="389"/>
                </a:cubicBezTo>
                <a:cubicBezTo>
                  <a:pt x="169" y="387"/>
                  <a:pt x="166" y="383"/>
                  <a:pt x="163" y="380"/>
                </a:cubicBezTo>
                <a:cubicBezTo>
                  <a:pt x="157" y="373"/>
                  <a:pt x="150" y="366"/>
                  <a:pt x="145" y="363"/>
                </a:cubicBezTo>
                <a:cubicBezTo>
                  <a:pt x="138" y="357"/>
                  <a:pt x="131" y="351"/>
                  <a:pt x="122" y="340"/>
                </a:cubicBezTo>
                <a:cubicBezTo>
                  <a:pt x="118" y="336"/>
                  <a:pt x="104" y="320"/>
                  <a:pt x="99" y="315"/>
                </a:cubicBezTo>
                <a:cubicBezTo>
                  <a:pt x="83" y="298"/>
                  <a:pt x="68" y="284"/>
                  <a:pt x="53" y="270"/>
                </a:cubicBezTo>
                <a:cubicBezTo>
                  <a:pt x="46" y="263"/>
                  <a:pt x="39" y="256"/>
                  <a:pt x="32" y="249"/>
                </a:cubicBezTo>
                <a:cubicBezTo>
                  <a:pt x="28" y="246"/>
                  <a:pt x="25" y="242"/>
                  <a:pt x="21" y="239"/>
                </a:cubicBezTo>
                <a:cubicBezTo>
                  <a:pt x="20" y="237"/>
                  <a:pt x="18" y="235"/>
                  <a:pt x="16" y="233"/>
                </a:cubicBezTo>
                <a:cubicBezTo>
                  <a:pt x="16" y="233"/>
                  <a:pt x="16" y="233"/>
                  <a:pt x="16" y="233"/>
                </a:cubicBezTo>
                <a:cubicBezTo>
                  <a:pt x="16" y="233"/>
                  <a:pt x="16" y="233"/>
                  <a:pt x="16" y="233"/>
                </a:cubicBezTo>
                <a:cubicBezTo>
                  <a:pt x="15" y="232"/>
                  <a:pt x="15" y="232"/>
                  <a:pt x="15" y="232"/>
                </a:cubicBezTo>
                <a:cubicBezTo>
                  <a:pt x="15" y="232"/>
                  <a:pt x="15" y="232"/>
                  <a:pt x="15" y="232"/>
                </a:cubicBezTo>
                <a:cubicBezTo>
                  <a:pt x="16" y="231"/>
                  <a:pt x="16" y="231"/>
                  <a:pt x="16" y="231"/>
                </a:cubicBezTo>
                <a:cubicBezTo>
                  <a:pt x="16" y="231"/>
                  <a:pt x="16" y="231"/>
                  <a:pt x="16" y="231"/>
                </a:cubicBezTo>
                <a:cubicBezTo>
                  <a:pt x="16" y="230"/>
                  <a:pt x="16" y="231"/>
                  <a:pt x="16" y="230"/>
                </a:cubicBezTo>
                <a:cubicBezTo>
                  <a:pt x="17" y="230"/>
                  <a:pt x="17" y="230"/>
                  <a:pt x="17" y="230"/>
                </a:cubicBezTo>
                <a:cubicBezTo>
                  <a:pt x="19" y="228"/>
                  <a:pt x="21" y="226"/>
                  <a:pt x="24" y="224"/>
                </a:cubicBezTo>
                <a:cubicBezTo>
                  <a:pt x="32" y="216"/>
                  <a:pt x="142" y="108"/>
                  <a:pt x="161" y="88"/>
                </a:cubicBezTo>
                <a:cubicBezTo>
                  <a:pt x="174" y="74"/>
                  <a:pt x="185" y="64"/>
                  <a:pt x="198" y="52"/>
                </a:cubicBezTo>
                <a:cubicBezTo>
                  <a:pt x="201" y="49"/>
                  <a:pt x="204" y="46"/>
                  <a:pt x="207" y="43"/>
                </a:cubicBezTo>
                <a:cubicBezTo>
                  <a:pt x="215" y="34"/>
                  <a:pt x="222" y="26"/>
                  <a:pt x="230" y="19"/>
                </a:cubicBezTo>
                <a:cubicBezTo>
                  <a:pt x="237" y="11"/>
                  <a:pt x="247" y="7"/>
                  <a:pt x="257" y="9"/>
                </a:cubicBezTo>
                <a:cubicBezTo>
                  <a:pt x="262" y="10"/>
                  <a:pt x="267" y="12"/>
                  <a:pt x="270" y="15"/>
                </a:cubicBezTo>
                <a:cubicBezTo>
                  <a:pt x="275" y="20"/>
                  <a:pt x="279" y="24"/>
                  <a:pt x="284" y="29"/>
                </a:cubicBezTo>
                <a:cubicBezTo>
                  <a:pt x="293" y="38"/>
                  <a:pt x="301" y="47"/>
                  <a:pt x="310" y="56"/>
                </a:cubicBezTo>
                <a:cubicBezTo>
                  <a:pt x="320" y="64"/>
                  <a:pt x="330" y="74"/>
                  <a:pt x="345" y="89"/>
                </a:cubicBezTo>
                <a:cubicBezTo>
                  <a:pt x="359" y="103"/>
                  <a:pt x="375" y="118"/>
                  <a:pt x="390" y="132"/>
                </a:cubicBezTo>
                <a:cubicBezTo>
                  <a:pt x="392" y="134"/>
                  <a:pt x="393" y="135"/>
                  <a:pt x="395" y="136"/>
                </a:cubicBezTo>
                <a:cubicBezTo>
                  <a:pt x="396" y="138"/>
                  <a:pt x="396" y="138"/>
                  <a:pt x="396" y="138"/>
                </a:cubicBezTo>
                <a:cubicBezTo>
                  <a:pt x="398" y="140"/>
                  <a:pt x="398" y="140"/>
                  <a:pt x="398" y="140"/>
                </a:cubicBezTo>
                <a:cubicBezTo>
                  <a:pt x="402" y="144"/>
                  <a:pt x="432" y="175"/>
                  <a:pt x="435" y="177"/>
                </a:cubicBezTo>
                <a:cubicBezTo>
                  <a:pt x="445" y="185"/>
                  <a:pt x="456" y="197"/>
                  <a:pt x="466" y="207"/>
                </a:cubicBezTo>
                <a:cubicBezTo>
                  <a:pt x="481" y="221"/>
                  <a:pt x="487" y="226"/>
                  <a:pt x="495" y="230"/>
                </a:cubicBezTo>
                <a:cubicBezTo>
                  <a:pt x="503" y="234"/>
                  <a:pt x="490" y="220"/>
                  <a:pt x="486" y="215"/>
                </a:cubicBezTo>
                <a:cubicBezTo>
                  <a:pt x="483" y="211"/>
                  <a:pt x="480" y="207"/>
                  <a:pt x="476" y="204"/>
                </a:cubicBezTo>
                <a:cubicBezTo>
                  <a:pt x="474" y="202"/>
                  <a:pt x="466" y="195"/>
                  <a:pt x="464" y="193"/>
                </a:cubicBezTo>
                <a:cubicBezTo>
                  <a:pt x="452" y="176"/>
                  <a:pt x="431" y="164"/>
                  <a:pt x="417" y="150"/>
                </a:cubicBezTo>
                <a:cubicBezTo>
                  <a:pt x="413" y="145"/>
                  <a:pt x="410" y="141"/>
                  <a:pt x="407" y="138"/>
                </a:cubicBezTo>
                <a:cubicBezTo>
                  <a:pt x="405" y="135"/>
                  <a:pt x="402" y="131"/>
                  <a:pt x="397" y="127"/>
                </a:cubicBezTo>
                <a:cubicBezTo>
                  <a:pt x="387" y="115"/>
                  <a:pt x="374" y="106"/>
                  <a:pt x="381" y="116"/>
                </a:cubicBezTo>
                <a:cubicBezTo>
                  <a:pt x="374" y="106"/>
                  <a:pt x="367" y="96"/>
                  <a:pt x="353" y="84"/>
                </a:cubicBezTo>
                <a:cubicBezTo>
                  <a:pt x="348" y="80"/>
                  <a:pt x="343" y="76"/>
                  <a:pt x="337" y="70"/>
                </a:cubicBezTo>
                <a:cubicBezTo>
                  <a:pt x="325" y="59"/>
                  <a:pt x="321" y="51"/>
                  <a:pt x="310" y="39"/>
                </a:cubicBezTo>
                <a:cubicBezTo>
                  <a:pt x="300" y="29"/>
                  <a:pt x="290" y="21"/>
                  <a:pt x="280" y="12"/>
                </a:cubicBezTo>
                <a:cubicBezTo>
                  <a:pt x="277" y="9"/>
                  <a:pt x="273" y="5"/>
                  <a:pt x="268" y="3"/>
                </a:cubicBezTo>
                <a:cubicBezTo>
                  <a:pt x="263" y="1"/>
                  <a:pt x="258" y="0"/>
                  <a:pt x="252" y="0"/>
                </a:cubicBezTo>
                <a:cubicBezTo>
                  <a:pt x="241" y="0"/>
                  <a:pt x="230" y="5"/>
                  <a:pt x="222" y="13"/>
                </a:cubicBezTo>
                <a:cubicBezTo>
                  <a:pt x="211" y="24"/>
                  <a:pt x="199" y="34"/>
                  <a:pt x="190" y="46"/>
                </a:cubicBezTo>
                <a:cubicBezTo>
                  <a:pt x="185" y="51"/>
                  <a:pt x="176" y="59"/>
                  <a:pt x="170" y="65"/>
                </a:cubicBezTo>
                <a:cubicBezTo>
                  <a:pt x="164" y="71"/>
                  <a:pt x="158" y="77"/>
                  <a:pt x="156" y="81"/>
                </a:cubicBezTo>
                <a:cubicBezTo>
                  <a:pt x="152" y="84"/>
                  <a:pt x="133" y="103"/>
                  <a:pt x="135" y="103"/>
                </a:cubicBezTo>
                <a:cubicBezTo>
                  <a:pt x="128" y="104"/>
                  <a:pt x="86" y="143"/>
                  <a:pt x="76" y="158"/>
                </a:cubicBezTo>
                <a:cubicBezTo>
                  <a:pt x="78" y="156"/>
                  <a:pt x="78" y="156"/>
                  <a:pt x="78" y="156"/>
                </a:cubicBezTo>
                <a:cubicBezTo>
                  <a:pt x="79" y="154"/>
                  <a:pt x="80" y="151"/>
                  <a:pt x="76" y="155"/>
                </a:cubicBezTo>
                <a:cubicBezTo>
                  <a:pt x="71" y="159"/>
                  <a:pt x="65" y="166"/>
                  <a:pt x="61" y="171"/>
                </a:cubicBezTo>
                <a:cubicBezTo>
                  <a:pt x="58" y="174"/>
                  <a:pt x="49" y="183"/>
                  <a:pt x="46" y="185"/>
                </a:cubicBezTo>
                <a:cubicBezTo>
                  <a:pt x="45" y="186"/>
                  <a:pt x="46" y="185"/>
                  <a:pt x="46" y="184"/>
                </a:cubicBezTo>
                <a:cubicBezTo>
                  <a:pt x="46" y="184"/>
                  <a:pt x="44" y="185"/>
                  <a:pt x="41" y="188"/>
                </a:cubicBezTo>
                <a:cubicBezTo>
                  <a:pt x="35" y="194"/>
                  <a:pt x="31" y="201"/>
                  <a:pt x="22" y="210"/>
                </a:cubicBezTo>
                <a:cubicBezTo>
                  <a:pt x="18" y="214"/>
                  <a:pt x="14" y="217"/>
                  <a:pt x="11" y="221"/>
                </a:cubicBezTo>
                <a:cubicBezTo>
                  <a:pt x="10" y="221"/>
                  <a:pt x="9" y="222"/>
                  <a:pt x="9" y="222"/>
                </a:cubicBezTo>
                <a:cubicBezTo>
                  <a:pt x="8" y="223"/>
                  <a:pt x="7" y="224"/>
                  <a:pt x="6" y="225"/>
                </a:cubicBezTo>
                <a:cubicBezTo>
                  <a:pt x="4" y="227"/>
                  <a:pt x="2" y="229"/>
                  <a:pt x="0" y="232"/>
                </a:cubicBezTo>
                <a:cubicBezTo>
                  <a:pt x="2" y="234"/>
                  <a:pt x="5" y="236"/>
                  <a:pt x="7" y="239"/>
                </a:cubicBezTo>
                <a:cubicBezTo>
                  <a:pt x="8" y="239"/>
                  <a:pt x="8" y="240"/>
                  <a:pt x="9" y="240"/>
                </a:cubicBezTo>
                <a:cubicBezTo>
                  <a:pt x="10" y="241"/>
                  <a:pt x="10" y="241"/>
                  <a:pt x="10" y="241"/>
                </a:cubicBezTo>
                <a:cubicBezTo>
                  <a:pt x="10" y="242"/>
                  <a:pt x="11" y="243"/>
                  <a:pt x="12" y="243"/>
                </a:cubicBezTo>
                <a:cubicBezTo>
                  <a:pt x="14" y="245"/>
                  <a:pt x="17" y="247"/>
                  <a:pt x="18" y="248"/>
                </a:cubicBezTo>
                <a:cubicBezTo>
                  <a:pt x="23" y="255"/>
                  <a:pt x="40" y="273"/>
                  <a:pt x="52" y="283"/>
                </a:cubicBezTo>
                <a:cubicBezTo>
                  <a:pt x="54" y="285"/>
                  <a:pt x="61" y="292"/>
                  <a:pt x="62" y="293"/>
                </a:cubicBezTo>
                <a:cubicBezTo>
                  <a:pt x="65" y="297"/>
                  <a:pt x="62" y="297"/>
                  <a:pt x="76" y="308"/>
                </a:cubicBezTo>
                <a:cubicBezTo>
                  <a:pt x="90" y="319"/>
                  <a:pt x="102" y="334"/>
                  <a:pt x="113" y="346"/>
                </a:cubicBezTo>
                <a:cubicBezTo>
                  <a:pt x="118" y="351"/>
                  <a:pt x="124" y="358"/>
                  <a:pt x="130" y="363"/>
                </a:cubicBezTo>
                <a:cubicBezTo>
                  <a:pt x="135" y="368"/>
                  <a:pt x="140" y="373"/>
                  <a:pt x="145" y="378"/>
                </a:cubicBezTo>
                <a:cubicBezTo>
                  <a:pt x="155" y="387"/>
                  <a:pt x="163" y="396"/>
                  <a:pt x="170" y="404"/>
                </a:cubicBezTo>
                <a:cubicBezTo>
                  <a:pt x="174" y="407"/>
                  <a:pt x="193" y="423"/>
                  <a:pt x="194" y="422"/>
                </a:cubicBezTo>
                <a:cubicBezTo>
                  <a:pt x="195" y="426"/>
                  <a:pt x="195" y="426"/>
                  <a:pt x="195" y="426"/>
                </a:cubicBezTo>
                <a:cubicBezTo>
                  <a:pt x="203" y="433"/>
                  <a:pt x="210" y="439"/>
                  <a:pt x="213" y="441"/>
                </a:cubicBezTo>
                <a:cubicBezTo>
                  <a:pt x="215" y="445"/>
                  <a:pt x="215" y="445"/>
                  <a:pt x="215" y="445"/>
                </a:cubicBezTo>
                <a:cubicBezTo>
                  <a:pt x="215" y="446"/>
                  <a:pt x="221" y="452"/>
                  <a:pt x="228" y="459"/>
                </a:cubicBezTo>
                <a:cubicBezTo>
                  <a:pt x="231" y="463"/>
                  <a:pt x="235" y="467"/>
                  <a:pt x="239" y="471"/>
                </a:cubicBezTo>
                <a:cubicBezTo>
                  <a:pt x="244" y="476"/>
                  <a:pt x="249" y="481"/>
                  <a:pt x="253" y="485"/>
                </a:cubicBezTo>
                <a:cubicBezTo>
                  <a:pt x="255" y="482"/>
                  <a:pt x="258" y="480"/>
                  <a:pt x="259" y="478"/>
                </a:cubicBezTo>
                <a:cubicBezTo>
                  <a:pt x="263" y="474"/>
                  <a:pt x="264" y="473"/>
                  <a:pt x="266" y="471"/>
                </a:cubicBezTo>
                <a:cubicBezTo>
                  <a:pt x="268" y="469"/>
                  <a:pt x="270" y="468"/>
                  <a:pt x="271" y="466"/>
                </a:cubicBezTo>
                <a:cubicBezTo>
                  <a:pt x="273" y="464"/>
                  <a:pt x="273" y="464"/>
                  <a:pt x="272" y="464"/>
                </a:cubicBezTo>
                <a:cubicBezTo>
                  <a:pt x="272" y="464"/>
                  <a:pt x="271" y="465"/>
                  <a:pt x="270" y="46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 bwMode="auto">
          <a:xfrm>
            <a:off x="1555750" y="2913489"/>
            <a:ext cx="1620838" cy="1668463"/>
          </a:xfrm>
          <a:custGeom>
            <a:avLst/>
            <a:gdLst>
              <a:gd name="T0" fmla="*/ 417 w 487"/>
              <a:gd name="T1" fmla="*/ 184 h 501"/>
              <a:gd name="T2" fmla="*/ 388 w 487"/>
              <a:gd name="T3" fmla="*/ 156 h 501"/>
              <a:gd name="T4" fmla="*/ 347 w 487"/>
              <a:gd name="T5" fmla="*/ 115 h 501"/>
              <a:gd name="T6" fmla="*/ 307 w 487"/>
              <a:gd name="T7" fmla="*/ 77 h 501"/>
              <a:gd name="T8" fmla="*/ 282 w 487"/>
              <a:gd name="T9" fmla="*/ 49 h 501"/>
              <a:gd name="T10" fmla="*/ 270 w 487"/>
              <a:gd name="T11" fmla="*/ 38 h 501"/>
              <a:gd name="T12" fmla="*/ 236 w 487"/>
              <a:gd name="T13" fmla="*/ 7 h 501"/>
              <a:gd name="T14" fmla="*/ 239 w 487"/>
              <a:gd name="T15" fmla="*/ 16 h 501"/>
              <a:gd name="T16" fmla="*/ 265 w 487"/>
              <a:gd name="T17" fmla="*/ 48 h 501"/>
              <a:gd name="T18" fmla="*/ 359 w 487"/>
              <a:gd name="T19" fmla="*/ 141 h 501"/>
              <a:gd name="T20" fmla="*/ 392 w 487"/>
              <a:gd name="T21" fmla="*/ 174 h 501"/>
              <a:gd name="T22" fmla="*/ 459 w 487"/>
              <a:gd name="T23" fmla="*/ 237 h 501"/>
              <a:gd name="T24" fmla="*/ 472 w 487"/>
              <a:gd name="T25" fmla="*/ 249 h 501"/>
              <a:gd name="T26" fmla="*/ 471 w 487"/>
              <a:gd name="T27" fmla="*/ 255 h 501"/>
              <a:gd name="T28" fmla="*/ 397 w 487"/>
              <a:gd name="T29" fmla="*/ 326 h 501"/>
              <a:gd name="T30" fmla="*/ 392 w 487"/>
              <a:gd name="T31" fmla="*/ 331 h 501"/>
              <a:gd name="T32" fmla="*/ 365 w 487"/>
              <a:gd name="T33" fmla="*/ 357 h 501"/>
              <a:gd name="T34" fmla="*/ 317 w 487"/>
              <a:gd name="T35" fmla="*/ 402 h 501"/>
              <a:gd name="T36" fmla="*/ 251 w 487"/>
              <a:gd name="T37" fmla="*/ 469 h 501"/>
              <a:gd name="T38" fmla="*/ 235 w 487"/>
              <a:gd name="T39" fmla="*/ 485 h 501"/>
              <a:gd name="T40" fmla="*/ 234 w 487"/>
              <a:gd name="T41" fmla="*/ 486 h 501"/>
              <a:gd name="T42" fmla="*/ 232 w 487"/>
              <a:gd name="T43" fmla="*/ 485 h 501"/>
              <a:gd name="T44" fmla="*/ 225 w 487"/>
              <a:gd name="T45" fmla="*/ 478 h 501"/>
              <a:gd name="T46" fmla="*/ 52 w 487"/>
              <a:gd name="T47" fmla="*/ 304 h 501"/>
              <a:gd name="T48" fmla="*/ 19 w 487"/>
              <a:gd name="T49" fmla="*/ 272 h 501"/>
              <a:gd name="T50" fmla="*/ 14 w 487"/>
              <a:gd name="T51" fmla="*/ 267 h 501"/>
              <a:gd name="T52" fmla="*/ 10 w 487"/>
              <a:gd name="T53" fmla="*/ 246 h 501"/>
              <a:gd name="T54" fmla="*/ 16 w 487"/>
              <a:gd name="T55" fmla="*/ 232 h 501"/>
              <a:gd name="T56" fmla="*/ 17 w 487"/>
              <a:gd name="T57" fmla="*/ 230 h 501"/>
              <a:gd name="T58" fmla="*/ 22 w 487"/>
              <a:gd name="T59" fmla="*/ 225 h 501"/>
              <a:gd name="T60" fmla="*/ 57 w 487"/>
              <a:gd name="T61" fmla="*/ 192 h 501"/>
              <a:gd name="T62" fmla="*/ 133 w 487"/>
              <a:gd name="T63" fmla="*/ 113 h 501"/>
              <a:gd name="T64" fmla="*/ 139 w 487"/>
              <a:gd name="T65" fmla="*/ 107 h 501"/>
              <a:gd name="T66" fmla="*/ 178 w 487"/>
              <a:gd name="T67" fmla="*/ 69 h 501"/>
              <a:gd name="T68" fmla="*/ 231 w 487"/>
              <a:gd name="T69" fmla="*/ 9 h 501"/>
              <a:gd name="T70" fmla="*/ 206 w 487"/>
              <a:gd name="T71" fmla="*/ 27 h 501"/>
              <a:gd name="T72" fmla="*/ 151 w 487"/>
              <a:gd name="T73" fmla="*/ 86 h 501"/>
              <a:gd name="T74" fmla="*/ 127 w 487"/>
              <a:gd name="T75" fmla="*/ 106 h 501"/>
              <a:gd name="T76" fmla="*/ 85 w 487"/>
              <a:gd name="T77" fmla="*/ 150 h 501"/>
              <a:gd name="T78" fmla="*/ 40 w 487"/>
              <a:gd name="T79" fmla="*/ 193 h 501"/>
              <a:gd name="T80" fmla="*/ 0 w 487"/>
              <a:gd name="T81" fmla="*/ 250 h 501"/>
              <a:gd name="T82" fmla="*/ 8 w 487"/>
              <a:gd name="T83" fmla="*/ 274 h 501"/>
              <a:gd name="T84" fmla="*/ 46 w 487"/>
              <a:gd name="T85" fmla="*/ 313 h 501"/>
              <a:gd name="T86" fmla="*/ 81 w 487"/>
              <a:gd name="T87" fmla="*/ 346 h 501"/>
              <a:gd name="T88" fmla="*/ 159 w 487"/>
              <a:gd name="T89" fmla="*/ 425 h 501"/>
              <a:gd name="T90" fmla="*/ 156 w 487"/>
              <a:gd name="T91" fmla="*/ 426 h 501"/>
              <a:gd name="T92" fmla="*/ 186 w 487"/>
              <a:gd name="T93" fmla="*/ 455 h 501"/>
              <a:gd name="T94" fmla="*/ 189 w 487"/>
              <a:gd name="T95" fmla="*/ 461 h 501"/>
              <a:gd name="T96" fmla="*/ 222 w 487"/>
              <a:gd name="T97" fmla="*/ 490 h 501"/>
              <a:gd name="T98" fmla="*/ 227 w 487"/>
              <a:gd name="T99" fmla="*/ 495 h 501"/>
              <a:gd name="T100" fmla="*/ 240 w 487"/>
              <a:gd name="T101" fmla="*/ 494 h 501"/>
              <a:gd name="T102" fmla="*/ 243 w 487"/>
              <a:gd name="T103" fmla="*/ 491 h 501"/>
              <a:gd name="T104" fmla="*/ 250 w 487"/>
              <a:gd name="T105" fmla="*/ 483 h 501"/>
              <a:gd name="T106" fmla="*/ 295 w 487"/>
              <a:gd name="T107" fmla="*/ 439 h 501"/>
              <a:gd name="T108" fmla="*/ 348 w 487"/>
              <a:gd name="T109" fmla="*/ 389 h 501"/>
              <a:gd name="T110" fmla="*/ 381 w 487"/>
              <a:gd name="T111" fmla="*/ 357 h 501"/>
              <a:gd name="T112" fmla="*/ 426 w 487"/>
              <a:gd name="T113" fmla="*/ 309 h 501"/>
              <a:gd name="T114" fmla="*/ 444 w 487"/>
              <a:gd name="T115" fmla="*/ 290 h 501"/>
              <a:gd name="T116" fmla="*/ 462 w 487"/>
              <a:gd name="T117" fmla="*/ 276 h 501"/>
              <a:gd name="T118" fmla="*/ 487 w 487"/>
              <a:gd name="T119" fmla="*/ 252 h 501"/>
              <a:gd name="T120" fmla="*/ 476 w 487"/>
              <a:gd name="T121" fmla="*/ 240 h 501"/>
              <a:gd name="T122" fmla="*/ 468 w 487"/>
              <a:gd name="T123" fmla="*/ 232 h 501"/>
              <a:gd name="T124" fmla="*/ 467 w 487"/>
              <a:gd name="T125" fmla="*/ 233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7" h="501">
                <a:moveTo>
                  <a:pt x="467" y="233"/>
                </a:moveTo>
                <a:cubicBezTo>
                  <a:pt x="450" y="218"/>
                  <a:pt x="432" y="200"/>
                  <a:pt x="417" y="184"/>
                </a:cubicBezTo>
                <a:cubicBezTo>
                  <a:pt x="411" y="177"/>
                  <a:pt x="405" y="171"/>
                  <a:pt x="399" y="165"/>
                </a:cubicBezTo>
                <a:cubicBezTo>
                  <a:pt x="395" y="161"/>
                  <a:pt x="379" y="147"/>
                  <a:pt x="388" y="156"/>
                </a:cubicBezTo>
                <a:cubicBezTo>
                  <a:pt x="390" y="159"/>
                  <a:pt x="384" y="152"/>
                  <a:pt x="381" y="149"/>
                </a:cubicBezTo>
                <a:cubicBezTo>
                  <a:pt x="371" y="137"/>
                  <a:pt x="360" y="127"/>
                  <a:pt x="347" y="115"/>
                </a:cubicBezTo>
                <a:cubicBezTo>
                  <a:pt x="339" y="107"/>
                  <a:pt x="316" y="84"/>
                  <a:pt x="311" y="77"/>
                </a:cubicBezTo>
                <a:cubicBezTo>
                  <a:pt x="314" y="82"/>
                  <a:pt x="312" y="81"/>
                  <a:pt x="307" y="77"/>
                </a:cubicBezTo>
                <a:cubicBezTo>
                  <a:pt x="302" y="73"/>
                  <a:pt x="295" y="65"/>
                  <a:pt x="290" y="60"/>
                </a:cubicBezTo>
                <a:cubicBezTo>
                  <a:pt x="286" y="55"/>
                  <a:pt x="283" y="51"/>
                  <a:pt x="282" y="49"/>
                </a:cubicBezTo>
                <a:cubicBezTo>
                  <a:pt x="283" y="50"/>
                  <a:pt x="280" y="48"/>
                  <a:pt x="277" y="45"/>
                </a:cubicBezTo>
                <a:cubicBezTo>
                  <a:pt x="275" y="43"/>
                  <a:pt x="272" y="40"/>
                  <a:pt x="270" y="38"/>
                </a:cubicBezTo>
                <a:cubicBezTo>
                  <a:pt x="262" y="31"/>
                  <a:pt x="259" y="30"/>
                  <a:pt x="257" y="29"/>
                </a:cubicBezTo>
                <a:cubicBezTo>
                  <a:pt x="254" y="26"/>
                  <a:pt x="242" y="11"/>
                  <a:pt x="236" y="7"/>
                </a:cubicBezTo>
                <a:cubicBezTo>
                  <a:pt x="233" y="4"/>
                  <a:pt x="236" y="8"/>
                  <a:pt x="237" y="10"/>
                </a:cubicBezTo>
                <a:cubicBezTo>
                  <a:pt x="241" y="15"/>
                  <a:pt x="246" y="21"/>
                  <a:pt x="239" y="16"/>
                </a:cubicBezTo>
                <a:cubicBezTo>
                  <a:pt x="229" y="8"/>
                  <a:pt x="230" y="9"/>
                  <a:pt x="243" y="24"/>
                </a:cubicBezTo>
                <a:cubicBezTo>
                  <a:pt x="251" y="32"/>
                  <a:pt x="257" y="40"/>
                  <a:pt x="265" y="48"/>
                </a:cubicBezTo>
                <a:cubicBezTo>
                  <a:pt x="294" y="77"/>
                  <a:pt x="324" y="106"/>
                  <a:pt x="353" y="135"/>
                </a:cubicBezTo>
                <a:cubicBezTo>
                  <a:pt x="356" y="137"/>
                  <a:pt x="358" y="139"/>
                  <a:pt x="359" y="141"/>
                </a:cubicBezTo>
                <a:cubicBezTo>
                  <a:pt x="366" y="148"/>
                  <a:pt x="374" y="157"/>
                  <a:pt x="378" y="159"/>
                </a:cubicBezTo>
                <a:cubicBezTo>
                  <a:pt x="390" y="169"/>
                  <a:pt x="383" y="167"/>
                  <a:pt x="392" y="174"/>
                </a:cubicBezTo>
                <a:cubicBezTo>
                  <a:pt x="407" y="187"/>
                  <a:pt x="425" y="207"/>
                  <a:pt x="441" y="221"/>
                </a:cubicBezTo>
                <a:cubicBezTo>
                  <a:pt x="448" y="227"/>
                  <a:pt x="453" y="232"/>
                  <a:pt x="459" y="237"/>
                </a:cubicBezTo>
                <a:cubicBezTo>
                  <a:pt x="462" y="240"/>
                  <a:pt x="465" y="243"/>
                  <a:pt x="468" y="245"/>
                </a:cubicBezTo>
                <a:cubicBezTo>
                  <a:pt x="469" y="247"/>
                  <a:pt x="470" y="248"/>
                  <a:pt x="472" y="249"/>
                </a:cubicBezTo>
                <a:cubicBezTo>
                  <a:pt x="473" y="250"/>
                  <a:pt x="473" y="251"/>
                  <a:pt x="474" y="252"/>
                </a:cubicBezTo>
                <a:cubicBezTo>
                  <a:pt x="473" y="253"/>
                  <a:pt x="472" y="254"/>
                  <a:pt x="471" y="255"/>
                </a:cubicBezTo>
                <a:cubicBezTo>
                  <a:pt x="458" y="267"/>
                  <a:pt x="447" y="273"/>
                  <a:pt x="435" y="286"/>
                </a:cubicBezTo>
                <a:cubicBezTo>
                  <a:pt x="422" y="299"/>
                  <a:pt x="414" y="311"/>
                  <a:pt x="397" y="326"/>
                </a:cubicBezTo>
                <a:cubicBezTo>
                  <a:pt x="397" y="327"/>
                  <a:pt x="396" y="328"/>
                  <a:pt x="396" y="328"/>
                </a:cubicBezTo>
                <a:cubicBezTo>
                  <a:pt x="396" y="328"/>
                  <a:pt x="395" y="329"/>
                  <a:pt x="392" y="331"/>
                </a:cubicBezTo>
                <a:cubicBezTo>
                  <a:pt x="390" y="334"/>
                  <a:pt x="387" y="336"/>
                  <a:pt x="383" y="339"/>
                </a:cubicBezTo>
                <a:cubicBezTo>
                  <a:pt x="376" y="346"/>
                  <a:pt x="369" y="353"/>
                  <a:pt x="365" y="357"/>
                </a:cubicBezTo>
                <a:cubicBezTo>
                  <a:pt x="360" y="364"/>
                  <a:pt x="354" y="371"/>
                  <a:pt x="343" y="380"/>
                </a:cubicBezTo>
                <a:cubicBezTo>
                  <a:pt x="339" y="384"/>
                  <a:pt x="322" y="397"/>
                  <a:pt x="317" y="402"/>
                </a:cubicBezTo>
                <a:cubicBezTo>
                  <a:pt x="301" y="419"/>
                  <a:pt x="286" y="434"/>
                  <a:pt x="272" y="448"/>
                </a:cubicBezTo>
                <a:cubicBezTo>
                  <a:pt x="265" y="455"/>
                  <a:pt x="258" y="462"/>
                  <a:pt x="251" y="469"/>
                </a:cubicBezTo>
                <a:cubicBezTo>
                  <a:pt x="247" y="473"/>
                  <a:pt x="244" y="476"/>
                  <a:pt x="240" y="480"/>
                </a:cubicBezTo>
                <a:cubicBezTo>
                  <a:pt x="238" y="481"/>
                  <a:pt x="237" y="483"/>
                  <a:pt x="235" y="485"/>
                </a:cubicBezTo>
                <a:cubicBezTo>
                  <a:pt x="234" y="485"/>
                  <a:pt x="234" y="485"/>
                  <a:pt x="234" y="486"/>
                </a:cubicBezTo>
                <a:cubicBezTo>
                  <a:pt x="234" y="486"/>
                  <a:pt x="234" y="486"/>
                  <a:pt x="234" y="486"/>
                </a:cubicBezTo>
                <a:cubicBezTo>
                  <a:pt x="233" y="486"/>
                  <a:pt x="233" y="486"/>
                  <a:pt x="233" y="486"/>
                </a:cubicBezTo>
                <a:cubicBezTo>
                  <a:pt x="232" y="485"/>
                  <a:pt x="232" y="485"/>
                  <a:pt x="232" y="485"/>
                </a:cubicBezTo>
                <a:cubicBezTo>
                  <a:pt x="232" y="485"/>
                  <a:pt x="232" y="485"/>
                  <a:pt x="231" y="484"/>
                </a:cubicBezTo>
                <a:cubicBezTo>
                  <a:pt x="229" y="482"/>
                  <a:pt x="227" y="480"/>
                  <a:pt x="225" y="478"/>
                </a:cubicBezTo>
                <a:cubicBezTo>
                  <a:pt x="218" y="469"/>
                  <a:pt x="108" y="360"/>
                  <a:pt x="88" y="341"/>
                </a:cubicBezTo>
                <a:cubicBezTo>
                  <a:pt x="75" y="328"/>
                  <a:pt x="64" y="317"/>
                  <a:pt x="52" y="304"/>
                </a:cubicBezTo>
                <a:cubicBezTo>
                  <a:pt x="50" y="302"/>
                  <a:pt x="46" y="298"/>
                  <a:pt x="43" y="295"/>
                </a:cubicBezTo>
                <a:cubicBezTo>
                  <a:pt x="35" y="288"/>
                  <a:pt x="27" y="280"/>
                  <a:pt x="19" y="272"/>
                </a:cubicBezTo>
                <a:cubicBezTo>
                  <a:pt x="16" y="269"/>
                  <a:pt x="16" y="269"/>
                  <a:pt x="16" y="269"/>
                </a:cubicBezTo>
                <a:cubicBezTo>
                  <a:pt x="15" y="268"/>
                  <a:pt x="14" y="268"/>
                  <a:pt x="14" y="267"/>
                </a:cubicBezTo>
                <a:cubicBezTo>
                  <a:pt x="12" y="265"/>
                  <a:pt x="11" y="263"/>
                  <a:pt x="10" y="261"/>
                </a:cubicBezTo>
                <a:cubicBezTo>
                  <a:pt x="9" y="256"/>
                  <a:pt x="9" y="251"/>
                  <a:pt x="10" y="246"/>
                </a:cubicBezTo>
                <a:cubicBezTo>
                  <a:pt x="10" y="241"/>
                  <a:pt x="13" y="236"/>
                  <a:pt x="16" y="232"/>
                </a:cubicBezTo>
                <a:cubicBezTo>
                  <a:pt x="16" y="232"/>
                  <a:pt x="16" y="232"/>
                  <a:pt x="16" y="232"/>
                </a:cubicBezTo>
                <a:cubicBezTo>
                  <a:pt x="16" y="231"/>
                  <a:pt x="16" y="231"/>
                  <a:pt x="16" y="231"/>
                </a:cubicBezTo>
                <a:cubicBezTo>
                  <a:pt x="17" y="230"/>
                  <a:pt x="17" y="230"/>
                  <a:pt x="17" y="230"/>
                </a:cubicBezTo>
                <a:cubicBezTo>
                  <a:pt x="19" y="229"/>
                  <a:pt x="19" y="229"/>
                  <a:pt x="19" y="229"/>
                </a:cubicBezTo>
                <a:cubicBezTo>
                  <a:pt x="22" y="225"/>
                  <a:pt x="22" y="225"/>
                  <a:pt x="22" y="225"/>
                </a:cubicBezTo>
                <a:cubicBezTo>
                  <a:pt x="29" y="219"/>
                  <a:pt x="29" y="219"/>
                  <a:pt x="29" y="219"/>
                </a:cubicBezTo>
                <a:cubicBezTo>
                  <a:pt x="38" y="210"/>
                  <a:pt x="48" y="201"/>
                  <a:pt x="57" y="192"/>
                </a:cubicBezTo>
                <a:cubicBezTo>
                  <a:pt x="64" y="182"/>
                  <a:pt x="74" y="172"/>
                  <a:pt x="90" y="158"/>
                </a:cubicBezTo>
                <a:cubicBezTo>
                  <a:pt x="104" y="144"/>
                  <a:pt x="118" y="128"/>
                  <a:pt x="133" y="113"/>
                </a:cubicBezTo>
                <a:cubicBezTo>
                  <a:pt x="135" y="111"/>
                  <a:pt x="136" y="110"/>
                  <a:pt x="136" y="109"/>
                </a:cubicBezTo>
                <a:cubicBezTo>
                  <a:pt x="139" y="107"/>
                  <a:pt x="139" y="107"/>
                  <a:pt x="139" y="107"/>
                </a:cubicBezTo>
                <a:cubicBezTo>
                  <a:pt x="141" y="105"/>
                  <a:pt x="141" y="105"/>
                  <a:pt x="141" y="105"/>
                </a:cubicBezTo>
                <a:cubicBezTo>
                  <a:pt x="145" y="101"/>
                  <a:pt x="176" y="71"/>
                  <a:pt x="178" y="69"/>
                </a:cubicBezTo>
                <a:cubicBezTo>
                  <a:pt x="186" y="58"/>
                  <a:pt x="198" y="48"/>
                  <a:pt x="208" y="38"/>
                </a:cubicBezTo>
                <a:cubicBezTo>
                  <a:pt x="223" y="22"/>
                  <a:pt x="227" y="16"/>
                  <a:pt x="231" y="9"/>
                </a:cubicBezTo>
                <a:cubicBezTo>
                  <a:pt x="236" y="0"/>
                  <a:pt x="221" y="13"/>
                  <a:pt x="217" y="17"/>
                </a:cubicBezTo>
                <a:cubicBezTo>
                  <a:pt x="212" y="21"/>
                  <a:pt x="209" y="24"/>
                  <a:pt x="206" y="27"/>
                </a:cubicBezTo>
                <a:cubicBezTo>
                  <a:pt x="203" y="30"/>
                  <a:pt x="196" y="37"/>
                  <a:pt x="194" y="40"/>
                </a:cubicBezTo>
                <a:cubicBezTo>
                  <a:pt x="177" y="51"/>
                  <a:pt x="165" y="72"/>
                  <a:pt x="151" y="86"/>
                </a:cubicBezTo>
                <a:cubicBezTo>
                  <a:pt x="146" y="91"/>
                  <a:pt x="142" y="94"/>
                  <a:pt x="139" y="96"/>
                </a:cubicBezTo>
                <a:cubicBezTo>
                  <a:pt x="136" y="99"/>
                  <a:pt x="132" y="101"/>
                  <a:pt x="127" y="106"/>
                </a:cubicBezTo>
                <a:cubicBezTo>
                  <a:pt x="116" y="116"/>
                  <a:pt x="107" y="129"/>
                  <a:pt x="116" y="121"/>
                </a:cubicBezTo>
                <a:cubicBezTo>
                  <a:pt x="107" y="129"/>
                  <a:pt x="97" y="136"/>
                  <a:pt x="85" y="150"/>
                </a:cubicBezTo>
                <a:cubicBezTo>
                  <a:pt x="81" y="155"/>
                  <a:pt x="77" y="160"/>
                  <a:pt x="71" y="166"/>
                </a:cubicBezTo>
                <a:cubicBezTo>
                  <a:pt x="59" y="178"/>
                  <a:pt x="51" y="182"/>
                  <a:pt x="40" y="193"/>
                </a:cubicBezTo>
                <a:cubicBezTo>
                  <a:pt x="29" y="202"/>
                  <a:pt x="21" y="213"/>
                  <a:pt x="12" y="222"/>
                </a:cubicBezTo>
                <a:cubicBezTo>
                  <a:pt x="5" y="229"/>
                  <a:pt x="0" y="239"/>
                  <a:pt x="0" y="250"/>
                </a:cubicBezTo>
                <a:cubicBezTo>
                  <a:pt x="0" y="256"/>
                  <a:pt x="1" y="262"/>
                  <a:pt x="3" y="267"/>
                </a:cubicBezTo>
                <a:cubicBezTo>
                  <a:pt x="4" y="269"/>
                  <a:pt x="6" y="272"/>
                  <a:pt x="8" y="274"/>
                </a:cubicBezTo>
                <a:cubicBezTo>
                  <a:pt x="10" y="276"/>
                  <a:pt x="12" y="278"/>
                  <a:pt x="14" y="280"/>
                </a:cubicBezTo>
                <a:cubicBezTo>
                  <a:pt x="24" y="291"/>
                  <a:pt x="35" y="303"/>
                  <a:pt x="46" y="313"/>
                </a:cubicBezTo>
                <a:cubicBezTo>
                  <a:pt x="51" y="317"/>
                  <a:pt x="60" y="326"/>
                  <a:pt x="66" y="332"/>
                </a:cubicBezTo>
                <a:cubicBezTo>
                  <a:pt x="71" y="338"/>
                  <a:pt x="78" y="344"/>
                  <a:pt x="81" y="346"/>
                </a:cubicBezTo>
                <a:cubicBezTo>
                  <a:pt x="85" y="350"/>
                  <a:pt x="104" y="369"/>
                  <a:pt x="104" y="367"/>
                </a:cubicBezTo>
                <a:cubicBezTo>
                  <a:pt x="104" y="374"/>
                  <a:pt x="144" y="415"/>
                  <a:pt x="159" y="425"/>
                </a:cubicBezTo>
                <a:cubicBezTo>
                  <a:pt x="157" y="424"/>
                  <a:pt x="157" y="424"/>
                  <a:pt x="157" y="424"/>
                </a:cubicBezTo>
                <a:cubicBezTo>
                  <a:pt x="155" y="422"/>
                  <a:pt x="153" y="421"/>
                  <a:pt x="156" y="426"/>
                </a:cubicBezTo>
                <a:cubicBezTo>
                  <a:pt x="160" y="431"/>
                  <a:pt x="167" y="436"/>
                  <a:pt x="172" y="441"/>
                </a:cubicBezTo>
                <a:cubicBezTo>
                  <a:pt x="175" y="444"/>
                  <a:pt x="185" y="452"/>
                  <a:pt x="186" y="455"/>
                </a:cubicBezTo>
                <a:cubicBezTo>
                  <a:pt x="187" y="456"/>
                  <a:pt x="186" y="456"/>
                  <a:pt x="186" y="456"/>
                </a:cubicBezTo>
                <a:cubicBezTo>
                  <a:pt x="185" y="456"/>
                  <a:pt x="186" y="457"/>
                  <a:pt x="189" y="461"/>
                </a:cubicBezTo>
                <a:cubicBezTo>
                  <a:pt x="196" y="466"/>
                  <a:pt x="203" y="470"/>
                  <a:pt x="212" y="479"/>
                </a:cubicBezTo>
                <a:cubicBezTo>
                  <a:pt x="216" y="483"/>
                  <a:pt x="219" y="487"/>
                  <a:pt x="222" y="490"/>
                </a:cubicBezTo>
                <a:cubicBezTo>
                  <a:pt x="223" y="491"/>
                  <a:pt x="223" y="492"/>
                  <a:pt x="224" y="492"/>
                </a:cubicBezTo>
                <a:cubicBezTo>
                  <a:pt x="225" y="493"/>
                  <a:pt x="226" y="494"/>
                  <a:pt x="227" y="495"/>
                </a:cubicBezTo>
                <a:cubicBezTo>
                  <a:pt x="229" y="497"/>
                  <a:pt x="231" y="499"/>
                  <a:pt x="233" y="501"/>
                </a:cubicBezTo>
                <a:cubicBezTo>
                  <a:pt x="235" y="499"/>
                  <a:pt x="238" y="496"/>
                  <a:pt x="240" y="494"/>
                </a:cubicBezTo>
                <a:cubicBezTo>
                  <a:pt x="242" y="492"/>
                  <a:pt x="242" y="492"/>
                  <a:pt x="242" y="492"/>
                </a:cubicBezTo>
                <a:cubicBezTo>
                  <a:pt x="243" y="491"/>
                  <a:pt x="243" y="491"/>
                  <a:pt x="243" y="491"/>
                </a:cubicBezTo>
                <a:cubicBezTo>
                  <a:pt x="243" y="491"/>
                  <a:pt x="244" y="490"/>
                  <a:pt x="245" y="489"/>
                </a:cubicBezTo>
                <a:cubicBezTo>
                  <a:pt x="247" y="487"/>
                  <a:pt x="249" y="485"/>
                  <a:pt x="250" y="483"/>
                </a:cubicBezTo>
                <a:cubicBezTo>
                  <a:pt x="257" y="478"/>
                  <a:pt x="274" y="461"/>
                  <a:pt x="285" y="450"/>
                </a:cubicBezTo>
                <a:cubicBezTo>
                  <a:pt x="287" y="448"/>
                  <a:pt x="294" y="440"/>
                  <a:pt x="295" y="439"/>
                </a:cubicBezTo>
                <a:cubicBezTo>
                  <a:pt x="299" y="436"/>
                  <a:pt x="299" y="439"/>
                  <a:pt x="310" y="426"/>
                </a:cubicBezTo>
                <a:cubicBezTo>
                  <a:pt x="321" y="412"/>
                  <a:pt x="336" y="400"/>
                  <a:pt x="348" y="389"/>
                </a:cubicBezTo>
                <a:cubicBezTo>
                  <a:pt x="354" y="384"/>
                  <a:pt x="360" y="378"/>
                  <a:pt x="366" y="373"/>
                </a:cubicBezTo>
                <a:cubicBezTo>
                  <a:pt x="371" y="367"/>
                  <a:pt x="375" y="362"/>
                  <a:pt x="381" y="357"/>
                </a:cubicBezTo>
                <a:cubicBezTo>
                  <a:pt x="390" y="347"/>
                  <a:pt x="399" y="339"/>
                  <a:pt x="407" y="333"/>
                </a:cubicBezTo>
                <a:cubicBezTo>
                  <a:pt x="410" y="329"/>
                  <a:pt x="426" y="310"/>
                  <a:pt x="426" y="309"/>
                </a:cubicBezTo>
                <a:cubicBezTo>
                  <a:pt x="429" y="308"/>
                  <a:pt x="429" y="308"/>
                  <a:pt x="429" y="308"/>
                </a:cubicBezTo>
                <a:cubicBezTo>
                  <a:pt x="437" y="300"/>
                  <a:pt x="443" y="293"/>
                  <a:pt x="444" y="290"/>
                </a:cubicBezTo>
                <a:cubicBezTo>
                  <a:pt x="449" y="288"/>
                  <a:pt x="449" y="288"/>
                  <a:pt x="449" y="288"/>
                </a:cubicBezTo>
                <a:cubicBezTo>
                  <a:pt x="450" y="288"/>
                  <a:pt x="455" y="283"/>
                  <a:pt x="462" y="276"/>
                </a:cubicBezTo>
                <a:cubicBezTo>
                  <a:pt x="466" y="273"/>
                  <a:pt x="470" y="269"/>
                  <a:pt x="473" y="266"/>
                </a:cubicBezTo>
                <a:cubicBezTo>
                  <a:pt x="478" y="261"/>
                  <a:pt x="483" y="256"/>
                  <a:pt x="487" y="252"/>
                </a:cubicBezTo>
                <a:cubicBezTo>
                  <a:pt x="484" y="248"/>
                  <a:pt x="481" y="246"/>
                  <a:pt x="479" y="243"/>
                </a:cubicBezTo>
                <a:cubicBezTo>
                  <a:pt x="478" y="242"/>
                  <a:pt x="477" y="241"/>
                  <a:pt x="476" y="240"/>
                </a:cubicBezTo>
                <a:cubicBezTo>
                  <a:pt x="475" y="239"/>
                  <a:pt x="474" y="238"/>
                  <a:pt x="473" y="237"/>
                </a:cubicBezTo>
                <a:cubicBezTo>
                  <a:pt x="471" y="235"/>
                  <a:pt x="469" y="233"/>
                  <a:pt x="468" y="232"/>
                </a:cubicBezTo>
                <a:cubicBezTo>
                  <a:pt x="466" y="230"/>
                  <a:pt x="465" y="230"/>
                  <a:pt x="466" y="231"/>
                </a:cubicBezTo>
                <a:cubicBezTo>
                  <a:pt x="466" y="232"/>
                  <a:pt x="466" y="232"/>
                  <a:pt x="467" y="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 bwMode="auto">
          <a:xfrm>
            <a:off x="2374900" y="3789789"/>
            <a:ext cx="1677988" cy="1616075"/>
          </a:xfrm>
          <a:custGeom>
            <a:avLst/>
            <a:gdLst>
              <a:gd name="T0" fmla="*/ 185 w 504"/>
              <a:gd name="T1" fmla="*/ 69 h 485"/>
              <a:gd name="T2" fmla="*/ 157 w 504"/>
              <a:gd name="T3" fmla="*/ 98 h 485"/>
              <a:gd name="T4" fmla="*/ 115 w 504"/>
              <a:gd name="T5" fmla="*/ 138 h 485"/>
              <a:gd name="T6" fmla="*/ 77 w 504"/>
              <a:gd name="T7" fmla="*/ 178 h 485"/>
              <a:gd name="T8" fmla="*/ 49 w 504"/>
              <a:gd name="T9" fmla="*/ 202 h 485"/>
              <a:gd name="T10" fmla="*/ 38 w 504"/>
              <a:gd name="T11" fmla="*/ 215 h 485"/>
              <a:gd name="T12" fmla="*/ 6 w 504"/>
              <a:gd name="T13" fmla="*/ 248 h 485"/>
              <a:gd name="T14" fmla="*/ 16 w 504"/>
              <a:gd name="T15" fmla="*/ 245 h 485"/>
              <a:gd name="T16" fmla="*/ 48 w 504"/>
              <a:gd name="T17" fmla="*/ 220 h 485"/>
              <a:gd name="T18" fmla="*/ 142 w 504"/>
              <a:gd name="T19" fmla="*/ 126 h 485"/>
              <a:gd name="T20" fmla="*/ 175 w 504"/>
              <a:gd name="T21" fmla="*/ 94 h 485"/>
              <a:gd name="T22" fmla="*/ 239 w 504"/>
              <a:gd name="T23" fmla="*/ 27 h 485"/>
              <a:gd name="T24" fmla="*/ 253 w 504"/>
              <a:gd name="T25" fmla="*/ 13 h 485"/>
              <a:gd name="T26" fmla="*/ 288 w 504"/>
              <a:gd name="T27" fmla="*/ 52 h 485"/>
              <a:gd name="T28" fmla="*/ 330 w 504"/>
              <a:gd name="T29" fmla="*/ 91 h 485"/>
              <a:gd name="T30" fmla="*/ 342 w 504"/>
              <a:gd name="T31" fmla="*/ 104 h 485"/>
              <a:gd name="T32" fmla="*/ 383 w 504"/>
              <a:gd name="T33" fmla="*/ 144 h 485"/>
              <a:gd name="T34" fmla="*/ 451 w 504"/>
              <a:gd name="T35" fmla="*/ 213 h 485"/>
              <a:gd name="T36" fmla="*/ 482 w 504"/>
              <a:gd name="T37" fmla="*/ 244 h 485"/>
              <a:gd name="T38" fmla="*/ 489 w 504"/>
              <a:gd name="T39" fmla="*/ 251 h 485"/>
              <a:gd name="T40" fmla="*/ 487 w 504"/>
              <a:gd name="T41" fmla="*/ 253 h 485"/>
              <a:gd name="T42" fmla="*/ 479 w 504"/>
              <a:gd name="T43" fmla="*/ 260 h 485"/>
              <a:gd name="T44" fmla="*/ 305 w 504"/>
              <a:gd name="T45" fmla="*/ 433 h 485"/>
              <a:gd name="T46" fmla="*/ 273 w 504"/>
              <a:gd name="T47" fmla="*/ 466 h 485"/>
              <a:gd name="T48" fmla="*/ 267 w 504"/>
              <a:gd name="T49" fmla="*/ 471 h 485"/>
              <a:gd name="T50" fmla="*/ 247 w 504"/>
              <a:gd name="T51" fmla="*/ 474 h 485"/>
              <a:gd name="T52" fmla="*/ 236 w 504"/>
              <a:gd name="T53" fmla="*/ 470 h 485"/>
              <a:gd name="T54" fmla="*/ 233 w 504"/>
              <a:gd name="T55" fmla="*/ 468 h 485"/>
              <a:gd name="T56" fmla="*/ 193 w 504"/>
              <a:gd name="T57" fmla="*/ 427 h 485"/>
              <a:gd name="T58" fmla="*/ 113 w 504"/>
              <a:gd name="T59" fmla="*/ 351 h 485"/>
              <a:gd name="T60" fmla="*/ 107 w 504"/>
              <a:gd name="T61" fmla="*/ 345 h 485"/>
              <a:gd name="T62" fmla="*/ 69 w 504"/>
              <a:gd name="T63" fmla="*/ 306 h 485"/>
              <a:gd name="T64" fmla="*/ 9 w 504"/>
              <a:gd name="T65" fmla="*/ 253 h 485"/>
              <a:gd name="T66" fmla="*/ 27 w 504"/>
              <a:gd name="T67" fmla="*/ 279 h 485"/>
              <a:gd name="T68" fmla="*/ 86 w 504"/>
              <a:gd name="T69" fmla="*/ 333 h 485"/>
              <a:gd name="T70" fmla="*/ 106 w 504"/>
              <a:gd name="T71" fmla="*/ 357 h 485"/>
              <a:gd name="T72" fmla="*/ 150 w 504"/>
              <a:gd name="T73" fmla="*/ 399 h 485"/>
              <a:gd name="T74" fmla="*/ 193 w 504"/>
              <a:gd name="T75" fmla="*/ 444 h 485"/>
              <a:gd name="T76" fmla="*/ 251 w 504"/>
              <a:gd name="T77" fmla="*/ 484 h 485"/>
              <a:gd name="T78" fmla="*/ 275 w 504"/>
              <a:gd name="T79" fmla="*/ 477 h 485"/>
              <a:gd name="T80" fmla="*/ 313 w 504"/>
              <a:gd name="T81" fmla="*/ 439 h 485"/>
              <a:gd name="T82" fmla="*/ 347 w 504"/>
              <a:gd name="T83" fmla="*/ 404 h 485"/>
              <a:gd name="T84" fmla="*/ 426 w 504"/>
              <a:gd name="T85" fmla="*/ 326 h 485"/>
              <a:gd name="T86" fmla="*/ 427 w 504"/>
              <a:gd name="T87" fmla="*/ 329 h 485"/>
              <a:gd name="T88" fmla="*/ 456 w 504"/>
              <a:gd name="T89" fmla="*/ 299 h 485"/>
              <a:gd name="T90" fmla="*/ 462 w 504"/>
              <a:gd name="T91" fmla="*/ 296 h 485"/>
              <a:gd name="T92" fmla="*/ 492 w 504"/>
              <a:gd name="T93" fmla="*/ 263 h 485"/>
              <a:gd name="T94" fmla="*/ 497 w 504"/>
              <a:gd name="T95" fmla="*/ 259 h 485"/>
              <a:gd name="T96" fmla="*/ 492 w 504"/>
              <a:gd name="T97" fmla="*/ 241 h 485"/>
              <a:gd name="T98" fmla="*/ 453 w 504"/>
              <a:gd name="T99" fmla="*/ 201 h 485"/>
              <a:gd name="T100" fmla="*/ 429 w 504"/>
              <a:gd name="T101" fmla="*/ 176 h 485"/>
              <a:gd name="T102" fmla="*/ 375 w 504"/>
              <a:gd name="T103" fmla="*/ 120 h 485"/>
              <a:gd name="T104" fmla="*/ 335 w 504"/>
              <a:gd name="T105" fmla="*/ 80 h 485"/>
              <a:gd name="T106" fmla="*/ 310 w 504"/>
              <a:gd name="T107" fmla="*/ 58 h 485"/>
              <a:gd name="T108" fmla="*/ 291 w 504"/>
              <a:gd name="T109" fmla="*/ 38 h 485"/>
              <a:gd name="T110" fmla="*/ 267 w 504"/>
              <a:gd name="T111" fmla="*/ 14 h 485"/>
              <a:gd name="T112" fmla="*/ 245 w 504"/>
              <a:gd name="T113" fmla="*/ 7 h 485"/>
              <a:gd name="T114" fmla="*/ 239 w 504"/>
              <a:gd name="T115" fmla="*/ 13 h 485"/>
              <a:gd name="T116" fmla="*/ 233 w 504"/>
              <a:gd name="T117" fmla="*/ 21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04" h="485">
                <a:moveTo>
                  <a:pt x="235" y="19"/>
                </a:moveTo>
                <a:cubicBezTo>
                  <a:pt x="219" y="36"/>
                  <a:pt x="202" y="53"/>
                  <a:pt x="185" y="69"/>
                </a:cubicBezTo>
                <a:cubicBezTo>
                  <a:pt x="179" y="75"/>
                  <a:pt x="172" y="81"/>
                  <a:pt x="166" y="87"/>
                </a:cubicBezTo>
                <a:cubicBezTo>
                  <a:pt x="162" y="91"/>
                  <a:pt x="148" y="107"/>
                  <a:pt x="157" y="98"/>
                </a:cubicBezTo>
                <a:cubicBezTo>
                  <a:pt x="160" y="95"/>
                  <a:pt x="153" y="102"/>
                  <a:pt x="150" y="104"/>
                </a:cubicBezTo>
                <a:cubicBezTo>
                  <a:pt x="138" y="114"/>
                  <a:pt x="128" y="125"/>
                  <a:pt x="115" y="138"/>
                </a:cubicBezTo>
                <a:cubicBezTo>
                  <a:pt x="107" y="146"/>
                  <a:pt x="84" y="169"/>
                  <a:pt x="78" y="174"/>
                </a:cubicBezTo>
                <a:cubicBezTo>
                  <a:pt x="82" y="171"/>
                  <a:pt x="82" y="173"/>
                  <a:pt x="77" y="178"/>
                </a:cubicBezTo>
                <a:cubicBezTo>
                  <a:pt x="73" y="183"/>
                  <a:pt x="66" y="190"/>
                  <a:pt x="60" y="195"/>
                </a:cubicBezTo>
                <a:cubicBezTo>
                  <a:pt x="55" y="199"/>
                  <a:pt x="51" y="202"/>
                  <a:pt x="49" y="202"/>
                </a:cubicBezTo>
                <a:cubicBezTo>
                  <a:pt x="50" y="202"/>
                  <a:pt x="48" y="205"/>
                  <a:pt x="46" y="207"/>
                </a:cubicBezTo>
                <a:cubicBezTo>
                  <a:pt x="43" y="210"/>
                  <a:pt x="41" y="213"/>
                  <a:pt x="38" y="215"/>
                </a:cubicBezTo>
                <a:cubicBezTo>
                  <a:pt x="32" y="222"/>
                  <a:pt x="30" y="225"/>
                  <a:pt x="29" y="228"/>
                </a:cubicBezTo>
                <a:cubicBezTo>
                  <a:pt x="26" y="231"/>
                  <a:pt x="11" y="243"/>
                  <a:pt x="6" y="248"/>
                </a:cubicBezTo>
                <a:cubicBezTo>
                  <a:pt x="4" y="251"/>
                  <a:pt x="8" y="249"/>
                  <a:pt x="9" y="247"/>
                </a:cubicBezTo>
                <a:cubicBezTo>
                  <a:pt x="15" y="244"/>
                  <a:pt x="21" y="238"/>
                  <a:pt x="16" y="245"/>
                </a:cubicBezTo>
                <a:cubicBezTo>
                  <a:pt x="8" y="255"/>
                  <a:pt x="9" y="255"/>
                  <a:pt x="24" y="241"/>
                </a:cubicBezTo>
                <a:cubicBezTo>
                  <a:pt x="32" y="234"/>
                  <a:pt x="40" y="227"/>
                  <a:pt x="48" y="220"/>
                </a:cubicBezTo>
                <a:cubicBezTo>
                  <a:pt x="77" y="190"/>
                  <a:pt x="107" y="161"/>
                  <a:pt x="136" y="132"/>
                </a:cubicBezTo>
                <a:cubicBezTo>
                  <a:pt x="138" y="129"/>
                  <a:pt x="140" y="127"/>
                  <a:pt x="142" y="126"/>
                </a:cubicBezTo>
                <a:cubicBezTo>
                  <a:pt x="149" y="119"/>
                  <a:pt x="157" y="111"/>
                  <a:pt x="160" y="108"/>
                </a:cubicBezTo>
                <a:cubicBezTo>
                  <a:pt x="170" y="96"/>
                  <a:pt x="168" y="102"/>
                  <a:pt x="175" y="94"/>
                </a:cubicBezTo>
                <a:cubicBezTo>
                  <a:pt x="188" y="78"/>
                  <a:pt x="208" y="61"/>
                  <a:pt x="223" y="45"/>
                </a:cubicBezTo>
                <a:cubicBezTo>
                  <a:pt x="229" y="38"/>
                  <a:pt x="234" y="33"/>
                  <a:pt x="239" y="27"/>
                </a:cubicBezTo>
                <a:cubicBezTo>
                  <a:pt x="241" y="25"/>
                  <a:pt x="244" y="22"/>
                  <a:pt x="247" y="19"/>
                </a:cubicBezTo>
                <a:cubicBezTo>
                  <a:pt x="249" y="17"/>
                  <a:pt x="251" y="15"/>
                  <a:pt x="253" y="13"/>
                </a:cubicBezTo>
                <a:cubicBezTo>
                  <a:pt x="254" y="14"/>
                  <a:pt x="255" y="15"/>
                  <a:pt x="257" y="17"/>
                </a:cubicBezTo>
                <a:cubicBezTo>
                  <a:pt x="269" y="30"/>
                  <a:pt x="275" y="40"/>
                  <a:pt x="288" y="52"/>
                </a:cubicBezTo>
                <a:cubicBezTo>
                  <a:pt x="302" y="65"/>
                  <a:pt x="313" y="73"/>
                  <a:pt x="329" y="90"/>
                </a:cubicBezTo>
                <a:cubicBezTo>
                  <a:pt x="329" y="90"/>
                  <a:pt x="330" y="91"/>
                  <a:pt x="330" y="91"/>
                </a:cubicBezTo>
                <a:cubicBezTo>
                  <a:pt x="330" y="91"/>
                  <a:pt x="332" y="92"/>
                  <a:pt x="334" y="95"/>
                </a:cubicBezTo>
                <a:cubicBezTo>
                  <a:pt x="336" y="97"/>
                  <a:pt x="339" y="100"/>
                  <a:pt x="342" y="104"/>
                </a:cubicBezTo>
                <a:cubicBezTo>
                  <a:pt x="348" y="111"/>
                  <a:pt x="355" y="118"/>
                  <a:pt x="360" y="121"/>
                </a:cubicBezTo>
                <a:cubicBezTo>
                  <a:pt x="367" y="127"/>
                  <a:pt x="374" y="133"/>
                  <a:pt x="383" y="144"/>
                </a:cubicBezTo>
                <a:cubicBezTo>
                  <a:pt x="387" y="148"/>
                  <a:pt x="400" y="164"/>
                  <a:pt x="405" y="169"/>
                </a:cubicBezTo>
                <a:cubicBezTo>
                  <a:pt x="422" y="185"/>
                  <a:pt x="437" y="199"/>
                  <a:pt x="451" y="213"/>
                </a:cubicBezTo>
                <a:cubicBezTo>
                  <a:pt x="458" y="220"/>
                  <a:pt x="465" y="227"/>
                  <a:pt x="472" y="234"/>
                </a:cubicBezTo>
                <a:cubicBezTo>
                  <a:pt x="475" y="237"/>
                  <a:pt x="479" y="241"/>
                  <a:pt x="482" y="244"/>
                </a:cubicBezTo>
                <a:cubicBezTo>
                  <a:pt x="484" y="246"/>
                  <a:pt x="486" y="248"/>
                  <a:pt x="487" y="250"/>
                </a:cubicBezTo>
                <a:cubicBezTo>
                  <a:pt x="488" y="251"/>
                  <a:pt x="488" y="251"/>
                  <a:pt x="489" y="251"/>
                </a:cubicBezTo>
                <a:cubicBezTo>
                  <a:pt x="488" y="252"/>
                  <a:pt x="488" y="252"/>
                  <a:pt x="488" y="252"/>
                </a:cubicBezTo>
                <a:cubicBezTo>
                  <a:pt x="487" y="253"/>
                  <a:pt x="487" y="253"/>
                  <a:pt x="487" y="253"/>
                </a:cubicBezTo>
                <a:cubicBezTo>
                  <a:pt x="486" y="254"/>
                  <a:pt x="486" y="254"/>
                  <a:pt x="486" y="254"/>
                </a:cubicBezTo>
                <a:cubicBezTo>
                  <a:pt x="483" y="256"/>
                  <a:pt x="481" y="258"/>
                  <a:pt x="479" y="260"/>
                </a:cubicBezTo>
                <a:cubicBezTo>
                  <a:pt x="470" y="268"/>
                  <a:pt x="361" y="377"/>
                  <a:pt x="342" y="397"/>
                </a:cubicBezTo>
                <a:cubicBezTo>
                  <a:pt x="329" y="410"/>
                  <a:pt x="317" y="421"/>
                  <a:pt x="305" y="433"/>
                </a:cubicBezTo>
                <a:cubicBezTo>
                  <a:pt x="302" y="435"/>
                  <a:pt x="299" y="439"/>
                  <a:pt x="296" y="442"/>
                </a:cubicBezTo>
                <a:cubicBezTo>
                  <a:pt x="288" y="450"/>
                  <a:pt x="281" y="458"/>
                  <a:pt x="273" y="466"/>
                </a:cubicBezTo>
                <a:cubicBezTo>
                  <a:pt x="272" y="467"/>
                  <a:pt x="271" y="468"/>
                  <a:pt x="270" y="469"/>
                </a:cubicBezTo>
                <a:cubicBezTo>
                  <a:pt x="269" y="470"/>
                  <a:pt x="268" y="470"/>
                  <a:pt x="267" y="471"/>
                </a:cubicBezTo>
                <a:cubicBezTo>
                  <a:pt x="265" y="472"/>
                  <a:pt x="263" y="473"/>
                  <a:pt x="261" y="474"/>
                </a:cubicBezTo>
                <a:cubicBezTo>
                  <a:pt x="257" y="476"/>
                  <a:pt x="252" y="476"/>
                  <a:pt x="247" y="474"/>
                </a:cubicBezTo>
                <a:cubicBezTo>
                  <a:pt x="244" y="474"/>
                  <a:pt x="242" y="473"/>
                  <a:pt x="239" y="472"/>
                </a:cubicBezTo>
                <a:cubicBezTo>
                  <a:pt x="238" y="472"/>
                  <a:pt x="237" y="471"/>
                  <a:pt x="236" y="470"/>
                </a:cubicBezTo>
                <a:cubicBezTo>
                  <a:pt x="235" y="470"/>
                  <a:pt x="234" y="470"/>
                  <a:pt x="234" y="469"/>
                </a:cubicBezTo>
                <a:cubicBezTo>
                  <a:pt x="233" y="469"/>
                  <a:pt x="233" y="468"/>
                  <a:pt x="233" y="468"/>
                </a:cubicBezTo>
                <a:cubicBezTo>
                  <a:pt x="228" y="464"/>
                  <a:pt x="224" y="459"/>
                  <a:pt x="219" y="455"/>
                </a:cubicBezTo>
                <a:cubicBezTo>
                  <a:pt x="210" y="445"/>
                  <a:pt x="202" y="436"/>
                  <a:pt x="193" y="427"/>
                </a:cubicBezTo>
                <a:cubicBezTo>
                  <a:pt x="183" y="419"/>
                  <a:pt x="173" y="410"/>
                  <a:pt x="158" y="394"/>
                </a:cubicBezTo>
                <a:cubicBezTo>
                  <a:pt x="144" y="380"/>
                  <a:pt x="128" y="366"/>
                  <a:pt x="113" y="351"/>
                </a:cubicBezTo>
                <a:cubicBezTo>
                  <a:pt x="111" y="349"/>
                  <a:pt x="110" y="348"/>
                  <a:pt x="109" y="348"/>
                </a:cubicBezTo>
                <a:cubicBezTo>
                  <a:pt x="107" y="345"/>
                  <a:pt x="107" y="345"/>
                  <a:pt x="107" y="345"/>
                </a:cubicBezTo>
                <a:cubicBezTo>
                  <a:pt x="106" y="343"/>
                  <a:pt x="106" y="343"/>
                  <a:pt x="106" y="343"/>
                </a:cubicBezTo>
                <a:cubicBezTo>
                  <a:pt x="101" y="339"/>
                  <a:pt x="71" y="308"/>
                  <a:pt x="69" y="306"/>
                </a:cubicBezTo>
                <a:cubicBezTo>
                  <a:pt x="58" y="298"/>
                  <a:pt x="48" y="286"/>
                  <a:pt x="38" y="276"/>
                </a:cubicBezTo>
                <a:cubicBezTo>
                  <a:pt x="22" y="262"/>
                  <a:pt x="16" y="257"/>
                  <a:pt x="9" y="253"/>
                </a:cubicBezTo>
                <a:cubicBezTo>
                  <a:pt x="0" y="249"/>
                  <a:pt x="13" y="263"/>
                  <a:pt x="17" y="268"/>
                </a:cubicBezTo>
                <a:cubicBezTo>
                  <a:pt x="21" y="272"/>
                  <a:pt x="24" y="276"/>
                  <a:pt x="27" y="279"/>
                </a:cubicBezTo>
                <a:cubicBezTo>
                  <a:pt x="30" y="281"/>
                  <a:pt x="37" y="288"/>
                  <a:pt x="40" y="291"/>
                </a:cubicBezTo>
                <a:cubicBezTo>
                  <a:pt x="51" y="307"/>
                  <a:pt x="72" y="319"/>
                  <a:pt x="86" y="333"/>
                </a:cubicBezTo>
                <a:cubicBezTo>
                  <a:pt x="91" y="338"/>
                  <a:pt x="94" y="342"/>
                  <a:pt x="96" y="345"/>
                </a:cubicBezTo>
                <a:cubicBezTo>
                  <a:pt x="99" y="348"/>
                  <a:pt x="101" y="352"/>
                  <a:pt x="106" y="357"/>
                </a:cubicBezTo>
                <a:cubicBezTo>
                  <a:pt x="116" y="368"/>
                  <a:pt x="129" y="377"/>
                  <a:pt x="122" y="368"/>
                </a:cubicBezTo>
                <a:cubicBezTo>
                  <a:pt x="130" y="377"/>
                  <a:pt x="136" y="387"/>
                  <a:pt x="150" y="399"/>
                </a:cubicBezTo>
                <a:cubicBezTo>
                  <a:pt x="155" y="403"/>
                  <a:pt x="160" y="407"/>
                  <a:pt x="166" y="413"/>
                </a:cubicBezTo>
                <a:cubicBezTo>
                  <a:pt x="178" y="425"/>
                  <a:pt x="182" y="432"/>
                  <a:pt x="193" y="444"/>
                </a:cubicBezTo>
                <a:cubicBezTo>
                  <a:pt x="203" y="454"/>
                  <a:pt x="213" y="463"/>
                  <a:pt x="223" y="471"/>
                </a:cubicBezTo>
                <a:cubicBezTo>
                  <a:pt x="230" y="478"/>
                  <a:pt x="240" y="484"/>
                  <a:pt x="251" y="484"/>
                </a:cubicBezTo>
                <a:cubicBezTo>
                  <a:pt x="256" y="485"/>
                  <a:pt x="262" y="484"/>
                  <a:pt x="267" y="482"/>
                </a:cubicBezTo>
                <a:cubicBezTo>
                  <a:pt x="270" y="480"/>
                  <a:pt x="272" y="479"/>
                  <a:pt x="275" y="477"/>
                </a:cubicBezTo>
                <a:cubicBezTo>
                  <a:pt x="277" y="475"/>
                  <a:pt x="279" y="473"/>
                  <a:pt x="281" y="471"/>
                </a:cubicBezTo>
                <a:cubicBezTo>
                  <a:pt x="291" y="461"/>
                  <a:pt x="304" y="450"/>
                  <a:pt x="313" y="439"/>
                </a:cubicBezTo>
                <a:cubicBezTo>
                  <a:pt x="318" y="434"/>
                  <a:pt x="326" y="425"/>
                  <a:pt x="332" y="420"/>
                </a:cubicBezTo>
                <a:cubicBezTo>
                  <a:pt x="338" y="414"/>
                  <a:pt x="345" y="407"/>
                  <a:pt x="347" y="404"/>
                </a:cubicBezTo>
                <a:cubicBezTo>
                  <a:pt x="351" y="400"/>
                  <a:pt x="370" y="381"/>
                  <a:pt x="368" y="382"/>
                </a:cubicBezTo>
                <a:cubicBezTo>
                  <a:pt x="374" y="381"/>
                  <a:pt x="416" y="342"/>
                  <a:pt x="426" y="326"/>
                </a:cubicBezTo>
                <a:cubicBezTo>
                  <a:pt x="425" y="328"/>
                  <a:pt x="425" y="328"/>
                  <a:pt x="425" y="328"/>
                </a:cubicBezTo>
                <a:cubicBezTo>
                  <a:pt x="423" y="331"/>
                  <a:pt x="422" y="333"/>
                  <a:pt x="427" y="329"/>
                </a:cubicBezTo>
                <a:cubicBezTo>
                  <a:pt x="432" y="325"/>
                  <a:pt x="437" y="319"/>
                  <a:pt x="442" y="314"/>
                </a:cubicBezTo>
                <a:cubicBezTo>
                  <a:pt x="445" y="310"/>
                  <a:pt x="453" y="301"/>
                  <a:pt x="456" y="299"/>
                </a:cubicBezTo>
                <a:cubicBezTo>
                  <a:pt x="457" y="299"/>
                  <a:pt x="457" y="300"/>
                  <a:pt x="457" y="300"/>
                </a:cubicBezTo>
                <a:cubicBezTo>
                  <a:pt x="457" y="300"/>
                  <a:pt x="459" y="299"/>
                  <a:pt x="462" y="296"/>
                </a:cubicBezTo>
                <a:cubicBezTo>
                  <a:pt x="467" y="290"/>
                  <a:pt x="471" y="283"/>
                  <a:pt x="480" y="274"/>
                </a:cubicBezTo>
                <a:cubicBezTo>
                  <a:pt x="484" y="270"/>
                  <a:pt x="488" y="267"/>
                  <a:pt x="492" y="263"/>
                </a:cubicBezTo>
                <a:cubicBezTo>
                  <a:pt x="492" y="263"/>
                  <a:pt x="493" y="262"/>
                  <a:pt x="494" y="261"/>
                </a:cubicBezTo>
                <a:cubicBezTo>
                  <a:pt x="495" y="261"/>
                  <a:pt x="496" y="260"/>
                  <a:pt x="497" y="259"/>
                </a:cubicBezTo>
                <a:cubicBezTo>
                  <a:pt x="499" y="256"/>
                  <a:pt x="501" y="254"/>
                  <a:pt x="504" y="251"/>
                </a:cubicBezTo>
                <a:cubicBezTo>
                  <a:pt x="499" y="247"/>
                  <a:pt x="494" y="242"/>
                  <a:pt x="492" y="241"/>
                </a:cubicBezTo>
                <a:cubicBezTo>
                  <a:pt x="490" y="239"/>
                  <a:pt x="488" y="237"/>
                  <a:pt x="487" y="236"/>
                </a:cubicBezTo>
                <a:cubicBezTo>
                  <a:pt x="481" y="229"/>
                  <a:pt x="464" y="211"/>
                  <a:pt x="453" y="201"/>
                </a:cubicBezTo>
                <a:cubicBezTo>
                  <a:pt x="451" y="199"/>
                  <a:pt x="443" y="192"/>
                  <a:pt x="442" y="191"/>
                </a:cubicBezTo>
                <a:cubicBezTo>
                  <a:pt x="440" y="187"/>
                  <a:pt x="442" y="187"/>
                  <a:pt x="429" y="176"/>
                </a:cubicBezTo>
                <a:cubicBezTo>
                  <a:pt x="415" y="165"/>
                  <a:pt x="403" y="150"/>
                  <a:pt x="392" y="138"/>
                </a:cubicBezTo>
                <a:cubicBezTo>
                  <a:pt x="387" y="132"/>
                  <a:pt x="381" y="126"/>
                  <a:pt x="375" y="120"/>
                </a:cubicBezTo>
                <a:cubicBezTo>
                  <a:pt x="370" y="115"/>
                  <a:pt x="365" y="111"/>
                  <a:pt x="360" y="106"/>
                </a:cubicBezTo>
                <a:cubicBezTo>
                  <a:pt x="350" y="97"/>
                  <a:pt x="342" y="88"/>
                  <a:pt x="335" y="80"/>
                </a:cubicBezTo>
                <a:cubicBezTo>
                  <a:pt x="331" y="77"/>
                  <a:pt x="312" y="61"/>
                  <a:pt x="312" y="61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02" y="50"/>
                  <a:pt x="295" y="45"/>
                  <a:pt x="292" y="43"/>
                </a:cubicBezTo>
                <a:cubicBezTo>
                  <a:pt x="291" y="38"/>
                  <a:pt x="291" y="38"/>
                  <a:pt x="291" y="38"/>
                </a:cubicBezTo>
                <a:cubicBezTo>
                  <a:pt x="290" y="38"/>
                  <a:pt x="285" y="32"/>
                  <a:pt x="278" y="25"/>
                </a:cubicBezTo>
                <a:cubicBezTo>
                  <a:pt x="275" y="21"/>
                  <a:pt x="271" y="17"/>
                  <a:pt x="267" y="14"/>
                </a:cubicBezTo>
                <a:cubicBezTo>
                  <a:pt x="262" y="8"/>
                  <a:pt x="257" y="4"/>
                  <a:pt x="253" y="0"/>
                </a:cubicBezTo>
                <a:cubicBezTo>
                  <a:pt x="250" y="3"/>
                  <a:pt x="247" y="5"/>
                  <a:pt x="245" y="7"/>
                </a:cubicBezTo>
                <a:cubicBezTo>
                  <a:pt x="244" y="8"/>
                  <a:pt x="243" y="9"/>
                  <a:pt x="242" y="11"/>
                </a:cubicBezTo>
                <a:cubicBezTo>
                  <a:pt x="241" y="12"/>
                  <a:pt x="240" y="12"/>
                  <a:pt x="239" y="13"/>
                </a:cubicBezTo>
                <a:cubicBezTo>
                  <a:pt x="237" y="15"/>
                  <a:pt x="235" y="17"/>
                  <a:pt x="234" y="18"/>
                </a:cubicBezTo>
                <a:cubicBezTo>
                  <a:pt x="232" y="20"/>
                  <a:pt x="232" y="21"/>
                  <a:pt x="233" y="21"/>
                </a:cubicBezTo>
                <a:cubicBezTo>
                  <a:pt x="233" y="20"/>
                  <a:pt x="234" y="20"/>
                  <a:pt x="235" y="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稻壳儿春秋广告/盗版必究        原创来源：http://chn.docer.com/works?userid=199329941#!/work_time"/>
          <p:cNvSpPr/>
          <p:nvPr/>
        </p:nvSpPr>
        <p:spPr bwMode="auto">
          <a:xfrm>
            <a:off x="3263900" y="2908726"/>
            <a:ext cx="1617663" cy="1660525"/>
          </a:xfrm>
          <a:custGeom>
            <a:avLst/>
            <a:gdLst>
              <a:gd name="T0" fmla="*/ 182 w 486"/>
              <a:gd name="T1" fmla="*/ 70 h 498"/>
              <a:gd name="T2" fmla="*/ 155 w 486"/>
              <a:gd name="T3" fmla="*/ 99 h 498"/>
              <a:gd name="T4" fmla="*/ 114 w 486"/>
              <a:gd name="T5" fmla="*/ 139 h 498"/>
              <a:gd name="T6" fmla="*/ 76 w 486"/>
              <a:gd name="T7" fmla="*/ 179 h 498"/>
              <a:gd name="T8" fmla="*/ 48 w 486"/>
              <a:gd name="T9" fmla="*/ 204 h 498"/>
              <a:gd name="T10" fmla="*/ 37 w 486"/>
              <a:gd name="T11" fmla="*/ 216 h 498"/>
              <a:gd name="T12" fmla="*/ 6 w 486"/>
              <a:gd name="T13" fmla="*/ 250 h 498"/>
              <a:gd name="T14" fmla="*/ 15 w 486"/>
              <a:gd name="T15" fmla="*/ 246 h 498"/>
              <a:gd name="T16" fmla="*/ 47 w 486"/>
              <a:gd name="T17" fmla="*/ 221 h 498"/>
              <a:gd name="T18" fmla="*/ 140 w 486"/>
              <a:gd name="T19" fmla="*/ 127 h 498"/>
              <a:gd name="T20" fmla="*/ 173 w 486"/>
              <a:gd name="T21" fmla="*/ 94 h 498"/>
              <a:gd name="T22" fmla="*/ 236 w 486"/>
              <a:gd name="T23" fmla="*/ 28 h 498"/>
              <a:gd name="T24" fmla="*/ 250 w 486"/>
              <a:gd name="T25" fmla="*/ 13 h 498"/>
              <a:gd name="T26" fmla="*/ 285 w 486"/>
              <a:gd name="T27" fmla="*/ 52 h 498"/>
              <a:gd name="T28" fmla="*/ 327 w 486"/>
              <a:gd name="T29" fmla="*/ 91 h 498"/>
              <a:gd name="T30" fmla="*/ 339 w 486"/>
              <a:gd name="T31" fmla="*/ 104 h 498"/>
              <a:gd name="T32" fmla="*/ 380 w 486"/>
              <a:gd name="T33" fmla="*/ 143 h 498"/>
              <a:gd name="T34" fmla="*/ 454 w 486"/>
              <a:gd name="T35" fmla="*/ 219 h 498"/>
              <a:gd name="T36" fmla="*/ 474 w 486"/>
              <a:gd name="T37" fmla="*/ 243 h 498"/>
              <a:gd name="T38" fmla="*/ 331 w 486"/>
              <a:gd name="T39" fmla="*/ 405 h 498"/>
              <a:gd name="T40" fmla="*/ 285 w 486"/>
              <a:gd name="T41" fmla="*/ 450 h 498"/>
              <a:gd name="T42" fmla="*/ 256 w 486"/>
              <a:gd name="T43" fmla="*/ 480 h 498"/>
              <a:gd name="T44" fmla="*/ 250 w 486"/>
              <a:gd name="T45" fmla="*/ 485 h 498"/>
              <a:gd name="T46" fmla="*/ 250 w 486"/>
              <a:gd name="T47" fmla="*/ 485 h 498"/>
              <a:gd name="T48" fmla="*/ 250 w 486"/>
              <a:gd name="T49" fmla="*/ 485 h 498"/>
              <a:gd name="T50" fmla="*/ 248 w 486"/>
              <a:gd name="T51" fmla="*/ 484 h 498"/>
              <a:gd name="T52" fmla="*/ 192 w 486"/>
              <a:gd name="T53" fmla="*/ 427 h 498"/>
              <a:gd name="T54" fmla="*/ 113 w 486"/>
              <a:gd name="T55" fmla="*/ 352 h 498"/>
              <a:gd name="T56" fmla="*/ 106 w 486"/>
              <a:gd name="T57" fmla="*/ 346 h 498"/>
              <a:gd name="T58" fmla="*/ 68 w 486"/>
              <a:gd name="T59" fmla="*/ 307 h 498"/>
              <a:gd name="T60" fmla="*/ 8 w 486"/>
              <a:gd name="T61" fmla="*/ 255 h 498"/>
              <a:gd name="T62" fmla="*/ 27 w 486"/>
              <a:gd name="T63" fmla="*/ 280 h 498"/>
              <a:gd name="T64" fmla="*/ 85 w 486"/>
              <a:gd name="T65" fmla="*/ 334 h 498"/>
              <a:gd name="T66" fmla="*/ 105 w 486"/>
              <a:gd name="T67" fmla="*/ 357 h 498"/>
              <a:gd name="T68" fmla="*/ 149 w 486"/>
              <a:gd name="T69" fmla="*/ 399 h 498"/>
              <a:gd name="T70" fmla="*/ 192 w 486"/>
              <a:gd name="T71" fmla="*/ 444 h 498"/>
              <a:gd name="T72" fmla="*/ 235 w 486"/>
              <a:gd name="T73" fmla="*/ 483 h 498"/>
              <a:gd name="T74" fmla="*/ 250 w 486"/>
              <a:gd name="T75" fmla="*/ 498 h 498"/>
              <a:gd name="T76" fmla="*/ 302 w 486"/>
              <a:gd name="T77" fmla="*/ 447 h 498"/>
              <a:gd name="T78" fmla="*/ 336 w 486"/>
              <a:gd name="T79" fmla="*/ 412 h 498"/>
              <a:gd name="T80" fmla="*/ 415 w 486"/>
              <a:gd name="T81" fmla="*/ 335 h 498"/>
              <a:gd name="T82" fmla="*/ 416 w 486"/>
              <a:gd name="T83" fmla="*/ 338 h 498"/>
              <a:gd name="T84" fmla="*/ 445 w 486"/>
              <a:gd name="T85" fmla="*/ 308 h 498"/>
              <a:gd name="T86" fmla="*/ 450 w 486"/>
              <a:gd name="T87" fmla="*/ 305 h 498"/>
              <a:gd name="T88" fmla="*/ 475 w 486"/>
              <a:gd name="T89" fmla="*/ 278 h 498"/>
              <a:gd name="T90" fmla="*/ 485 w 486"/>
              <a:gd name="T91" fmla="*/ 252 h 498"/>
              <a:gd name="T92" fmla="*/ 478 w 486"/>
              <a:gd name="T93" fmla="*/ 229 h 498"/>
              <a:gd name="T94" fmla="*/ 474 w 486"/>
              <a:gd name="T95" fmla="*/ 225 h 498"/>
              <a:gd name="T96" fmla="*/ 469 w 486"/>
              <a:gd name="T97" fmla="*/ 219 h 498"/>
              <a:gd name="T98" fmla="*/ 439 w 486"/>
              <a:gd name="T99" fmla="*/ 190 h 498"/>
              <a:gd name="T100" fmla="*/ 389 w 486"/>
              <a:gd name="T101" fmla="*/ 138 h 498"/>
              <a:gd name="T102" fmla="*/ 356 w 486"/>
              <a:gd name="T103" fmla="*/ 106 h 498"/>
              <a:gd name="T104" fmla="*/ 308 w 486"/>
              <a:gd name="T105" fmla="*/ 61 h 498"/>
              <a:gd name="T106" fmla="*/ 289 w 486"/>
              <a:gd name="T107" fmla="*/ 43 h 498"/>
              <a:gd name="T108" fmla="*/ 275 w 486"/>
              <a:gd name="T109" fmla="*/ 25 h 498"/>
              <a:gd name="T110" fmla="*/ 250 w 486"/>
              <a:gd name="T111" fmla="*/ 0 h 498"/>
              <a:gd name="T112" fmla="*/ 239 w 486"/>
              <a:gd name="T113" fmla="*/ 11 h 498"/>
              <a:gd name="T114" fmla="*/ 231 w 486"/>
              <a:gd name="T115" fmla="*/ 19 h 498"/>
              <a:gd name="T116" fmla="*/ 232 w 486"/>
              <a:gd name="T117" fmla="*/ 20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6" h="498">
                <a:moveTo>
                  <a:pt x="232" y="20"/>
                </a:moveTo>
                <a:cubicBezTo>
                  <a:pt x="217" y="36"/>
                  <a:pt x="199" y="54"/>
                  <a:pt x="182" y="70"/>
                </a:cubicBezTo>
                <a:cubicBezTo>
                  <a:pt x="176" y="75"/>
                  <a:pt x="170" y="81"/>
                  <a:pt x="164" y="88"/>
                </a:cubicBezTo>
                <a:cubicBezTo>
                  <a:pt x="160" y="91"/>
                  <a:pt x="146" y="108"/>
                  <a:pt x="155" y="99"/>
                </a:cubicBezTo>
                <a:cubicBezTo>
                  <a:pt x="158" y="96"/>
                  <a:pt x="151" y="102"/>
                  <a:pt x="148" y="105"/>
                </a:cubicBezTo>
                <a:cubicBezTo>
                  <a:pt x="136" y="115"/>
                  <a:pt x="126" y="126"/>
                  <a:pt x="114" y="139"/>
                </a:cubicBezTo>
                <a:cubicBezTo>
                  <a:pt x="106" y="147"/>
                  <a:pt x="83" y="170"/>
                  <a:pt x="76" y="175"/>
                </a:cubicBezTo>
                <a:cubicBezTo>
                  <a:pt x="81" y="172"/>
                  <a:pt x="80" y="174"/>
                  <a:pt x="76" y="179"/>
                </a:cubicBezTo>
                <a:cubicBezTo>
                  <a:pt x="72" y="184"/>
                  <a:pt x="65" y="191"/>
                  <a:pt x="59" y="196"/>
                </a:cubicBezTo>
                <a:cubicBezTo>
                  <a:pt x="54" y="200"/>
                  <a:pt x="50" y="203"/>
                  <a:pt x="48" y="204"/>
                </a:cubicBezTo>
                <a:cubicBezTo>
                  <a:pt x="49" y="203"/>
                  <a:pt x="47" y="206"/>
                  <a:pt x="45" y="208"/>
                </a:cubicBezTo>
                <a:cubicBezTo>
                  <a:pt x="42" y="211"/>
                  <a:pt x="40" y="214"/>
                  <a:pt x="37" y="216"/>
                </a:cubicBezTo>
                <a:cubicBezTo>
                  <a:pt x="31" y="223"/>
                  <a:pt x="29" y="227"/>
                  <a:pt x="29" y="229"/>
                </a:cubicBezTo>
                <a:cubicBezTo>
                  <a:pt x="25" y="232"/>
                  <a:pt x="11" y="244"/>
                  <a:pt x="6" y="250"/>
                </a:cubicBezTo>
                <a:cubicBezTo>
                  <a:pt x="3" y="253"/>
                  <a:pt x="7" y="250"/>
                  <a:pt x="9" y="249"/>
                </a:cubicBezTo>
                <a:cubicBezTo>
                  <a:pt x="14" y="245"/>
                  <a:pt x="20" y="239"/>
                  <a:pt x="15" y="246"/>
                </a:cubicBezTo>
                <a:cubicBezTo>
                  <a:pt x="8" y="257"/>
                  <a:pt x="8" y="256"/>
                  <a:pt x="23" y="242"/>
                </a:cubicBezTo>
                <a:cubicBezTo>
                  <a:pt x="31" y="235"/>
                  <a:pt x="39" y="228"/>
                  <a:pt x="47" y="221"/>
                </a:cubicBezTo>
                <a:cubicBezTo>
                  <a:pt x="76" y="192"/>
                  <a:pt x="105" y="162"/>
                  <a:pt x="134" y="133"/>
                </a:cubicBezTo>
                <a:cubicBezTo>
                  <a:pt x="136" y="130"/>
                  <a:pt x="138" y="128"/>
                  <a:pt x="140" y="127"/>
                </a:cubicBezTo>
                <a:cubicBezTo>
                  <a:pt x="147" y="120"/>
                  <a:pt x="155" y="112"/>
                  <a:pt x="158" y="108"/>
                </a:cubicBezTo>
                <a:cubicBezTo>
                  <a:pt x="168" y="96"/>
                  <a:pt x="166" y="103"/>
                  <a:pt x="173" y="94"/>
                </a:cubicBezTo>
                <a:cubicBezTo>
                  <a:pt x="186" y="79"/>
                  <a:pt x="206" y="62"/>
                  <a:pt x="220" y="46"/>
                </a:cubicBezTo>
                <a:cubicBezTo>
                  <a:pt x="226" y="39"/>
                  <a:pt x="231" y="33"/>
                  <a:pt x="236" y="28"/>
                </a:cubicBezTo>
                <a:cubicBezTo>
                  <a:pt x="238" y="25"/>
                  <a:pt x="241" y="22"/>
                  <a:pt x="244" y="19"/>
                </a:cubicBezTo>
                <a:cubicBezTo>
                  <a:pt x="246" y="17"/>
                  <a:pt x="248" y="15"/>
                  <a:pt x="250" y="13"/>
                </a:cubicBezTo>
                <a:cubicBezTo>
                  <a:pt x="251" y="14"/>
                  <a:pt x="252" y="15"/>
                  <a:pt x="254" y="17"/>
                </a:cubicBezTo>
                <a:cubicBezTo>
                  <a:pt x="266" y="30"/>
                  <a:pt x="272" y="40"/>
                  <a:pt x="285" y="52"/>
                </a:cubicBezTo>
                <a:cubicBezTo>
                  <a:pt x="298" y="65"/>
                  <a:pt x="310" y="73"/>
                  <a:pt x="326" y="90"/>
                </a:cubicBezTo>
                <a:cubicBezTo>
                  <a:pt x="326" y="90"/>
                  <a:pt x="327" y="91"/>
                  <a:pt x="327" y="91"/>
                </a:cubicBezTo>
                <a:cubicBezTo>
                  <a:pt x="327" y="91"/>
                  <a:pt x="329" y="92"/>
                  <a:pt x="331" y="95"/>
                </a:cubicBezTo>
                <a:cubicBezTo>
                  <a:pt x="333" y="97"/>
                  <a:pt x="336" y="100"/>
                  <a:pt x="339" y="104"/>
                </a:cubicBezTo>
                <a:cubicBezTo>
                  <a:pt x="345" y="110"/>
                  <a:pt x="352" y="118"/>
                  <a:pt x="357" y="121"/>
                </a:cubicBezTo>
                <a:cubicBezTo>
                  <a:pt x="364" y="126"/>
                  <a:pt x="371" y="132"/>
                  <a:pt x="380" y="143"/>
                </a:cubicBezTo>
                <a:cubicBezTo>
                  <a:pt x="384" y="147"/>
                  <a:pt x="397" y="164"/>
                  <a:pt x="402" y="168"/>
                </a:cubicBezTo>
                <a:cubicBezTo>
                  <a:pt x="421" y="187"/>
                  <a:pt x="438" y="203"/>
                  <a:pt x="454" y="219"/>
                </a:cubicBezTo>
                <a:cubicBezTo>
                  <a:pt x="458" y="223"/>
                  <a:pt x="462" y="227"/>
                  <a:pt x="466" y="231"/>
                </a:cubicBezTo>
                <a:cubicBezTo>
                  <a:pt x="470" y="234"/>
                  <a:pt x="472" y="238"/>
                  <a:pt x="474" y="243"/>
                </a:cubicBezTo>
                <a:cubicBezTo>
                  <a:pt x="477" y="252"/>
                  <a:pt x="475" y="263"/>
                  <a:pt x="467" y="270"/>
                </a:cubicBezTo>
                <a:cubicBezTo>
                  <a:pt x="459" y="277"/>
                  <a:pt x="350" y="385"/>
                  <a:pt x="331" y="405"/>
                </a:cubicBezTo>
                <a:cubicBezTo>
                  <a:pt x="318" y="418"/>
                  <a:pt x="306" y="429"/>
                  <a:pt x="294" y="441"/>
                </a:cubicBezTo>
                <a:cubicBezTo>
                  <a:pt x="291" y="443"/>
                  <a:pt x="288" y="447"/>
                  <a:pt x="285" y="450"/>
                </a:cubicBezTo>
                <a:cubicBezTo>
                  <a:pt x="279" y="457"/>
                  <a:pt x="272" y="463"/>
                  <a:pt x="266" y="470"/>
                </a:cubicBezTo>
                <a:cubicBezTo>
                  <a:pt x="263" y="473"/>
                  <a:pt x="259" y="477"/>
                  <a:pt x="256" y="480"/>
                </a:cubicBezTo>
                <a:cubicBezTo>
                  <a:pt x="254" y="482"/>
                  <a:pt x="252" y="483"/>
                  <a:pt x="251" y="485"/>
                </a:cubicBezTo>
                <a:cubicBezTo>
                  <a:pt x="250" y="485"/>
                  <a:pt x="250" y="485"/>
                  <a:pt x="250" y="485"/>
                </a:cubicBezTo>
                <a:cubicBezTo>
                  <a:pt x="250" y="485"/>
                  <a:pt x="250" y="485"/>
                  <a:pt x="250" y="485"/>
                </a:cubicBezTo>
                <a:cubicBezTo>
                  <a:pt x="250" y="485"/>
                  <a:pt x="250" y="485"/>
                  <a:pt x="250" y="485"/>
                </a:cubicBezTo>
                <a:cubicBezTo>
                  <a:pt x="250" y="485"/>
                  <a:pt x="250" y="486"/>
                  <a:pt x="250" y="486"/>
                </a:cubicBezTo>
                <a:cubicBezTo>
                  <a:pt x="250" y="485"/>
                  <a:pt x="250" y="485"/>
                  <a:pt x="250" y="485"/>
                </a:cubicBezTo>
                <a:cubicBezTo>
                  <a:pt x="250" y="485"/>
                  <a:pt x="250" y="485"/>
                  <a:pt x="249" y="485"/>
                </a:cubicBezTo>
                <a:cubicBezTo>
                  <a:pt x="248" y="484"/>
                  <a:pt x="248" y="484"/>
                  <a:pt x="248" y="484"/>
                </a:cubicBezTo>
                <a:cubicBezTo>
                  <a:pt x="248" y="483"/>
                  <a:pt x="247" y="482"/>
                  <a:pt x="246" y="481"/>
                </a:cubicBezTo>
                <a:cubicBezTo>
                  <a:pt x="226" y="465"/>
                  <a:pt x="210" y="445"/>
                  <a:pt x="192" y="427"/>
                </a:cubicBezTo>
                <a:cubicBezTo>
                  <a:pt x="182" y="420"/>
                  <a:pt x="172" y="410"/>
                  <a:pt x="157" y="395"/>
                </a:cubicBezTo>
                <a:cubicBezTo>
                  <a:pt x="144" y="381"/>
                  <a:pt x="128" y="366"/>
                  <a:pt x="113" y="352"/>
                </a:cubicBezTo>
                <a:cubicBezTo>
                  <a:pt x="110" y="350"/>
                  <a:pt x="109" y="349"/>
                  <a:pt x="108" y="348"/>
                </a:cubicBezTo>
                <a:cubicBezTo>
                  <a:pt x="106" y="346"/>
                  <a:pt x="106" y="346"/>
                  <a:pt x="106" y="346"/>
                </a:cubicBezTo>
                <a:cubicBezTo>
                  <a:pt x="105" y="344"/>
                  <a:pt x="105" y="344"/>
                  <a:pt x="105" y="344"/>
                </a:cubicBezTo>
                <a:cubicBezTo>
                  <a:pt x="101" y="340"/>
                  <a:pt x="71" y="309"/>
                  <a:pt x="68" y="307"/>
                </a:cubicBezTo>
                <a:cubicBezTo>
                  <a:pt x="58" y="299"/>
                  <a:pt x="47" y="287"/>
                  <a:pt x="37" y="278"/>
                </a:cubicBezTo>
                <a:cubicBezTo>
                  <a:pt x="22" y="263"/>
                  <a:pt x="16" y="259"/>
                  <a:pt x="8" y="255"/>
                </a:cubicBezTo>
                <a:cubicBezTo>
                  <a:pt x="0" y="250"/>
                  <a:pt x="13" y="264"/>
                  <a:pt x="17" y="269"/>
                </a:cubicBezTo>
                <a:cubicBezTo>
                  <a:pt x="20" y="273"/>
                  <a:pt x="23" y="277"/>
                  <a:pt x="27" y="280"/>
                </a:cubicBezTo>
                <a:cubicBezTo>
                  <a:pt x="29" y="282"/>
                  <a:pt x="37" y="289"/>
                  <a:pt x="39" y="292"/>
                </a:cubicBezTo>
                <a:cubicBezTo>
                  <a:pt x="51" y="308"/>
                  <a:pt x="72" y="320"/>
                  <a:pt x="85" y="334"/>
                </a:cubicBezTo>
                <a:cubicBezTo>
                  <a:pt x="90" y="339"/>
                  <a:pt x="93" y="343"/>
                  <a:pt x="96" y="346"/>
                </a:cubicBezTo>
                <a:cubicBezTo>
                  <a:pt x="98" y="349"/>
                  <a:pt x="101" y="353"/>
                  <a:pt x="105" y="357"/>
                </a:cubicBezTo>
                <a:cubicBezTo>
                  <a:pt x="116" y="369"/>
                  <a:pt x="129" y="378"/>
                  <a:pt x="121" y="368"/>
                </a:cubicBezTo>
                <a:cubicBezTo>
                  <a:pt x="129" y="378"/>
                  <a:pt x="136" y="388"/>
                  <a:pt x="149" y="399"/>
                </a:cubicBezTo>
                <a:cubicBezTo>
                  <a:pt x="155" y="404"/>
                  <a:pt x="160" y="408"/>
                  <a:pt x="165" y="414"/>
                </a:cubicBezTo>
                <a:cubicBezTo>
                  <a:pt x="177" y="425"/>
                  <a:pt x="182" y="433"/>
                  <a:pt x="192" y="444"/>
                </a:cubicBezTo>
                <a:cubicBezTo>
                  <a:pt x="202" y="455"/>
                  <a:pt x="213" y="463"/>
                  <a:pt x="222" y="471"/>
                </a:cubicBezTo>
                <a:cubicBezTo>
                  <a:pt x="226" y="475"/>
                  <a:pt x="231" y="479"/>
                  <a:pt x="235" y="483"/>
                </a:cubicBezTo>
                <a:cubicBezTo>
                  <a:pt x="237" y="486"/>
                  <a:pt x="239" y="488"/>
                  <a:pt x="241" y="490"/>
                </a:cubicBezTo>
                <a:cubicBezTo>
                  <a:pt x="244" y="493"/>
                  <a:pt x="247" y="496"/>
                  <a:pt x="250" y="498"/>
                </a:cubicBezTo>
                <a:cubicBezTo>
                  <a:pt x="256" y="492"/>
                  <a:pt x="263" y="486"/>
                  <a:pt x="270" y="479"/>
                </a:cubicBezTo>
                <a:cubicBezTo>
                  <a:pt x="281" y="469"/>
                  <a:pt x="293" y="458"/>
                  <a:pt x="302" y="447"/>
                </a:cubicBezTo>
                <a:cubicBezTo>
                  <a:pt x="307" y="442"/>
                  <a:pt x="315" y="433"/>
                  <a:pt x="321" y="428"/>
                </a:cubicBezTo>
                <a:cubicBezTo>
                  <a:pt x="327" y="422"/>
                  <a:pt x="334" y="415"/>
                  <a:pt x="336" y="412"/>
                </a:cubicBezTo>
                <a:cubicBezTo>
                  <a:pt x="340" y="409"/>
                  <a:pt x="359" y="390"/>
                  <a:pt x="357" y="390"/>
                </a:cubicBezTo>
                <a:cubicBezTo>
                  <a:pt x="363" y="389"/>
                  <a:pt x="405" y="350"/>
                  <a:pt x="415" y="335"/>
                </a:cubicBezTo>
                <a:cubicBezTo>
                  <a:pt x="414" y="337"/>
                  <a:pt x="414" y="337"/>
                  <a:pt x="414" y="337"/>
                </a:cubicBezTo>
                <a:cubicBezTo>
                  <a:pt x="412" y="339"/>
                  <a:pt x="411" y="342"/>
                  <a:pt x="416" y="338"/>
                </a:cubicBezTo>
                <a:cubicBezTo>
                  <a:pt x="421" y="334"/>
                  <a:pt x="426" y="327"/>
                  <a:pt x="431" y="322"/>
                </a:cubicBezTo>
                <a:cubicBezTo>
                  <a:pt x="434" y="319"/>
                  <a:pt x="442" y="310"/>
                  <a:pt x="445" y="308"/>
                </a:cubicBezTo>
                <a:cubicBezTo>
                  <a:pt x="446" y="308"/>
                  <a:pt x="445" y="308"/>
                  <a:pt x="446" y="309"/>
                </a:cubicBezTo>
                <a:cubicBezTo>
                  <a:pt x="446" y="309"/>
                  <a:pt x="447" y="308"/>
                  <a:pt x="450" y="305"/>
                </a:cubicBezTo>
                <a:cubicBezTo>
                  <a:pt x="456" y="299"/>
                  <a:pt x="460" y="292"/>
                  <a:pt x="469" y="283"/>
                </a:cubicBezTo>
                <a:cubicBezTo>
                  <a:pt x="471" y="281"/>
                  <a:pt x="473" y="279"/>
                  <a:pt x="475" y="278"/>
                </a:cubicBezTo>
                <a:cubicBezTo>
                  <a:pt x="477" y="276"/>
                  <a:pt x="479" y="273"/>
                  <a:pt x="481" y="271"/>
                </a:cubicBezTo>
                <a:cubicBezTo>
                  <a:pt x="484" y="266"/>
                  <a:pt x="486" y="258"/>
                  <a:pt x="485" y="252"/>
                </a:cubicBezTo>
                <a:cubicBezTo>
                  <a:pt x="485" y="246"/>
                  <a:pt x="483" y="241"/>
                  <a:pt x="482" y="238"/>
                </a:cubicBezTo>
                <a:cubicBezTo>
                  <a:pt x="481" y="236"/>
                  <a:pt x="480" y="233"/>
                  <a:pt x="478" y="229"/>
                </a:cubicBezTo>
                <a:cubicBezTo>
                  <a:pt x="477" y="228"/>
                  <a:pt x="476" y="227"/>
                  <a:pt x="476" y="226"/>
                </a:cubicBezTo>
                <a:cubicBezTo>
                  <a:pt x="475" y="226"/>
                  <a:pt x="475" y="226"/>
                  <a:pt x="474" y="225"/>
                </a:cubicBezTo>
                <a:cubicBezTo>
                  <a:pt x="473" y="224"/>
                  <a:pt x="473" y="224"/>
                  <a:pt x="473" y="224"/>
                </a:cubicBezTo>
                <a:cubicBezTo>
                  <a:pt x="472" y="222"/>
                  <a:pt x="470" y="221"/>
                  <a:pt x="469" y="219"/>
                </a:cubicBezTo>
                <a:cubicBezTo>
                  <a:pt x="462" y="212"/>
                  <a:pt x="455" y="205"/>
                  <a:pt x="450" y="200"/>
                </a:cubicBezTo>
                <a:cubicBezTo>
                  <a:pt x="448" y="199"/>
                  <a:pt x="440" y="192"/>
                  <a:pt x="439" y="190"/>
                </a:cubicBezTo>
                <a:cubicBezTo>
                  <a:pt x="436" y="186"/>
                  <a:pt x="439" y="187"/>
                  <a:pt x="426" y="176"/>
                </a:cubicBezTo>
                <a:cubicBezTo>
                  <a:pt x="412" y="165"/>
                  <a:pt x="400" y="149"/>
                  <a:pt x="389" y="138"/>
                </a:cubicBezTo>
                <a:cubicBezTo>
                  <a:pt x="384" y="132"/>
                  <a:pt x="378" y="126"/>
                  <a:pt x="372" y="120"/>
                </a:cubicBezTo>
                <a:cubicBezTo>
                  <a:pt x="367" y="115"/>
                  <a:pt x="362" y="111"/>
                  <a:pt x="356" y="106"/>
                </a:cubicBezTo>
                <a:cubicBezTo>
                  <a:pt x="346" y="97"/>
                  <a:pt x="338" y="87"/>
                  <a:pt x="332" y="80"/>
                </a:cubicBezTo>
                <a:cubicBezTo>
                  <a:pt x="328" y="77"/>
                  <a:pt x="309" y="61"/>
                  <a:pt x="308" y="61"/>
                </a:cubicBezTo>
                <a:cubicBezTo>
                  <a:pt x="307" y="58"/>
                  <a:pt x="307" y="58"/>
                  <a:pt x="307" y="58"/>
                </a:cubicBezTo>
                <a:cubicBezTo>
                  <a:pt x="299" y="50"/>
                  <a:pt x="292" y="45"/>
                  <a:pt x="289" y="43"/>
                </a:cubicBezTo>
                <a:cubicBezTo>
                  <a:pt x="287" y="39"/>
                  <a:pt x="287" y="39"/>
                  <a:pt x="287" y="39"/>
                </a:cubicBezTo>
                <a:cubicBezTo>
                  <a:pt x="287" y="38"/>
                  <a:pt x="282" y="32"/>
                  <a:pt x="275" y="25"/>
                </a:cubicBezTo>
                <a:cubicBezTo>
                  <a:pt x="271" y="21"/>
                  <a:pt x="268" y="18"/>
                  <a:pt x="264" y="14"/>
                </a:cubicBezTo>
                <a:cubicBezTo>
                  <a:pt x="259" y="9"/>
                  <a:pt x="254" y="4"/>
                  <a:pt x="250" y="0"/>
                </a:cubicBezTo>
                <a:cubicBezTo>
                  <a:pt x="247" y="3"/>
                  <a:pt x="244" y="5"/>
                  <a:pt x="242" y="8"/>
                </a:cubicBezTo>
                <a:cubicBezTo>
                  <a:pt x="241" y="9"/>
                  <a:pt x="240" y="10"/>
                  <a:pt x="239" y="11"/>
                </a:cubicBezTo>
                <a:cubicBezTo>
                  <a:pt x="238" y="12"/>
                  <a:pt x="237" y="13"/>
                  <a:pt x="236" y="14"/>
                </a:cubicBezTo>
                <a:cubicBezTo>
                  <a:pt x="234" y="16"/>
                  <a:pt x="232" y="18"/>
                  <a:pt x="231" y="19"/>
                </a:cubicBezTo>
                <a:cubicBezTo>
                  <a:pt x="229" y="21"/>
                  <a:pt x="229" y="22"/>
                  <a:pt x="230" y="21"/>
                </a:cubicBezTo>
                <a:cubicBezTo>
                  <a:pt x="230" y="21"/>
                  <a:pt x="231" y="20"/>
                  <a:pt x="232" y="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6361432" y="1632034"/>
            <a:ext cx="4484454" cy="892104"/>
            <a:chOff x="6489740" y="1790790"/>
            <a:chExt cx="4484454" cy="892104"/>
          </a:xfrm>
        </p:grpSpPr>
        <p:sp>
          <p:nvSpPr>
            <p:cNvPr id="18" name="稻壳儿春秋广告/盗版必究        原创来源：http://chn.docer.com/works?userid=199329941#!/work_time"/>
            <p:cNvSpPr txBox="1"/>
            <p:nvPr/>
          </p:nvSpPr>
          <p:spPr>
            <a:xfrm>
              <a:off x="6489740" y="2190900"/>
              <a:ext cx="4484454" cy="49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Easy to edit the template editor, have any questions contact Spring and Autumn in </a:t>
              </a:r>
              <a:r>
                <a:rPr lang="en-US" altLang="zh-CN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Bazhong</a:t>
              </a: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City, Sichuan Province ads.</a:t>
              </a:r>
            </a:p>
          </p:txBody>
        </p:sp>
        <p:sp>
          <p:nvSpPr>
            <p:cNvPr id="19" name="稻壳儿春秋广告/盗版必究        原创来源：http://chn.docer.com/works?userid=199329941#!/work_time"/>
            <p:cNvSpPr txBox="1"/>
            <p:nvPr/>
          </p:nvSpPr>
          <p:spPr>
            <a:xfrm>
              <a:off x="6489740" y="1790790"/>
              <a:ext cx="1556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61432" y="2746181"/>
            <a:ext cx="4484454" cy="892104"/>
            <a:chOff x="6489740" y="1790790"/>
            <a:chExt cx="4484454" cy="892104"/>
          </a:xfrm>
        </p:grpSpPr>
        <p:sp>
          <p:nvSpPr>
            <p:cNvPr id="21" name="稻壳儿春秋广告/盗版必究        原创来源：http://chn.docer.com/works?userid=199329941#!/work_time"/>
            <p:cNvSpPr txBox="1"/>
            <p:nvPr/>
          </p:nvSpPr>
          <p:spPr>
            <a:xfrm>
              <a:off x="6489740" y="2190900"/>
              <a:ext cx="4484454" cy="49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Easy to edit the template editor, have any questions contact Spring and Autumn in </a:t>
              </a:r>
              <a:r>
                <a:rPr lang="en-US" altLang="zh-CN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Bazhong</a:t>
              </a: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City, Sichuan Province ads.</a:t>
              </a:r>
            </a:p>
          </p:txBody>
        </p:sp>
        <p:sp>
          <p:nvSpPr>
            <p:cNvPr id="22" name="稻壳儿春秋广告/盗版必究        原创来源：http://chn.docer.com/works?userid=199329941#!/work_time"/>
            <p:cNvSpPr txBox="1"/>
            <p:nvPr/>
          </p:nvSpPr>
          <p:spPr>
            <a:xfrm>
              <a:off x="6489740" y="1790790"/>
              <a:ext cx="1556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61432" y="3860328"/>
            <a:ext cx="4484454" cy="892104"/>
            <a:chOff x="6489740" y="1790790"/>
            <a:chExt cx="4484454" cy="892104"/>
          </a:xfrm>
        </p:grpSpPr>
        <p:sp>
          <p:nvSpPr>
            <p:cNvPr id="24" name="稻壳儿春秋广告/盗版必究        原创来源：http://chn.docer.com/works?userid=199329941#!/work_time"/>
            <p:cNvSpPr txBox="1"/>
            <p:nvPr/>
          </p:nvSpPr>
          <p:spPr>
            <a:xfrm>
              <a:off x="6489740" y="2190900"/>
              <a:ext cx="4484454" cy="49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Easy to edit the template editor, have any questions contact Spring and Autumn in </a:t>
              </a:r>
              <a:r>
                <a:rPr lang="en-US" altLang="zh-CN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Bazhong</a:t>
              </a: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City, Sichuan Province ads.</a:t>
              </a:r>
            </a:p>
          </p:txBody>
        </p:sp>
        <p:sp>
          <p:nvSpPr>
            <p:cNvPr id="25" name="稻壳儿春秋广告/盗版必究        原创来源：http://chn.docer.com/works?userid=199329941#!/work_time"/>
            <p:cNvSpPr txBox="1"/>
            <p:nvPr/>
          </p:nvSpPr>
          <p:spPr>
            <a:xfrm>
              <a:off x="6489740" y="1790790"/>
              <a:ext cx="1556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61432" y="4974476"/>
            <a:ext cx="4484454" cy="892104"/>
            <a:chOff x="6489740" y="1790790"/>
            <a:chExt cx="4484454" cy="892104"/>
          </a:xfrm>
        </p:grpSpPr>
        <p:sp>
          <p:nvSpPr>
            <p:cNvPr id="27" name="稻壳儿春秋广告/盗版必究        原创来源：http://chn.docer.com/works?userid=199329941#!/work_time"/>
            <p:cNvSpPr txBox="1"/>
            <p:nvPr/>
          </p:nvSpPr>
          <p:spPr>
            <a:xfrm>
              <a:off x="6489740" y="2190900"/>
              <a:ext cx="4484454" cy="49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Easy to edit the template editor, have any questions contact Spring and Autumn in </a:t>
              </a:r>
              <a:r>
                <a:rPr lang="en-US" altLang="zh-CN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Bazhong</a:t>
              </a: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City, Sichuan Province ads.</a:t>
              </a:r>
            </a:p>
          </p:txBody>
        </p:sp>
        <p:sp>
          <p:nvSpPr>
            <p:cNvPr id="28" name="稻壳儿春秋广告/盗版必究        原创来源：http://chn.docer.com/works?userid=199329941#!/work_time"/>
            <p:cNvSpPr txBox="1"/>
            <p:nvPr/>
          </p:nvSpPr>
          <p:spPr>
            <a:xfrm>
              <a:off x="6489740" y="1790790"/>
              <a:ext cx="1556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添加标题</a:t>
              </a:r>
            </a:p>
          </p:txBody>
        </p:sp>
      </p:grpSp>
      <p:sp>
        <p:nvSpPr>
          <p:cNvPr id="29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849430" y="3543176"/>
            <a:ext cx="400566" cy="409088"/>
          </a:xfrm>
          <a:custGeom>
            <a:avLst/>
            <a:gdLst>
              <a:gd name="T0" fmla="*/ 61 w 67"/>
              <a:gd name="T1" fmla="*/ 20 h 68"/>
              <a:gd name="T2" fmla="*/ 63 w 67"/>
              <a:gd name="T3" fmla="*/ 3 h 68"/>
              <a:gd name="T4" fmla="*/ 63 w 67"/>
              <a:gd name="T5" fmla="*/ 0 h 68"/>
              <a:gd name="T6" fmla="*/ 46 w 67"/>
              <a:gd name="T7" fmla="*/ 2 h 68"/>
              <a:gd name="T8" fmla="*/ 49 w 67"/>
              <a:gd name="T9" fmla="*/ 5 h 68"/>
              <a:gd name="T10" fmla="*/ 40 w 67"/>
              <a:gd name="T11" fmla="*/ 20 h 68"/>
              <a:gd name="T12" fmla="*/ 41 w 67"/>
              <a:gd name="T13" fmla="*/ 3 h 68"/>
              <a:gd name="T14" fmla="*/ 41 w 67"/>
              <a:gd name="T15" fmla="*/ 0 h 68"/>
              <a:gd name="T16" fmla="*/ 24 w 67"/>
              <a:gd name="T17" fmla="*/ 2 h 68"/>
              <a:gd name="T18" fmla="*/ 27 w 67"/>
              <a:gd name="T19" fmla="*/ 5 h 68"/>
              <a:gd name="T20" fmla="*/ 18 w 67"/>
              <a:gd name="T21" fmla="*/ 20 h 68"/>
              <a:gd name="T22" fmla="*/ 20 w 67"/>
              <a:gd name="T23" fmla="*/ 3 h 68"/>
              <a:gd name="T24" fmla="*/ 20 w 67"/>
              <a:gd name="T25" fmla="*/ 0 h 68"/>
              <a:gd name="T26" fmla="*/ 3 w 67"/>
              <a:gd name="T27" fmla="*/ 2 h 68"/>
              <a:gd name="T28" fmla="*/ 6 w 67"/>
              <a:gd name="T29" fmla="*/ 5 h 68"/>
              <a:gd name="T30" fmla="*/ 4 w 67"/>
              <a:gd name="T31" fmla="*/ 20 h 68"/>
              <a:gd name="T32" fmla="*/ 0 w 67"/>
              <a:gd name="T33" fmla="*/ 63 h 68"/>
              <a:gd name="T34" fmla="*/ 63 w 67"/>
              <a:gd name="T35" fmla="*/ 68 h 68"/>
              <a:gd name="T36" fmla="*/ 67 w 67"/>
              <a:gd name="T37" fmla="*/ 25 h 68"/>
              <a:gd name="T38" fmla="*/ 58 w 67"/>
              <a:gd name="T39" fmla="*/ 3 h 68"/>
              <a:gd name="T40" fmla="*/ 58 w 67"/>
              <a:gd name="T41" fmla="*/ 20 h 68"/>
              <a:gd name="T42" fmla="*/ 52 w 67"/>
              <a:gd name="T43" fmla="*/ 5 h 68"/>
              <a:gd name="T44" fmla="*/ 58 w 67"/>
              <a:gd name="T45" fmla="*/ 3 h 68"/>
              <a:gd name="T46" fmla="*/ 36 w 67"/>
              <a:gd name="T47" fmla="*/ 5 h 68"/>
              <a:gd name="T48" fmla="*/ 30 w 67"/>
              <a:gd name="T49" fmla="*/ 20 h 68"/>
              <a:gd name="T50" fmla="*/ 30 w 67"/>
              <a:gd name="T51" fmla="*/ 3 h 68"/>
              <a:gd name="T52" fmla="*/ 15 w 67"/>
              <a:gd name="T53" fmla="*/ 3 h 68"/>
              <a:gd name="T54" fmla="*/ 15 w 67"/>
              <a:gd name="T55" fmla="*/ 20 h 68"/>
              <a:gd name="T56" fmla="*/ 9 w 67"/>
              <a:gd name="T57" fmla="*/ 5 h 68"/>
              <a:gd name="T58" fmla="*/ 15 w 67"/>
              <a:gd name="T59" fmla="*/ 3 h 68"/>
              <a:gd name="T60" fmla="*/ 63 w 67"/>
              <a:gd name="T61" fmla="*/ 65 h 68"/>
              <a:gd name="T62" fmla="*/ 3 w 67"/>
              <a:gd name="T63" fmla="*/ 63 h 68"/>
              <a:gd name="T64" fmla="*/ 64 w 67"/>
              <a:gd name="T65" fmla="*/ 62 h 68"/>
              <a:gd name="T66" fmla="*/ 64 w 67"/>
              <a:gd name="T67" fmla="*/ 59 h 68"/>
              <a:gd name="T68" fmla="*/ 3 w 67"/>
              <a:gd name="T69" fmla="*/ 30 h 68"/>
              <a:gd name="T70" fmla="*/ 6 w 67"/>
              <a:gd name="T71" fmla="*/ 49 h 68"/>
              <a:gd name="T72" fmla="*/ 18 w 67"/>
              <a:gd name="T73" fmla="*/ 49 h 68"/>
              <a:gd name="T74" fmla="*/ 27 w 67"/>
              <a:gd name="T75" fmla="*/ 30 h 68"/>
              <a:gd name="T76" fmla="*/ 33 w 67"/>
              <a:gd name="T77" fmla="*/ 56 h 68"/>
              <a:gd name="T78" fmla="*/ 40 w 67"/>
              <a:gd name="T79" fmla="*/ 30 h 68"/>
              <a:gd name="T80" fmla="*/ 49 w 67"/>
              <a:gd name="T81" fmla="*/ 49 h 68"/>
              <a:gd name="T82" fmla="*/ 61 w 67"/>
              <a:gd name="T83" fmla="*/ 49 h 68"/>
              <a:gd name="T84" fmla="*/ 64 w 67"/>
              <a:gd name="T85" fmla="*/ 30 h 68"/>
              <a:gd name="T86" fmla="*/ 15 w 67"/>
              <a:gd name="T87" fmla="*/ 39 h 68"/>
              <a:gd name="T88" fmla="*/ 12 w 67"/>
              <a:gd name="T89" fmla="*/ 53 h 68"/>
              <a:gd name="T90" fmla="*/ 9 w 67"/>
              <a:gd name="T91" fmla="*/ 39 h 68"/>
              <a:gd name="T92" fmla="*/ 9 w 67"/>
              <a:gd name="T93" fmla="*/ 36 h 68"/>
              <a:gd name="T94" fmla="*/ 15 w 67"/>
              <a:gd name="T95" fmla="*/ 30 h 68"/>
              <a:gd name="T96" fmla="*/ 9 w 67"/>
              <a:gd name="T97" fmla="*/ 36 h 68"/>
              <a:gd name="T98" fmla="*/ 36 w 67"/>
              <a:gd name="T99" fmla="*/ 49 h 68"/>
              <a:gd name="T100" fmla="*/ 30 w 67"/>
              <a:gd name="T101" fmla="*/ 49 h 68"/>
              <a:gd name="T102" fmla="*/ 36 w 67"/>
              <a:gd name="T103" fmla="*/ 36 h 68"/>
              <a:gd name="T104" fmla="*/ 30 w 67"/>
              <a:gd name="T105" fmla="*/ 30 h 68"/>
              <a:gd name="T106" fmla="*/ 36 w 67"/>
              <a:gd name="T107" fmla="*/ 33 h 68"/>
              <a:gd name="T108" fmla="*/ 58 w 67"/>
              <a:gd name="T109" fmla="*/ 43 h 68"/>
              <a:gd name="T110" fmla="*/ 55 w 67"/>
              <a:gd name="T111" fmla="*/ 53 h 68"/>
              <a:gd name="T112" fmla="*/ 52 w 67"/>
              <a:gd name="T113" fmla="*/ 43 h 68"/>
              <a:gd name="T114" fmla="*/ 52 w 67"/>
              <a:gd name="T115" fmla="*/ 40 h 68"/>
              <a:gd name="T116" fmla="*/ 58 w 67"/>
              <a:gd name="T117" fmla="*/ 30 h 68"/>
              <a:gd name="T118" fmla="*/ 52 w 67"/>
              <a:gd name="T119" fmla="*/ 40 h 68"/>
              <a:gd name="T120" fmla="*/ 3 w 67"/>
              <a:gd name="T121" fmla="*/ 26 h 68"/>
              <a:gd name="T122" fmla="*/ 4 w 67"/>
              <a:gd name="T123" fmla="*/ 23 h 68"/>
              <a:gd name="T124" fmla="*/ 64 w 67"/>
              <a:gd name="T125" fmla="*/ 2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" h="68">
                <a:moveTo>
                  <a:pt x="63" y="20"/>
                </a:moveTo>
                <a:cubicBezTo>
                  <a:pt x="61" y="20"/>
                  <a:pt x="61" y="20"/>
                  <a:pt x="61" y="20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4"/>
                  <a:pt x="62" y="3"/>
                  <a:pt x="63" y="3"/>
                </a:cubicBezTo>
                <a:cubicBezTo>
                  <a:pt x="63" y="3"/>
                  <a:pt x="64" y="3"/>
                  <a:pt x="64" y="2"/>
                </a:cubicBezTo>
                <a:cubicBezTo>
                  <a:pt x="64" y="1"/>
                  <a:pt x="6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6" y="0"/>
                  <a:pt x="46" y="1"/>
                  <a:pt x="46" y="2"/>
                </a:cubicBezTo>
                <a:cubicBezTo>
                  <a:pt x="46" y="3"/>
                  <a:pt x="46" y="3"/>
                  <a:pt x="47" y="3"/>
                </a:cubicBezTo>
                <a:cubicBezTo>
                  <a:pt x="48" y="3"/>
                  <a:pt x="49" y="4"/>
                  <a:pt x="49" y="5"/>
                </a:cubicBezTo>
                <a:cubicBezTo>
                  <a:pt x="49" y="20"/>
                  <a:pt x="49" y="20"/>
                  <a:pt x="49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3"/>
                  <a:pt x="41" y="3"/>
                </a:cubicBezTo>
                <a:cubicBezTo>
                  <a:pt x="42" y="3"/>
                  <a:pt x="43" y="3"/>
                  <a:pt x="43" y="2"/>
                </a:cubicBezTo>
                <a:cubicBezTo>
                  <a:pt x="43" y="1"/>
                  <a:pt x="42" y="0"/>
                  <a:pt x="41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4" y="3"/>
                  <a:pt x="25" y="3"/>
                  <a:pt x="26" y="3"/>
                </a:cubicBezTo>
                <a:cubicBezTo>
                  <a:pt x="27" y="3"/>
                  <a:pt x="27" y="4"/>
                  <a:pt x="27" y="5"/>
                </a:cubicBezTo>
                <a:cubicBezTo>
                  <a:pt x="27" y="20"/>
                  <a:pt x="27" y="20"/>
                  <a:pt x="27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4"/>
                  <a:pt x="19" y="3"/>
                  <a:pt x="20" y="3"/>
                </a:cubicBezTo>
                <a:cubicBezTo>
                  <a:pt x="20" y="3"/>
                  <a:pt x="21" y="3"/>
                  <a:pt x="21" y="2"/>
                </a:cubicBezTo>
                <a:cubicBezTo>
                  <a:pt x="21" y="1"/>
                  <a:pt x="20" y="0"/>
                  <a:pt x="20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3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20"/>
                  <a:pt x="6" y="20"/>
                  <a:pt x="6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2" y="20"/>
                  <a:pt x="0" y="22"/>
                  <a:pt x="0" y="25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6"/>
                  <a:pt x="2" y="68"/>
                  <a:pt x="4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5" y="68"/>
                  <a:pt x="67" y="66"/>
                  <a:pt x="67" y="63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2"/>
                  <a:pt x="65" y="20"/>
                  <a:pt x="63" y="20"/>
                </a:cubicBezTo>
                <a:close/>
                <a:moveTo>
                  <a:pt x="58" y="3"/>
                </a:moveTo>
                <a:cubicBezTo>
                  <a:pt x="58" y="4"/>
                  <a:pt x="58" y="4"/>
                  <a:pt x="58" y="5"/>
                </a:cubicBezTo>
                <a:cubicBezTo>
                  <a:pt x="58" y="20"/>
                  <a:pt x="58" y="20"/>
                  <a:pt x="58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4"/>
                  <a:pt x="52" y="4"/>
                  <a:pt x="52" y="3"/>
                </a:cubicBezTo>
                <a:lnTo>
                  <a:pt x="58" y="3"/>
                </a:lnTo>
                <a:close/>
                <a:moveTo>
                  <a:pt x="37" y="3"/>
                </a:moveTo>
                <a:cubicBezTo>
                  <a:pt x="37" y="4"/>
                  <a:pt x="36" y="4"/>
                  <a:pt x="36" y="5"/>
                </a:cubicBezTo>
                <a:cubicBezTo>
                  <a:pt x="36" y="20"/>
                  <a:pt x="36" y="20"/>
                  <a:pt x="36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4"/>
                  <a:pt x="30" y="4"/>
                  <a:pt x="30" y="3"/>
                </a:cubicBezTo>
                <a:lnTo>
                  <a:pt x="37" y="3"/>
                </a:lnTo>
                <a:close/>
                <a:moveTo>
                  <a:pt x="15" y="3"/>
                </a:moveTo>
                <a:cubicBezTo>
                  <a:pt x="15" y="4"/>
                  <a:pt x="15" y="4"/>
                  <a:pt x="15" y="5"/>
                </a:cubicBezTo>
                <a:cubicBezTo>
                  <a:pt x="15" y="20"/>
                  <a:pt x="15" y="20"/>
                  <a:pt x="15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5"/>
                  <a:pt x="9" y="5"/>
                  <a:pt x="9" y="5"/>
                </a:cubicBezTo>
                <a:cubicBezTo>
                  <a:pt x="9" y="4"/>
                  <a:pt x="9" y="4"/>
                  <a:pt x="9" y="3"/>
                </a:cubicBezTo>
                <a:lnTo>
                  <a:pt x="15" y="3"/>
                </a:lnTo>
                <a:close/>
                <a:moveTo>
                  <a:pt x="64" y="63"/>
                </a:moveTo>
                <a:cubicBezTo>
                  <a:pt x="64" y="64"/>
                  <a:pt x="63" y="65"/>
                  <a:pt x="63" y="65"/>
                </a:cubicBezTo>
                <a:cubicBezTo>
                  <a:pt x="4" y="65"/>
                  <a:pt x="4" y="65"/>
                  <a:pt x="4" y="65"/>
                </a:cubicBezTo>
                <a:cubicBezTo>
                  <a:pt x="3" y="65"/>
                  <a:pt x="3" y="64"/>
                  <a:pt x="3" y="63"/>
                </a:cubicBezTo>
                <a:cubicBezTo>
                  <a:pt x="3" y="62"/>
                  <a:pt x="3" y="62"/>
                  <a:pt x="3" y="62"/>
                </a:cubicBezTo>
                <a:cubicBezTo>
                  <a:pt x="64" y="62"/>
                  <a:pt x="64" y="62"/>
                  <a:pt x="64" y="62"/>
                </a:cubicBezTo>
                <a:lnTo>
                  <a:pt x="64" y="63"/>
                </a:lnTo>
                <a:close/>
                <a:moveTo>
                  <a:pt x="64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30"/>
                  <a:pt x="3" y="30"/>
                  <a:pt x="3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53"/>
                  <a:pt x="9" y="56"/>
                  <a:pt x="12" y="56"/>
                </a:cubicBezTo>
                <a:cubicBezTo>
                  <a:pt x="15" y="56"/>
                  <a:pt x="18" y="53"/>
                  <a:pt x="18" y="49"/>
                </a:cubicBezTo>
                <a:cubicBezTo>
                  <a:pt x="18" y="30"/>
                  <a:pt x="18" y="30"/>
                  <a:pt x="18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53"/>
                  <a:pt x="30" y="56"/>
                  <a:pt x="33" y="56"/>
                </a:cubicBezTo>
                <a:cubicBezTo>
                  <a:pt x="37" y="56"/>
                  <a:pt x="40" y="53"/>
                  <a:pt x="40" y="49"/>
                </a:cubicBezTo>
                <a:cubicBezTo>
                  <a:pt x="40" y="30"/>
                  <a:pt x="40" y="30"/>
                  <a:pt x="40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53"/>
                  <a:pt x="51" y="56"/>
                  <a:pt x="55" y="56"/>
                </a:cubicBezTo>
                <a:cubicBezTo>
                  <a:pt x="58" y="56"/>
                  <a:pt x="61" y="53"/>
                  <a:pt x="61" y="49"/>
                </a:cubicBezTo>
                <a:cubicBezTo>
                  <a:pt x="61" y="30"/>
                  <a:pt x="61" y="30"/>
                  <a:pt x="61" y="30"/>
                </a:cubicBezTo>
                <a:cubicBezTo>
                  <a:pt x="64" y="30"/>
                  <a:pt x="64" y="30"/>
                  <a:pt x="64" y="30"/>
                </a:cubicBezTo>
                <a:lnTo>
                  <a:pt x="64" y="59"/>
                </a:lnTo>
                <a:close/>
                <a:moveTo>
                  <a:pt x="15" y="39"/>
                </a:moveTo>
                <a:cubicBezTo>
                  <a:pt x="15" y="49"/>
                  <a:pt x="15" y="49"/>
                  <a:pt x="15" y="49"/>
                </a:cubicBezTo>
                <a:cubicBezTo>
                  <a:pt x="15" y="51"/>
                  <a:pt x="14" y="53"/>
                  <a:pt x="12" y="53"/>
                </a:cubicBezTo>
                <a:cubicBezTo>
                  <a:pt x="10" y="53"/>
                  <a:pt x="9" y="51"/>
                  <a:pt x="9" y="49"/>
                </a:cubicBezTo>
                <a:cubicBezTo>
                  <a:pt x="9" y="39"/>
                  <a:pt x="9" y="39"/>
                  <a:pt x="9" y="39"/>
                </a:cubicBezTo>
                <a:lnTo>
                  <a:pt x="15" y="39"/>
                </a:lnTo>
                <a:close/>
                <a:moveTo>
                  <a:pt x="9" y="36"/>
                </a:moveTo>
                <a:cubicBezTo>
                  <a:pt x="9" y="30"/>
                  <a:pt x="9" y="30"/>
                  <a:pt x="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6"/>
                  <a:pt x="15" y="36"/>
                  <a:pt x="15" y="36"/>
                </a:cubicBezTo>
                <a:lnTo>
                  <a:pt x="9" y="36"/>
                </a:lnTo>
                <a:close/>
                <a:moveTo>
                  <a:pt x="36" y="36"/>
                </a:moveTo>
                <a:cubicBezTo>
                  <a:pt x="36" y="49"/>
                  <a:pt x="36" y="49"/>
                  <a:pt x="36" y="49"/>
                </a:cubicBezTo>
                <a:cubicBezTo>
                  <a:pt x="36" y="51"/>
                  <a:pt x="35" y="53"/>
                  <a:pt x="33" y="53"/>
                </a:cubicBezTo>
                <a:cubicBezTo>
                  <a:pt x="32" y="53"/>
                  <a:pt x="30" y="51"/>
                  <a:pt x="30" y="49"/>
                </a:cubicBezTo>
                <a:cubicBezTo>
                  <a:pt x="30" y="36"/>
                  <a:pt x="30" y="36"/>
                  <a:pt x="30" y="36"/>
                </a:cubicBezTo>
                <a:lnTo>
                  <a:pt x="36" y="36"/>
                </a:lnTo>
                <a:close/>
                <a:moveTo>
                  <a:pt x="30" y="33"/>
                </a:moveTo>
                <a:cubicBezTo>
                  <a:pt x="30" y="30"/>
                  <a:pt x="30" y="30"/>
                  <a:pt x="30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3"/>
                  <a:pt x="36" y="33"/>
                  <a:pt x="36" y="33"/>
                </a:cubicBezTo>
                <a:lnTo>
                  <a:pt x="30" y="33"/>
                </a:lnTo>
                <a:close/>
                <a:moveTo>
                  <a:pt x="58" y="43"/>
                </a:moveTo>
                <a:cubicBezTo>
                  <a:pt x="58" y="49"/>
                  <a:pt x="58" y="49"/>
                  <a:pt x="58" y="49"/>
                </a:cubicBezTo>
                <a:cubicBezTo>
                  <a:pt x="58" y="51"/>
                  <a:pt x="57" y="53"/>
                  <a:pt x="55" y="53"/>
                </a:cubicBezTo>
                <a:cubicBezTo>
                  <a:pt x="53" y="53"/>
                  <a:pt x="52" y="51"/>
                  <a:pt x="52" y="49"/>
                </a:cubicBezTo>
                <a:cubicBezTo>
                  <a:pt x="52" y="43"/>
                  <a:pt x="52" y="43"/>
                  <a:pt x="52" y="43"/>
                </a:cubicBezTo>
                <a:lnTo>
                  <a:pt x="58" y="43"/>
                </a:lnTo>
                <a:close/>
                <a:moveTo>
                  <a:pt x="52" y="40"/>
                </a:moveTo>
                <a:cubicBezTo>
                  <a:pt x="52" y="30"/>
                  <a:pt x="52" y="30"/>
                  <a:pt x="52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40"/>
                  <a:pt x="58" y="40"/>
                  <a:pt x="58" y="40"/>
                </a:cubicBezTo>
                <a:lnTo>
                  <a:pt x="52" y="40"/>
                </a:lnTo>
                <a:close/>
                <a:moveTo>
                  <a:pt x="64" y="26"/>
                </a:moveTo>
                <a:cubicBezTo>
                  <a:pt x="3" y="26"/>
                  <a:pt x="3" y="26"/>
                  <a:pt x="3" y="26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4"/>
                  <a:pt x="3" y="23"/>
                  <a:pt x="4" y="23"/>
                </a:cubicBezTo>
                <a:cubicBezTo>
                  <a:pt x="63" y="23"/>
                  <a:pt x="63" y="23"/>
                  <a:pt x="63" y="23"/>
                </a:cubicBezTo>
                <a:cubicBezTo>
                  <a:pt x="63" y="23"/>
                  <a:pt x="64" y="24"/>
                  <a:pt x="64" y="25"/>
                </a:cubicBezTo>
                <a:lnTo>
                  <a:pt x="64" y="2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2167307" y="3561642"/>
            <a:ext cx="397726" cy="372158"/>
          </a:xfrm>
          <a:custGeom>
            <a:avLst/>
            <a:gdLst>
              <a:gd name="T0" fmla="*/ 37 w 67"/>
              <a:gd name="T1" fmla="*/ 1 h 62"/>
              <a:gd name="T2" fmla="*/ 28 w 67"/>
              <a:gd name="T3" fmla="*/ 1 h 62"/>
              <a:gd name="T4" fmla="*/ 0 w 67"/>
              <a:gd name="T5" fmla="*/ 16 h 62"/>
              <a:gd name="T6" fmla="*/ 0 w 67"/>
              <a:gd name="T7" fmla="*/ 20 h 62"/>
              <a:gd name="T8" fmla="*/ 9 w 67"/>
              <a:gd name="T9" fmla="*/ 27 h 62"/>
              <a:gd name="T10" fmla="*/ 11 w 67"/>
              <a:gd name="T11" fmla="*/ 47 h 62"/>
              <a:gd name="T12" fmla="*/ 49 w 67"/>
              <a:gd name="T13" fmla="*/ 51 h 62"/>
              <a:gd name="T14" fmla="*/ 47 w 67"/>
              <a:gd name="T15" fmla="*/ 56 h 62"/>
              <a:gd name="T16" fmla="*/ 52 w 67"/>
              <a:gd name="T17" fmla="*/ 62 h 62"/>
              <a:gd name="T18" fmla="*/ 57 w 67"/>
              <a:gd name="T19" fmla="*/ 57 h 62"/>
              <a:gd name="T20" fmla="*/ 55 w 67"/>
              <a:gd name="T21" fmla="*/ 51 h 62"/>
              <a:gd name="T22" fmla="*/ 56 w 67"/>
              <a:gd name="T23" fmla="*/ 47 h 62"/>
              <a:gd name="T24" fmla="*/ 58 w 67"/>
              <a:gd name="T25" fmla="*/ 27 h 62"/>
              <a:gd name="T26" fmla="*/ 67 w 67"/>
              <a:gd name="T27" fmla="*/ 21 h 62"/>
              <a:gd name="T28" fmla="*/ 67 w 67"/>
              <a:gd name="T29" fmla="*/ 16 h 62"/>
              <a:gd name="T30" fmla="*/ 67 w 67"/>
              <a:gd name="T31" fmla="*/ 16 h 62"/>
              <a:gd name="T32" fmla="*/ 4 w 67"/>
              <a:gd name="T33" fmla="*/ 22 h 62"/>
              <a:gd name="T34" fmla="*/ 3 w 67"/>
              <a:gd name="T35" fmla="*/ 20 h 62"/>
              <a:gd name="T36" fmla="*/ 30 w 67"/>
              <a:gd name="T37" fmla="*/ 30 h 62"/>
              <a:gd name="T38" fmla="*/ 50 w 67"/>
              <a:gd name="T39" fmla="*/ 26 h 62"/>
              <a:gd name="T40" fmla="*/ 38 w 67"/>
              <a:gd name="T41" fmla="*/ 32 h 62"/>
              <a:gd name="T42" fmla="*/ 4 w 67"/>
              <a:gd name="T43" fmla="*/ 22 h 62"/>
              <a:gd name="T44" fmla="*/ 47 w 67"/>
              <a:gd name="T45" fmla="*/ 48 h 62"/>
              <a:gd name="T46" fmla="*/ 13 w 67"/>
              <a:gd name="T47" fmla="*/ 45 h 62"/>
              <a:gd name="T48" fmla="*/ 12 w 67"/>
              <a:gd name="T49" fmla="*/ 42 h 62"/>
              <a:gd name="T50" fmla="*/ 30 w 67"/>
              <a:gd name="T51" fmla="*/ 35 h 62"/>
              <a:gd name="T52" fmla="*/ 39 w 67"/>
              <a:gd name="T53" fmla="*/ 35 h 62"/>
              <a:gd name="T54" fmla="*/ 50 w 67"/>
              <a:gd name="T55" fmla="*/ 44 h 62"/>
              <a:gd name="T56" fmla="*/ 52 w 67"/>
              <a:gd name="T57" fmla="*/ 46 h 62"/>
              <a:gd name="T58" fmla="*/ 52 w 67"/>
              <a:gd name="T59" fmla="*/ 49 h 62"/>
              <a:gd name="T60" fmla="*/ 52 w 67"/>
              <a:gd name="T61" fmla="*/ 46 h 62"/>
              <a:gd name="T62" fmla="*/ 52 w 67"/>
              <a:gd name="T63" fmla="*/ 59 h 62"/>
              <a:gd name="T64" fmla="*/ 50 w 67"/>
              <a:gd name="T65" fmla="*/ 57 h 62"/>
              <a:gd name="T66" fmla="*/ 52 w 67"/>
              <a:gd name="T67" fmla="*/ 52 h 62"/>
              <a:gd name="T68" fmla="*/ 53 w 67"/>
              <a:gd name="T69" fmla="*/ 57 h 62"/>
              <a:gd name="T70" fmla="*/ 55 w 67"/>
              <a:gd name="T71" fmla="*/ 29 h 62"/>
              <a:gd name="T72" fmla="*/ 55 w 67"/>
              <a:gd name="T73" fmla="*/ 43 h 62"/>
              <a:gd name="T74" fmla="*/ 53 w 67"/>
              <a:gd name="T75" fmla="*/ 44 h 62"/>
              <a:gd name="T76" fmla="*/ 55 w 67"/>
              <a:gd name="T77" fmla="*/ 28 h 62"/>
              <a:gd name="T78" fmla="*/ 63 w 67"/>
              <a:gd name="T79" fmla="*/ 22 h 62"/>
              <a:gd name="T80" fmla="*/ 53 w 67"/>
              <a:gd name="T81" fmla="*/ 25 h 62"/>
              <a:gd name="T82" fmla="*/ 53 w 67"/>
              <a:gd name="T83" fmla="*/ 24 h 62"/>
              <a:gd name="T84" fmla="*/ 64 w 67"/>
              <a:gd name="T85" fmla="*/ 20 h 62"/>
              <a:gd name="T86" fmla="*/ 63 w 67"/>
              <a:gd name="T87" fmla="*/ 18 h 62"/>
              <a:gd name="T88" fmla="*/ 52 w 67"/>
              <a:gd name="T89" fmla="*/ 21 h 62"/>
              <a:gd name="T90" fmla="*/ 40 w 67"/>
              <a:gd name="T91" fmla="*/ 16 h 62"/>
              <a:gd name="T92" fmla="*/ 29 w 67"/>
              <a:gd name="T93" fmla="*/ 16 h 62"/>
              <a:gd name="T94" fmla="*/ 37 w 67"/>
              <a:gd name="T95" fmla="*/ 18 h 62"/>
              <a:gd name="T96" fmla="*/ 38 w 67"/>
              <a:gd name="T97" fmla="*/ 27 h 62"/>
              <a:gd name="T98" fmla="*/ 4 w 67"/>
              <a:gd name="T99" fmla="*/ 18 h 62"/>
              <a:gd name="T100" fmla="*/ 3 w 67"/>
              <a:gd name="T101" fmla="*/ 16 h 62"/>
              <a:gd name="T102" fmla="*/ 29 w 67"/>
              <a:gd name="T103" fmla="*/ 4 h 62"/>
              <a:gd name="T104" fmla="*/ 36 w 67"/>
              <a:gd name="T105" fmla="*/ 4 h 62"/>
              <a:gd name="T106" fmla="*/ 64 w 67"/>
              <a:gd name="T107" fmla="*/ 16 h 62"/>
              <a:gd name="T108" fmla="*/ 64 w 67"/>
              <a:gd name="T109" fmla="*/ 1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7" h="62">
                <a:moveTo>
                  <a:pt x="64" y="11"/>
                </a:move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4" y="0"/>
                  <a:pt x="33" y="0"/>
                </a:cubicBezTo>
                <a:cubicBezTo>
                  <a:pt x="31" y="0"/>
                  <a:pt x="30" y="1"/>
                  <a:pt x="28" y="1"/>
                </a:cubicBezTo>
                <a:cubicBezTo>
                  <a:pt x="3" y="11"/>
                  <a:pt x="3" y="11"/>
                  <a:pt x="3" y="11"/>
                </a:cubicBezTo>
                <a:cubicBezTo>
                  <a:pt x="1" y="12"/>
                  <a:pt x="0" y="13"/>
                  <a:pt x="0" y="16"/>
                </a:cubicBezTo>
                <a:cubicBezTo>
                  <a:pt x="0" y="16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1" y="24"/>
                  <a:pt x="3" y="25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5"/>
                  <a:pt x="10" y="46"/>
                  <a:pt x="11" y="47"/>
                </a:cubicBezTo>
                <a:cubicBezTo>
                  <a:pt x="16" y="51"/>
                  <a:pt x="26" y="54"/>
                  <a:pt x="34" y="54"/>
                </a:cubicBezTo>
                <a:cubicBezTo>
                  <a:pt x="38" y="54"/>
                  <a:pt x="44" y="53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7"/>
                  <a:pt x="47" y="57"/>
                  <a:pt x="47" y="57"/>
                </a:cubicBezTo>
                <a:cubicBezTo>
                  <a:pt x="47" y="60"/>
                  <a:pt x="49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5" y="62"/>
                  <a:pt x="57" y="60"/>
                  <a:pt x="57" y="57"/>
                </a:cubicBezTo>
                <a:cubicBezTo>
                  <a:pt x="57" y="57"/>
                  <a:pt x="57" y="57"/>
                  <a:pt x="56" y="56"/>
                </a:cubicBezTo>
                <a:cubicBezTo>
                  <a:pt x="55" y="51"/>
                  <a:pt x="55" y="51"/>
                  <a:pt x="55" y="51"/>
                </a:cubicBezTo>
                <a:cubicBezTo>
                  <a:pt x="56" y="50"/>
                  <a:pt x="57" y="49"/>
                  <a:pt x="57" y="48"/>
                </a:cubicBezTo>
                <a:cubicBezTo>
                  <a:pt x="57" y="48"/>
                  <a:pt x="56" y="47"/>
                  <a:pt x="56" y="47"/>
                </a:cubicBezTo>
                <a:cubicBezTo>
                  <a:pt x="57" y="46"/>
                  <a:pt x="58" y="45"/>
                  <a:pt x="58" y="43"/>
                </a:cubicBezTo>
                <a:cubicBezTo>
                  <a:pt x="58" y="27"/>
                  <a:pt x="58" y="27"/>
                  <a:pt x="58" y="27"/>
                </a:cubicBezTo>
                <a:cubicBezTo>
                  <a:pt x="64" y="25"/>
                  <a:pt x="64" y="25"/>
                  <a:pt x="64" y="25"/>
                </a:cubicBezTo>
                <a:cubicBezTo>
                  <a:pt x="66" y="24"/>
                  <a:pt x="67" y="23"/>
                  <a:pt x="67" y="21"/>
                </a:cubicBezTo>
                <a:cubicBezTo>
                  <a:pt x="67" y="20"/>
                  <a:pt x="67" y="20"/>
                  <a:pt x="67" y="20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4"/>
                  <a:pt x="66" y="12"/>
                  <a:pt x="64" y="11"/>
                </a:cubicBezTo>
                <a:close/>
                <a:moveTo>
                  <a:pt x="4" y="22"/>
                </a:moveTo>
                <a:cubicBezTo>
                  <a:pt x="3" y="22"/>
                  <a:pt x="3" y="21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0" y="30"/>
                  <a:pt x="30" y="30"/>
                  <a:pt x="30" y="30"/>
                </a:cubicBezTo>
                <a:cubicBezTo>
                  <a:pt x="33" y="31"/>
                  <a:pt x="36" y="31"/>
                  <a:pt x="39" y="30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27"/>
                  <a:pt x="50" y="27"/>
                  <a:pt x="50" y="27"/>
                </a:cubicBezTo>
                <a:cubicBezTo>
                  <a:pt x="38" y="32"/>
                  <a:pt x="38" y="32"/>
                  <a:pt x="38" y="32"/>
                </a:cubicBezTo>
                <a:cubicBezTo>
                  <a:pt x="36" y="33"/>
                  <a:pt x="33" y="33"/>
                  <a:pt x="31" y="32"/>
                </a:cubicBezTo>
                <a:lnTo>
                  <a:pt x="4" y="22"/>
                </a:lnTo>
                <a:close/>
                <a:moveTo>
                  <a:pt x="47" y="48"/>
                </a:moveTo>
                <a:cubicBezTo>
                  <a:pt x="47" y="48"/>
                  <a:pt x="47" y="48"/>
                  <a:pt x="47" y="48"/>
                </a:cubicBezTo>
                <a:cubicBezTo>
                  <a:pt x="43" y="50"/>
                  <a:pt x="38" y="51"/>
                  <a:pt x="34" y="51"/>
                </a:cubicBezTo>
                <a:cubicBezTo>
                  <a:pt x="26" y="51"/>
                  <a:pt x="18" y="48"/>
                  <a:pt x="13" y="45"/>
                </a:cubicBezTo>
                <a:cubicBezTo>
                  <a:pt x="12" y="44"/>
                  <a:pt x="12" y="44"/>
                  <a:pt x="12" y="43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28"/>
                  <a:pt x="12" y="28"/>
                  <a:pt x="12" y="28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5"/>
                  <a:pt x="33" y="36"/>
                  <a:pt x="34" y="36"/>
                </a:cubicBezTo>
                <a:cubicBezTo>
                  <a:pt x="36" y="36"/>
                  <a:pt x="37" y="35"/>
                  <a:pt x="39" y="35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49" y="44"/>
                  <a:pt x="47" y="46"/>
                  <a:pt x="47" y="48"/>
                </a:cubicBezTo>
                <a:close/>
                <a:moveTo>
                  <a:pt x="52" y="46"/>
                </a:moveTo>
                <a:cubicBezTo>
                  <a:pt x="53" y="46"/>
                  <a:pt x="53" y="47"/>
                  <a:pt x="53" y="48"/>
                </a:cubicBezTo>
                <a:cubicBezTo>
                  <a:pt x="53" y="49"/>
                  <a:pt x="53" y="49"/>
                  <a:pt x="52" y="49"/>
                </a:cubicBezTo>
                <a:cubicBezTo>
                  <a:pt x="51" y="49"/>
                  <a:pt x="50" y="49"/>
                  <a:pt x="50" y="48"/>
                </a:cubicBezTo>
                <a:cubicBezTo>
                  <a:pt x="50" y="47"/>
                  <a:pt x="51" y="46"/>
                  <a:pt x="52" y="46"/>
                </a:cubicBezTo>
                <a:close/>
                <a:moveTo>
                  <a:pt x="52" y="59"/>
                </a:moveTo>
                <a:cubicBezTo>
                  <a:pt x="52" y="59"/>
                  <a:pt x="52" y="59"/>
                  <a:pt x="52" y="59"/>
                </a:cubicBezTo>
                <a:cubicBezTo>
                  <a:pt x="51" y="59"/>
                  <a:pt x="50" y="58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8"/>
                  <a:pt x="53" y="59"/>
                  <a:pt x="52" y="59"/>
                </a:cubicBezTo>
                <a:close/>
                <a:moveTo>
                  <a:pt x="55" y="29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44"/>
                  <a:pt x="55" y="44"/>
                  <a:pt x="55" y="44"/>
                </a:cubicBezTo>
                <a:cubicBezTo>
                  <a:pt x="54" y="44"/>
                  <a:pt x="54" y="44"/>
                  <a:pt x="53" y="44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28"/>
                  <a:pt x="55" y="28"/>
                  <a:pt x="55" y="28"/>
                </a:cubicBezTo>
                <a:lnTo>
                  <a:pt x="55" y="29"/>
                </a:lnTo>
                <a:close/>
                <a:moveTo>
                  <a:pt x="63" y="22"/>
                </a:moveTo>
                <a:cubicBezTo>
                  <a:pt x="53" y="26"/>
                  <a:pt x="53" y="26"/>
                  <a:pt x="53" y="26"/>
                </a:cubicBezTo>
                <a:cubicBezTo>
                  <a:pt x="53" y="25"/>
                  <a:pt x="53" y="25"/>
                  <a:pt x="53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53" y="24"/>
                  <a:pt x="53" y="24"/>
                  <a:pt x="53" y="24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21"/>
                  <a:pt x="64" y="20"/>
                  <a:pt x="64" y="20"/>
                </a:cubicBezTo>
                <a:cubicBezTo>
                  <a:pt x="64" y="21"/>
                  <a:pt x="64" y="22"/>
                  <a:pt x="63" y="22"/>
                </a:cubicBezTo>
                <a:close/>
                <a:moveTo>
                  <a:pt x="63" y="18"/>
                </a:moveTo>
                <a:cubicBezTo>
                  <a:pt x="52" y="22"/>
                  <a:pt x="52" y="22"/>
                  <a:pt x="52" y="22"/>
                </a:cubicBezTo>
                <a:cubicBezTo>
                  <a:pt x="52" y="21"/>
                  <a:pt x="52" y="21"/>
                  <a:pt x="52" y="21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4"/>
                  <a:pt x="37" y="13"/>
                  <a:pt x="34" y="13"/>
                </a:cubicBezTo>
                <a:cubicBezTo>
                  <a:pt x="31" y="13"/>
                  <a:pt x="29" y="14"/>
                  <a:pt x="29" y="16"/>
                </a:cubicBezTo>
                <a:cubicBezTo>
                  <a:pt x="29" y="17"/>
                  <a:pt x="31" y="19"/>
                  <a:pt x="34" y="19"/>
                </a:cubicBezTo>
                <a:cubicBezTo>
                  <a:pt x="35" y="19"/>
                  <a:pt x="36" y="19"/>
                  <a:pt x="37" y="18"/>
                </a:cubicBezTo>
                <a:cubicBezTo>
                  <a:pt x="49" y="23"/>
                  <a:pt x="49" y="23"/>
                  <a:pt x="49" y="23"/>
                </a:cubicBezTo>
                <a:cubicBezTo>
                  <a:pt x="38" y="27"/>
                  <a:pt x="38" y="27"/>
                  <a:pt x="38" y="27"/>
                </a:cubicBezTo>
                <a:cubicBezTo>
                  <a:pt x="36" y="28"/>
                  <a:pt x="33" y="28"/>
                  <a:pt x="31" y="27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2" y="3"/>
                  <a:pt x="33" y="3"/>
                </a:cubicBezTo>
                <a:cubicBezTo>
                  <a:pt x="34" y="3"/>
                  <a:pt x="35" y="4"/>
                  <a:pt x="36" y="4"/>
                </a:cubicBezTo>
                <a:cubicBezTo>
                  <a:pt x="63" y="14"/>
                  <a:pt x="63" y="14"/>
                  <a:pt x="63" y="14"/>
                </a:cubicBezTo>
                <a:cubicBezTo>
                  <a:pt x="64" y="14"/>
                  <a:pt x="64" y="15"/>
                  <a:pt x="64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6"/>
                  <a:pt x="64" y="17"/>
                  <a:pt x="63" y="1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3065291" y="4393122"/>
            <a:ext cx="309658" cy="406246"/>
            <a:chOff x="7926481" y="3065242"/>
            <a:chExt cx="554539" cy="72751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稻壳儿春秋广告/盗版必究        原创来源：http://chn.docer.com/works?userid=199329941#!/work_time"/>
            <p:cNvSpPr/>
            <p:nvPr/>
          </p:nvSpPr>
          <p:spPr bwMode="auto">
            <a:xfrm>
              <a:off x="8140156" y="3579081"/>
              <a:ext cx="30525" cy="66138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1 h 6"/>
                <a:gd name="T4" fmla="*/ 0 w 3"/>
                <a:gd name="T5" fmla="*/ 4 h 6"/>
                <a:gd name="T6" fmla="*/ 2 w 3"/>
                <a:gd name="T7" fmla="*/ 6 h 6"/>
                <a:gd name="T8" fmla="*/ 3 w 3"/>
                <a:gd name="T9" fmla="*/ 4 h 6"/>
                <a:gd name="T10" fmla="*/ 3 w 3"/>
                <a:gd name="T11" fmla="*/ 1 h 6"/>
                <a:gd name="T12" fmla="*/ 2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稻壳儿春秋广告/盗版必究        原创来源：http://chn.docer.com/works?userid=199329941#!/work_time"/>
            <p:cNvSpPr/>
            <p:nvPr/>
          </p:nvSpPr>
          <p:spPr bwMode="auto">
            <a:xfrm>
              <a:off x="8231731" y="3579081"/>
              <a:ext cx="45788" cy="66138"/>
            </a:xfrm>
            <a:custGeom>
              <a:avLst/>
              <a:gdLst>
                <a:gd name="T0" fmla="*/ 2 w 4"/>
                <a:gd name="T1" fmla="*/ 0 h 6"/>
                <a:gd name="T2" fmla="*/ 0 w 4"/>
                <a:gd name="T3" fmla="*/ 1 h 6"/>
                <a:gd name="T4" fmla="*/ 0 w 4"/>
                <a:gd name="T5" fmla="*/ 4 h 6"/>
                <a:gd name="T6" fmla="*/ 2 w 4"/>
                <a:gd name="T7" fmla="*/ 6 h 6"/>
                <a:gd name="T8" fmla="*/ 4 w 4"/>
                <a:gd name="T9" fmla="*/ 4 h 6"/>
                <a:gd name="T10" fmla="*/ 4 w 4"/>
                <a:gd name="T11" fmla="*/ 1 h 6"/>
                <a:gd name="T12" fmla="*/ 2 w 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稻壳儿春秋广告/盗版必究        原创来源：http://chn.docer.com/works?userid=199329941#!/work_time"/>
            <p:cNvSpPr/>
            <p:nvPr/>
          </p:nvSpPr>
          <p:spPr bwMode="auto">
            <a:xfrm>
              <a:off x="8191031" y="3624869"/>
              <a:ext cx="30525" cy="71225"/>
            </a:xfrm>
            <a:custGeom>
              <a:avLst/>
              <a:gdLst>
                <a:gd name="T0" fmla="*/ 1 w 3"/>
                <a:gd name="T1" fmla="*/ 0 h 7"/>
                <a:gd name="T2" fmla="*/ 0 w 3"/>
                <a:gd name="T3" fmla="*/ 2 h 7"/>
                <a:gd name="T4" fmla="*/ 0 w 3"/>
                <a:gd name="T5" fmla="*/ 5 h 7"/>
                <a:gd name="T6" fmla="*/ 1 w 3"/>
                <a:gd name="T7" fmla="*/ 7 h 7"/>
                <a:gd name="T8" fmla="*/ 3 w 3"/>
                <a:gd name="T9" fmla="*/ 5 h 7"/>
                <a:gd name="T10" fmla="*/ 3 w 3"/>
                <a:gd name="T11" fmla="*/ 2 h 7"/>
                <a:gd name="T12" fmla="*/ 1 w 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7"/>
                    <a:pt x="3" y="6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稻壳儿春秋广告/盗版必究        原创来源：http://chn.docer.com/works?userid=199329941#!/work_time"/>
            <p:cNvSpPr/>
            <p:nvPr/>
          </p:nvSpPr>
          <p:spPr bwMode="auto">
            <a:xfrm>
              <a:off x="8094369" y="3309443"/>
              <a:ext cx="66138" cy="66138"/>
            </a:xfrm>
            <a:custGeom>
              <a:avLst/>
              <a:gdLst>
                <a:gd name="T0" fmla="*/ 4 w 6"/>
                <a:gd name="T1" fmla="*/ 2 h 6"/>
                <a:gd name="T2" fmla="*/ 3 w 6"/>
                <a:gd name="T3" fmla="*/ 0 h 6"/>
                <a:gd name="T4" fmla="*/ 3 w 6"/>
                <a:gd name="T5" fmla="*/ 0 h 6"/>
                <a:gd name="T6" fmla="*/ 0 w 6"/>
                <a:gd name="T7" fmla="*/ 3 h 6"/>
                <a:gd name="T8" fmla="*/ 3 w 6"/>
                <a:gd name="T9" fmla="*/ 6 h 6"/>
                <a:gd name="T10" fmla="*/ 6 w 6"/>
                <a:gd name="T11" fmla="*/ 3 h 6"/>
                <a:gd name="T12" fmla="*/ 5 w 6"/>
                <a:gd name="T13" fmla="*/ 1 h 6"/>
                <a:gd name="T14" fmla="*/ 4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4" y="2"/>
                  </a:move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2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稻壳儿春秋广告/盗版必究        原创来源：http://chn.docer.com/works?userid=199329941#!/work_time"/>
            <p:cNvSpPr/>
            <p:nvPr/>
          </p:nvSpPr>
          <p:spPr bwMode="auto">
            <a:xfrm>
              <a:off x="8257169" y="3309443"/>
              <a:ext cx="61050" cy="66138"/>
            </a:xfrm>
            <a:custGeom>
              <a:avLst/>
              <a:gdLst>
                <a:gd name="T0" fmla="*/ 5 w 6"/>
                <a:gd name="T1" fmla="*/ 2 h 6"/>
                <a:gd name="T2" fmla="*/ 3 w 6"/>
                <a:gd name="T3" fmla="*/ 0 h 6"/>
                <a:gd name="T4" fmla="*/ 3 w 6"/>
                <a:gd name="T5" fmla="*/ 0 h 6"/>
                <a:gd name="T6" fmla="*/ 0 w 6"/>
                <a:gd name="T7" fmla="*/ 3 h 6"/>
                <a:gd name="T8" fmla="*/ 3 w 6"/>
                <a:gd name="T9" fmla="*/ 6 h 6"/>
                <a:gd name="T10" fmla="*/ 6 w 6"/>
                <a:gd name="T11" fmla="*/ 3 h 6"/>
                <a:gd name="T12" fmla="*/ 5 w 6"/>
                <a:gd name="T13" fmla="*/ 1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007881" y="3212780"/>
              <a:ext cx="396826" cy="279813"/>
            </a:xfrm>
            <a:custGeom>
              <a:avLst/>
              <a:gdLst>
                <a:gd name="T0" fmla="*/ 35 w 37"/>
                <a:gd name="T1" fmla="*/ 12 h 26"/>
                <a:gd name="T2" fmla="*/ 32 w 37"/>
                <a:gd name="T3" fmla="*/ 5 h 26"/>
                <a:gd name="T4" fmla="*/ 36 w 37"/>
                <a:gd name="T5" fmla="*/ 3 h 26"/>
                <a:gd name="T6" fmla="*/ 36 w 37"/>
                <a:gd name="T7" fmla="*/ 1 h 26"/>
                <a:gd name="T8" fmla="*/ 34 w 37"/>
                <a:gd name="T9" fmla="*/ 0 h 26"/>
                <a:gd name="T10" fmla="*/ 26 w 37"/>
                <a:gd name="T11" fmla="*/ 3 h 26"/>
                <a:gd name="T12" fmla="*/ 18 w 37"/>
                <a:gd name="T13" fmla="*/ 7 h 26"/>
                <a:gd name="T14" fmla="*/ 11 w 37"/>
                <a:gd name="T15" fmla="*/ 3 h 26"/>
                <a:gd name="T16" fmla="*/ 2 w 37"/>
                <a:gd name="T17" fmla="*/ 0 h 26"/>
                <a:gd name="T18" fmla="*/ 0 w 37"/>
                <a:gd name="T19" fmla="*/ 1 h 26"/>
                <a:gd name="T20" fmla="*/ 1 w 37"/>
                <a:gd name="T21" fmla="*/ 3 h 26"/>
                <a:gd name="T22" fmla="*/ 5 w 37"/>
                <a:gd name="T23" fmla="*/ 5 h 26"/>
                <a:gd name="T24" fmla="*/ 2 w 37"/>
                <a:gd name="T25" fmla="*/ 12 h 26"/>
                <a:gd name="T26" fmla="*/ 11 w 37"/>
                <a:gd name="T27" fmla="*/ 22 h 26"/>
                <a:gd name="T28" fmla="*/ 13 w 37"/>
                <a:gd name="T29" fmla="*/ 21 h 26"/>
                <a:gd name="T30" fmla="*/ 17 w 37"/>
                <a:gd name="T31" fmla="*/ 26 h 26"/>
                <a:gd name="T32" fmla="*/ 18 w 37"/>
                <a:gd name="T33" fmla="*/ 26 h 26"/>
                <a:gd name="T34" fmla="*/ 19 w 37"/>
                <a:gd name="T35" fmla="*/ 26 h 26"/>
                <a:gd name="T36" fmla="*/ 24 w 37"/>
                <a:gd name="T37" fmla="*/ 21 h 26"/>
                <a:gd name="T38" fmla="*/ 26 w 37"/>
                <a:gd name="T39" fmla="*/ 22 h 26"/>
                <a:gd name="T40" fmla="*/ 35 w 37"/>
                <a:gd name="T41" fmla="*/ 12 h 26"/>
                <a:gd name="T42" fmla="*/ 11 w 37"/>
                <a:gd name="T43" fmla="*/ 18 h 26"/>
                <a:gd name="T44" fmla="*/ 5 w 37"/>
                <a:gd name="T45" fmla="*/ 12 h 26"/>
                <a:gd name="T46" fmla="*/ 11 w 37"/>
                <a:gd name="T47" fmla="*/ 6 h 26"/>
                <a:gd name="T48" fmla="*/ 17 w 37"/>
                <a:gd name="T49" fmla="*/ 12 h 26"/>
                <a:gd name="T50" fmla="*/ 11 w 37"/>
                <a:gd name="T51" fmla="*/ 18 h 26"/>
                <a:gd name="T52" fmla="*/ 18 w 37"/>
                <a:gd name="T53" fmla="*/ 22 h 26"/>
                <a:gd name="T54" fmla="*/ 16 w 37"/>
                <a:gd name="T55" fmla="*/ 20 h 26"/>
                <a:gd name="T56" fmla="*/ 16 w 37"/>
                <a:gd name="T57" fmla="*/ 20 h 26"/>
                <a:gd name="T58" fmla="*/ 18 w 37"/>
                <a:gd name="T59" fmla="*/ 17 h 26"/>
                <a:gd name="T60" fmla="*/ 21 w 37"/>
                <a:gd name="T61" fmla="*/ 20 h 26"/>
                <a:gd name="T62" fmla="*/ 21 w 37"/>
                <a:gd name="T63" fmla="*/ 20 h 26"/>
                <a:gd name="T64" fmla="*/ 18 w 37"/>
                <a:gd name="T65" fmla="*/ 22 h 26"/>
                <a:gd name="T66" fmla="*/ 26 w 37"/>
                <a:gd name="T67" fmla="*/ 18 h 26"/>
                <a:gd name="T68" fmla="*/ 20 w 37"/>
                <a:gd name="T69" fmla="*/ 12 h 26"/>
                <a:gd name="T70" fmla="*/ 26 w 37"/>
                <a:gd name="T71" fmla="*/ 6 h 26"/>
                <a:gd name="T72" fmla="*/ 32 w 37"/>
                <a:gd name="T73" fmla="*/ 12 h 26"/>
                <a:gd name="T74" fmla="*/ 26 w 37"/>
                <a:gd name="T7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26">
                  <a:moveTo>
                    <a:pt x="35" y="12"/>
                  </a:moveTo>
                  <a:cubicBezTo>
                    <a:pt x="35" y="9"/>
                    <a:pt x="34" y="7"/>
                    <a:pt x="32" y="5"/>
                  </a:cubicBezTo>
                  <a:cubicBezTo>
                    <a:pt x="33" y="5"/>
                    <a:pt x="35" y="4"/>
                    <a:pt x="36" y="3"/>
                  </a:cubicBezTo>
                  <a:cubicBezTo>
                    <a:pt x="37" y="2"/>
                    <a:pt x="37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2"/>
                    <a:pt x="29" y="3"/>
                    <a:pt x="26" y="3"/>
                  </a:cubicBezTo>
                  <a:cubicBezTo>
                    <a:pt x="23" y="3"/>
                    <a:pt x="20" y="5"/>
                    <a:pt x="18" y="7"/>
                  </a:cubicBezTo>
                  <a:cubicBezTo>
                    <a:pt x="17" y="5"/>
                    <a:pt x="14" y="3"/>
                    <a:pt x="11" y="3"/>
                  </a:cubicBezTo>
                  <a:cubicBezTo>
                    <a:pt x="8" y="3"/>
                    <a:pt x="5" y="2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3" y="7"/>
                    <a:pt x="2" y="9"/>
                    <a:pt x="2" y="12"/>
                  </a:cubicBezTo>
                  <a:cubicBezTo>
                    <a:pt x="2" y="17"/>
                    <a:pt x="6" y="22"/>
                    <a:pt x="11" y="22"/>
                  </a:cubicBezTo>
                  <a:cubicBezTo>
                    <a:pt x="11" y="22"/>
                    <a:pt x="12" y="21"/>
                    <a:pt x="13" y="21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2"/>
                    <a:pt x="26" y="22"/>
                  </a:cubicBezTo>
                  <a:cubicBezTo>
                    <a:pt x="31" y="22"/>
                    <a:pt x="35" y="17"/>
                    <a:pt x="35" y="12"/>
                  </a:cubicBezTo>
                  <a:close/>
                  <a:moveTo>
                    <a:pt x="11" y="18"/>
                  </a:moveTo>
                  <a:cubicBezTo>
                    <a:pt x="7" y="18"/>
                    <a:pt x="5" y="16"/>
                    <a:pt x="5" y="12"/>
                  </a:cubicBezTo>
                  <a:cubicBezTo>
                    <a:pt x="5" y="9"/>
                    <a:pt x="7" y="6"/>
                    <a:pt x="11" y="6"/>
                  </a:cubicBezTo>
                  <a:cubicBezTo>
                    <a:pt x="14" y="6"/>
                    <a:pt x="17" y="9"/>
                    <a:pt x="17" y="12"/>
                  </a:cubicBezTo>
                  <a:cubicBezTo>
                    <a:pt x="17" y="16"/>
                    <a:pt x="14" y="18"/>
                    <a:pt x="11" y="18"/>
                  </a:cubicBezTo>
                  <a:close/>
                  <a:moveTo>
                    <a:pt x="18" y="22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9"/>
                    <a:pt x="18" y="18"/>
                    <a:pt x="18" y="17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lnTo>
                    <a:pt x="18" y="22"/>
                  </a:lnTo>
                  <a:close/>
                  <a:moveTo>
                    <a:pt x="26" y="18"/>
                  </a:moveTo>
                  <a:cubicBezTo>
                    <a:pt x="23" y="18"/>
                    <a:pt x="20" y="16"/>
                    <a:pt x="20" y="12"/>
                  </a:cubicBezTo>
                  <a:cubicBezTo>
                    <a:pt x="20" y="9"/>
                    <a:pt x="23" y="6"/>
                    <a:pt x="26" y="6"/>
                  </a:cubicBezTo>
                  <a:cubicBezTo>
                    <a:pt x="29" y="6"/>
                    <a:pt x="32" y="9"/>
                    <a:pt x="32" y="12"/>
                  </a:cubicBezTo>
                  <a:cubicBezTo>
                    <a:pt x="32" y="16"/>
                    <a:pt x="29" y="18"/>
                    <a:pt x="2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926481" y="3065242"/>
              <a:ext cx="554539" cy="727515"/>
            </a:xfrm>
            <a:custGeom>
              <a:avLst/>
              <a:gdLst>
                <a:gd name="T0" fmla="*/ 49 w 52"/>
                <a:gd name="T1" fmla="*/ 2 h 68"/>
                <a:gd name="T2" fmla="*/ 46 w 52"/>
                <a:gd name="T3" fmla="*/ 2 h 68"/>
                <a:gd name="T4" fmla="*/ 38 w 52"/>
                <a:gd name="T5" fmla="*/ 9 h 68"/>
                <a:gd name="T6" fmla="*/ 37 w 52"/>
                <a:gd name="T7" fmla="*/ 3 h 68"/>
                <a:gd name="T8" fmla="*/ 39 w 52"/>
                <a:gd name="T9" fmla="*/ 5 h 68"/>
                <a:gd name="T10" fmla="*/ 42 w 52"/>
                <a:gd name="T11" fmla="*/ 5 h 68"/>
                <a:gd name="T12" fmla="*/ 43 w 52"/>
                <a:gd name="T13" fmla="*/ 3 h 68"/>
                <a:gd name="T14" fmla="*/ 43 w 52"/>
                <a:gd name="T15" fmla="*/ 0 h 68"/>
                <a:gd name="T16" fmla="*/ 17 w 52"/>
                <a:gd name="T17" fmla="*/ 0 h 68"/>
                <a:gd name="T18" fmla="*/ 8 w 52"/>
                <a:gd name="T19" fmla="*/ 2 h 68"/>
                <a:gd name="T20" fmla="*/ 16 w 52"/>
                <a:gd name="T21" fmla="*/ 3 h 68"/>
                <a:gd name="T22" fmla="*/ 15 w 52"/>
                <a:gd name="T23" fmla="*/ 9 h 68"/>
                <a:gd name="T24" fmla="*/ 6 w 52"/>
                <a:gd name="T25" fmla="*/ 2 h 68"/>
                <a:gd name="T26" fmla="*/ 3 w 52"/>
                <a:gd name="T27" fmla="*/ 2 h 68"/>
                <a:gd name="T28" fmla="*/ 0 w 52"/>
                <a:gd name="T29" fmla="*/ 48 h 68"/>
                <a:gd name="T30" fmla="*/ 1 w 52"/>
                <a:gd name="T31" fmla="*/ 53 h 68"/>
                <a:gd name="T32" fmla="*/ 15 w 52"/>
                <a:gd name="T33" fmla="*/ 68 h 68"/>
                <a:gd name="T34" fmla="*/ 17 w 52"/>
                <a:gd name="T35" fmla="*/ 66 h 68"/>
                <a:gd name="T36" fmla="*/ 36 w 52"/>
                <a:gd name="T37" fmla="*/ 66 h 68"/>
                <a:gd name="T38" fmla="*/ 38 w 52"/>
                <a:gd name="T39" fmla="*/ 68 h 68"/>
                <a:gd name="T40" fmla="*/ 52 w 52"/>
                <a:gd name="T41" fmla="*/ 53 h 68"/>
                <a:gd name="T42" fmla="*/ 52 w 52"/>
                <a:gd name="T43" fmla="*/ 48 h 68"/>
                <a:gd name="T44" fmla="*/ 19 w 52"/>
                <a:gd name="T45" fmla="*/ 3 h 68"/>
                <a:gd name="T46" fmla="*/ 34 w 52"/>
                <a:gd name="T47" fmla="*/ 8 h 68"/>
                <a:gd name="T48" fmla="*/ 19 w 52"/>
                <a:gd name="T49" fmla="*/ 8 h 68"/>
                <a:gd name="T50" fmla="*/ 14 w 52"/>
                <a:gd name="T51" fmla="*/ 64 h 68"/>
                <a:gd name="T52" fmla="*/ 4 w 52"/>
                <a:gd name="T53" fmla="*/ 52 h 68"/>
                <a:gd name="T54" fmla="*/ 9 w 52"/>
                <a:gd name="T55" fmla="*/ 40 h 68"/>
                <a:gd name="T56" fmla="*/ 14 w 52"/>
                <a:gd name="T57" fmla="*/ 45 h 68"/>
                <a:gd name="T58" fmla="*/ 14 w 52"/>
                <a:gd name="T59" fmla="*/ 64 h 68"/>
                <a:gd name="T60" fmla="*/ 36 w 52"/>
                <a:gd name="T61" fmla="*/ 45 h 68"/>
                <a:gd name="T62" fmla="*/ 35 w 52"/>
                <a:gd name="T63" fmla="*/ 63 h 68"/>
                <a:gd name="T64" fmla="*/ 17 w 52"/>
                <a:gd name="T65" fmla="*/ 45 h 68"/>
                <a:gd name="T66" fmla="*/ 7 w 52"/>
                <a:gd name="T67" fmla="*/ 37 h 68"/>
                <a:gd name="T68" fmla="*/ 6 w 52"/>
                <a:gd name="T69" fmla="*/ 38 h 68"/>
                <a:gd name="T70" fmla="*/ 6 w 52"/>
                <a:gd name="T71" fmla="*/ 8 h 68"/>
                <a:gd name="T72" fmla="*/ 7 w 52"/>
                <a:gd name="T73" fmla="*/ 8 h 68"/>
                <a:gd name="T74" fmla="*/ 11 w 52"/>
                <a:gd name="T75" fmla="*/ 11 h 68"/>
                <a:gd name="T76" fmla="*/ 18 w 52"/>
                <a:gd name="T77" fmla="*/ 11 h 68"/>
                <a:gd name="T78" fmla="*/ 26 w 52"/>
                <a:gd name="T79" fmla="*/ 14 h 68"/>
                <a:gd name="T80" fmla="*/ 27 w 52"/>
                <a:gd name="T81" fmla="*/ 14 h 68"/>
                <a:gd name="T82" fmla="*/ 35 w 52"/>
                <a:gd name="T83" fmla="*/ 11 h 68"/>
                <a:gd name="T84" fmla="*/ 42 w 52"/>
                <a:gd name="T85" fmla="*/ 11 h 68"/>
                <a:gd name="T86" fmla="*/ 46 w 52"/>
                <a:gd name="T87" fmla="*/ 34 h 68"/>
                <a:gd name="T88" fmla="*/ 46 w 52"/>
                <a:gd name="T89" fmla="*/ 38 h 68"/>
                <a:gd name="T90" fmla="*/ 36 w 52"/>
                <a:gd name="T91" fmla="*/ 44 h 68"/>
                <a:gd name="T92" fmla="*/ 49 w 52"/>
                <a:gd name="T93" fmla="*/ 52 h 68"/>
                <a:gd name="T94" fmla="*/ 38 w 52"/>
                <a:gd name="T95" fmla="*/ 45 h 68"/>
                <a:gd name="T96" fmla="*/ 38 w 52"/>
                <a:gd name="T97" fmla="*/ 45 h 68"/>
                <a:gd name="T98" fmla="*/ 45 w 52"/>
                <a:gd name="T99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" h="68">
                  <a:moveTo>
                    <a:pt x="49" y="40"/>
                  </a:move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47" y="0"/>
                    <a:pt x="46" y="1"/>
                    <a:pt x="46" y="2"/>
                  </a:cubicBezTo>
                  <a:cubicBezTo>
                    <a:pt x="46" y="4"/>
                    <a:pt x="44" y="7"/>
                    <a:pt x="40" y="9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40" y="6"/>
                  </a:cubicBezTo>
                  <a:cubicBezTo>
                    <a:pt x="41" y="6"/>
                    <a:pt x="42" y="6"/>
                    <a:pt x="42" y="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4" y="3"/>
                    <a:pt x="45" y="3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9" y="7"/>
                    <a:pt x="6" y="4"/>
                    <a:pt x="6" y="2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0" y="44"/>
                    <a:pt x="0" y="48"/>
                  </a:cubicBezTo>
                  <a:cubicBezTo>
                    <a:pt x="0" y="49"/>
                    <a:pt x="1" y="51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3" y="60"/>
                    <a:pt x="8" y="66"/>
                    <a:pt x="14" y="68"/>
                  </a:cubicBezTo>
                  <a:cubicBezTo>
                    <a:pt x="14" y="68"/>
                    <a:pt x="14" y="68"/>
                    <a:pt x="15" y="68"/>
                  </a:cubicBezTo>
                  <a:cubicBezTo>
                    <a:pt x="15" y="68"/>
                    <a:pt x="16" y="67"/>
                    <a:pt x="16" y="67"/>
                  </a:cubicBezTo>
                  <a:cubicBezTo>
                    <a:pt x="16" y="66"/>
                    <a:pt x="16" y="66"/>
                    <a:pt x="17" y="66"/>
                  </a:cubicBezTo>
                  <a:cubicBezTo>
                    <a:pt x="20" y="67"/>
                    <a:pt x="23" y="68"/>
                    <a:pt x="26" y="68"/>
                  </a:cubicBezTo>
                  <a:cubicBezTo>
                    <a:pt x="30" y="68"/>
                    <a:pt x="33" y="67"/>
                    <a:pt x="36" y="66"/>
                  </a:cubicBezTo>
                  <a:cubicBezTo>
                    <a:pt x="36" y="66"/>
                    <a:pt x="37" y="66"/>
                    <a:pt x="37" y="67"/>
                  </a:cubicBezTo>
                  <a:cubicBezTo>
                    <a:pt x="37" y="67"/>
                    <a:pt x="38" y="68"/>
                    <a:pt x="38" y="68"/>
                  </a:cubicBezTo>
                  <a:cubicBezTo>
                    <a:pt x="38" y="68"/>
                    <a:pt x="38" y="68"/>
                    <a:pt x="39" y="68"/>
                  </a:cubicBezTo>
                  <a:cubicBezTo>
                    <a:pt x="44" y="66"/>
                    <a:pt x="49" y="60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1"/>
                    <a:pt x="52" y="49"/>
                    <a:pt x="52" y="48"/>
                  </a:cubicBezTo>
                  <a:cubicBezTo>
                    <a:pt x="52" y="44"/>
                    <a:pt x="51" y="42"/>
                    <a:pt x="49" y="40"/>
                  </a:cubicBezTo>
                  <a:close/>
                  <a:moveTo>
                    <a:pt x="19" y="3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1" y="8"/>
                    <a:pt x="29" y="9"/>
                    <a:pt x="26" y="11"/>
                  </a:cubicBezTo>
                  <a:cubicBezTo>
                    <a:pt x="24" y="9"/>
                    <a:pt x="21" y="8"/>
                    <a:pt x="19" y="8"/>
                  </a:cubicBezTo>
                  <a:lnTo>
                    <a:pt x="19" y="3"/>
                  </a:lnTo>
                  <a:close/>
                  <a:moveTo>
                    <a:pt x="14" y="64"/>
                  </a:moveTo>
                  <a:cubicBezTo>
                    <a:pt x="9" y="62"/>
                    <a:pt x="6" y="58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2" y="46"/>
                    <a:pt x="5" y="41"/>
                    <a:pt x="8" y="40"/>
                  </a:cubicBezTo>
                  <a:cubicBezTo>
                    <a:pt x="8" y="40"/>
                    <a:pt x="9" y="40"/>
                    <a:pt x="9" y="40"/>
                  </a:cubicBezTo>
                  <a:cubicBezTo>
                    <a:pt x="11" y="40"/>
                    <a:pt x="13" y="42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6" y="52"/>
                    <a:pt x="16" y="59"/>
                    <a:pt x="14" y="64"/>
                  </a:cubicBezTo>
                  <a:close/>
                  <a:moveTo>
                    <a:pt x="36" y="44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4" y="50"/>
                    <a:pt x="34" y="57"/>
                    <a:pt x="35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0" y="65"/>
                    <a:pt x="23" y="65"/>
                    <a:pt x="18" y="63"/>
                  </a:cubicBezTo>
                  <a:cubicBezTo>
                    <a:pt x="19" y="57"/>
                    <a:pt x="19" y="50"/>
                    <a:pt x="17" y="45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5" y="38"/>
                    <a:pt x="10" y="36"/>
                    <a:pt x="7" y="37"/>
                  </a:cubicBezTo>
                  <a:cubicBezTo>
                    <a:pt x="7" y="37"/>
                    <a:pt x="7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8" y="9"/>
                    <a:pt x="9" y="10"/>
                    <a:pt x="11" y="11"/>
                  </a:cubicBezTo>
                  <a:cubicBezTo>
                    <a:pt x="13" y="12"/>
                    <a:pt x="15" y="12"/>
                    <a:pt x="17" y="11"/>
                  </a:cubicBezTo>
                  <a:cubicBezTo>
                    <a:pt x="17" y="11"/>
                    <a:pt x="17" y="11"/>
                    <a:pt x="18" y="11"/>
                  </a:cubicBezTo>
                  <a:cubicBezTo>
                    <a:pt x="20" y="11"/>
                    <a:pt x="23" y="12"/>
                    <a:pt x="25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0" y="12"/>
                    <a:pt x="33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2"/>
                    <a:pt x="40" y="12"/>
                    <a:pt x="42" y="11"/>
                  </a:cubicBezTo>
                  <a:cubicBezTo>
                    <a:pt x="43" y="10"/>
                    <a:pt x="45" y="9"/>
                    <a:pt x="46" y="8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7"/>
                    <a:pt x="46" y="37"/>
                  </a:cubicBezTo>
                  <a:cubicBezTo>
                    <a:pt x="42" y="36"/>
                    <a:pt x="38" y="38"/>
                    <a:pt x="36" y="44"/>
                  </a:cubicBezTo>
                  <a:close/>
                  <a:moveTo>
                    <a:pt x="49" y="52"/>
                  </a:moveTo>
                  <a:cubicBezTo>
                    <a:pt x="49" y="52"/>
                    <a:pt x="49" y="52"/>
                    <a:pt x="49" y="52"/>
                  </a:cubicBezTo>
                  <a:cubicBezTo>
                    <a:pt x="47" y="58"/>
                    <a:pt x="43" y="62"/>
                    <a:pt x="39" y="64"/>
                  </a:cubicBezTo>
                  <a:cubicBezTo>
                    <a:pt x="37" y="59"/>
                    <a:pt x="37" y="52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0" y="42"/>
                    <a:pt x="41" y="40"/>
                    <a:pt x="44" y="40"/>
                  </a:cubicBezTo>
                  <a:cubicBezTo>
                    <a:pt x="44" y="40"/>
                    <a:pt x="44" y="40"/>
                    <a:pt x="45" y="40"/>
                  </a:cubicBezTo>
                  <a:cubicBezTo>
                    <a:pt x="48" y="41"/>
                    <a:pt x="51" y="46"/>
                    <a:pt x="4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004833" y="2696245"/>
            <a:ext cx="406246" cy="409086"/>
            <a:chOff x="3652968" y="4113270"/>
            <a:chExt cx="727515" cy="73260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0" name="稻壳儿春秋广告/盗版必究        原创来源：http://chn.docer.com/works?userid=199329941#!/work_time"/>
            <p:cNvSpPr/>
            <p:nvPr/>
          </p:nvSpPr>
          <p:spPr bwMode="auto">
            <a:xfrm>
              <a:off x="3963306" y="4469397"/>
              <a:ext cx="106838" cy="40700"/>
            </a:xfrm>
            <a:custGeom>
              <a:avLst/>
              <a:gdLst>
                <a:gd name="T0" fmla="*/ 0 w 10"/>
                <a:gd name="T1" fmla="*/ 0 h 4"/>
                <a:gd name="T2" fmla="*/ 1 w 10"/>
                <a:gd name="T3" fmla="*/ 2 h 4"/>
                <a:gd name="T4" fmla="*/ 5 w 10"/>
                <a:gd name="T5" fmla="*/ 4 h 4"/>
                <a:gd name="T6" fmla="*/ 5 w 10"/>
                <a:gd name="T7" fmla="*/ 4 h 4"/>
                <a:gd name="T8" fmla="*/ 9 w 10"/>
                <a:gd name="T9" fmla="*/ 2 h 4"/>
                <a:gd name="T10" fmla="*/ 9 w 10"/>
                <a:gd name="T11" fmla="*/ 0 h 4"/>
                <a:gd name="T12" fmla="*/ 8 w 10"/>
                <a:gd name="T13" fmla="*/ 0 h 4"/>
                <a:gd name="T14" fmla="*/ 2 w 10"/>
                <a:gd name="T15" fmla="*/ 0 h 4"/>
                <a:gd name="T16" fmla="*/ 0 w 10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8" y="3"/>
                    <a:pt x="9" y="2"/>
                  </a:cubicBezTo>
                  <a:cubicBezTo>
                    <a:pt x="9" y="2"/>
                    <a:pt x="10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3927694" y="4332034"/>
              <a:ext cx="55963" cy="50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4044707" y="4332034"/>
              <a:ext cx="45788" cy="50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652968" y="4113270"/>
              <a:ext cx="727515" cy="732602"/>
            </a:xfrm>
            <a:custGeom>
              <a:avLst/>
              <a:gdLst>
                <a:gd name="T0" fmla="*/ 54 w 68"/>
                <a:gd name="T1" fmla="*/ 47 h 68"/>
                <a:gd name="T2" fmla="*/ 52 w 68"/>
                <a:gd name="T3" fmla="*/ 15 h 68"/>
                <a:gd name="T4" fmla="*/ 57 w 68"/>
                <a:gd name="T5" fmla="*/ 8 h 68"/>
                <a:gd name="T6" fmla="*/ 58 w 68"/>
                <a:gd name="T7" fmla="*/ 23 h 68"/>
                <a:gd name="T8" fmla="*/ 60 w 68"/>
                <a:gd name="T9" fmla="*/ 8 h 68"/>
                <a:gd name="T10" fmla="*/ 9 w 68"/>
                <a:gd name="T11" fmla="*/ 0 h 68"/>
                <a:gd name="T12" fmla="*/ 15 w 68"/>
                <a:gd name="T13" fmla="*/ 8 h 68"/>
                <a:gd name="T14" fmla="*/ 14 w 68"/>
                <a:gd name="T15" fmla="*/ 18 h 68"/>
                <a:gd name="T16" fmla="*/ 13 w 68"/>
                <a:gd name="T17" fmla="*/ 47 h 68"/>
                <a:gd name="T18" fmla="*/ 0 w 68"/>
                <a:gd name="T19" fmla="*/ 63 h 68"/>
                <a:gd name="T20" fmla="*/ 34 w 68"/>
                <a:gd name="T21" fmla="*/ 68 h 68"/>
                <a:gd name="T22" fmla="*/ 66 w 68"/>
                <a:gd name="T23" fmla="*/ 65 h 68"/>
                <a:gd name="T24" fmla="*/ 53 w 68"/>
                <a:gd name="T25" fmla="*/ 25 h 68"/>
                <a:gd name="T26" fmla="*/ 47 w 68"/>
                <a:gd name="T27" fmla="*/ 41 h 68"/>
                <a:gd name="T28" fmla="*/ 46 w 68"/>
                <a:gd name="T29" fmla="*/ 38 h 68"/>
                <a:gd name="T30" fmla="*/ 49 w 68"/>
                <a:gd name="T31" fmla="*/ 13 h 68"/>
                <a:gd name="T32" fmla="*/ 33 w 68"/>
                <a:gd name="T33" fmla="*/ 14 h 68"/>
                <a:gd name="T34" fmla="*/ 18 w 68"/>
                <a:gd name="T35" fmla="*/ 8 h 68"/>
                <a:gd name="T36" fmla="*/ 49 w 68"/>
                <a:gd name="T37" fmla="*/ 19 h 68"/>
                <a:gd name="T38" fmla="*/ 49 w 68"/>
                <a:gd name="T39" fmla="*/ 16 h 68"/>
                <a:gd name="T40" fmla="*/ 19 w 68"/>
                <a:gd name="T41" fmla="*/ 16 h 68"/>
                <a:gd name="T42" fmla="*/ 35 w 68"/>
                <a:gd name="T43" fmla="*/ 17 h 68"/>
                <a:gd name="T44" fmla="*/ 51 w 68"/>
                <a:gd name="T45" fmla="*/ 22 h 68"/>
                <a:gd name="T46" fmla="*/ 48 w 68"/>
                <a:gd name="T47" fmla="*/ 25 h 68"/>
                <a:gd name="T48" fmla="*/ 34 w 68"/>
                <a:gd name="T49" fmla="*/ 42 h 68"/>
                <a:gd name="T50" fmla="*/ 28 w 68"/>
                <a:gd name="T51" fmla="*/ 40 h 68"/>
                <a:gd name="T52" fmla="*/ 17 w 68"/>
                <a:gd name="T53" fmla="*/ 22 h 68"/>
                <a:gd name="T54" fmla="*/ 49 w 68"/>
                <a:gd name="T55" fmla="*/ 48 h 68"/>
                <a:gd name="T56" fmla="*/ 46 w 68"/>
                <a:gd name="T57" fmla="*/ 44 h 68"/>
                <a:gd name="T58" fmla="*/ 8 w 68"/>
                <a:gd name="T59" fmla="*/ 4 h 68"/>
                <a:gd name="T60" fmla="*/ 60 w 68"/>
                <a:gd name="T61" fmla="*/ 4 h 68"/>
                <a:gd name="T62" fmla="*/ 15 w 68"/>
                <a:gd name="T63" fmla="*/ 25 h 68"/>
                <a:gd name="T64" fmla="*/ 22 w 68"/>
                <a:gd name="T65" fmla="*/ 40 h 68"/>
                <a:gd name="T66" fmla="*/ 16 w 68"/>
                <a:gd name="T67" fmla="*/ 46 h 68"/>
                <a:gd name="T68" fmla="*/ 22 w 68"/>
                <a:gd name="T69" fmla="*/ 44 h 68"/>
                <a:gd name="T70" fmla="*/ 19 w 68"/>
                <a:gd name="T71" fmla="*/ 48 h 68"/>
                <a:gd name="T72" fmla="*/ 4 w 68"/>
                <a:gd name="T73" fmla="*/ 55 h 68"/>
                <a:gd name="T74" fmla="*/ 27 w 68"/>
                <a:gd name="T75" fmla="*/ 58 h 68"/>
                <a:gd name="T76" fmla="*/ 32 w 68"/>
                <a:gd name="T77" fmla="*/ 56 h 68"/>
                <a:gd name="T78" fmla="*/ 34 w 68"/>
                <a:gd name="T79" fmla="*/ 50 h 68"/>
                <a:gd name="T80" fmla="*/ 27 w 68"/>
                <a:gd name="T81" fmla="*/ 43 h 68"/>
                <a:gd name="T82" fmla="*/ 34 w 68"/>
                <a:gd name="T83" fmla="*/ 45 h 68"/>
                <a:gd name="T84" fmla="*/ 43 w 68"/>
                <a:gd name="T85" fmla="*/ 41 h 68"/>
                <a:gd name="T86" fmla="*/ 35 w 68"/>
                <a:gd name="T87" fmla="*/ 65 h 68"/>
                <a:gd name="T88" fmla="*/ 40 w 68"/>
                <a:gd name="T89" fmla="*/ 59 h 68"/>
                <a:gd name="T90" fmla="*/ 60 w 68"/>
                <a:gd name="T91" fmla="*/ 52 h 68"/>
                <a:gd name="T92" fmla="*/ 35 w 68"/>
                <a:gd name="T93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55"/>
                  </a:moveTo>
                  <a:cubicBezTo>
                    <a:pt x="66" y="52"/>
                    <a:pt x="64" y="49"/>
                    <a:pt x="61" y="49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6" y="43"/>
                    <a:pt x="57" y="38"/>
                    <a:pt x="57" y="33"/>
                  </a:cubicBezTo>
                  <a:cubicBezTo>
                    <a:pt x="57" y="28"/>
                    <a:pt x="56" y="23"/>
                    <a:pt x="54" y="18"/>
                  </a:cubicBezTo>
                  <a:cubicBezTo>
                    <a:pt x="54" y="18"/>
                    <a:pt x="53" y="16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6" y="18"/>
                    <a:pt x="55" y="19"/>
                    <a:pt x="55" y="20"/>
                  </a:cubicBezTo>
                  <a:cubicBezTo>
                    <a:pt x="55" y="22"/>
                    <a:pt x="57" y="23"/>
                    <a:pt x="58" y="23"/>
                  </a:cubicBezTo>
                  <a:cubicBezTo>
                    <a:pt x="60" y="23"/>
                    <a:pt x="61" y="22"/>
                    <a:pt x="61" y="20"/>
                  </a:cubicBezTo>
                  <a:cubicBezTo>
                    <a:pt x="61" y="19"/>
                    <a:pt x="61" y="18"/>
                    <a:pt x="60" y="1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2" y="8"/>
                    <a:pt x="63" y="6"/>
                    <a:pt x="63" y="4"/>
                  </a:cubicBezTo>
                  <a:cubicBezTo>
                    <a:pt x="63" y="2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5" y="2"/>
                    <a:pt x="5" y="4"/>
                  </a:cubicBezTo>
                  <a:cubicBezTo>
                    <a:pt x="5" y="6"/>
                    <a:pt x="6" y="8"/>
                    <a:pt x="9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23"/>
                    <a:pt x="11" y="28"/>
                    <a:pt x="11" y="33"/>
                  </a:cubicBezTo>
                  <a:cubicBezTo>
                    <a:pt x="11" y="38"/>
                    <a:pt x="12" y="43"/>
                    <a:pt x="13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4" y="49"/>
                    <a:pt x="2" y="52"/>
                    <a:pt x="1" y="5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1" y="65"/>
                  </a:cubicBezTo>
                  <a:cubicBezTo>
                    <a:pt x="9" y="67"/>
                    <a:pt x="21" y="68"/>
                    <a:pt x="34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47" y="68"/>
                    <a:pt x="59" y="67"/>
                    <a:pt x="66" y="65"/>
                  </a:cubicBezTo>
                  <a:cubicBezTo>
                    <a:pt x="67" y="65"/>
                    <a:pt x="68" y="64"/>
                    <a:pt x="68" y="63"/>
                  </a:cubicBezTo>
                  <a:lnTo>
                    <a:pt x="67" y="55"/>
                  </a:lnTo>
                  <a:close/>
                  <a:moveTo>
                    <a:pt x="53" y="25"/>
                  </a:moveTo>
                  <a:cubicBezTo>
                    <a:pt x="53" y="27"/>
                    <a:pt x="54" y="30"/>
                    <a:pt x="54" y="33"/>
                  </a:cubicBezTo>
                  <a:cubicBezTo>
                    <a:pt x="54" y="38"/>
                    <a:pt x="53" y="42"/>
                    <a:pt x="51" y="46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9" y="35"/>
                    <a:pt x="50" y="31"/>
                    <a:pt x="51" y="26"/>
                  </a:cubicBezTo>
                  <a:cubicBezTo>
                    <a:pt x="52" y="26"/>
                    <a:pt x="52" y="25"/>
                    <a:pt x="53" y="25"/>
                  </a:cubicBezTo>
                  <a:close/>
                  <a:moveTo>
                    <a:pt x="49" y="13"/>
                  </a:moveTo>
                  <a:cubicBezTo>
                    <a:pt x="45" y="13"/>
                    <a:pt x="45" y="13"/>
                    <a:pt x="45" y="13"/>
                  </a:cubicBezTo>
                  <a:cubicBezTo>
                    <a:pt x="42" y="14"/>
                    <a:pt x="38" y="14"/>
                    <a:pt x="35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4"/>
                    <a:pt x="26" y="14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49" y="8"/>
                    <a:pt x="49" y="8"/>
                    <a:pt x="49" y="8"/>
                  </a:cubicBezTo>
                  <a:lnTo>
                    <a:pt x="49" y="13"/>
                  </a:lnTo>
                  <a:close/>
                  <a:moveTo>
                    <a:pt x="49" y="19"/>
                  </a:moveTo>
                  <a:cubicBezTo>
                    <a:pt x="46" y="19"/>
                    <a:pt x="43" y="18"/>
                    <a:pt x="40" y="17"/>
                  </a:cubicBezTo>
                  <a:cubicBezTo>
                    <a:pt x="42" y="17"/>
                    <a:pt x="44" y="17"/>
                    <a:pt x="45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7"/>
                    <a:pt x="49" y="18"/>
                    <a:pt x="49" y="19"/>
                  </a:cubicBezTo>
                  <a:close/>
                  <a:moveTo>
                    <a:pt x="19" y="19"/>
                  </a:moveTo>
                  <a:cubicBezTo>
                    <a:pt x="19" y="18"/>
                    <a:pt x="19" y="17"/>
                    <a:pt x="19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6" y="17"/>
                    <a:pt x="29" y="17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8" y="20"/>
                    <a:pt x="43" y="22"/>
                    <a:pt x="48" y="22"/>
                  </a:cubicBezTo>
                  <a:cubicBezTo>
                    <a:pt x="49" y="22"/>
                    <a:pt x="50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3"/>
                    <a:pt x="50" y="23"/>
                    <a:pt x="49" y="23"/>
                  </a:cubicBezTo>
                  <a:cubicBezTo>
                    <a:pt x="48" y="23"/>
                    <a:pt x="48" y="24"/>
                    <a:pt x="48" y="25"/>
                  </a:cubicBezTo>
                  <a:cubicBezTo>
                    <a:pt x="48" y="31"/>
                    <a:pt x="45" y="37"/>
                    <a:pt x="39" y="40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7" y="41"/>
                    <a:pt x="36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2"/>
                    <a:pt x="31" y="41"/>
                    <a:pt x="29" y="41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3" y="37"/>
                    <a:pt x="20" y="31"/>
                    <a:pt x="20" y="25"/>
                  </a:cubicBezTo>
                  <a:cubicBezTo>
                    <a:pt x="20" y="24"/>
                    <a:pt x="19" y="23"/>
                    <a:pt x="19" y="23"/>
                  </a:cubicBezTo>
                  <a:cubicBezTo>
                    <a:pt x="18" y="23"/>
                    <a:pt x="17" y="23"/>
                    <a:pt x="17" y="2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9" y="20"/>
                    <a:pt x="19" y="19"/>
                  </a:cubicBezTo>
                  <a:close/>
                  <a:moveTo>
                    <a:pt x="49" y="48"/>
                  </a:moveTo>
                  <a:cubicBezTo>
                    <a:pt x="40" y="55"/>
                    <a:pt x="40" y="55"/>
                    <a:pt x="40" y="55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46" y="44"/>
                    <a:pt x="46" y="44"/>
                    <a:pt x="46" y="44"/>
                  </a:cubicBezTo>
                  <a:lnTo>
                    <a:pt x="49" y="48"/>
                  </a:lnTo>
                  <a:close/>
                  <a:moveTo>
                    <a:pt x="9" y="5"/>
                  </a:moveTo>
                  <a:cubicBezTo>
                    <a:pt x="8" y="5"/>
                    <a:pt x="8" y="5"/>
                    <a:pt x="8" y="4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3"/>
                    <a:pt x="60" y="4"/>
                    <a:pt x="60" y="4"/>
                  </a:cubicBezTo>
                  <a:cubicBezTo>
                    <a:pt x="60" y="5"/>
                    <a:pt x="60" y="5"/>
                    <a:pt x="59" y="5"/>
                  </a:cubicBezTo>
                  <a:lnTo>
                    <a:pt x="9" y="5"/>
                  </a:lnTo>
                  <a:close/>
                  <a:moveTo>
                    <a:pt x="15" y="25"/>
                  </a:moveTo>
                  <a:cubicBezTo>
                    <a:pt x="16" y="25"/>
                    <a:pt x="16" y="26"/>
                    <a:pt x="17" y="26"/>
                  </a:cubicBezTo>
                  <a:cubicBezTo>
                    <a:pt x="17" y="31"/>
                    <a:pt x="19" y="35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1" y="40"/>
                    <a:pt x="21" y="40"/>
                  </a:cubicBezTo>
                  <a:cubicBezTo>
                    <a:pt x="21" y="40"/>
                    <a:pt x="21" y="41"/>
                    <a:pt x="20" y="4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2"/>
                    <a:pt x="14" y="38"/>
                    <a:pt x="14" y="33"/>
                  </a:cubicBezTo>
                  <a:cubicBezTo>
                    <a:pt x="14" y="30"/>
                    <a:pt x="14" y="27"/>
                    <a:pt x="15" y="25"/>
                  </a:cubicBezTo>
                  <a:close/>
                  <a:moveTo>
                    <a:pt x="22" y="44"/>
                  </a:moveTo>
                  <a:cubicBezTo>
                    <a:pt x="31" y="52"/>
                    <a:pt x="31" y="52"/>
                    <a:pt x="31" y="52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19" y="48"/>
                    <a:pt x="19" y="48"/>
                    <a:pt x="19" y="48"/>
                  </a:cubicBezTo>
                  <a:lnTo>
                    <a:pt x="22" y="44"/>
                  </a:lnTo>
                  <a:close/>
                  <a:moveTo>
                    <a:pt x="3" y="62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4" y="54"/>
                    <a:pt x="6" y="52"/>
                    <a:pt x="8" y="52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9"/>
                    <a:pt x="27" y="59"/>
                    <a:pt x="28" y="59"/>
                  </a:cubicBezTo>
                  <a:cubicBezTo>
                    <a:pt x="28" y="59"/>
                    <a:pt x="28" y="59"/>
                    <a:pt x="29" y="58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10" y="64"/>
                    <a:pt x="3" y="62"/>
                  </a:cubicBezTo>
                  <a:close/>
                  <a:moveTo>
                    <a:pt x="34" y="50"/>
                  </a:move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6" y="42"/>
                    <a:pt x="2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4"/>
                    <a:pt x="31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6" y="45"/>
                    <a:pt x="38" y="44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42"/>
                    <a:pt x="42" y="42"/>
                    <a:pt x="43" y="41"/>
                  </a:cubicBezTo>
                  <a:cubicBezTo>
                    <a:pt x="43" y="42"/>
                    <a:pt x="43" y="42"/>
                    <a:pt x="43" y="42"/>
                  </a:cubicBezTo>
                  <a:lnTo>
                    <a:pt x="34" y="50"/>
                  </a:lnTo>
                  <a:close/>
                  <a:moveTo>
                    <a:pt x="35" y="65"/>
                  </a:moveTo>
                  <a:cubicBezTo>
                    <a:pt x="35" y="56"/>
                    <a:pt x="35" y="56"/>
                    <a:pt x="35" y="56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9"/>
                    <a:pt x="40" y="59"/>
                    <a:pt x="40" y="59"/>
                  </a:cubicBezTo>
                  <a:cubicBezTo>
                    <a:pt x="40" y="59"/>
                    <a:pt x="41" y="59"/>
                    <a:pt x="41" y="58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2" y="52"/>
                    <a:pt x="63" y="54"/>
                    <a:pt x="64" y="55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57" y="64"/>
                    <a:pt x="47" y="65"/>
                    <a:pt x="3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春秋广告/盗版必究        原创来源：http://chn.docer.com/works?userid=199329941#!/work_time"/>
          <p:cNvSpPr/>
          <p:nvPr/>
        </p:nvSpPr>
        <p:spPr bwMode="auto">
          <a:xfrm>
            <a:off x="4130586" y="4551364"/>
            <a:ext cx="4968874" cy="96837"/>
          </a:xfrm>
          <a:custGeom>
            <a:avLst/>
            <a:gdLst>
              <a:gd name="T0" fmla="*/ 1215 w 1494"/>
              <a:gd name="T1" fmla="*/ 14 h 26"/>
              <a:gd name="T2" fmla="*/ 1258 w 1494"/>
              <a:gd name="T3" fmla="*/ 12 h 26"/>
              <a:gd name="T4" fmla="*/ 1321 w 1494"/>
              <a:gd name="T5" fmla="*/ 13 h 26"/>
              <a:gd name="T6" fmla="*/ 1381 w 1494"/>
              <a:gd name="T7" fmla="*/ 10 h 26"/>
              <a:gd name="T8" fmla="*/ 1421 w 1494"/>
              <a:gd name="T9" fmla="*/ 12 h 26"/>
              <a:gd name="T10" fmla="*/ 1439 w 1494"/>
              <a:gd name="T11" fmla="*/ 10 h 26"/>
              <a:gd name="T12" fmla="*/ 1489 w 1494"/>
              <a:gd name="T13" fmla="*/ 8 h 26"/>
              <a:gd name="T14" fmla="*/ 1479 w 1494"/>
              <a:gd name="T15" fmla="*/ 4 h 26"/>
              <a:gd name="T16" fmla="*/ 1435 w 1494"/>
              <a:gd name="T17" fmla="*/ 0 h 26"/>
              <a:gd name="T18" fmla="*/ 1291 w 1494"/>
              <a:gd name="T19" fmla="*/ 3 h 26"/>
              <a:gd name="T20" fmla="*/ 1241 w 1494"/>
              <a:gd name="T21" fmla="*/ 3 h 26"/>
              <a:gd name="T22" fmla="*/ 1106 w 1494"/>
              <a:gd name="T23" fmla="*/ 8 h 26"/>
              <a:gd name="T24" fmla="*/ 995 w 1494"/>
              <a:gd name="T25" fmla="*/ 8 h 26"/>
              <a:gd name="T26" fmla="*/ 987 w 1494"/>
              <a:gd name="T27" fmla="*/ 8 h 26"/>
              <a:gd name="T28" fmla="*/ 947 w 1494"/>
              <a:gd name="T29" fmla="*/ 8 h 26"/>
              <a:gd name="T30" fmla="*/ 875 w 1494"/>
              <a:gd name="T31" fmla="*/ 8 h 26"/>
              <a:gd name="T32" fmla="*/ 512 w 1494"/>
              <a:gd name="T33" fmla="*/ 10 h 26"/>
              <a:gd name="T34" fmla="*/ 442 w 1494"/>
              <a:gd name="T35" fmla="*/ 10 h 26"/>
              <a:gd name="T36" fmla="*/ 284 w 1494"/>
              <a:gd name="T37" fmla="*/ 10 h 26"/>
              <a:gd name="T38" fmla="*/ 165 w 1494"/>
              <a:gd name="T39" fmla="*/ 13 h 26"/>
              <a:gd name="T40" fmla="*/ 156 w 1494"/>
              <a:gd name="T41" fmla="*/ 14 h 26"/>
              <a:gd name="T42" fmla="*/ 96 w 1494"/>
              <a:gd name="T43" fmla="*/ 13 h 26"/>
              <a:gd name="T44" fmla="*/ 10 w 1494"/>
              <a:gd name="T45" fmla="*/ 18 h 26"/>
              <a:gd name="T46" fmla="*/ 43 w 1494"/>
              <a:gd name="T47" fmla="*/ 23 h 26"/>
              <a:gd name="T48" fmla="*/ 130 w 1494"/>
              <a:gd name="T49" fmla="*/ 20 h 26"/>
              <a:gd name="T50" fmla="*/ 163 w 1494"/>
              <a:gd name="T51" fmla="*/ 23 h 26"/>
              <a:gd name="T52" fmla="*/ 230 w 1494"/>
              <a:gd name="T53" fmla="*/ 21 h 26"/>
              <a:gd name="T54" fmla="*/ 297 w 1494"/>
              <a:gd name="T55" fmla="*/ 22 h 26"/>
              <a:gd name="T56" fmla="*/ 408 w 1494"/>
              <a:gd name="T57" fmla="*/ 20 h 26"/>
              <a:gd name="T58" fmla="*/ 487 w 1494"/>
              <a:gd name="T59" fmla="*/ 20 h 26"/>
              <a:gd name="T60" fmla="*/ 544 w 1494"/>
              <a:gd name="T61" fmla="*/ 18 h 26"/>
              <a:gd name="T62" fmla="*/ 629 w 1494"/>
              <a:gd name="T63" fmla="*/ 19 h 26"/>
              <a:gd name="T64" fmla="*/ 652 w 1494"/>
              <a:gd name="T65" fmla="*/ 21 h 26"/>
              <a:gd name="T66" fmla="*/ 675 w 1494"/>
              <a:gd name="T67" fmla="*/ 22 h 26"/>
              <a:gd name="T68" fmla="*/ 713 w 1494"/>
              <a:gd name="T69" fmla="*/ 20 h 26"/>
              <a:gd name="T70" fmla="*/ 761 w 1494"/>
              <a:gd name="T71" fmla="*/ 19 h 26"/>
              <a:gd name="T72" fmla="*/ 830 w 1494"/>
              <a:gd name="T73" fmla="*/ 19 h 26"/>
              <a:gd name="T74" fmla="*/ 909 w 1494"/>
              <a:gd name="T75" fmla="*/ 20 h 26"/>
              <a:gd name="T76" fmla="*/ 959 w 1494"/>
              <a:gd name="T77" fmla="*/ 19 h 26"/>
              <a:gd name="T78" fmla="*/ 1030 w 1494"/>
              <a:gd name="T79" fmla="*/ 16 h 26"/>
              <a:gd name="T80" fmla="*/ 1059 w 1494"/>
              <a:gd name="T81" fmla="*/ 14 h 26"/>
              <a:gd name="T82" fmla="*/ 1122 w 1494"/>
              <a:gd name="T83" fmla="*/ 17 h 26"/>
              <a:gd name="T84" fmla="*/ 1141 w 1494"/>
              <a:gd name="T85" fmla="*/ 1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4" h="26">
                <a:moveTo>
                  <a:pt x="1138" y="15"/>
                </a:moveTo>
                <a:cubicBezTo>
                  <a:pt x="1163" y="14"/>
                  <a:pt x="1190" y="14"/>
                  <a:pt x="1215" y="14"/>
                </a:cubicBezTo>
                <a:cubicBezTo>
                  <a:pt x="1224" y="14"/>
                  <a:pt x="1233" y="15"/>
                  <a:pt x="1243" y="14"/>
                </a:cubicBezTo>
                <a:cubicBezTo>
                  <a:pt x="1249" y="14"/>
                  <a:pt x="1272" y="13"/>
                  <a:pt x="1258" y="12"/>
                </a:cubicBezTo>
                <a:cubicBezTo>
                  <a:pt x="1254" y="12"/>
                  <a:pt x="1264" y="13"/>
                  <a:pt x="1268" y="13"/>
                </a:cubicBezTo>
                <a:cubicBezTo>
                  <a:pt x="1285" y="14"/>
                  <a:pt x="1302" y="13"/>
                  <a:pt x="1321" y="13"/>
                </a:cubicBezTo>
                <a:cubicBezTo>
                  <a:pt x="1333" y="13"/>
                  <a:pt x="1369" y="12"/>
                  <a:pt x="1378" y="13"/>
                </a:cubicBezTo>
                <a:cubicBezTo>
                  <a:pt x="1372" y="12"/>
                  <a:pt x="1374" y="11"/>
                  <a:pt x="1381" y="10"/>
                </a:cubicBezTo>
                <a:cubicBezTo>
                  <a:pt x="1388" y="10"/>
                  <a:pt x="1399" y="10"/>
                  <a:pt x="1407" y="10"/>
                </a:cubicBezTo>
                <a:cubicBezTo>
                  <a:pt x="1414" y="10"/>
                  <a:pt x="1419" y="11"/>
                  <a:pt x="1421" y="12"/>
                </a:cubicBezTo>
                <a:cubicBezTo>
                  <a:pt x="1420" y="11"/>
                  <a:pt x="1424" y="11"/>
                  <a:pt x="1428" y="11"/>
                </a:cubicBezTo>
                <a:cubicBezTo>
                  <a:pt x="1431" y="11"/>
                  <a:pt x="1436" y="10"/>
                  <a:pt x="1439" y="10"/>
                </a:cubicBezTo>
                <a:cubicBezTo>
                  <a:pt x="1450" y="10"/>
                  <a:pt x="1454" y="8"/>
                  <a:pt x="1456" y="7"/>
                </a:cubicBezTo>
                <a:cubicBezTo>
                  <a:pt x="1461" y="8"/>
                  <a:pt x="1481" y="9"/>
                  <a:pt x="1489" y="8"/>
                </a:cubicBezTo>
                <a:cubicBezTo>
                  <a:pt x="1494" y="8"/>
                  <a:pt x="1489" y="7"/>
                  <a:pt x="1486" y="7"/>
                </a:cubicBezTo>
                <a:cubicBezTo>
                  <a:pt x="1479" y="6"/>
                  <a:pt x="1470" y="6"/>
                  <a:pt x="1479" y="4"/>
                </a:cubicBezTo>
                <a:cubicBezTo>
                  <a:pt x="1493" y="2"/>
                  <a:pt x="1492" y="2"/>
                  <a:pt x="1470" y="1"/>
                </a:cubicBezTo>
                <a:cubicBezTo>
                  <a:pt x="1459" y="1"/>
                  <a:pt x="1447" y="0"/>
                  <a:pt x="1435" y="0"/>
                </a:cubicBezTo>
                <a:cubicBezTo>
                  <a:pt x="1390" y="1"/>
                  <a:pt x="1345" y="2"/>
                  <a:pt x="1300" y="3"/>
                </a:cubicBezTo>
                <a:cubicBezTo>
                  <a:pt x="1296" y="3"/>
                  <a:pt x="1293" y="3"/>
                  <a:pt x="1291" y="3"/>
                </a:cubicBezTo>
                <a:cubicBezTo>
                  <a:pt x="1281" y="3"/>
                  <a:pt x="1268" y="3"/>
                  <a:pt x="1263" y="3"/>
                </a:cubicBezTo>
                <a:cubicBezTo>
                  <a:pt x="1247" y="5"/>
                  <a:pt x="1253" y="2"/>
                  <a:pt x="1241" y="3"/>
                </a:cubicBezTo>
                <a:cubicBezTo>
                  <a:pt x="1219" y="5"/>
                  <a:pt x="1191" y="4"/>
                  <a:pt x="1167" y="5"/>
                </a:cubicBezTo>
                <a:cubicBezTo>
                  <a:pt x="1144" y="7"/>
                  <a:pt x="1130" y="8"/>
                  <a:pt x="1106" y="8"/>
                </a:cubicBezTo>
                <a:cubicBezTo>
                  <a:pt x="1086" y="8"/>
                  <a:pt x="1074" y="4"/>
                  <a:pt x="1055" y="5"/>
                </a:cubicBezTo>
                <a:cubicBezTo>
                  <a:pt x="1035" y="6"/>
                  <a:pt x="1019" y="8"/>
                  <a:pt x="995" y="8"/>
                </a:cubicBezTo>
                <a:cubicBezTo>
                  <a:pt x="994" y="8"/>
                  <a:pt x="993" y="8"/>
                  <a:pt x="993" y="9"/>
                </a:cubicBezTo>
                <a:cubicBezTo>
                  <a:pt x="993" y="9"/>
                  <a:pt x="990" y="9"/>
                  <a:pt x="987" y="8"/>
                </a:cubicBezTo>
                <a:cubicBezTo>
                  <a:pt x="983" y="8"/>
                  <a:pt x="979" y="8"/>
                  <a:pt x="974" y="8"/>
                </a:cubicBezTo>
                <a:cubicBezTo>
                  <a:pt x="964" y="8"/>
                  <a:pt x="952" y="7"/>
                  <a:pt x="947" y="8"/>
                </a:cubicBezTo>
                <a:cubicBezTo>
                  <a:pt x="937" y="10"/>
                  <a:pt x="927" y="10"/>
                  <a:pt x="912" y="10"/>
                </a:cubicBezTo>
                <a:cubicBezTo>
                  <a:pt x="906" y="9"/>
                  <a:pt x="883" y="7"/>
                  <a:pt x="875" y="8"/>
                </a:cubicBezTo>
                <a:cubicBezTo>
                  <a:pt x="817" y="8"/>
                  <a:pt x="774" y="11"/>
                  <a:pt x="722" y="9"/>
                </a:cubicBezTo>
                <a:cubicBezTo>
                  <a:pt x="709" y="8"/>
                  <a:pt x="542" y="9"/>
                  <a:pt x="512" y="10"/>
                </a:cubicBezTo>
                <a:cubicBezTo>
                  <a:pt x="492" y="10"/>
                  <a:pt x="475" y="10"/>
                  <a:pt x="456" y="10"/>
                </a:cubicBezTo>
                <a:cubicBezTo>
                  <a:pt x="452" y="10"/>
                  <a:pt x="447" y="10"/>
                  <a:pt x="442" y="10"/>
                </a:cubicBezTo>
                <a:cubicBezTo>
                  <a:pt x="417" y="11"/>
                  <a:pt x="395" y="11"/>
                  <a:pt x="367" y="10"/>
                </a:cubicBezTo>
                <a:cubicBezTo>
                  <a:pt x="339" y="12"/>
                  <a:pt x="312" y="10"/>
                  <a:pt x="284" y="10"/>
                </a:cubicBezTo>
                <a:cubicBezTo>
                  <a:pt x="271" y="12"/>
                  <a:pt x="255" y="13"/>
                  <a:pt x="232" y="12"/>
                </a:cubicBezTo>
                <a:cubicBezTo>
                  <a:pt x="211" y="12"/>
                  <a:pt x="187" y="13"/>
                  <a:pt x="165" y="13"/>
                </a:cubicBezTo>
                <a:cubicBezTo>
                  <a:pt x="162" y="14"/>
                  <a:pt x="160" y="14"/>
                  <a:pt x="159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3" y="13"/>
                  <a:pt x="153" y="13"/>
                  <a:pt x="153" y="13"/>
                </a:cubicBezTo>
                <a:cubicBezTo>
                  <a:pt x="147" y="14"/>
                  <a:pt x="100" y="13"/>
                  <a:pt x="96" y="13"/>
                </a:cubicBezTo>
                <a:cubicBezTo>
                  <a:pt x="82" y="15"/>
                  <a:pt x="65" y="14"/>
                  <a:pt x="50" y="14"/>
                </a:cubicBezTo>
                <a:cubicBezTo>
                  <a:pt x="26" y="15"/>
                  <a:pt x="19" y="16"/>
                  <a:pt x="10" y="18"/>
                </a:cubicBezTo>
                <a:cubicBezTo>
                  <a:pt x="0" y="21"/>
                  <a:pt x="21" y="22"/>
                  <a:pt x="27" y="23"/>
                </a:cubicBezTo>
                <a:cubicBezTo>
                  <a:pt x="33" y="23"/>
                  <a:pt x="38" y="23"/>
                  <a:pt x="43" y="23"/>
                </a:cubicBezTo>
                <a:cubicBezTo>
                  <a:pt x="47" y="23"/>
                  <a:pt x="58" y="23"/>
                  <a:pt x="62" y="23"/>
                </a:cubicBezTo>
                <a:cubicBezTo>
                  <a:pt x="84" y="26"/>
                  <a:pt x="109" y="20"/>
                  <a:pt x="130" y="20"/>
                </a:cubicBezTo>
                <a:cubicBezTo>
                  <a:pt x="137" y="20"/>
                  <a:pt x="143" y="21"/>
                  <a:pt x="147" y="21"/>
                </a:cubicBezTo>
                <a:cubicBezTo>
                  <a:pt x="152" y="22"/>
                  <a:pt x="156" y="22"/>
                  <a:pt x="163" y="23"/>
                </a:cubicBezTo>
                <a:cubicBezTo>
                  <a:pt x="180" y="23"/>
                  <a:pt x="197" y="20"/>
                  <a:pt x="184" y="19"/>
                </a:cubicBezTo>
                <a:cubicBezTo>
                  <a:pt x="197" y="20"/>
                  <a:pt x="210" y="22"/>
                  <a:pt x="230" y="21"/>
                </a:cubicBezTo>
                <a:cubicBezTo>
                  <a:pt x="237" y="20"/>
                  <a:pt x="244" y="20"/>
                  <a:pt x="253" y="20"/>
                </a:cubicBezTo>
                <a:cubicBezTo>
                  <a:pt x="271" y="19"/>
                  <a:pt x="280" y="22"/>
                  <a:pt x="297" y="22"/>
                </a:cubicBezTo>
                <a:cubicBezTo>
                  <a:pt x="313" y="23"/>
                  <a:pt x="327" y="21"/>
                  <a:pt x="341" y="20"/>
                </a:cubicBezTo>
                <a:cubicBezTo>
                  <a:pt x="362" y="19"/>
                  <a:pt x="384" y="20"/>
                  <a:pt x="408" y="20"/>
                </a:cubicBezTo>
                <a:cubicBezTo>
                  <a:pt x="424" y="20"/>
                  <a:pt x="442" y="21"/>
                  <a:pt x="458" y="20"/>
                </a:cubicBezTo>
                <a:cubicBezTo>
                  <a:pt x="465" y="19"/>
                  <a:pt x="478" y="19"/>
                  <a:pt x="487" y="20"/>
                </a:cubicBezTo>
                <a:cubicBezTo>
                  <a:pt x="496" y="20"/>
                  <a:pt x="506" y="19"/>
                  <a:pt x="510" y="18"/>
                </a:cubicBezTo>
                <a:cubicBezTo>
                  <a:pt x="516" y="19"/>
                  <a:pt x="545" y="19"/>
                  <a:pt x="544" y="18"/>
                </a:cubicBezTo>
                <a:cubicBezTo>
                  <a:pt x="549" y="22"/>
                  <a:pt x="612" y="23"/>
                  <a:pt x="631" y="19"/>
                </a:cubicBezTo>
                <a:cubicBezTo>
                  <a:pt x="629" y="19"/>
                  <a:pt x="629" y="19"/>
                  <a:pt x="629" y="19"/>
                </a:cubicBezTo>
                <a:cubicBezTo>
                  <a:pt x="625" y="20"/>
                  <a:pt x="623" y="21"/>
                  <a:pt x="629" y="22"/>
                </a:cubicBezTo>
                <a:cubicBezTo>
                  <a:pt x="636" y="22"/>
                  <a:pt x="645" y="21"/>
                  <a:pt x="652" y="21"/>
                </a:cubicBezTo>
                <a:cubicBezTo>
                  <a:pt x="657" y="21"/>
                  <a:pt x="671" y="20"/>
                  <a:pt x="674" y="21"/>
                </a:cubicBezTo>
                <a:cubicBezTo>
                  <a:pt x="676" y="21"/>
                  <a:pt x="675" y="21"/>
                  <a:pt x="675" y="22"/>
                </a:cubicBezTo>
                <a:cubicBezTo>
                  <a:pt x="674" y="22"/>
                  <a:pt x="677" y="22"/>
                  <a:pt x="681" y="23"/>
                </a:cubicBezTo>
                <a:cubicBezTo>
                  <a:pt x="690" y="22"/>
                  <a:pt x="699" y="20"/>
                  <a:pt x="713" y="20"/>
                </a:cubicBezTo>
                <a:cubicBezTo>
                  <a:pt x="719" y="20"/>
                  <a:pt x="724" y="20"/>
                  <a:pt x="729" y="20"/>
                </a:cubicBezTo>
                <a:cubicBezTo>
                  <a:pt x="741" y="21"/>
                  <a:pt x="756" y="20"/>
                  <a:pt x="761" y="19"/>
                </a:cubicBezTo>
                <a:cubicBezTo>
                  <a:pt x="771" y="20"/>
                  <a:pt x="797" y="20"/>
                  <a:pt x="814" y="19"/>
                </a:cubicBezTo>
                <a:cubicBezTo>
                  <a:pt x="817" y="19"/>
                  <a:pt x="828" y="18"/>
                  <a:pt x="830" y="19"/>
                </a:cubicBezTo>
                <a:cubicBezTo>
                  <a:pt x="835" y="19"/>
                  <a:pt x="833" y="21"/>
                  <a:pt x="851" y="19"/>
                </a:cubicBezTo>
                <a:cubicBezTo>
                  <a:pt x="871" y="17"/>
                  <a:pt x="892" y="19"/>
                  <a:pt x="909" y="20"/>
                </a:cubicBezTo>
                <a:cubicBezTo>
                  <a:pt x="917" y="20"/>
                  <a:pt x="927" y="20"/>
                  <a:pt x="936" y="20"/>
                </a:cubicBezTo>
                <a:cubicBezTo>
                  <a:pt x="944" y="20"/>
                  <a:pt x="951" y="19"/>
                  <a:pt x="959" y="19"/>
                </a:cubicBezTo>
                <a:cubicBezTo>
                  <a:pt x="973" y="18"/>
                  <a:pt x="987" y="19"/>
                  <a:pt x="998" y="19"/>
                </a:cubicBezTo>
                <a:cubicBezTo>
                  <a:pt x="1003" y="19"/>
                  <a:pt x="1030" y="16"/>
                  <a:pt x="1030" y="16"/>
                </a:cubicBezTo>
                <a:cubicBezTo>
                  <a:pt x="1034" y="17"/>
                  <a:pt x="1034" y="17"/>
                  <a:pt x="1034" y="17"/>
                </a:cubicBezTo>
                <a:cubicBezTo>
                  <a:pt x="1046" y="17"/>
                  <a:pt x="1055" y="16"/>
                  <a:pt x="1059" y="14"/>
                </a:cubicBezTo>
                <a:cubicBezTo>
                  <a:pt x="1064" y="17"/>
                  <a:pt x="1064" y="17"/>
                  <a:pt x="1064" y="17"/>
                </a:cubicBezTo>
                <a:cubicBezTo>
                  <a:pt x="1066" y="18"/>
                  <a:pt x="1108" y="17"/>
                  <a:pt x="1122" y="17"/>
                </a:cubicBezTo>
                <a:cubicBezTo>
                  <a:pt x="1127" y="16"/>
                  <a:pt x="1134" y="17"/>
                  <a:pt x="1138" y="17"/>
                </a:cubicBezTo>
                <a:cubicBezTo>
                  <a:pt x="1141" y="17"/>
                  <a:pt x="1142" y="16"/>
                  <a:pt x="1141" y="16"/>
                </a:cubicBezTo>
                <a:cubicBezTo>
                  <a:pt x="1140" y="16"/>
                  <a:pt x="1139" y="16"/>
                  <a:pt x="1138" y="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2" name="稻壳儿春秋广告/盗版必究        原创来源：http://chn.docer.com/works?userid=199329941#!/work_time"/>
          <p:cNvSpPr/>
          <p:nvPr/>
        </p:nvSpPr>
        <p:spPr>
          <a:xfrm>
            <a:off x="4326285" y="3463875"/>
            <a:ext cx="428643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Spring And Autumn Advertisement</a:t>
            </a:r>
          </a:p>
        </p:txBody>
      </p:sp>
      <p:sp>
        <p:nvSpPr>
          <p:cNvPr id="37" name="稻壳儿春秋广告/盗版必究        原创来源：http://chn.docer.com/works?userid=199329941#!/work_time"/>
          <p:cNvSpPr txBox="1"/>
          <p:nvPr/>
        </p:nvSpPr>
        <p:spPr>
          <a:xfrm>
            <a:off x="4326285" y="2978703"/>
            <a:ext cx="383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方正硬笔楷书简体" panose="03000509000000000000" pitchFamily="65" charset="-122"/>
                <a:ea typeface="方正硬笔楷书简体" panose="03000509000000000000" pitchFamily="65" charset="-122"/>
                <a:cs typeface="+mn-cs"/>
              </a:rPr>
              <a:t>请在此添加标题</a:t>
            </a:r>
          </a:p>
        </p:txBody>
      </p:sp>
      <p:sp>
        <p:nvSpPr>
          <p:cNvPr id="38" name="稻壳儿春秋广告/盗版必究        原创来源：http://chn.docer.com/works?userid=199329941#!/work_time"/>
          <p:cNvSpPr txBox="1"/>
          <p:nvPr/>
        </p:nvSpPr>
        <p:spPr>
          <a:xfrm>
            <a:off x="4326285" y="3825229"/>
            <a:ext cx="455525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 for downloading,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Bazhong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City, Sichuan Province Spring and Autumn ads main graphic design, there are any questions, please contact the rice hull my business number.</a:t>
            </a:r>
          </a:p>
        </p:txBody>
      </p:sp>
      <p:sp>
        <p:nvSpPr>
          <p:cNvPr id="39" name="稻壳儿春秋广告/盗版必究        原创来源：http://chn.docer.com/works?userid=199329941#!/work_time"/>
          <p:cNvSpPr txBox="1"/>
          <p:nvPr/>
        </p:nvSpPr>
        <p:spPr>
          <a:xfrm>
            <a:off x="4326285" y="2262046"/>
            <a:ext cx="2430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方正硬笔楷书简体" panose="03000509000000000000" pitchFamily="65" charset="-122"/>
                <a:ea typeface="方正硬笔楷书简体" panose="03000509000000000000" pitchFamily="65" charset="-122"/>
                <a:cs typeface="+mn-cs"/>
              </a:rPr>
              <a:t>第叁部分</a:t>
            </a:r>
          </a:p>
        </p:txBody>
      </p:sp>
      <p:pic>
        <p:nvPicPr>
          <p:cNvPr id="9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878" y="2039687"/>
            <a:ext cx="1317754" cy="2618245"/>
          </a:xfrm>
          <a:prstGeom prst="rect">
            <a:avLst/>
          </a:prstGeom>
        </p:spPr>
      </p:pic>
      <p:pic>
        <p:nvPicPr>
          <p:cNvPr id="11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69" y="2068948"/>
            <a:ext cx="2271217" cy="3174573"/>
          </a:xfrm>
          <a:prstGeom prst="rect">
            <a:avLst/>
          </a:prstGeom>
        </p:spPr>
      </p:pic>
      <p:pic>
        <p:nvPicPr>
          <p:cNvPr id="22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02" y="5047715"/>
            <a:ext cx="2017241" cy="9862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9566" cy="1323974"/>
          </a:xfrm>
          <a:prstGeom prst="rect">
            <a:avLst/>
          </a:prstGeom>
        </p:spPr>
      </p:pic>
      <p:pic>
        <p:nvPicPr>
          <p:cNvPr id="6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62650"/>
            <a:ext cx="1021710" cy="895350"/>
          </a:xfrm>
          <a:prstGeom prst="rect">
            <a:avLst/>
          </a:prstGeom>
        </p:spPr>
      </p:pic>
      <p:pic>
        <p:nvPicPr>
          <p:cNvPr id="1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86" y="0"/>
            <a:ext cx="1346113" cy="1152525"/>
          </a:xfrm>
          <a:prstGeom prst="rect">
            <a:avLst/>
          </a:prstGeom>
        </p:spPr>
      </p:pic>
      <p:pic>
        <p:nvPicPr>
          <p:cNvPr id="15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74" y="6063527"/>
            <a:ext cx="1738126" cy="794473"/>
          </a:xfrm>
          <a:prstGeom prst="rect">
            <a:avLst/>
          </a:prstGeom>
        </p:spPr>
      </p:pic>
      <p:sp>
        <p:nvSpPr>
          <p:cNvPr id="16" name="稻壳儿春秋广告/盗版必究        原创来源：http://chn.docer.com/works?userid=199329941#!/work_time"/>
          <p:cNvSpPr txBox="1"/>
          <p:nvPr/>
        </p:nvSpPr>
        <p:spPr>
          <a:xfrm>
            <a:off x="5234880" y="345347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此处添加标题</a:t>
            </a:r>
          </a:p>
        </p:txBody>
      </p:sp>
      <p:sp>
        <p:nvSpPr>
          <p:cNvPr id="17" name="稻壳儿春秋广告/盗版必究        原创来源：http://chn.docer.com/works?userid=199329941#!/work_time"/>
          <p:cNvSpPr txBox="1"/>
          <p:nvPr/>
        </p:nvSpPr>
        <p:spPr>
          <a:xfrm>
            <a:off x="4569336" y="646583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grpSp>
        <p:nvGrpSpPr>
          <p:cNvPr id="2" name="稻壳儿春秋广告/盗版必究        原创来源：http://chn.docer.com/works?userid=199329941#!/work_time"/>
          <p:cNvGrpSpPr>
            <a:grpSpLocks noChangeAspect="1"/>
          </p:cNvGrpSpPr>
          <p:nvPr/>
        </p:nvGrpSpPr>
        <p:grpSpPr bwMode="auto">
          <a:xfrm>
            <a:off x="1258888" y="2340522"/>
            <a:ext cx="3683000" cy="2457450"/>
            <a:chOff x="793" y="1385"/>
            <a:chExt cx="2320" cy="154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稻壳儿春秋广告/盗版必究        原创来源：http://chn.docer.com/works?userid=199329941#!/work_time"/>
            <p:cNvSpPr/>
            <p:nvPr/>
          </p:nvSpPr>
          <p:spPr bwMode="auto">
            <a:xfrm>
              <a:off x="1212" y="1385"/>
              <a:ext cx="1901" cy="1548"/>
            </a:xfrm>
            <a:custGeom>
              <a:avLst/>
              <a:gdLst>
                <a:gd name="T0" fmla="*/ 394 w 907"/>
                <a:gd name="T1" fmla="*/ 7 h 737"/>
                <a:gd name="T2" fmla="*/ 357 w 907"/>
                <a:gd name="T3" fmla="*/ 2 h 737"/>
                <a:gd name="T4" fmla="*/ 230 w 907"/>
                <a:gd name="T5" fmla="*/ 14 h 737"/>
                <a:gd name="T6" fmla="*/ 181 w 907"/>
                <a:gd name="T7" fmla="*/ 31 h 737"/>
                <a:gd name="T8" fmla="*/ 144 w 907"/>
                <a:gd name="T9" fmla="*/ 49 h 737"/>
                <a:gd name="T10" fmla="*/ 71 w 907"/>
                <a:gd name="T11" fmla="*/ 104 h 737"/>
                <a:gd name="T12" fmla="*/ 4 w 907"/>
                <a:gd name="T13" fmla="*/ 194 h 737"/>
                <a:gd name="T14" fmla="*/ 15 w 907"/>
                <a:gd name="T15" fmla="*/ 187 h 737"/>
                <a:gd name="T16" fmla="*/ 63 w 907"/>
                <a:gd name="T17" fmla="*/ 127 h 737"/>
                <a:gd name="T18" fmla="*/ 119 w 907"/>
                <a:gd name="T19" fmla="*/ 78 h 737"/>
                <a:gd name="T20" fmla="*/ 278 w 907"/>
                <a:gd name="T21" fmla="*/ 15 h 737"/>
                <a:gd name="T22" fmla="*/ 326 w 907"/>
                <a:gd name="T23" fmla="*/ 11 h 737"/>
                <a:gd name="T24" fmla="*/ 383 w 907"/>
                <a:gd name="T25" fmla="*/ 17 h 737"/>
                <a:gd name="T26" fmla="*/ 518 w 907"/>
                <a:gd name="T27" fmla="*/ 67 h 737"/>
                <a:gd name="T28" fmla="*/ 571 w 907"/>
                <a:gd name="T29" fmla="*/ 106 h 737"/>
                <a:gd name="T30" fmla="*/ 622 w 907"/>
                <a:gd name="T31" fmla="*/ 169 h 737"/>
                <a:gd name="T32" fmla="*/ 650 w 907"/>
                <a:gd name="T33" fmla="*/ 220 h 737"/>
                <a:gd name="T34" fmla="*/ 672 w 907"/>
                <a:gd name="T35" fmla="*/ 276 h 737"/>
                <a:gd name="T36" fmla="*/ 736 w 907"/>
                <a:gd name="T37" fmla="*/ 305 h 737"/>
                <a:gd name="T38" fmla="*/ 881 w 907"/>
                <a:gd name="T39" fmla="*/ 370 h 737"/>
                <a:gd name="T40" fmla="*/ 672 w 907"/>
                <a:gd name="T41" fmla="*/ 463 h 737"/>
                <a:gd name="T42" fmla="*/ 648 w 907"/>
                <a:gd name="T43" fmla="*/ 523 h 737"/>
                <a:gd name="T44" fmla="*/ 597 w 907"/>
                <a:gd name="T45" fmla="*/ 601 h 737"/>
                <a:gd name="T46" fmla="*/ 541 w 907"/>
                <a:gd name="T47" fmla="*/ 654 h 737"/>
                <a:gd name="T48" fmla="*/ 415 w 907"/>
                <a:gd name="T49" fmla="*/ 715 h 737"/>
                <a:gd name="T50" fmla="*/ 253 w 907"/>
                <a:gd name="T51" fmla="*/ 719 h 737"/>
                <a:gd name="T52" fmla="*/ 191 w 907"/>
                <a:gd name="T53" fmla="*/ 701 h 737"/>
                <a:gd name="T54" fmla="*/ 131 w 907"/>
                <a:gd name="T55" fmla="*/ 668 h 737"/>
                <a:gd name="T56" fmla="*/ 17 w 907"/>
                <a:gd name="T57" fmla="*/ 550 h 737"/>
                <a:gd name="T58" fmla="*/ 13 w 907"/>
                <a:gd name="T59" fmla="*/ 545 h 737"/>
                <a:gd name="T60" fmla="*/ 38 w 907"/>
                <a:gd name="T61" fmla="*/ 535 h 737"/>
                <a:gd name="T62" fmla="*/ 137 w 907"/>
                <a:gd name="T63" fmla="*/ 410 h 737"/>
                <a:gd name="T64" fmla="*/ 142 w 907"/>
                <a:gd name="T65" fmla="*/ 379 h 737"/>
                <a:gd name="T66" fmla="*/ 134 w 907"/>
                <a:gd name="T67" fmla="*/ 313 h 737"/>
                <a:gd name="T68" fmla="*/ 91 w 907"/>
                <a:gd name="T69" fmla="*/ 244 h 737"/>
                <a:gd name="T70" fmla="*/ 43 w 907"/>
                <a:gd name="T71" fmla="*/ 210 h 737"/>
                <a:gd name="T72" fmla="*/ 19 w 907"/>
                <a:gd name="T73" fmla="*/ 206 h 737"/>
                <a:gd name="T74" fmla="*/ 50 w 907"/>
                <a:gd name="T75" fmla="*/ 222 h 737"/>
                <a:gd name="T76" fmla="*/ 136 w 907"/>
                <a:gd name="T77" fmla="*/ 358 h 737"/>
                <a:gd name="T78" fmla="*/ 112 w 907"/>
                <a:gd name="T79" fmla="*/ 459 h 737"/>
                <a:gd name="T80" fmla="*/ 62 w 907"/>
                <a:gd name="T81" fmla="*/ 511 h 737"/>
                <a:gd name="T82" fmla="*/ 2 w 907"/>
                <a:gd name="T83" fmla="*/ 540 h 737"/>
                <a:gd name="T84" fmla="*/ 11 w 907"/>
                <a:gd name="T85" fmla="*/ 557 h 737"/>
                <a:gd name="T86" fmla="*/ 45 w 907"/>
                <a:gd name="T87" fmla="*/ 607 h 737"/>
                <a:gd name="T88" fmla="*/ 88 w 907"/>
                <a:gd name="T89" fmla="*/ 648 h 737"/>
                <a:gd name="T90" fmla="*/ 304 w 907"/>
                <a:gd name="T91" fmla="*/ 736 h 737"/>
                <a:gd name="T92" fmla="*/ 374 w 907"/>
                <a:gd name="T93" fmla="*/ 732 h 737"/>
                <a:gd name="T94" fmla="*/ 433 w 907"/>
                <a:gd name="T95" fmla="*/ 719 h 737"/>
                <a:gd name="T96" fmla="*/ 526 w 907"/>
                <a:gd name="T97" fmla="*/ 679 h 737"/>
                <a:gd name="T98" fmla="*/ 570 w 907"/>
                <a:gd name="T99" fmla="*/ 643 h 737"/>
                <a:gd name="T100" fmla="*/ 585 w 907"/>
                <a:gd name="T101" fmla="*/ 632 h 737"/>
                <a:gd name="T102" fmla="*/ 625 w 907"/>
                <a:gd name="T103" fmla="*/ 585 h 737"/>
                <a:gd name="T104" fmla="*/ 677 w 907"/>
                <a:gd name="T105" fmla="*/ 482 h 737"/>
                <a:gd name="T106" fmla="*/ 680 w 907"/>
                <a:gd name="T107" fmla="*/ 471 h 737"/>
                <a:gd name="T108" fmla="*/ 817 w 907"/>
                <a:gd name="T109" fmla="*/ 410 h 737"/>
                <a:gd name="T110" fmla="*/ 878 w 907"/>
                <a:gd name="T111" fmla="*/ 357 h 737"/>
                <a:gd name="T112" fmla="*/ 702 w 907"/>
                <a:gd name="T113" fmla="*/ 276 h 737"/>
                <a:gd name="T114" fmla="*/ 681 w 907"/>
                <a:gd name="T115" fmla="*/ 268 h 737"/>
                <a:gd name="T116" fmla="*/ 674 w 907"/>
                <a:gd name="T117" fmla="*/ 250 h 737"/>
                <a:gd name="T118" fmla="*/ 646 w 907"/>
                <a:gd name="T119" fmla="*/ 192 h 737"/>
                <a:gd name="T120" fmla="*/ 614 w 907"/>
                <a:gd name="T121" fmla="*/ 139 h 737"/>
                <a:gd name="T122" fmla="*/ 578 w 907"/>
                <a:gd name="T123" fmla="*/ 100 h 737"/>
                <a:gd name="T124" fmla="*/ 555 w 907"/>
                <a:gd name="T125" fmla="*/ 81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7" h="737">
                  <a:moveTo>
                    <a:pt x="555" y="81"/>
                  </a:moveTo>
                  <a:cubicBezTo>
                    <a:pt x="520" y="54"/>
                    <a:pt x="475" y="30"/>
                    <a:pt x="432" y="17"/>
                  </a:cubicBezTo>
                  <a:cubicBezTo>
                    <a:pt x="428" y="15"/>
                    <a:pt x="423" y="14"/>
                    <a:pt x="419" y="13"/>
                  </a:cubicBezTo>
                  <a:cubicBezTo>
                    <a:pt x="415" y="12"/>
                    <a:pt x="411" y="11"/>
                    <a:pt x="407" y="10"/>
                  </a:cubicBezTo>
                  <a:cubicBezTo>
                    <a:pt x="403" y="9"/>
                    <a:pt x="398" y="8"/>
                    <a:pt x="394" y="7"/>
                  </a:cubicBezTo>
                  <a:cubicBezTo>
                    <a:pt x="392" y="6"/>
                    <a:pt x="390" y="6"/>
                    <a:pt x="388" y="5"/>
                  </a:cubicBezTo>
                  <a:cubicBezTo>
                    <a:pt x="385" y="5"/>
                    <a:pt x="383" y="5"/>
                    <a:pt x="381" y="5"/>
                  </a:cubicBezTo>
                  <a:cubicBezTo>
                    <a:pt x="378" y="4"/>
                    <a:pt x="374" y="4"/>
                    <a:pt x="369" y="3"/>
                  </a:cubicBezTo>
                  <a:cubicBezTo>
                    <a:pt x="366" y="3"/>
                    <a:pt x="364" y="3"/>
                    <a:pt x="361" y="3"/>
                  </a:cubicBezTo>
                  <a:cubicBezTo>
                    <a:pt x="360" y="2"/>
                    <a:pt x="359" y="2"/>
                    <a:pt x="357" y="2"/>
                  </a:cubicBezTo>
                  <a:cubicBezTo>
                    <a:pt x="356" y="2"/>
                    <a:pt x="355" y="2"/>
                    <a:pt x="354" y="2"/>
                  </a:cubicBezTo>
                  <a:cubicBezTo>
                    <a:pt x="345" y="2"/>
                    <a:pt x="341" y="3"/>
                    <a:pt x="354" y="3"/>
                  </a:cubicBezTo>
                  <a:cubicBezTo>
                    <a:pt x="362" y="4"/>
                    <a:pt x="343" y="2"/>
                    <a:pt x="335" y="2"/>
                  </a:cubicBezTo>
                  <a:cubicBezTo>
                    <a:pt x="304" y="0"/>
                    <a:pt x="274" y="3"/>
                    <a:pt x="240" y="11"/>
                  </a:cubicBezTo>
                  <a:cubicBezTo>
                    <a:pt x="237" y="12"/>
                    <a:pt x="234" y="13"/>
                    <a:pt x="230" y="14"/>
                  </a:cubicBezTo>
                  <a:cubicBezTo>
                    <a:pt x="228" y="14"/>
                    <a:pt x="226" y="15"/>
                    <a:pt x="224" y="15"/>
                  </a:cubicBezTo>
                  <a:cubicBezTo>
                    <a:pt x="222" y="16"/>
                    <a:pt x="220" y="17"/>
                    <a:pt x="218" y="17"/>
                  </a:cubicBezTo>
                  <a:cubicBezTo>
                    <a:pt x="213" y="19"/>
                    <a:pt x="208" y="20"/>
                    <a:pt x="203" y="22"/>
                  </a:cubicBezTo>
                  <a:cubicBezTo>
                    <a:pt x="198" y="24"/>
                    <a:pt x="194" y="26"/>
                    <a:pt x="189" y="28"/>
                  </a:cubicBezTo>
                  <a:cubicBezTo>
                    <a:pt x="186" y="29"/>
                    <a:pt x="184" y="30"/>
                    <a:pt x="181" y="31"/>
                  </a:cubicBezTo>
                  <a:cubicBezTo>
                    <a:pt x="179" y="32"/>
                    <a:pt x="177" y="33"/>
                    <a:pt x="174" y="34"/>
                  </a:cubicBezTo>
                  <a:cubicBezTo>
                    <a:pt x="170" y="36"/>
                    <a:pt x="165" y="38"/>
                    <a:pt x="161" y="40"/>
                  </a:cubicBezTo>
                  <a:cubicBezTo>
                    <a:pt x="160" y="41"/>
                    <a:pt x="158" y="42"/>
                    <a:pt x="156" y="42"/>
                  </a:cubicBezTo>
                  <a:cubicBezTo>
                    <a:pt x="154" y="43"/>
                    <a:pt x="152" y="44"/>
                    <a:pt x="151" y="45"/>
                  </a:cubicBezTo>
                  <a:cubicBezTo>
                    <a:pt x="148" y="47"/>
                    <a:pt x="146" y="48"/>
                    <a:pt x="144" y="49"/>
                  </a:cubicBezTo>
                  <a:cubicBezTo>
                    <a:pt x="154" y="44"/>
                    <a:pt x="151" y="47"/>
                    <a:pt x="140" y="54"/>
                  </a:cubicBezTo>
                  <a:cubicBezTo>
                    <a:pt x="129" y="61"/>
                    <a:pt x="113" y="72"/>
                    <a:pt x="101" y="80"/>
                  </a:cubicBezTo>
                  <a:cubicBezTo>
                    <a:pt x="95" y="84"/>
                    <a:pt x="91" y="88"/>
                    <a:pt x="87" y="90"/>
                  </a:cubicBezTo>
                  <a:cubicBezTo>
                    <a:pt x="84" y="93"/>
                    <a:pt x="81" y="95"/>
                    <a:pt x="79" y="96"/>
                  </a:cubicBezTo>
                  <a:cubicBezTo>
                    <a:pt x="81" y="95"/>
                    <a:pt x="76" y="99"/>
                    <a:pt x="71" y="104"/>
                  </a:cubicBezTo>
                  <a:cubicBezTo>
                    <a:pt x="67" y="109"/>
                    <a:pt x="61" y="114"/>
                    <a:pt x="56" y="120"/>
                  </a:cubicBezTo>
                  <a:cubicBezTo>
                    <a:pt x="50" y="127"/>
                    <a:pt x="46" y="132"/>
                    <a:pt x="44" y="136"/>
                  </a:cubicBezTo>
                  <a:cubicBezTo>
                    <a:pt x="41" y="140"/>
                    <a:pt x="40" y="142"/>
                    <a:pt x="39" y="144"/>
                  </a:cubicBezTo>
                  <a:cubicBezTo>
                    <a:pt x="36" y="148"/>
                    <a:pt x="28" y="156"/>
                    <a:pt x="21" y="166"/>
                  </a:cubicBezTo>
                  <a:cubicBezTo>
                    <a:pt x="14" y="176"/>
                    <a:pt x="8" y="187"/>
                    <a:pt x="4" y="194"/>
                  </a:cubicBezTo>
                  <a:cubicBezTo>
                    <a:pt x="0" y="201"/>
                    <a:pt x="6" y="193"/>
                    <a:pt x="8" y="190"/>
                  </a:cubicBezTo>
                  <a:cubicBezTo>
                    <a:pt x="12" y="185"/>
                    <a:pt x="16" y="179"/>
                    <a:pt x="18" y="176"/>
                  </a:cubicBezTo>
                  <a:cubicBezTo>
                    <a:pt x="20" y="173"/>
                    <a:pt x="20" y="173"/>
                    <a:pt x="17" y="181"/>
                  </a:cubicBezTo>
                  <a:cubicBezTo>
                    <a:pt x="11" y="192"/>
                    <a:pt x="9" y="197"/>
                    <a:pt x="10" y="195"/>
                  </a:cubicBezTo>
                  <a:cubicBezTo>
                    <a:pt x="11" y="195"/>
                    <a:pt x="13" y="192"/>
                    <a:pt x="15" y="187"/>
                  </a:cubicBezTo>
                  <a:cubicBezTo>
                    <a:pt x="17" y="185"/>
                    <a:pt x="19" y="182"/>
                    <a:pt x="21" y="179"/>
                  </a:cubicBezTo>
                  <a:cubicBezTo>
                    <a:pt x="23" y="176"/>
                    <a:pt x="25" y="173"/>
                    <a:pt x="28" y="169"/>
                  </a:cubicBezTo>
                  <a:cubicBezTo>
                    <a:pt x="34" y="160"/>
                    <a:pt x="41" y="152"/>
                    <a:pt x="47" y="144"/>
                  </a:cubicBezTo>
                  <a:cubicBezTo>
                    <a:pt x="51" y="140"/>
                    <a:pt x="54" y="137"/>
                    <a:pt x="58" y="133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5" y="125"/>
                    <a:pt x="67" y="123"/>
                    <a:pt x="69" y="121"/>
                  </a:cubicBezTo>
                  <a:cubicBezTo>
                    <a:pt x="76" y="115"/>
                    <a:pt x="83" y="107"/>
                    <a:pt x="90" y="101"/>
                  </a:cubicBezTo>
                  <a:cubicBezTo>
                    <a:pt x="94" y="98"/>
                    <a:pt x="98" y="94"/>
                    <a:pt x="102" y="91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42" y="63"/>
                    <a:pt x="147" y="60"/>
                    <a:pt x="151" y="58"/>
                  </a:cubicBezTo>
                  <a:cubicBezTo>
                    <a:pt x="155" y="55"/>
                    <a:pt x="160" y="53"/>
                    <a:pt x="164" y="51"/>
                  </a:cubicBezTo>
                  <a:cubicBezTo>
                    <a:pt x="200" y="33"/>
                    <a:pt x="238" y="20"/>
                    <a:pt x="278" y="15"/>
                  </a:cubicBezTo>
                  <a:cubicBezTo>
                    <a:pt x="285" y="13"/>
                    <a:pt x="290" y="13"/>
                    <a:pt x="294" y="13"/>
                  </a:cubicBezTo>
                  <a:cubicBezTo>
                    <a:pt x="297" y="13"/>
                    <a:pt x="299" y="12"/>
                    <a:pt x="301" y="12"/>
                  </a:cubicBezTo>
                  <a:cubicBezTo>
                    <a:pt x="304" y="12"/>
                    <a:pt x="306" y="12"/>
                    <a:pt x="309" y="12"/>
                  </a:cubicBezTo>
                  <a:cubicBezTo>
                    <a:pt x="313" y="12"/>
                    <a:pt x="318" y="12"/>
                    <a:pt x="323" y="12"/>
                  </a:cubicBezTo>
                  <a:cubicBezTo>
                    <a:pt x="324" y="11"/>
                    <a:pt x="325" y="11"/>
                    <a:pt x="326" y="11"/>
                  </a:cubicBezTo>
                  <a:cubicBezTo>
                    <a:pt x="327" y="11"/>
                    <a:pt x="328" y="11"/>
                    <a:pt x="329" y="12"/>
                  </a:cubicBezTo>
                  <a:cubicBezTo>
                    <a:pt x="331" y="12"/>
                    <a:pt x="333" y="12"/>
                    <a:pt x="335" y="12"/>
                  </a:cubicBezTo>
                  <a:cubicBezTo>
                    <a:pt x="339" y="12"/>
                    <a:pt x="342" y="12"/>
                    <a:pt x="344" y="12"/>
                  </a:cubicBezTo>
                  <a:cubicBezTo>
                    <a:pt x="359" y="11"/>
                    <a:pt x="363" y="13"/>
                    <a:pt x="367" y="14"/>
                  </a:cubicBezTo>
                  <a:cubicBezTo>
                    <a:pt x="370" y="15"/>
                    <a:pt x="373" y="16"/>
                    <a:pt x="383" y="17"/>
                  </a:cubicBezTo>
                  <a:cubicBezTo>
                    <a:pt x="393" y="18"/>
                    <a:pt x="403" y="20"/>
                    <a:pt x="414" y="22"/>
                  </a:cubicBezTo>
                  <a:cubicBezTo>
                    <a:pt x="419" y="23"/>
                    <a:pt x="424" y="25"/>
                    <a:pt x="429" y="27"/>
                  </a:cubicBezTo>
                  <a:cubicBezTo>
                    <a:pt x="435" y="28"/>
                    <a:pt x="440" y="30"/>
                    <a:pt x="445" y="32"/>
                  </a:cubicBezTo>
                  <a:cubicBezTo>
                    <a:pt x="467" y="40"/>
                    <a:pt x="488" y="49"/>
                    <a:pt x="506" y="60"/>
                  </a:cubicBezTo>
                  <a:cubicBezTo>
                    <a:pt x="510" y="62"/>
                    <a:pt x="514" y="64"/>
                    <a:pt x="518" y="67"/>
                  </a:cubicBezTo>
                  <a:cubicBezTo>
                    <a:pt x="521" y="68"/>
                    <a:pt x="522" y="69"/>
                    <a:pt x="524" y="70"/>
                  </a:cubicBezTo>
                  <a:cubicBezTo>
                    <a:pt x="526" y="72"/>
                    <a:pt x="528" y="73"/>
                    <a:pt x="530" y="74"/>
                  </a:cubicBezTo>
                  <a:cubicBezTo>
                    <a:pt x="537" y="79"/>
                    <a:pt x="544" y="83"/>
                    <a:pt x="551" y="89"/>
                  </a:cubicBezTo>
                  <a:cubicBezTo>
                    <a:pt x="554" y="92"/>
                    <a:pt x="557" y="94"/>
                    <a:pt x="561" y="97"/>
                  </a:cubicBezTo>
                  <a:cubicBezTo>
                    <a:pt x="564" y="100"/>
                    <a:pt x="567" y="102"/>
                    <a:pt x="571" y="106"/>
                  </a:cubicBezTo>
                  <a:cubicBezTo>
                    <a:pt x="574" y="109"/>
                    <a:pt x="577" y="112"/>
                    <a:pt x="581" y="116"/>
                  </a:cubicBezTo>
                  <a:cubicBezTo>
                    <a:pt x="584" y="119"/>
                    <a:pt x="588" y="123"/>
                    <a:pt x="591" y="127"/>
                  </a:cubicBezTo>
                  <a:cubicBezTo>
                    <a:pt x="597" y="134"/>
                    <a:pt x="602" y="140"/>
                    <a:pt x="607" y="146"/>
                  </a:cubicBezTo>
                  <a:cubicBezTo>
                    <a:pt x="611" y="152"/>
                    <a:pt x="615" y="158"/>
                    <a:pt x="619" y="164"/>
                  </a:cubicBezTo>
                  <a:cubicBezTo>
                    <a:pt x="622" y="169"/>
                    <a:pt x="622" y="169"/>
                    <a:pt x="622" y="169"/>
                  </a:cubicBezTo>
                  <a:cubicBezTo>
                    <a:pt x="623" y="170"/>
                    <a:pt x="623" y="172"/>
                    <a:pt x="624" y="173"/>
                  </a:cubicBezTo>
                  <a:cubicBezTo>
                    <a:pt x="626" y="176"/>
                    <a:pt x="628" y="179"/>
                    <a:pt x="630" y="183"/>
                  </a:cubicBezTo>
                  <a:cubicBezTo>
                    <a:pt x="631" y="186"/>
                    <a:pt x="633" y="189"/>
                    <a:pt x="635" y="192"/>
                  </a:cubicBezTo>
                  <a:cubicBezTo>
                    <a:pt x="637" y="196"/>
                    <a:pt x="639" y="199"/>
                    <a:pt x="641" y="203"/>
                  </a:cubicBezTo>
                  <a:cubicBezTo>
                    <a:pt x="644" y="209"/>
                    <a:pt x="647" y="215"/>
                    <a:pt x="650" y="220"/>
                  </a:cubicBezTo>
                  <a:cubicBezTo>
                    <a:pt x="653" y="226"/>
                    <a:pt x="655" y="232"/>
                    <a:pt x="658" y="237"/>
                  </a:cubicBezTo>
                  <a:cubicBezTo>
                    <a:pt x="659" y="240"/>
                    <a:pt x="661" y="243"/>
                    <a:pt x="662" y="246"/>
                  </a:cubicBezTo>
                  <a:cubicBezTo>
                    <a:pt x="663" y="249"/>
                    <a:pt x="664" y="252"/>
                    <a:pt x="665" y="255"/>
                  </a:cubicBezTo>
                  <a:cubicBezTo>
                    <a:pt x="666" y="258"/>
                    <a:pt x="667" y="261"/>
                    <a:pt x="668" y="264"/>
                  </a:cubicBezTo>
                  <a:cubicBezTo>
                    <a:pt x="670" y="268"/>
                    <a:pt x="671" y="272"/>
                    <a:pt x="672" y="276"/>
                  </a:cubicBezTo>
                  <a:cubicBezTo>
                    <a:pt x="677" y="278"/>
                    <a:pt x="682" y="280"/>
                    <a:pt x="688" y="282"/>
                  </a:cubicBezTo>
                  <a:cubicBezTo>
                    <a:pt x="692" y="284"/>
                    <a:pt x="697" y="287"/>
                    <a:pt x="702" y="289"/>
                  </a:cubicBezTo>
                  <a:cubicBezTo>
                    <a:pt x="703" y="289"/>
                    <a:pt x="705" y="290"/>
                    <a:pt x="706" y="290"/>
                  </a:cubicBezTo>
                  <a:cubicBezTo>
                    <a:pt x="706" y="290"/>
                    <a:pt x="709" y="292"/>
                    <a:pt x="715" y="294"/>
                  </a:cubicBezTo>
                  <a:cubicBezTo>
                    <a:pt x="721" y="297"/>
                    <a:pt x="728" y="301"/>
                    <a:pt x="736" y="305"/>
                  </a:cubicBezTo>
                  <a:cubicBezTo>
                    <a:pt x="753" y="312"/>
                    <a:pt x="771" y="321"/>
                    <a:pt x="781" y="324"/>
                  </a:cubicBezTo>
                  <a:cubicBezTo>
                    <a:pt x="798" y="330"/>
                    <a:pt x="814" y="337"/>
                    <a:pt x="839" y="349"/>
                  </a:cubicBezTo>
                  <a:cubicBezTo>
                    <a:pt x="844" y="352"/>
                    <a:pt x="853" y="356"/>
                    <a:pt x="864" y="362"/>
                  </a:cubicBezTo>
                  <a:cubicBezTo>
                    <a:pt x="869" y="364"/>
                    <a:pt x="874" y="367"/>
                    <a:pt x="879" y="369"/>
                  </a:cubicBezTo>
                  <a:cubicBezTo>
                    <a:pt x="879" y="369"/>
                    <a:pt x="880" y="370"/>
                    <a:pt x="881" y="370"/>
                  </a:cubicBezTo>
                  <a:cubicBezTo>
                    <a:pt x="880" y="370"/>
                    <a:pt x="880" y="371"/>
                    <a:pt x="880" y="371"/>
                  </a:cubicBezTo>
                  <a:cubicBezTo>
                    <a:pt x="842" y="387"/>
                    <a:pt x="809" y="402"/>
                    <a:pt x="777" y="417"/>
                  </a:cubicBezTo>
                  <a:cubicBezTo>
                    <a:pt x="759" y="424"/>
                    <a:pt x="743" y="432"/>
                    <a:pt x="726" y="440"/>
                  </a:cubicBezTo>
                  <a:cubicBezTo>
                    <a:pt x="717" y="443"/>
                    <a:pt x="709" y="447"/>
                    <a:pt x="700" y="451"/>
                  </a:cubicBezTo>
                  <a:cubicBezTo>
                    <a:pt x="691" y="455"/>
                    <a:pt x="681" y="459"/>
                    <a:pt x="672" y="463"/>
                  </a:cubicBezTo>
                  <a:cubicBezTo>
                    <a:pt x="669" y="470"/>
                    <a:pt x="667" y="478"/>
                    <a:pt x="664" y="485"/>
                  </a:cubicBezTo>
                  <a:cubicBezTo>
                    <a:pt x="663" y="488"/>
                    <a:pt x="662" y="492"/>
                    <a:pt x="660" y="495"/>
                  </a:cubicBezTo>
                  <a:cubicBezTo>
                    <a:pt x="659" y="498"/>
                    <a:pt x="657" y="502"/>
                    <a:pt x="656" y="505"/>
                  </a:cubicBezTo>
                  <a:cubicBezTo>
                    <a:pt x="655" y="506"/>
                    <a:pt x="654" y="509"/>
                    <a:pt x="653" y="512"/>
                  </a:cubicBezTo>
                  <a:cubicBezTo>
                    <a:pt x="652" y="515"/>
                    <a:pt x="650" y="519"/>
                    <a:pt x="648" y="523"/>
                  </a:cubicBezTo>
                  <a:cubicBezTo>
                    <a:pt x="643" y="532"/>
                    <a:pt x="637" y="545"/>
                    <a:pt x="628" y="558"/>
                  </a:cubicBezTo>
                  <a:cubicBezTo>
                    <a:pt x="626" y="561"/>
                    <a:pt x="624" y="565"/>
                    <a:pt x="622" y="569"/>
                  </a:cubicBezTo>
                  <a:cubicBezTo>
                    <a:pt x="619" y="572"/>
                    <a:pt x="617" y="575"/>
                    <a:pt x="614" y="579"/>
                  </a:cubicBezTo>
                  <a:cubicBezTo>
                    <a:pt x="611" y="583"/>
                    <a:pt x="609" y="586"/>
                    <a:pt x="606" y="590"/>
                  </a:cubicBezTo>
                  <a:cubicBezTo>
                    <a:pt x="603" y="594"/>
                    <a:pt x="600" y="597"/>
                    <a:pt x="597" y="601"/>
                  </a:cubicBezTo>
                  <a:cubicBezTo>
                    <a:pt x="593" y="605"/>
                    <a:pt x="590" y="608"/>
                    <a:pt x="587" y="612"/>
                  </a:cubicBezTo>
                  <a:cubicBezTo>
                    <a:pt x="584" y="616"/>
                    <a:pt x="580" y="619"/>
                    <a:pt x="576" y="623"/>
                  </a:cubicBezTo>
                  <a:cubicBezTo>
                    <a:pt x="573" y="626"/>
                    <a:pt x="569" y="630"/>
                    <a:pt x="565" y="634"/>
                  </a:cubicBezTo>
                  <a:cubicBezTo>
                    <a:pt x="561" y="637"/>
                    <a:pt x="557" y="640"/>
                    <a:pt x="553" y="644"/>
                  </a:cubicBezTo>
                  <a:cubicBezTo>
                    <a:pt x="549" y="647"/>
                    <a:pt x="545" y="651"/>
                    <a:pt x="541" y="654"/>
                  </a:cubicBezTo>
                  <a:cubicBezTo>
                    <a:pt x="537" y="657"/>
                    <a:pt x="533" y="660"/>
                    <a:pt x="528" y="663"/>
                  </a:cubicBezTo>
                  <a:cubicBezTo>
                    <a:pt x="520" y="669"/>
                    <a:pt x="511" y="674"/>
                    <a:pt x="502" y="679"/>
                  </a:cubicBezTo>
                  <a:cubicBezTo>
                    <a:pt x="485" y="690"/>
                    <a:pt x="467" y="698"/>
                    <a:pt x="450" y="704"/>
                  </a:cubicBezTo>
                  <a:cubicBezTo>
                    <a:pt x="442" y="708"/>
                    <a:pt x="434" y="710"/>
                    <a:pt x="426" y="712"/>
                  </a:cubicBezTo>
                  <a:cubicBezTo>
                    <a:pt x="422" y="713"/>
                    <a:pt x="419" y="714"/>
                    <a:pt x="415" y="715"/>
                  </a:cubicBezTo>
                  <a:cubicBezTo>
                    <a:pt x="412" y="716"/>
                    <a:pt x="408" y="717"/>
                    <a:pt x="405" y="718"/>
                  </a:cubicBezTo>
                  <a:cubicBezTo>
                    <a:pt x="398" y="719"/>
                    <a:pt x="393" y="720"/>
                    <a:pt x="388" y="721"/>
                  </a:cubicBezTo>
                  <a:cubicBezTo>
                    <a:pt x="383" y="722"/>
                    <a:pt x="378" y="723"/>
                    <a:pt x="375" y="723"/>
                  </a:cubicBezTo>
                  <a:cubicBezTo>
                    <a:pt x="340" y="728"/>
                    <a:pt x="309" y="728"/>
                    <a:pt x="277" y="723"/>
                  </a:cubicBezTo>
                  <a:cubicBezTo>
                    <a:pt x="270" y="722"/>
                    <a:pt x="261" y="720"/>
                    <a:pt x="253" y="719"/>
                  </a:cubicBezTo>
                  <a:cubicBezTo>
                    <a:pt x="247" y="718"/>
                    <a:pt x="242" y="717"/>
                    <a:pt x="237" y="715"/>
                  </a:cubicBezTo>
                  <a:cubicBezTo>
                    <a:pt x="234" y="715"/>
                    <a:pt x="232" y="714"/>
                    <a:pt x="229" y="714"/>
                  </a:cubicBezTo>
                  <a:cubicBezTo>
                    <a:pt x="226" y="713"/>
                    <a:pt x="224" y="712"/>
                    <a:pt x="221" y="711"/>
                  </a:cubicBezTo>
                  <a:cubicBezTo>
                    <a:pt x="206" y="706"/>
                    <a:pt x="206" y="706"/>
                    <a:pt x="206" y="706"/>
                  </a:cubicBezTo>
                  <a:cubicBezTo>
                    <a:pt x="201" y="705"/>
                    <a:pt x="196" y="702"/>
                    <a:pt x="191" y="701"/>
                  </a:cubicBezTo>
                  <a:cubicBezTo>
                    <a:pt x="188" y="699"/>
                    <a:pt x="186" y="698"/>
                    <a:pt x="183" y="697"/>
                  </a:cubicBezTo>
                  <a:cubicBezTo>
                    <a:pt x="181" y="696"/>
                    <a:pt x="178" y="695"/>
                    <a:pt x="176" y="694"/>
                  </a:cubicBezTo>
                  <a:cubicBezTo>
                    <a:pt x="171" y="691"/>
                    <a:pt x="166" y="689"/>
                    <a:pt x="161" y="687"/>
                  </a:cubicBezTo>
                  <a:cubicBezTo>
                    <a:pt x="156" y="684"/>
                    <a:pt x="151" y="681"/>
                    <a:pt x="146" y="678"/>
                  </a:cubicBezTo>
                  <a:cubicBezTo>
                    <a:pt x="141" y="675"/>
                    <a:pt x="136" y="672"/>
                    <a:pt x="131" y="668"/>
                  </a:cubicBezTo>
                  <a:cubicBezTo>
                    <a:pt x="120" y="662"/>
                    <a:pt x="110" y="654"/>
                    <a:pt x="101" y="647"/>
                  </a:cubicBezTo>
                  <a:cubicBezTo>
                    <a:pt x="91" y="639"/>
                    <a:pt x="82" y="631"/>
                    <a:pt x="73" y="622"/>
                  </a:cubicBezTo>
                  <a:cubicBezTo>
                    <a:pt x="56" y="605"/>
                    <a:pt x="41" y="585"/>
                    <a:pt x="28" y="565"/>
                  </a:cubicBezTo>
                  <a:cubicBezTo>
                    <a:pt x="26" y="562"/>
                    <a:pt x="24" y="560"/>
                    <a:pt x="22" y="558"/>
                  </a:cubicBezTo>
                  <a:cubicBezTo>
                    <a:pt x="20" y="555"/>
                    <a:pt x="18" y="552"/>
                    <a:pt x="17" y="550"/>
                  </a:cubicBezTo>
                  <a:cubicBezTo>
                    <a:pt x="15" y="547"/>
                    <a:pt x="15" y="547"/>
                    <a:pt x="15" y="547"/>
                  </a:cubicBezTo>
                  <a:cubicBezTo>
                    <a:pt x="15" y="546"/>
                    <a:pt x="15" y="546"/>
                    <a:pt x="15" y="546"/>
                  </a:cubicBezTo>
                  <a:cubicBezTo>
                    <a:pt x="14" y="546"/>
                    <a:pt x="15" y="546"/>
                    <a:pt x="14" y="546"/>
                  </a:cubicBezTo>
                  <a:cubicBezTo>
                    <a:pt x="14" y="545"/>
                    <a:pt x="14" y="545"/>
                    <a:pt x="14" y="545"/>
                  </a:cubicBezTo>
                  <a:cubicBezTo>
                    <a:pt x="13" y="545"/>
                    <a:pt x="13" y="545"/>
                    <a:pt x="13" y="545"/>
                  </a:cubicBezTo>
                  <a:cubicBezTo>
                    <a:pt x="13" y="544"/>
                    <a:pt x="14" y="544"/>
                    <a:pt x="14" y="544"/>
                  </a:cubicBezTo>
                  <a:cubicBezTo>
                    <a:pt x="14" y="544"/>
                    <a:pt x="15" y="544"/>
                    <a:pt x="15" y="544"/>
                  </a:cubicBezTo>
                  <a:cubicBezTo>
                    <a:pt x="17" y="543"/>
                    <a:pt x="18" y="543"/>
                    <a:pt x="20" y="542"/>
                  </a:cubicBezTo>
                  <a:cubicBezTo>
                    <a:pt x="22" y="542"/>
                    <a:pt x="24" y="541"/>
                    <a:pt x="26" y="540"/>
                  </a:cubicBezTo>
                  <a:cubicBezTo>
                    <a:pt x="29" y="538"/>
                    <a:pt x="34" y="537"/>
                    <a:pt x="38" y="535"/>
                  </a:cubicBezTo>
                  <a:cubicBezTo>
                    <a:pt x="42" y="533"/>
                    <a:pt x="46" y="531"/>
                    <a:pt x="50" y="529"/>
                  </a:cubicBezTo>
                  <a:cubicBezTo>
                    <a:pt x="54" y="526"/>
                    <a:pt x="59" y="524"/>
                    <a:pt x="64" y="521"/>
                  </a:cubicBezTo>
                  <a:cubicBezTo>
                    <a:pt x="80" y="510"/>
                    <a:pt x="95" y="495"/>
                    <a:pt x="108" y="478"/>
                  </a:cubicBezTo>
                  <a:cubicBezTo>
                    <a:pt x="120" y="461"/>
                    <a:pt x="130" y="441"/>
                    <a:pt x="135" y="421"/>
                  </a:cubicBezTo>
                  <a:cubicBezTo>
                    <a:pt x="137" y="415"/>
                    <a:pt x="137" y="413"/>
                    <a:pt x="137" y="410"/>
                  </a:cubicBezTo>
                  <a:cubicBezTo>
                    <a:pt x="139" y="404"/>
                    <a:pt x="139" y="404"/>
                    <a:pt x="139" y="404"/>
                  </a:cubicBezTo>
                  <a:cubicBezTo>
                    <a:pt x="139" y="404"/>
                    <a:pt x="141" y="400"/>
                    <a:pt x="140" y="400"/>
                  </a:cubicBezTo>
                  <a:cubicBezTo>
                    <a:pt x="141" y="398"/>
                    <a:pt x="141" y="396"/>
                    <a:pt x="141" y="392"/>
                  </a:cubicBezTo>
                  <a:cubicBezTo>
                    <a:pt x="142" y="390"/>
                    <a:pt x="142" y="388"/>
                    <a:pt x="142" y="386"/>
                  </a:cubicBezTo>
                  <a:cubicBezTo>
                    <a:pt x="142" y="384"/>
                    <a:pt x="142" y="382"/>
                    <a:pt x="142" y="379"/>
                  </a:cubicBezTo>
                  <a:cubicBezTo>
                    <a:pt x="143" y="377"/>
                    <a:pt x="143" y="374"/>
                    <a:pt x="143" y="372"/>
                  </a:cubicBezTo>
                  <a:cubicBezTo>
                    <a:pt x="143" y="369"/>
                    <a:pt x="143" y="366"/>
                    <a:pt x="143" y="363"/>
                  </a:cubicBezTo>
                  <a:cubicBezTo>
                    <a:pt x="143" y="360"/>
                    <a:pt x="142" y="357"/>
                    <a:pt x="142" y="354"/>
                  </a:cubicBezTo>
                  <a:cubicBezTo>
                    <a:pt x="142" y="351"/>
                    <a:pt x="142" y="348"/>
                    <a:pt x="141" y="345"/>
                  </a:cubicBezTo>
                  <a:cubicBezTo>
                    <a:pt x="140" y="333"/>
                    <a:pt x="137" y="322"/>
                    <a:pt x="134" y="313"/>
                  </a:cubicBezTo>
                  <a:cubicBezTo>
                    <a:pt x="133" y="309"/>
                    <a:pt x="131" y="305"/>
                    <a:pt x="130" y="302"/>
                  </a:cubicBezTo>
                  <a:cubicBezTo>
                    <a:pt x="129" y="299"/>
                    <a:pt x="128" y="297"/>
                    <a:pt x="128" y="297"/>
                  </a:cubicBezTo>
                  <a:cubicBezTo>
                    <a:pt x="122" y="285"/>
                    <a:pt x="115" y="272"/>
                    <a:pt x="106" y="260"/>
                  </a:cubicBezTo>
                  <a:cubicBezTo>
                    <a:pt x="104" y="257"/>
                    <a:pt x="101" y="255"/>
                    <a:pt x="99" y="252"/>
                  </a:cubicBezTo>
                  <a:cubicBezTo>
                    <a:pt x="96" y="249"/>
                    <a:pt x="94" y="246"/>
                    <a:pt x="91" y="244"/>
                  </a:cubicBezTo>
                  <a:cubicBezTo>
                    <a:pt x="89" y="241"/>
                    <a:pt x="86" y="239"/>
                    <a:pt x="84" y="236"/>
                  </a:cubicBezTo>
                  <a:cubicBezTo>
                    <a:pt x="81" y="234"/>
                    <a:pt x="78" y="232"/>
                    <a:pt x="76" y="229"/>
                  </a:cubicBezTo>
                  <a:cubicBezTo>
                    <a:pt x="67" y="223"/>
                    <a:pt x="60" y="218"/>
                    <a:pt x="53" y="214"/>
                  </a:cubicBezTo>
                  <a:cubicBezTo>
                    <a:pt x="51" y="213"/>
                    <a:pt x="50" y="212"/>
                    <a:pt x="48" y="212"/>
                  </a:cubicBezTo>
                  <a:cubicBezTo>
                    <a:pt x="46" y="211"/>
                    <a:pt x="45" y="210"/>
                    <a:pt x="43" y="210"/>
                  </a:cubicBezTo>
                  <a:cubicBezTo>
                    <a:pt x="41" y="208"/>
                    <a:pt x="38" y="207"/>
                    <a:pt x="35" y="206"/>
                  </a:cubicBezTo>
                  <a:cubicBezTo>
                    <a:pt x="30" y="204"/>
                    <a:pt x="26" y="203"/>
                    <a:pt x="22" y="202"/>
                  </a:cubicBezTo>
                  <a:cubicBezTo>
                    <a:pt x="17" y="200"/>
                    <a:pt x="14" y="200"/>
                    <a:pt x="10" y="199"/>
                  </a:cubicBezTo>
                  <a:cubicBezTo>
                    <a:pt x="0" y="198"/>
                    <a:pt x="5" y="200"/>
                    <a:pt x="13" y="204"/>
                  </a:cubicBezTo>
                  <a:cubicBezTo>
                    <a:pt x="15" y="204"/>
                    <a:pt x="17" y="205"/>
                    <a:pt x="19" y="206"/>
                  </a:cubicBezTo>
                  <a:cubicBezTo>
                    <a:pt x="21" y="207"/>
                    <a:pt x="24" y="208"/>
                    <a:pt x="26" y="209"/>
                  </a:cubicBezTo>
                  <a:cubicBezTo>
                    <a:pt x="28" y="210"/>
                    <a:pt x="30" y="211"/>
                    <a:pt x="32" y="212"/>
                  </a:cubicBezTo>
                  <a:cubicBezTo>
                    <a:pt x="34" y="213"/>
                    <a:pt x="35" y="214"/>
                    <a:pt x="37" y="214"/>
                  </a:cubicBezTo>
                  <a:cubicBezTo>
                    <a:pt x="39" y="216"/>
                    <a:pt x="41" y="217"/>
                    <a:pt x="44" y="218"/>
                  </a:cubicBezTo>
                  <a:cubicBezTo>
                    <a:pt x="46" y="220"/>
                    <a:pt x="48" y="221"/>
                    <a:pt x="50" y="222"/>
                  </a:cubicBezTo>
                  <a:cubicBezTo>
                    <a:pt x="52" y="224"/>
                    <a:pt x="54" y="225"/>
                    <a:pt x="56" y="226"/>
                  </a:cubicBezTo>
                  <a:cubicBezTo>
                    <a:pt x="57" y="227"/>
                    <a:pt x="59" y="229"/>
                    <a:pt x="61" y="230"/>
                  </a:cubicBezTo>
                  <a:cubicBezTo>
                    <a:pt x="67" y="233"/>
                    <a:pt x="81" y="246"/>
                    <a:pt x="86" y="251"/>
                  </a:cubicBezTo>
                  <a:cubicBezTo>
                    <a:pt x="98" y="266"/>
                    <a:pt x="110" y="282"/>
                    <a:pt x="119" y="300"/>
                  </a:cubicBezTo>
                  <a:cubicBezTo>
                    <a:pt x="129" y="319"/>
                    <a:pt x="135" y="339"/>
                    <a:pt x="136" y="358"/>
                  </a:cubicBezTo>
                  <a:cubicBezTo>
                    <a:pt x="136" y="371"/>
                    <a:pt x="135" y="380"/>
                    <a:pt x="134" y="388"/>
                  </a:cubicBezTo>
                  <a:cubicBezTo>
                    <a:pt x="133" y="392"/>
                    <a:pt x="132" y="396"/>
                    <a:pt x="131" y="401"/>
                  </a:cubicBezTo>
                  <a:cubicBezTo>
                    <a:pt x="130" y="405"/>
                    <a:pt x="129" y="410"/>
                    <a:pt x="127" y="416"/>
                  </a:cubicBezTo>
                  <a:cubicBezTo>
                    <a:pt x="119" y="445"/>
                    <a:pt x="104" y="471"/>
                    <a:pt x="117" y="451"/>
                  </a:cubicBezTo>
                  <a:cubicBezTo>
                    <a:pt x="116" y="454"/>
                    <a:pt x="114" y="457"/>
                    <a:pt x="112" y="459"/>
                  </a:cubicBezTo>
                  <a:cubicBezTo>
                    <a:pt x="110" y="461"/>
                    <a:pt x="109" y="464"/>
                    <a:pt x="107" y="466"/>
                  </a:cubicBezTo>
                  <a:cubicBezTo>
                    <a:pt x="105" y="469"/>
                    <a:pt x="103" y="471"/>
                    <a:pt x="101" y="473"/>
                  </a:cubicBezTo>
                  <a:cubicBezTo>
                    <a:pt x="100" y="475"/>
                    <a:pt x="99" y="476"/>
                    <a:pt x="98" y="477"/>
                  </a:cubicBezTo>
                  <a:cubicBezTo>
                    <a:pt x="97" y="478"/>
                    <a:pt x="96" y="479"/>
                    <a:pt x="95" y="481"/>
                  </a:cubicBezTo>
                  <a:cubicBezTo>
                    <a:pt x="86" y="490"/>
                    <a:pt x="76" y="500"/>
                    <a:pt x="62" y="511"/>
                  </a:cubicBezTo>
                  <a:cubicBezTo>
                    <a:pt x="52" y="519"/>
                    <a:pt x="42" y="526"/>
                    <a:pt x="27" y="532"/>
                  </a:cubicBezTo>
                  <a:cubicBezTo>
                    <a:pt x="23" y="533"/>
                    <a:pt x="20" y="535"/>
                    <a:pt x="16" y="536"/>
                  </a:cubicBezTo>
                  <a:cubicBezTo>
                    <a:pt x="12" y="537"/>
                    <a:pt x="8" y="538"/>
                    <a:pt x="4" y="539"/>
                  </a:cubicBezTo>
                  <a:cubicBezTo>
                    <a:pt x="3" y="540"/>
                    <a:pt x="3" y="540"/>
                    <a:pt x="3" y="540"/>
                  </a:cubicBezTo>
                  <a:cubicBezTo>
                    <a:pt x="2" y="540"/>
                    <a:pt x="2" y="540"/>
                    <a:pt x="2" y="540"/>
                  </a:cubicBezTo>
                  <a:cubicBezTo>
                    <a:pt x="2" y="540"/>
                    <a:pt x="2" y="540"/>
                    <a:pt x="1" y="540"/>
                  </a:cubicBezTo>
                  <a:cubicBezTo>
                    <a:pt x="2" y="540"/>
                    <a:pt x="2" y="540"/>
                    <a:pt x="2" y="540"/>
                  </a:cubicBezTo>
                  <a:cubicBezTo>
                    <a:pt x="2" y="541"/>
                    <a:pt x="3" y="542"/>
                    <a:pt x="3" y="543"/>
                  </a:cubicBezTo>
                  <a:cubicBezTo>
                    <a:pt x="4" y="545"/>
                    <a:pt x="5" y="547"/>
                    <a:pt x="6" y="548"/>
                  </a:cubicBezTo>
                  <a:cubicBezTo>
                    <a:pt x="8" y="551"/>
                    <a:pt x="9" y="554"/>
                    <a:pt x="11" y="557"/>
                  </a:cubicBezTo>
                  <a:cubicBezTo>
                    <a:pt x="12" y="560"/>
                    <a:pt x="13" y="563"/>
                    <a:pt x="15" y="565"/>
                  </a:cubicBezTo>
                  <a:cubicBezTo>
                    <a:pt x="17" y="568"/>
                    <a:pt x="18" y="571"/>
                    <a:pt x="20" y="573"/>
                  </a:cubicBezTo>
                  <a:cubicBezTo>
                    <a:pt x="23" y="579"/>
                    <a:pt x="27" y="585"/>
                    <a:pt x="32" y="591"/>
                  </a:cubicBezTo>
                  <a:cubicBezTo>
                    <a:pt x="34" y="594"/>
                    <a:pt x="36" y="597"/>
                    <a:pt x="38" y="600"/>
                  </a:cubicBezTo>
                  <a:cubicBezTo>
                    <a:pt x="40" y="602"/>
                    <a:pt x="42" y="605"/>
                    <a:pt x="45" y="607"/>
                  </a:cubicBezTo>
                  <a:cubicBezTo>
                    <a:pt x="49" y="613"/>
                    <a:pt x="54" y="618"/>
                    <a:pt x="59" y="622"/>
                  </a:cubicBezTo>
                  <a:cubicBezTo>
                    <a:pt x="63" y="627"/>
                    <a:pt x="68" y="631"/>
                    <a:pt x="73" y="636"/>
                  </a:cubicBezTo>
                  <a:cubicBezTo>
                    <a:pt x="76" y="639"/>
                    <a:pt x="76" y="639"/>
                    <a:pt x="76" y="639"/>
                  </a:cubicBezTo>
                  <a:cubicBezTo>
                    <a:pt x="80" y="642"/>
                    <a:pt x="80" y="642"/>
                    <a:pt x="80" y="642"/>
                  </a:cubicBezTo>
                  <a:cubicBezTo>
                    <a:pt x="83" y="644"/>
                    <a:pt x="85" y="646"/>
                    <a:pt x="88" y="648"/>
                  </a:cubicBezTo>
                  <a:cubicBezTo>
                    <a:pt x="102" y="660"/>
                    <a:pt x="118" y="671"/>
                    <a:pt x="135" y="682"/>
                  </a:cubicBezTo>
                  <a:cubicBezTo>
                    <a:pt x="153" y="692"/>
                    <a:pt x="171" y="703"/>
                    <a:pt x="191" y="711"/>
                  </a:cubicBezTo>
                  <a:cubicBezTo>
                    <a:pt x="218" y="722"/>
                    <a:pt x="249" y="731"/>
                    <a:pt x="278" y="734"/>
                  </a:cubicBezTo>
                  <a:cubicBezTo>
                    <a:pt x="281" y="734"/>
                    <a:pt x="285" y="734"/>
                    <a:pt x="290" y="735"/>
                  </a:cubicBezTo>
                  <a:cubicBezTo>
                    <a:pt x="294" y="735"/>
                    <a:pt x="299" y="736"/>
                    <a:pt x="304" y="736"/>
                  </a:cubicBezTo>
                  <a:cubicBezTo>
                    <a:pt x="309" y="736"/>
                    <a:pt x="314" y="736"/>
                    <a:pt x="319" y="736"/>
                  </a:cubicBezTo>
                  <a:cubicBezTo>
                    <a:pt x="321" y="736"/>
                    <a:pt x="323" y="737"/>
                    <a:pt x="326" y="737"/>
                  </a:cubicBezTo>
                  <a:cubicBezTo>
                    <a:pt x="328" y="737"/>
                    <a:pt x="330" y="736"/>
                    <a:pt x="332" y="736"/>
                  </a:cubicBezTo>
                  <a:cubicBezTo>
                    <a:pt x="340" y="736"/>
                    <a:pt x="349" y="736"/>
                    <a:pt x="356" y="735"/>
                  </a:cubicBezTo>
                  <a:cubicBezTo>
                    <a:pt x="364" y="734"/>
                    <a:pt x="370" y="733"/>
                    <a:pt x="374" y="732"/>
                  </a:cubicBezTo>
                  <a:cubicBezTo>
                    <a:pt x="376" y="732"/>
                    <a:pt x="382" y="731"/>
                    <a:pt x="388" y="731"/>
                  </a:cubicBezTo>
                  <a:cubicBezTo>
                    <a:pt x="394" y="729"/>
                    <a:pt x="402" y="728"/>
                    <a:pt x="409" y="726"/>
                  </a:cubicBezTo>
                  <a:cubicBezTo>
                    <a:pt x="412" y="725"/>
                    <a:pt x="415" y="725"/>
                    <a:pt x="418" y="724"/>
                  </a:cubicBezTo>
                  <a:cubicBezTo>
                    <a:pt x="421" y="723"/>
                    <a:pt x="424" y="722"/>
                    <a:pt x="426" y="721"/>
                  </a:cubicBezTo>
                  <a:cubicBezTo>
                    <a:pt x="431" y="720"/>
                    <a:pt x="433" y="719"/>
                    <a:pt x="433" y="719"/>
                  </a:cubicBezTo>
                  <a:cubicBezTo>
                    <a:pt x="435" y="719"/>
                    <a:pt x="444" y="718"/>
                    <a:pt x="456" y="713"/>
                  </a:cubicBezTo>
                  <a:cubicBezTo>
                    <a:pt x="462" y="711"/>
                    <a:pt x="469" y="709"/>
                    <a:pt x="476" y="706"/>
                  </a:cubicBezTo>
                  <a:cubicBezTo>
                    <a:pt x="483" y="703"/>
                    <a:pt x="491" y="699"/>
                    <a:pt x="498" y="696"/>
                  </a:cubicBezTo>
                  <a:cubicBezTo>
                    <a:pt x="506" y="692"/>
                    <a:pt x="513" y="687"/>
                    <a:pt x="521" y="683"/>
                  </a:cubicBezTo>
                  <a:cubicBezTo>
                    <a:pt x="523" y="681"/>
                    <a:pt x="525" y="680"/>
                    <a:pt x="526" y="679"/>
                  </a:cubicBezTo>
                  <a:cubicBezTo>
                    <a:pt x="528" y="678"/>
                    <a:pt x="530" y="677"/>
                    <a:pt x="532" y="676"/>
                  </a:cubicBezTo>
                  <a:cubicBezTo>
                    <a:pt x="535" y="673"/>
                    <a:pt x="538" y="671"/>
                    <a:pt x="541" y="668"/>
                  </a:cubicBezTo>
                  <a:cubicBezTo>
                    <a:pt x="544" y="666"/>
                    <a:pt x="548" y="664"/>
                    <a:pt x="550" y="661"/>
                  </a:cubicBezTo>
                  <a:cubicBezTo>
                    <a:pt x="553" y="659"/>
                    <a:pt x="556" y="657"/>
                    <a:pt x="558" y="654"/>
                  </a:cubicBezTo>
                  <a:cubicBezTo>
                    <a:pt x="563" y="650"/>
                    <a:pt x="567" y="646"/>
                    <a:pt x="570" y="643"/>
                  </a:cubicBezTo>
                  <a:cubicBezTo>
                    <a:pt x="567" y="646"/>
                    <a:pt x="567" y="646"/>
                    <a:pt x="567" y="646"/>
                  </a:cubicBezTo>
                  <a:cubicBezTo>
                    <a:pt x="563" y="650"/>
                    <a:pt x="560" y="654"/>
                    <a:pt x="569" y="647"/>
                  </a:cubicBezTo>
                  <a:cubicBezTo>
                    <a:pt x="571" y="646"/>
                    <a:pt x="572" y="645"/>
                    <a:pt x="573" y="644"/>
                  </a:cubicBezTo>
                  <a:cubicBezTo>
                    <a:pt x="574" y="643"/>
                    <a:pt x="576" y="641"/>
                    <a:pt x="577" y="640"/>
                  </a:cubicBezTo>
                  <a:cubicBezTo>
                    <a:pt x="579" y="638"/>
                    <a:pt x="582" y="635"/>
                    <a:pt x="585" y="632"/>
                  </a:cubicBezTo>
                  <a:cubicBezTo>
                    <a:pt x="587" y="630"/>
                    <a:pt x="590" y="627"/>
                    <a:pt x="593" y="624"/>
                  </a:cubicBezTo>
                  <a:cubicBezTo>
                    <a:pt x="595" y="622"/>
                    <a:pt x="597" y="619"/>
                    <a:pt x="599" y="616"/>
                  </a:cubicBezTo>
                  <a:cubicBezTo>
                    <a:pt x="602" y="613"/>
                    <a:pt x="607" y="606"/>
                    <a:pt x="613" y="600"/>
                  </a:cubicBezTo>
                  <a:cubicBezTo>
                    <a:pt x="618" y="593"/>
                    <a:pt x="622" y="587"/>
                    <a:pt x="624" y="585"/>
                  </a:cubicBezTo>
                  <a:cubicBezTo>
                    <a:pt x="626" y="583"/>
                    <a:pt x="625" y="585"/>
                    <a:pt x="625" y="585"/>
                  </a:cubicBezTo>
                  <a:cubicBezTo>
                    <a:pt x="625" y="586"/>
                    <a:pt x="628" y="583"/>
                    <a:pt x="633" y="576"/>
                  </a:cubicBezTo>
                  <a:cubicBezTo>
                    <a:pt x="637" y="569"/>
                    <a:pt x="641" y="562"/>
                    <a:pt x="645" y="554"/>
                  </a:cubicBezTo>
                  <a:cubicBezTo>
                    <a:pt x="649" y="545"/>
                    <a:pt x="654" y="536"/>
                    <a:pt x="659" y="525"/>
                  </a:cubicBezTo>
                  <a:cubicBezTo>
                    <a:pt x="664" y="515"/>
                    <a:pt x="668" y="506"/>
                    <a:pt x="672" y="497"/>
                  </a:cubicBezTo>
                  <a:cubicBezTo>
                    <a:pt x="673" y="492"/>
                    <a:pt x="675" y="487"/>
                    <a:pt x="677" y="482"/>
                  </a:cubicBezTo>
                  <a:cubicBezTo>
                    <a:pt x="677" y="480"/>
                    <a:pt x="678" y="477"/>
                    <a:pt x="679" y="475"/>
                  </a:cubicBezTo>
                  <a:cubicBezTo>
                    <a:pt x="679" y="474"/>
                    <a:pt x="680" y="473"/>
                    <a:pt x="680" y="471"/>
                  </a:cubicBezTo>
                  <a:cubicBezTo>
                    <a:pt x="680" y="471"/>
                    <a:pt x="680" y="471"/>
                    <a:pt x="680" y="471"/>
                  </a:cubicBezTo>
                  <a:cubicBezTo>
                    <a:pt x="680" y="471"/>
                    <a:pt x="680" y="471"/>
                    <a:pt x="680" y="471"/>
                  </a:cubicBezTo>
                  <a:cubicBezTo>
                    <a:pt x="680" y="471"/>
                    <a:pt x="680" y="471"/>
                    <a:pt x="680" y="471"/>
                  </a:cubicBezTo>
                  <a:cubicBezTo>
                    <a:pt x="680" y="470"/>
                    <a:pt x="680" y="470"/>
                    <a:pt x="680" y="470"/>
                  </a:cubicBezTo>
                  <a:cubicBezTo>
                    <a:pt x="685" y="468"/>
                    <a:pt x="689" y="466"/>
                    <a:pt x="693" y="464"/>
                  </a:cubicBezTo>
                  <a:cubicBezTo>
                    <a:pt x="697" y="462"/>
                    <a:pt x="701" y="460"/>
                    <a:pt x="703" y="459"/>
                  </a:cubicBezTo>
                  <a:cubicBezTo>
                    <a:pt x="720" y="453"/>
                    <a:pt x="763" y="434"/>
                    <a:pt x="791" y="422"/>
                  </a:cubicBezTo>
                  <a:cubicBezTo>
                    <a:pt x="795" y="419"/>
                    <a:pt x="814" y="411"/>
                    <a:pt x="817" y="410"/>
                  </a:cubicBezTo>
                  <a:cubicBezTo>
                    <a:pt x="826" y="407"/>
                    <a:pt x="822" y="410"/>
                    <a:pt x="853" y="395"/>
                  </a:cubicBezTo>
                  <a:cubicBezTo>
                    <a:pt x="860" y="391"/>
                    <a:pt x="867" y="388"/>
                    <a:pt x="875" y="384"/>
                  </a:cubicBezTo>
                  <a:cubicBezTo>
                    <a:pt x="880" y="382"/>
                    <a:pt x="895" y="376"/>
                    <a:pt x="907" y="370"/>
                  </a:cubicBezTo>
                  <a:cubicBezTo>
                    <a:pt x="900" y="367"/>
                    <a:pt x="893" y="364"/>
                    <a:pt x="886" y="360"/>
                  </a:cubicBezTo>
                  <a:cubicBezTo>
                    <a:pt x="883" y="359"/>
                    <a:pt x="881" y="358"/>
                    <a:pt x="878" y="357"/>
                  </a:cubicBezTo>
                  <a:cubicBezTo>
                    <a:pt x="876" y="356"/>
                    <a:pt x="874" y="355"/>
                    <a:pt x="872" y="354"/>
                  </a:cubicBezTo>
                  <a:cubicBezTo>
                    <a:pt x="864" y="350"/>
                    <a:pt x="855" y="346"/>
                    <a:pt x="848" y="342"/>
                  </a:cubicBezTo>
                  <a:cubicBezTo>
                    <a:pt x="835" y="336"/>
                    <a:pt x="819" y="328"/>
                    <a:pt x="804" y="322"/>
                  </a:cubicBezTo>
                  <a:cubicBezTo>
                    <a:pt x="791" y="316"/>
                    <a:pt x="779" y="312"/>
                    <a:pt x="766" y="306"/>
                  </a:cubicBezTo>
                  <a:cubicBezTo>
                    <a:pt x="742" y="296"/>
                    <a:pt x="720" y="285"/>
                    <a:pt x="702" y="276"/>
                  </a:cubicBezTo>
                  <a:cubicBezTo>
                    <a:pt x="700" y="276"/>
                    <a:pt x="697" y="274"/>
                    <a:pt x="693" y="273"/>
                  </a:cubicBezTo>
                  <a:cubicBezTo>
                    <a:pt x="691" y="272"/>
                    <a:pt x="688" y="271"/>
                    <a:pt x="686" y="270"/>
                  </a:cubicBezTo>
                  <a:cubicBezTo>
                    <a:pt x="685" y="270"/>
                    <a:pt x="683" y="269"/>
                    <a:pt x="682" y="269"/>
                  </a:cubicBezTo>
                  <a:cubicBezTo>
                    <a:pt x="681" y="268"/>
                    <a:pt x="681" y="268"/>
                    <a:pt x="681" y="268"/>
                  </a:cubicBezTo>
                  <a:cubicBezTo>
                    <a:pt x="681" y="268"/>
                    <a:pt x="681" y="268"/>
                    <a:pt x="681" y="268"/>
                  </a:cubicBezTo>
                  <a:cubicBezTo>
                    <a:pt x="681" y="268"/>
                    <a:pt x="681" y="268"/>
                    <a:pt x="681" y="268"/>
                  </a:cubicBezTo>
                  <a:cubicBezTo>
                    <a:pt x="681" y="268"/>
                    <a:pt x="681" y="268"/>
                    <a:pt x="680" y="268"/>
                  </a:cubicBezTo>
                  <a:cubicBezTo>
                    <a:pt x="679" y="265"/>
                    <a:pt x="679" y="265"/>
                    <a:pt x="679" y="265"/>
                  </a:cubicBezTo>
                  <a:cubicBezTo>
                    <a:pt x="679" y="264"/>
                    <a:pt x="678" y="262"/>
                    <a:pt x="677" y="260"/>
                  </a:cubicBezTo>
                  <a:cubicBezTo>
                    <a:pt x="676" y="256"/>
                    <a:pt x="675" y="253"/>
                    <a:pt x="674" y="250"/>
                  </a:cubicBezTo>
                  <a:cubicBezTo>
                    <a:pt x="672" y="247"/>
                    <a:pt x="671" y="245"/>
                    <a:pt x="671" y="243"/>
                  </a:cubicBezTo>
                  <a:cubicBezTo>
                    <a:pt x="670" y="241"/>
                    <a:pt x="669" y="240"/>
                    <a:pt x="669" y="240"/>
                  </a:cubicBezTo>
                  <a:cubicBezTo>
                    <a:pt x="668" y="233"/>
                    <a:pt x="668" y="233"/>
                    <a:pt x="668" y="233"/>
                  </a:cubicBezTo>
                  <a:cubicBezTo>
                    <a:pt x="663" y="223"/>
                    <a:pt x="659" y="214"/>
                    <a:pt x="655" y="207"/>
                  </a:cubicBezTo>
                  <a:cubicBezTo>
                    <a:pt x="651" y="200"/>
                    <a:pt x="648" y="195"/>
                    <a:pt x="646" y="192"/>
                  </a:cubicBezTo>
                  <a:cubicBezTo>
                    <a:pt x="645" y="190"/>
                    <a:pt x="645" y="187"/>
                    <a:pt x="644" y="184"/>
                  </a:cubicBezTo>
                  <a:cubicBezTo>
                    <a:pt x="643" y="183"/>
                    <a:pt x="641" y="178"/>
                    <a:pt x="636" y="171"/>
                  </a:cubicBezTo>
                  <a:cubicBezTo>
                    <a:pt x="634" y="168"/>
                    <a:pt x="632" y="163"/>
                    <a:pt x="629" y="159"/>
                  </a:cubicBezTo>
                  <a:cubicBezTo>
                    <a:pt x="626" y="155"/>
                    <a:pt x="623" y="151"/>
                    <a:pt x="619" y="146"/>
                  </a:cubicBezTo>
                  <a:cubicBezTo>
                    <a:pt x="617" y="144"/>
                    <a:pt x="616" y="141"/>
                    <a:pt x="614" y="139"/>
                  </a:cubicBezTo>
                  <a:cubicBezTo>
                    <a:pt x="612" y="137"/>
                    <a:pt x="610" y="134"/>
                    <a:pt x="608" y="132"/>
                  </a:cubicBezTo>
                  <a:cubicBezTo>
                    <a:pt x="604" y="128"/>
                    <a:pt x="601" y="123"/>
                    <a:pt x="597" y="119"/>
                  </a:cubicBezTo>
                  <a:cubicBezTo>
                    <a:pt x="595" y="117"/>
                    <a:pt x="593" y="115"/>
                    <a:pt x="592" y="113"/>
                  </a:cubicBezTo>
                  <a:cubicBezTo>
                    <a:pt x="590" y="112"/>
                    <a:pt x="588" y="110"/>
                    <a:pt x="586" y="108"/>
                  </a:cubicBezTo>
                  <a:cubicBezTo>
                    <a:pt x="583" y="105"/>
                    <a:pt x="580" y="102"/>
                    <a:pt x="578" y="100"/>
                  </a:cubicBezTo>
                  <a:cubicBezTo>
                    <a:pt x="576" y="99"/>
                    <a:pt x="574" y="97"/>
                    <a:pt x="572" y="95"/>
                  </a:cubicBezTo>
                  <a:cubicBezTo>
                    <a:pt x="570" y="93"/>
                    <a:pt x="568" y="91"/>
                    <a:pt x="566" y="90"/>
                  </a:cubicBezTo>
                  <a:cubicBezTo>
                    <a:pt x="562" y="86"/>
                    <a:pt x="558" y="83"/>
                    <a:pt x="555" y="80"/>
                  </a:cubicBezTo>
                  <a:cubicBezTo>
                    <a:pt x="551" y="77"/>
                    <a:pt x="550" y="76"/>
                    <a:pt x="551" y="78"/>
                  </a:cubicBezTo>
                  <a:cubicBezTo>
                    <a:pt x="552" y="79"/>
                    <a:pt x="553" y="80"/>
                    <a:pt x="55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稻壳儿春秋广告/盗版必究        原创来源：http://chn.docer.com/works?userid=199329941#!/work_time"/>
            <p:cNvSpPr/>
            <p:nvPr/>
          </p:nvSpPr>
          <p:spPr bwMode="auto">
            <a:xfrm>
              <a:off x="793" y="1824"/>
              <a:ext cx="671" cy="674"/>
            </a:xfrm>
            <a:custGeom>
              <a:avLst/>
              <a:gdLst>
                <a:gd name="T0" fmla="*/ 85 w 320"/>
                <a:gd name="T1" fmla="*/ 292 h 321"/>
                <a:gd name="T2" fmla="*/ 75 w 320"/>
                <a:gd name="T3" fmla="*/ 288 h 321"/>
                <a:gd name="T4" fmla="*/ 52 w 320"/>
                <a:gd name="T5" fmla="*/ 268 h 321"/>
                <a:gd name="T6" fmla="*/ 27 w 320"/>
                <a:gd name="T7" fmla="*/ 231 h 321"/>
                <a:gd name="T8" fmla="*/ 16 w 320"/>
                <a:gd name="T9" fmla="*/ 206 h 321"/>
                <a:gd name="T10" fmla="*/ 7 w 320"/>
                <a:gd name="T11" fmla="*/ 185 h 321"/>
                <a:gd name="T12" fmla="*/ 7 w 320"/>
                <a:gd name="T13" fmla="*/ 163 h 321"/>
                <a:gd name="T14" fmla="*/ 1 w 320"/>
                <a:gd name="T15" fmla="*/ 188 h 321"/>
                <a:gd name="T16" fmla="*/ 53 w 320"/>
                <a:gd name="T17" fmla="*/ 283 h 321"/>
                <a:gd name="T18" fmla="*/ 80 w 320"/>
                <a:gd name="T19" fmla="*/ 303 h 321"/>
                <a:gd name="T20" fmla="*/ 127 w 320"/>
                <a:gd name="T21" fmla="*/ 319 h 321"/>
                <a:gd name="T22" fmla="*/ 158 w 320"/>
                <a:gd name="T23" fmla="*/ 321 h 321"/>
                <a:gd name="T24" fmla="*/ 213 w 320"/>
                <a:gd name="T25" fmla="*/ 314 h 321"/>
                <a:gd name="T26" fmla="*/ 240 w 320"/>
                <a:gd name="T27" fmla="*/ 300 h 321"/>
                <a:gd name="T28" fmla="*/ 261 w 320"/>
                <a:gd name="T29" fmla="*/ 287 h 321"/>
                <a:gd name="T30" fmla="*/ 290 w 320"/>
                <a:gd name="T31" fmla="*/ 254 h 321"/>
                <a:gd name="T32" fmla="*/ 319 w 320"/>
                <a:gd name="T33" fmla="*/ 144 h 321"/>
                <a:gd name="T34" fmla="*/ 309 w 320"/>
                <a:gd name="T35" fmla="*/ 101 h 321"/>
                <a:gd name="T36" fmla="*/ 292 w 320"/>
                <a:gd name="T37" fmla="*/ 70 h 321"/>
                <a:gd name="T38" fmla="*/ 270 w 320"/>
                <a:gd name="T39" fmla="*/ 44 h 321"/>
                <a:gd name="T40" fmla="*/ 246 w 320"/>
                <a:gd name="T41" fmla="*/ 25 h 321"/>
                <a:gd name="T42" fmla="*/ 212 w 320"/>
                <a:gd name="T43" fmla="*/ 9 h 321"/>
                <a:gd name="T44" fmla="*/ 96 w 320"/>
                <a:gd name="T45" fmla="*/ 12 h 321"/>
                <a:gd name="T46" fmla="*/ 57 w 320"/>
                <a:gd name="T47" fmla="*/ 38 h 321"/>
                <a:gd name="T48" fmla="*/ 32 w 320"/>
                <a:gd name="T49" fmla="*/ 67 h 321"/>
                <a:gd name="T50" fmla="*/ 11 w 320"/>
                <a:gd name="T51" fmla="*/ 103 h 321"/>
                <a:gd name="T52" fmla="*/ 3 w 320"/>
                <a:gd name="T53" fmla="*/ 130 h 321"/>
                <a:gd name="T54" fmla="*/ 9 w 320"/>
                <a:gd name="T55" fmla="*/ 149 h 321"/>
                <a:gd name="T56" fmla="*/ 13 w 320"/>
                <a:gd name="T57" fmla="*/ 127 h 321"/>
                <a:gd name="T58" fmla="*/ 27 w 320"/>
                <a:gd name="T59" fmla="*/ 86 h 321"/>
                <a:gd name="T60" fmla="*/ 46 w 320"/>
                <a:gd name="T61" fmla="*/ 63 h 321"/>
                <a:gd name="T62" fmla="*/ 58 w 320"/>
                <a:gd name="T63" fmla="*/ 49 h 321"/>
                <a:gd name="T64" fmla="*/ 95 w 320"/>
                <a:gd name="T65" fmla="*/ 24 h 321"/>
                <a:gd name="T66" fmla="*/ 123 w 320"/>
                <a:gd name="T67" fmla="*/ 16 h 321"/>
                <a:gd name="T68" fmla="*/ 186 w 320"/>
                <a:gd name="T69" fmla="*/ 13 h 321"/>
                <a:gd name="T70" fmla="*/ 218 w 320"/>
                <a:gd name="T71" fmla="*/ 21 h 321"/>
                <a:gd name="T72" fmla="*/ 251 w 320"/>
                <a:gd name="T73" fmla="*/ 40 h 321"/>
                <a:gd name="T74" fmla="*/ 279 w 320"/>
                <a:gd name="T75" fmla="*/ 72 h 321"/>
                <a:gd name="T76" fmla="*/ 290 w 320"/>
                <a:gd name="T77" fmla="*/ 89 h 321"/>
                <a:gd name="T78" fmla="*/ 301 w 320"/>
                <a:gd name="T79" fmla="*/ 120 h 321"/>
                <a:gd name="T80" fmla="*/ 310 w 320"/>
                <a:gd name="T81" fmla="*/ 170 h 321"/>
                <a:gd name="T82" fmla="*/ 304 w 320"/>
                <a:gd name="T83" fmla="*/ 203 h 321"/>
                <a:gd name="T84" fmla="*/ 295 w 320"/>
                <a:gd name="T85" fmla="*/ 225 h 321"/>
                <a:gd name="T86" fmla="*/ 281 w 320"/>
                <a:gd name="T87" fmla="*/ 249 h 321"/>
                <a:gd name="T88" fmla="*/ 243 w 320"/>
                <a:gd name="T89" fmla="*/ 286 h 321"/>
                <a:gd name="T90" fmla="*/ 218 w 320"/>
                <a:gd name="T91" fmla="*/ 301 h 321"/>
                <a:gd name="T92" fmla="*/ 198 w 320"/>
                <a:gd name="T93" fmla="*/ 310 h 321"/>
                <a:gd name="T94" fmla="*/ 167 w 320"/>
                <a:gd name="T95" fmla="*/ 311 h 321"/>
                <a:gd name="T96" fmla="*/ 148 w 320"/>
                <a:gd name="T97" fmla="*/ 31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0" h="321">
                  <a:moveTo>
                    <a:pt x="148" y="312"/>
                  </a:moveTo>
                  <a:cubicBezTo>
                    <a:pt x="132" y="312"/>
                    <a:pt x="115" y="308"/>
                    <a:pt x="101" y="301"/>
                  </a:cubicBezTo>
                  <a:cubicBezTo>
                    <a:pt x="98" y="300"/>
                    <a:pt x="95" y="298"/>
                    <a:pt x="93" y="297"/>
                  </a:cubicBezTo>
                  <a:cubicBezTo>
                    <a:pt x="90" y="295"/>
                    <a:pt x="87" y="294"/>
                    <a:pt x="85" y="292"/>
                  </a:cubicBezTo>
                  <a:cubicBezTo>
                    <a:pt x="83" y="291"/>
                    <a:pt x="79" y="289"/>
                    <a:pt x="76" y="288"/>
                  </a:cubicBezTo>
                  <a:cubicBezTo>
                    <a:pt x="75" y="287"/>
                    <a:pt x="74" y="287"/>
                    <a:pt x="74" y="287"/>
                  </a:cubicBezTo>
                  <a:cubicBezTo>
                    <a:pt x="73" y="287"/>
                    <a:pt x="74" y="288"/>
                    <a:pt x="76" y="289"/>
                  </a:cubicBezTo>
                  <a:cubicBezTo>
                    <a:pt x="77" y="290"/>
                    <a:pt x="76" y="289"/>
                    <a:pt x="75" y="288"/>
                  </a:cubicBezTo>
                  <a:cubicBezTo>
                    <a:pt x="73" y="287"/>
                    <a:pt x="72" y="285"/>
                    <a:pt x="71" y="285"/>
                  </a:cubicBezTo>
                  <a:cubicBezTo>
                    <a:pt x="69" y="283"/>
                    <a:pt x="67" y="281"/>
                    <a:pt x="65" y="279"/>
                  </a:cubicBezTo>
                  <a:cubicBezTo>
                    <a:pt x="62" y="277"/>
                    <a:pt x="61" y="275"/>
                    <a:pt x="59" y="274"/>
                  </a:cubicBezTo>
                  <a:cubicBezTo>
                    <a:pt x="57" y="272"/>
                    <a:pt x="54" y="270"/>
                    <a:pt x="52" y="268"/>
                  </a:cubicBezTo>
                  <a:cubicBezTo>
                    <a:pt x="50" y="266"/>
                    <a:pt x="48" y="264"/>
                    <a:pt x="46" y="261"/>
                  </a:cubicBezTo>
                  <a:cubicBezTo>
                    <a:pt x="43" y="259"/>
                    <a:pt x="39" y="253"/>
                    <a:pt x="35" y="247"/>
                  </a:cubicBezTo>
                  <a:cubicBezTo>
                    <a:pt x="33" y="244"/>
                    <a:pt x="31" y="240"/>
                    <a:pt x="29" y="238"/>
                  </a:cubicBezTo>
                  <a:cubicBezTo>
                    <a:pt x="28" y="235"/>
                    <a:pt x="27" y="233"/>
                    <a:pt x="27" y="231"/>
                  </a:cubicBezTo>
                  <a:cubicBezTo>
                    <a:pt x="28" y="235"/>
                    <a:pt x="26" y="235"/>
                    <a:pt x="24" y="231"/>
                  </a:cubicBezTo>
                  <a:cubicBezTo>
                    <a:pt x="22" y="229"/>
                    <a:pt x="21" y="226"/>
                    <a:pt x="20" y="223"/>
                  </a:cubicBezTo>
                  <a:cubicBezTo>
                    <a:pt x="18" y="221"/>
                    <a:pt x="18" y="218"/>
                    <a:pt x="17" y="215"/>
                  </a:cubicBezTo>
                  <a:cubicBezTo>
                    <a:pt x="16" y="211"/>
                    <a:pt x="15" y="207"/>
                    <a:pt x="16" y="206"/>
                  </a:cubicBezTo>
                  <a:cubicBezTo>
                    <a:pt x="16" y="207"/>
                    <a:pt x="15" y="204"/>
                    <a:pt x="14" y="202"/>
                  </a:cubicBezTo>
                  <a:cubicBezTo>
                    <a:pt x="13" y="200"/>
                    <a:pt x="13" y="197"/>
                    <a:pt x="12" y="195"/>
                  </a:cubicBezTo>
                  <a:cubicBezTo>
                    <a:pt x="11" y="192"/>
                    <a:pt x="10" y="190"/>
                    <a:pt x="9" y="188"/>
                  </a:cubicBezTo>
                  <a:cubicBezTo>
                    <a:pt x="9" y="187"/>
                    <a:pt x="8" y="186"/>
                    <a:pt x="7" y="185"/>
                  </a:cubicBezTo>
                  <a:cubicBezTo>
                    <a:pt x="7" y="184"/>
                    <a:pt x="7" y="183"/>
                    <a:pt x="7" y="181"/>
                  </a:cubicBezTo>
                  <a:cubicBezTo>
                    <a:pt x="7" y="180"/>
                    <a:pt x="7" y="179"/>
                    <a:pt x="7" y="178"/>
                  </a:cubicBezTo>
                  <a:cubicBezTo>
                    <a:pt x="7" y="177"/>
                    <a:pt x="7" y="176"/>
                    <a:pt x="7" y="175"/>
                  </a:cubicBezTo>
                  <a:cubicBezTo>
                    <a:pt x="7" y="170"/>
                    <a:pt x="7" y="166"/>
                    <a:pt x="7" y="163"/>
                  </a:cubicBezTo>
                  <a:cubicBezTo>
                    <a:pt x="7" y="160"/>
                    <a:pt x="6" y="164"/>
                    <a:pt x="5" y="165"/>
                  </a:cubicBezTo>
                  <a:cubicBezTo>
                    <a:pt x="5" y="170"/>
                    <a:pt x="5" y="176"/>
                    <a:pt x="3" y="170"/>
                  </a:cubicBezTo>
                  <a:cubicBezTo>
                    <a:pt x="1" y="161"/>
                    <a:pt x="1" y="161"/>
                    <a:pt x="0" y="176"/>
                  </a:cubicBezTo>
                  <a:cubicBezTo>
                    <a:pt x="0" y="180"/>
                    <a:pt x="1" y="184"/>
                    <a:pt x="1" y="188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2" y="196"/>
                    <a:pt x="2" y="198"/>
                    <a:pt x="3" y="200"/>
                  </a:cubicBezTo>
                  <a:cubicBezTo>
                    <a:pt x="10" y="230"/>
                    <a:pt x="26" y="257"/>
                    <a:pt x="48" y="278"/>
                  </a:cubicBezTo>
                  <a:cubicBezTo>
                    <a:pt x="50" y="280"/>
                    <a:pt x="52" y="281"/>
                    <a:pt x="53" y="283"/>
                  </a:cubicBezTo>
                  <a:cubicBezTo>
                    <a:pt x="54" y="284"/>
                    <a:pt x="55" y="285"/>
                    <a:pt x="57" y="286"/>
                  </a:cubicBezTo>
                  <a:cubicBezTo>
                    <a:pt x="58" y="288"/>
                    <a:pt x="60" y="289"/>
                    <a:pt x="61" y="290"/>
                  </a:cubicBezTo>
                  <a:cubicBezTo>
                    <a:pt x="64" y="292"/>
                    <a:pt x="66" y="294"/>
                    <a:pt x="68" y="294"/>
                  </a:cubicBezTo>
                  <a:cubicBezTo>
                    <a:pt x="78" y="299"/>
                    <a:pt x="73" y="300"/>
                    <a:pt x="80" y="303"/>
                  </a:cubicBezTo>
                  <a:cubicBezTo>
                    <a:pt x="84" y="305"/>
                    <a:pt x="87" y="306"/>
                    <a:pt x="91" y="308"/>
                  </a:cubicBezTo>
                  <a:cubicBezTo>
                    <a:pt x="93" y="309"/>
                    <a:pt x="95" y="310"/>
                    <a:pt x="97" y="310"/>
                  </a:cubicBezTo>
                  <a:cubicBezTo>
                    <a:pt x="99" y="311"/>
                    <a:pt x="101" y="312"/>
                    <a:pt x="103" y="313"/>
                  </a:cubicBezTo>
                  <a:cubicBezTo>
                    <a:pt x="111" y="316"/>
                    <a:pt x="120" y="318"/>
                    <a:pt x="127" y="319"/>
                  </a:cubicBezTo>
                  <a:cubicBezTo>
                    <a:pt x="131" y="320"/>
                    <a:pt x="135" y="320"/>
                    <a:pt x="138" y="320"/>
                  </a:cubicBezTo>
                  <a:cubicBezTo>
                    <a:pt x="140" y="320"/>
                    <a:pt x="141" y="320"/>
                    <a:pt x="143" y="321"/>
                  </a:cubicBezTo>
                  <a:cubicBezTo>
                    <a:pt x="145" y="321"/>
                    <a:pt x="146" y="321"/>
                    <a:pt x="148" y="321"/>
                  </a:cubicBezTo>
                  <a:cubicBezTo>
                    <a:pt x="151" y="321"/>
                    <a:pt x="154" y="321"/>
                    <a:pt x="158" y="321"/>
                  </a:cubicBezTo>
                  <a:cubicBezTo>
                    <a:pt x="161" y="321"/>
                    <a:pt x="165" y="320"/>
                    <a:pt x="169" y="320"/>
                  </a:cubicBezTo>
                  <a:cubicBezTo>
                    <a:pt x="175" y="320"/>
                    <a:pt x="181" y="320"/>
                    <a:pt x="186" y="320"/>
                  </a:cubicBezTo>
                  <a:cubicBezTo>
                    <a:pt x="192" y="321"/>
                    <a:pt x="197" y="320"/>
                    <a:pt x="203" y="318"/>
                  </a:cubicBezTo>
                  <a:cubicBezTo>
                    <a:pt x="207" y="317"/>
                    <a:pt x="210" y="316"/>
                    <a:pt x="213" y="314"/>
                  </a:cubicBezTo>
                  <a:cubicBezTo>
                    <a:pt x="215" y="313"/>
                    <a:pt x="218" y="311"/>
                    <a:pt x="221" y="310"/>
                  </a:cubicBezTo>
                  <a:cubicBezTo>
                    <a:pt x="224" y="309"/>
                    <a:pt x="227" y="307"/>
                    <a:pt x="230" y="305"/>
                  </a:cubicBezTo>
                  <a:cubicBezTo>
                    <a:pt x="232" y="304"/>
                    <a:pt x="233" y="304"/>
                    <a:pt x="235" y="303"/>
                  </a:cubicBezTo>
                  <a:cubicBezTo>
                    <a:pt x="237" y="302"/>
                    <a:pt x="238" y="301"/>
                    <a:pt x="240" y="300"/>
                  </a:cubicBezTo>
                  <a:cubicBezTo>
                    <a:pt x="240" y="299"/>
                    <a:pt x="241" y="299"/>
                    <a:pt x="241" y="299"/>
                  </a:cubicBezTo>
                  <a:cubicBezTo>
                    <a:pt x="241" y="299"/>
                    <a:pt x="242" y="298"/>
                    <a:pt x="244" y="297"/>
                  </a:cubicBezTo>
                  <a:cubicBezTo>
                    <a:pt x="247" y="296"/>
                    <a:pt x="249" y="294"/>
                    <a:pt x="252" y="292"/>
                  </a:cubicBezTo>
                  <a:cubicBezTo>
                    <a:pt x="255" y="291"/>
                    <a:pt x="258" y="289"/>
                    <a:pt x="261" y="287"/>
                  </a:cubicBezTo>
                  <a:cubicBezTo>
                    <a:pt x="263" y="285"/>
                    <a:pt x="265" y="282"/>
                    <a:pt x="266" y="281"/>
                  </a:cubicBezTo>
                  <a:cubicBezTo>
                    <a:pt x="268" y="278"/>
                    <a:pt x="270" y="276"/>
                    <a:pt x="273" y="273"/>
                  </a:cubicBezTo>
                  <a:cubicBezTo>
                    <a:pt x="275" y="270"/>
                    <a:pt x="278" y="267"/>
                    <a:pt x="282" y="263"/>
                  </a:cubicBezTo>
                  <a:cubicBezTo>
                    <a:pt x="284" y="262"/>
                    <a:pt x="287" y="258"/>
                    <a:pt x="290" y="254"/>
                  </a:cubicBezTo>
                  <a:cubicBezTo>
                    <a:pt x="292" y="253"/>
                    <a:pt x="294" y="251"/>
                    <a:pt x="295" y="249"/>
                  </a:cubicBezTo>
                  <a:cubicBezTo>
                    <a:pt x="296" y="247"/>
                    <a:pt x="297" y="245"/>
                    <a:pt x="298" y="244"/>
                  </a:cubicBezTo>
                  <a:cubicBezTo>
                    <a:pt x="308" y="227"/>
                    <a:pt x="313" y="210"/>
                    <a:pt x="316" y="194"/>
                  </a:cubicBezTo>
                  <a:cubicBezTo>
                    <a:pt x="319" y="177"/>
                    <a:pt x="320" y="161"/>
                    <a:pt x="319" y="144"/>
                  </a:cubicBezTo>
                  <a:cubicBezTo>
                    <a:pt x="319" y="142"/>
                    <a:pt x="319" y="140"/>
                    <a:pt x="319" y="136"/>
                  </a:cubicBezTo>
                  <a:cubicBezTo>
                    <a:pt x="318" y="134"/>
                    <a:pt x="318" y="132"/>
                    <a:pt x="318" y="129"/>
                  </a:cubicBezTo>
                  <a:cubicBezTo>
                    <a:pt x="317" y="127"/>
                    <a:pt x="316" y="124"/>
                    <a:pt x="316" y="121"/>
                  </a:cubicBezTo>
                  <a:cubicBezTo>
                    <a:pt x="314" y="115"/>
                    <a:pt x="312" y="108"/>
                    <a:pt x="309" y="101"/>
                  </a:cubicBezTo>
                  <a:cubicBezTo>
                    <a:pt x="308" y="98"/>
                    <a:pt x="306" y="94"/>
                    <a:pt x="305" y="91"/>
                  </a:cubicBezTo>
                  <a:cubicBezTo>
                    <a:pt x="304" y="89"/>
                    <a:pt x="303" y="87"/>
                    <a:pt x="302" y="85"/>
                  </a:cubicBezTo>
                  <a:cubicBezTo>
                    <a:pt x="301" y="83"/>
                    <a:pt x="300" y="82"/>
                    <a:pt x="299" y="80"/>
                  </a:cubicBezTo>
                  <a:cubicBezTo>
                    <a:pt x="297" y="77"/>
                    <a:pt x="295" y="73"/>
                    <a:pt x="292" y="70"/>
                  </a:cubicBezTo>
                  <a:cubicBezTo>
                    <a:pt x="290" y="66"/>
                    <a:pt x="288" y="63"/>
                    <a:pt x="285" y="60"/>
                  </a:cubicBezTo>
                  <a:cubicBezTo>
                    <a:pt x="283" y="57"/>
                    <a:pt x="280" y="54"/>
                    <a:pt x="278" y="51"/>
                  </a:cubicBezTo>
                  <a:cubicBezTo>
                    <a:pt x="276" y="50"/>
                    <a:pt x="275" y="49"/>
                    <a:pt x="274" y="47"/>
                  </a:cubicBezTo>
                  <a:cubicBezTo>
                    <a:pt x="273" y="46"/>
                    <a:pt x="271" y="45"/>
                    <a:pt x="270" y="44"/>
                  </a:cubicBezTo>
                  <a:cubicBezTo>
                    <a:pt x="267" y="41"/>
                    <a:pt x="265" y="39"/>
                    <a:pt x="263" y="37"/>
                  </a:cubicBezTo>
                  <a:cubicBezTo>
                    <a:pt x="260" y="35"/>
                    <a:pt x="258" y="34"/>
                    <a:pt x="256" y="32"/>
                  </a:cubicBezTo>
                  <a:cubicBezTo>
                    <a:pt x="254" y="31"/>
                    <a:pt x="252" y="29"/>
                    <a:pt x="250" y="28"/>
                  </a:cubicBezTo>
                  <a:cubicBezTo>
                    <a:pt x="249" y="27"/>
                    <a:pt x="247" y="26"/>
                    <a:pt x="246" y="25"/>
                  </a:cubicBezTo>
                  <a:cubicBezTo>
                    <a:pt x="243" y="24"/>
                    <a:pt x="240" y="22"/>
                    <a:pt x="238" y="20"/>
                  </a:cubicBezTo>
                  <a:cubicBezTo>
                    <a:pt x="235" y="19"/>
                    <a:pt x="232" y="18"/>
                    <a:pt x="229" y="16"/>
                  </a:cubicBezTo>
                  <a:cubicBezTo>
                    <a:pt x="226" y="15"/>
                    <a:pt x="224" y="13"/>
                    <a:pt x="221" y="12"/>
                  </a:cubicBezTo>
                  <a:cubicBezTo>
                    <a:pt x="218" y="11"/>
                    <a:pt x="215" y="10"/>
                    <a:pt x="212" y="9"/>
                  </a:cubicBezTo>
                  <a:cubicBezTo>
                    <a:pt x="211" y="8"/>
                    <a:pt x="209" y="7"/>
                    <a:pt x="208" y="7"/>
                  </a:cubicBezTo>
                  <a:cubicBezTo>
                    <a:pt x="206" y="7"/>
                    <a:pt x="204" y="6"/>
                    <a:pt x="203" y="6"/>
                  </a:cubicBezTo>
                  <a:cubicBezTo>
                    <a:pt x="186" y="2"/>
                    <a:pt x="171" y="0"/>
                    <a:pt x="152" y="0"/>
                  </a:cubicBezTo>
                  <a:cubicBezTo>
                    <a:pt x="133" y="3"/>
                    <a:pt x="114" y="5"/>
                    <a:pt x="96" y="12"/>
                  </a:cubicBezTo>
                  <a:cubicBezTo>
                    <a:pt x="93" y="15"/>
                    <a:pt x="88" y="18"/>
                    <a:pt x="83" y="20"/>
                  </a:cubicBezTo>
                  <a:cubicBezTo>
                    <a:pt x="81" y="22"/>
                    <a:pt x="78" y="23"/>
                    <a:pt x="76" y="25"/>
                  </a:cubicBezTo>
                  <a:cubicBezTo>
                    <a:pt x="73" y="27"/>
                    <a:pt x="70" y="29"/>
                    <a:pt x="66" y="31"/>
                  </a:cubicBezTo>
                  <a:cubicBezTo>
                    <a:pt x="63" y="33"/>
                    <a:pt x="60" y="35"/>
                    <a:pt x="57" y="38"/>
                  </a:cubicBezTo>
                  <a:cubicBezTo>
                    <a:pt x="55" y="40"/>
                    <a:pt x="52" y="43"/>
                    <a:pt x="49" y="46"/>
                  </a:cubicBezTo>
                  <a:cubicBezTo>
                    <a:pt x="46" y="48"/>
                    <a:pt x="44" y="51"/>
                    <a:pt x="41" y="54"/>
                  </a:cubicBezTo>
                  <a:cubicBezTo>
                    <a:pt x="39" y="57"/>
                    <a:pt x="36" y="60"/>
                    <a:pt x="34" y="63"/>
                  </a:cubicBezTo>
                  <a:cubicBezTo>
                    <a:pt x="33" y="65"/>
                    <a:pt x="33" y="66"/>
                    <a:pt x="32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1"/>
                    <a:pt x="23" y="79"/>
                    <a:pt x="18" y="86"/>
                  </a:cubicBezTo>
                  <a:cubicBezTo>
                    <a:pt x="14" y="94"/>
                    <a:pt x="11" y="102"/>
                    <a:pt x="11" y="103"/>
                  </a:cubicBezTo>
                  <a:cubicBezTo>
                    <a:pt x="10" y="106"/>
                    <a:pt x="9" y="108"/>
                    <a:pt x="9" y="110"/>
                  </a:cubicBezTo>
                  <a:cubicBezTo>
                    <a:pt x="8" y="113"/>
                    <a:pt x="7" y="115"/>
                    <a:pt x="6" y="118"/>
                  </a:cubicBezTo>
                  <a:cubicBezTo>
                    <a:pt x="6" y="121"/>
                    <a:pt x="5" y="123"/>
                    <a:pt x="4" y="126"/>
                  </a:cubicBezTo>
                  <a:cubicBezTo>
                    <a:pt x="4" y="127"/>
                    <a:pt x="4" y="128"/>
                    <a:pt x="3" y="130"/>
                  </a:cubicBezTo>
                  <a:cubicBezTo>
                    <a:pt x="3" y="131"/>
                    <a:pt x="3" y="132"/>
                    <a:pt x="3" y="134"/>
                  </a:cubicBezTo>
                  <a:cubicBezTo>
                    <a:pt x="2" y="141"/>
                    <a:pt x="1" y="147"/>
                    <a:pt x="2" y="151"/>
                  </a:cubicBezTo>
                  <a:cubicBezTo>
                    <a:pt x="3" y="155"/>
                    <a:pt x="3" y="157"/>
                    <a:pt x="4" y="160"/>
                  </a:cubicBezTo>
                  <a:cubicBezTo>
                    <a:pt x="7" y="167"/>
                    <a:pt x="8" y="153"/>
                    <a:pt x="9" y="149"/>
                  </a:cubicBezTo>
                  <a:cubicBezTo>
                    <a:pt x="10" y="147"/>
                    <a:pt x="10" y="146"/>
                    <a:pt x="10" y="144"/>
                  </a:cubicBezTo>
                  <a:cubicBezTo>
                    <a:pt x="11" y="142"/>
                    <a:pt x="11" y="141"/>
                    <a:pt x="11" y="139"/>
                  </a:cubicBezTo>
                  <a:cubicBezTo>
                    <a:pt x="11" y="138"/>
                    <a:pt x="12" y="136"/>
                    <a:pt x="12" y="133"/>
                  </a:cubicBezTo>
                  <a:cubicBezTo>
                    <a:pt x="12" y="131"/>
                    <a:pt x="13" y="129"/>
                    <a:pt x="13" y="127"/>
                  </a:cubicBezTo>
                  <a:cubicBezTo>
                    <a:pt x="15" y="124"/>
                    <a:pt x="16" y="121"/>
                    <a:pt x="16" y="117"/>
                  </a:cubicBezTo>
                  <a:cubicBezTo>
                    <a:pt x="18" y="114"/>
                    <a:pt x="18" y="110"/>
                    <a:pt x="19" y="106"/>
                  </a:cubicBezTo>
                  <a:cubicBezTo>
                    <a:pt x="20" y="103"/>
                    <a:pt x="21" y="99"/>
                    <a:pt x="22" y="96"/>
                  </a:cubicBezTo>
                  <a:cubicBezTo>
                    <a:pt x="23" y="92"/>
                    <a:pt x="25" y="89"/>
                    <a:pt x="27" y="86"/>
                  </a:cubicBezTo>
                  <a:cubicBezTo>
                    <a:pt x="29" y="82"/>
                    <a:pt x="31" y="79"/>
                    <a:pt x="33" y="77"/>
                  </a:cubicBezTo>
                  <a:cubicBezTo>
                    <a:pt x="36" y="75"/>
                    <a:pt x="38" y="73"/>
                    <a:pt x="41" y="70"/>
                  </a:cubicBezTo>
                  <a:cubicBezTo>
                    <a:pt x="42" y="69"/>
                    <a:pt x="42" y="67"/>
                    <a:pt x="43" y="66"/>
                  </a:cubicBezTo>
                  <a:cubicBezTo>
                    <a:pt x="44" y="65"/>
                    <a:pt x="45" y="64"/>
                    <a:pt x="46" y="63"/>
                  </a:cubicBezTo>
                  <a:cubicBezTo>
                    <a:pt x="47" y="62"/>
                    <a:pt x="48" y="60"/>
                    <a:pt x="49" y="58"/>
                  </a:cubicBezTo>
                  <a:cubicBezTo>
                    <a:pt x="50" y="56"/>
                    <a:pt x="50" y="54"/>
                    <a:pt x="47" y="57"/>
                  </a:cubicBezTo>
                  <a:cubicBezTo>
                    <a:pt x="48" y="56"/>
                    <a:pt x="50" y="54"/>
                    <a:pt x="52" y="53"/>
                  </a:cubicBezTo>
                  <a:cubicBezTo>
                    <a:pt x="54" y="52"/>
                    <a:pt x="56" y="51"/>
                    <a:pt x="58" y="49"/>
                  </a:cubicBezTo>
                  <a:cubicBezTo>
                    <a:pt x="60" y="48"/>
                    <a:pt x="61" y="46"/>
                    <a:pt x="63" y="45"/>
                  </a:cubicBezTo>
                  <a:cubicBezTo>
                    <a:pt x="66" y="43"/>
                    <a:pt x="68" y="41"/>
                    <a:pt x="70" y="39"/>
                  </a:cubicBezTo>
                  <a:cubicBezTo>
                    <a:pt x="74" y="36"/>
                    <a:pt x="77" y="33"/>
                    <a:pt x="82" y="30"/>
                  </a:cubicBezTo>
                  <a:cubicBezTo>
                    <a:pt x="87" y="26"/>
                    <a:pt x="91" y="25"/>
                    <a:pt x="95" y="24"/>
                  </a:cubicBezTo>
                  <a:cubicBezTo>
                    <a:pt x="97" y="23"/>
                    <a:pt x="99" y="23"/>
                    <a:pt x="102" y="22"/>
                  </a:cubicBezTo>
                  <a:cubicBezTo>
                    <a:pt x="104" y="22"/>
                    <a:pt x="106" y="21"/>
                    <a:pt x="109" y="20"/>
                  </a:cubicBezTo>
                  <a:cubicBezTo>
                    <a:pt x="111" y="20"/>
                    <a:pt x="114" y="19"/>
                    <a:pt x="116" y="18"/>
                  </a:cubicBezTo>
                  <a:cubicBezTo>
                    <a:pt x="118" y="17"/>
                    <a:pt x="120" y="17"/>
                    <a:pt x="123" y="16"/>
                  </a:cubicBezTo>
                  <a:cubicBezTo>
                    <a:pt x="125" y="15"/>
                    <a:pt x="127" y="14"/>
                    <a:pt x="129" y="13"/>
                  </a:cubicBezTo>
                  <a:cubicBezTo>
                    <a:pt x="131" y="13"/>
                    <a:pt x="134" y="12"/>
                    <a:pt x="136" y="12"/>
                  </a:cubicBezTo>
                  <a:cubicBezTo>
                    <a:pt x="149" y="8"/>
                    <a:pt x="164" y="9"/>
                    <a:pt x="179" y="11"/>
                  </a:cubicBezTo>
                  <a:cubicBezTo>
                    <a:pt x="181" y="12"/>
                    <a:pt x="184" y="12"/>
                    <a:pt x="186" y="13"/>
                  </a:cubicBezTo>
                  <a:cubicBezTo>
                    <a:pt x="188" y="13"/>
                    <a:pt x="189" y="13"/>
                    <a:pt x="190" y="13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9" y="16"/>
                    <a:pt x="205" y="17"/>
                    <a:pt x="210" y="19"/>
                  </a:cubicBezTo>
                  <a:cubicBezTo>
                    <a:pt x="212" y="19"/>
                    <a:pt x="215" y="20"/>
                    <a:pt x="218" y="21"/>
                  </a:cubicBezTo>
                  <a:cubicBezTo>
                    <a:pt x="221" y="23"/>
                    <a:pt x="225" y="25"/>
                    <a:pt x="227" y="26"/>
                  </a:cubicBezTo>
                  <a:cubicBezTo>
                    <a:pt x="232" y="28"/>
                    <a:pt x="238" y="32"/>
                    <a:pt x="241" y="32"/>
                  </a:cubicBezTo>
                  <a:cubicBezTo>
                    <a:pt x="242" y="33"/>
                    <a:pt x="243" y="34"/>
                    <a:pt x="245" y="35"/>
                  </a:cubicBezTo>
                  <a:cubicBezTo>
                    <a:pt x="247" y="37"/>
                    <a:pt x="249" y="38"/>
                    <a:pt x="251" y="40"/>
                  </a:cubicBezTo>
                  <a:cubicBezTo>
                    <a:pt x="253" y="41"/>
                    <a:pt x="255" y="42"/>
                    <a:pt x="256" y="43"/>
                  </a:cubicBezTo>
                  <a:cubicBezTo>
                    <a:pt x="258" y="44"/>
                    <a:pt x="259" y="45"/>
                    <a:pt x="259" y="44"/>
                  </a:cubicBezTo>
                  <a:cubicBezTo>
                    <a:pt x="259" y="47"/>
                    <a:pt x="266" y="55"/>
                    <a:pt x="273" y="65"/>
                  </a:cubicBezTo>
                  <a:cubicBezTo>
                    <a:pt x="275" y="67"/>
                    <a:pt x="277" y="70"/>
                    <a:pt x="279" y="72"/>
                  </a:cubicBezTo>
                  <a:cubicBezTo>
                    <a:pt x="281" y="74"/>
                    <a:pt x="282" y="76"/>
                    <a:pt x="284" y="79"/>
                  </a:cubicBezTo>
                  <a:cubicBezTo>
                    <a:pt x="287" y="83"/>
                    <a:pt x="290" y="87"/>
                    <a:pt x="293" y="89"/>
                  </a:cubicBezTo>
                  <a:cubicBezTo>
                    <a:pt x="292" y="88"/>
                    <a:pt x="292" y="88"/>
                    <a:pt x="292" y="88"/>
                  </a:cubicBezTo>
                  <a:cubicBezTo>
                    <a:pt x="290" y="87"/>
                    <a:pt x="288" y="86"/>
                    <a:pt x="290" y="89"/>
                  </a:cubicBezTo>
                  <a:cubicBezTo>
                    <a:pt x="292" y="93"/>
                    <a:pt x="294" y="99"/>
                    <a:pt x="297" y="102"/>
                  </a:cubicBezTo>
                  <a:cubicBezTo>
                    <a:pt x="299" y="105"/>
                    <a:pt x="302" y="113"/>
                    <a:pt x="302" y="115"/>
                  </a:cubicBezTo>
                  <a:cubicBezTo>
                    <a:pt x="302" y="116"/>
                    <a:pt x="301" y="116"/>
                    <a:pt x="301" y="116"/>
                  </a:cubicBezTo>
                  <a:cubicBezTo>
                    <a:pt x="300" y="116"/>
                    <a:pt x="301" y="117"/>
                    <a:pt x="301" y="120"/>
                  </a:cubicBezTo>
                  <a:cubicBezTo>
                    <a:pt x="303" y="125"/>
                    <a:pt x="307" y="130"/>
                    <a:pt x="308" y="139"/>
                  </a:cubicBezTo>
                  <a:cubicBezTo>
                    <a:pt x="308" y="143"/>
                    <a:pt x="309" y="146"/>
                    <a:pt x="309" y="150"/>
                  </a:cubicBezTo>
                  <a:cubicBezTo>
                    <a:pt x="309" y="153"/>
                    <a:pt x="309" y="158"/>
                    <a:pt x="309" y="161"/>
                  </a:cubicBezTo>
                  <a:cubicBezTo>
                    <a:pt x="310" y="165"/>
                    <a:pt x="310" y="168"/>
                    <a:pt x="310" y="170"/>
                  </a:cubicBezTo>
                  <a:cubicBezTo>
                    <a:pt x="310" y="172"/>
                    <a:pt x="309" y="174"/>
                    <a:pt x="309" y="176"/>
                  </a:cubicBezTo>
                  <a:cubicBezTo>
                    <a:pt x="309" y="179"/>
                    <a:pt x="308" y="182"/>
                    <a:pt x="308" y="185"/>
                  </a:cubicBezTo>
                  <a:cubicBezTo>
                    <a:pt x="307" y="188"/>
                    <a:pt x="307" y="191"/>
                    <a:pt x="306" y="194"/>
                  </a:cubicBezTo>
                  <a:cubicBezTo>
                    <a:pt x="305" y="197"/>
                    <a:pt x="304" y="200"/>
                    <a:pt x="304" y="203"/>
                  </a:cubicBezTo>
                  <a:cubicBezTo>
                    <a:pt x="304" y="204"/>
                    <a:pt x="303" y="206"/>
                    <a:pt x="303" y="208"/>
                  </a:cubicBezTo>
                  <a:cubicBezTo>
                    <a:pt x="302" y="210"/>
                    <a:pt x="301" y="212"/>
                    <a:pt x="301" y="213"/>
                  </a:cubicBezTo>
                  <a:cubicBezTo>
                    <a:pt x="300" y="214"/>
                    <a:pt x="299" y="214"/>
                    <a:pt x="299" y="216"/>
                  </a:cubicBezTo>
                  <a:cubicBezTo>
                    <a:pt x="298" y="217"/>
                    <a:pt x="297" y="219"/>
                    <a:pt x="295" y="225"/>
                  </a:cubicBezTo>
                  <a:cubicBezTo>
                    <a:pt x="294" y="228"/>
                    <a:pt x="293" y="231"/>
                    <a:pt x="292" y="234"/>
                  </a:cubicBezTo>
                  <a:cubicBezTo>
                    <a:pt x="290" y="237"/>
                    <a:pt x="289" y="239"/>
                    <a:pt x="287" y="242"/>
                  </a:cubicBezTo>
                  <a:cubicBezTo>
                    <a:pt x="286" y="243"/>
                    <a:pt x="285" y="244"/>
                    <a:pt x="284" y="246"/>
                  </a:cubicBezTo>
                  <a:cubicBezTo>
                    <a:pt x="283" y="247"/>
                    <a:pt x="282" y="248"/>
                    <a:pt x="281" y="249"/>
                  </a:cubicBezTo>
                  <a:cubicBezTo>
                    <a:pt x="279" y="251"/>
                    <a:pt x="277" y="253"/>
                    <a:pt x="275" y="255"/>
                  </a:cubicBezTo>
                  <a:cubicBezTo>
                    <a:pt x="272" y="259"/>
                    <a:pt x="267" y="263"/>
                    <a:pt x="264" y="267"/>
                  </a:cubicBezTo>
                  <a:cubicBezTo>
                    <a:pt x="260" y="271"/>
                    <a:pt x="257" y="274"/>
                    <a:pt x="254" y="278"/>
                  </a:cubicBezTo>
                  <a:cubicBezTo>
                    <a:pt x="250" y="281"/>
                    <a:pt x="246" y="283"/>
                    <a:pt x="243" y="286"/>
                  </a:cubicBezTo>
                  <a:cubicBezTo>
                    <a:pt x="239" y="288"/>
                    <a:pt x="236" y="289"/>
                    <a:pt x="233" y="291"/>
                  </a:cubicBezTo>
                  <a:cubicBezTo>
                    <a:pt x="232" y="291"/>
                    <a:pt x="231" y="293"/>
                    <a:pt x="229" y="294"/>
                  </a:cubicBezTo>
                  <a:cubicBezTo>
                    <a:pt x="227" y="295"/>
                    <a:pt x="225" y="296"/>
                    <a:pt x="223" y="297"/>
                  </a:cubicBezTo>
                  <a:cubicBezTo>
                    <a:pt x="221" y="299"/>
                    <a:pt x="220" y="300"/>
                    <a:pt x="218" y="301"/>
                  </a:cubicBezTo>
                  <a:cubicBezTo>
                    <a:pt x="217" y="302"/>
                    <a:pt x="216" y="303"/>
                    <a:pt x="216" y="303"/>
                  </a:cubicBezTo>
                  <a:cubicBezTo>
                    <a:pt x="213" y="302"/>
                    <a:pt x="213" y="302"/>
                    <a:pt x="213" y="302"/>
                  </a:cubicBezTo>
                  <a:cubicBezTo>
                    <a:pt x="209" y="304"/>
                    <a:pt x="206" y="305"/>
                    <a:pt x="204" y="307"/>
                  </a:cubicBezTo>
                  <a:cubicBezTo>
                    <a:pt x="201" y="308"/>
                    <a:pt x="199" y="309"/>
                    <a:pt x="198" y="310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3" y="308"/>
                    <a:pt x="190" y="309"/>
                  </a:cubicBezTo>
                  <a:cubicBezTo>
                    <a:pt x="187" y="309"/>
                    <a:pt x="183" y="310"/>
                    <a:pt x="179" y="310"/>
                  </a:cubicBezTo>
                  <a:cubicBezTo>
                    <a:pt x="175" y="311"/>
                    <a:pt x="171" y="311"/>
                    <a:pt x="167" y="311"/>
                  </a:cubicBezTo>
                  <a:cubicBezTo>
                    <a:pt x="164" y="311"/>
                    <a:pt x="160" y="312"/>
                    <a:pt x="158" y="312"/>
                  </a:cubicBezTo>
                  <a:cubicBezTo>
                    <a:pt x="155" y="312"/>
                    <a:pt x="150" y="311"/>
                    <a:pt x="148" y="311"/>
                  </a:cubicBezTo>
                  <a:cubicBezTo>
                    <a:pt x="146" y="311"/>
                    <a:pt x="145" y="311"/>
                    <a:pt x="146" y="312"/>
                  </a:cubicBezTo>
                  <a:cubicBezTo>
                    <a:pt x="147" y="312"/>
                    <a:pt x="147" y="312"/>
                    <a:pt x="148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154672" y="3330487"/>
            <a:ext cx="498744" cy="477521"/>
            <a:chOff x="6802140" y="3085592"/>
            <a:chExt cx="717340" cy="68681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稻壳儿春秋广告/盗版必究        原创来源：http://chn.docer.com/works?userid=199329941#!/work_time"/>
            <p:cNvSpPr/>
            <p:nvPr/>
          </p:nvSpPr>
          <p:spPr bwMode="auto">
            <a:xfrm>
              <a:off x="7061603" y="3334880"/>
              <a:ext cx="30525" cy="6105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1 h 6"/>
                <a:gd name="T4" fmla="*/ 0 w 3"/>
                <a:gd name="T5" fmla="*/ 4 h 6"/>
                <a:gd name="T6" fmla="*/ 2 w 3"/>
                <a:gd name="T7" fmla="*/ 6 h 6"/>
                <a:gd name="T8" fmla="*/ 3 w 3"/>
                <a:gd name="T9" fmla="*/ 4 h 6"/>
                <a:gd name="T10" fmla="*/ 3 w 3"/>
                <a:gd name="T11" fmla="*/ 1 h 6"/>
                <a:gd name="T12" fmla="*/ 2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3" y="5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稻壳儿春秋广告/盗版必究        原创来源：http://chn.docer.com/works?userid=199329941#!/work_time"/>
            <p:cNvSpPr/>
            <p:nvPr/>
          </p:nvSpPr>
          <p:spPr bwMode="auto">
            <a:xfrm>
              <a:off x="7143003" y="3334880"/>
              <a:ext cx="35613" cy="61050"/>
            </a:xfrm>
            <a:custGeom>
              <a:avLst/>
              <a:gdLst>
                <a:gd name="T0" fmla="*/ 1 w 3"/>
                <a:gd name="T1" fmla="*/ 0 h 6"/>
                <a:gd name="T2" fmla="*/ 0 w 3"/>
                <a:gd name="T3" fmla="*/ 1 h 6"/>
                <a:gd name="T4" fmla="*/ 0 w 3"/>
                <a:gd name="T5" fmla="*/ 4 h 6"/>
                <a:gd name="T6" fmla="*/ 1 w 3"/>
                <a:gd name="T7" fmla="*/ 6 h 6"/>
                <a:gd name="T8" fmla="*/ 3 w 3"/>
                <a:gd name="T9" fmla="*/ 4 h 6"/>
                <a:gd name="T10" fmla="*/ 3 w 3"/>
                <a:gd name="T11" fmla="*/ 1 h 6"/>
                <a:gd name="T12" fmla="*/ 1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2" y="6"/>
                    <a:pt x="3" y="5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稻壳儿春秋广告/盗版必究        原创来源：http://chn.docer.com/works?userid=199329941#!/work_time"/>
            <p:cNvSpPr/>
            <p:nvPr/>
          </p:nvSpPr>
          <p:spPr bwMode="auto">
            <a:xfrm>
              <a:off x="7219316" y="3334880"/>
              <a:ext cx="30525" cy="6105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1 h 6"/>
                <a:gd name="T4" fmla="*/ 0 w 3"/>
                <a:gd name="T5" fmla="*/ 4 h 6"/>
                <a:gd name="T6" fmla="*/ 2 w 3"/>
                <a:gd name="T7" fmla="*/ 6 h 6"/>
                <a:gd name="T8" fmla="*/ 3 w 3"/>
                <a:gd name="T9" fmla="*/ 4 h 6"/>
                <a:gd name="T10" fmla="*/ 3 w 3"/>
                <a:gd name="T11" fmla="*/ 1 h 6"/>
                <a:gd name="T12" fmla="*/ 2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稻壳儿春秋广告/盗版必究        原创来源：http://chn.docer.com/works?userid=199329941#!/work_time"/>
            <p:cNvSpPr/>
            <p:nvPr/>
          </p:nvSpPr>
          <p:spPr bwMode="auto">
            <a:xfrm>
              <a:off x="7061603" y="3451893"/>
              <a:ext cx="30525" cy="6105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1 h 6"/>
                <a:gd name="T4" fmla="*/ 0 w 3"/>
                <a:gd name="T5" fmla="*/ 4 h 6"/>
                <a:gd name="T6" fmla="*/ 2 w 3"/>
                <a:gd name="T7" fmla="*/ 6 h 6"/>
                <a:gd name="T8" fmla="*/ 3 w 3"/>
                <a:gd name="T9" fmla="*/ 4 h 6"/>
                <a:gd name="T10" fmla="*/ 3 w 3"/>
                <a:gd name="T11" fmla="*/ 1 h 6"/>
                <a:gd name="T12" fmla="*/ 2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3" y="5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稻壳儿春秋广告/盗版必究        原创来源：http://chn.docer.com/works?userid=199329941#!/work_time"/>
            <p:cNvSpPr/>
            <p:nvPr/>
          </p:nvSpPr>
          <p:spPr bwMode="auto">
            <a:xfrm>
              <a:off x="7143003" y="3451893"/>
              <a:ext cx="35613" cy="61050"/>
            </a:xfrm>
            <a:custGeom>
              <a:avLst/>
              <a:gdLst>
                <a:gd name="T0" fmla="*/ 1 w 3"/>
                <a:gd name="T1" fmla="*/ 0 h 6"/>
                <a:gd name="T2" fmla="*/ 0 w 3"/>
                <a:gd name="T3" fmla="*/ 1 h 6"/>
                <a:gd name="T4" fmla="*/ 0 w 3"/>
                <a:gd name="T5" fmla="*/ 4 h 6"/>
                <a:gd name="T6" fmla="*/ 1 w 3"/>
                <a:gd name="T7" fmla="*/ 6 h 6"/>
                <a:gd name="T8" fmla="*/ 3 w 3"/>
                <a:gd name="T9" fmla="*/ 4 h 6"/>
                <a:gd name="T10" fmla="*/ 3 w 3"/>
                <a:gd name="T11" fmla="*/ 1 h 6"/>
                <a:gd name="T12" fmla="*/ 1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2" y="6"/>
                    <a:pt x="3" y="5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稻壳儿春秋广告/盗版必究        原创来源：http://chn.docer.com/works?userid=199329941#!/work_time"/>
            <p:cNvSpPr/>
            <p:nvPr/>
          </p:nvSpPr>
          <p:spPr bwMode="auto">
            <a:xfrm>
              <a:off x="7219316" y="3451893"/>
              <a:ext cx="30525" cy="6105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1 h 6"/>
                <a:gd name="T4" fmla="*/ 0 w 3"/>
                <a:gd name="T5" fmla="*/ 4 h 6"/>
                <a:gd name="T6" fmla="*/ 2 w 3"/>
                <a:gd name="T7" fmla="*/ 6 h 6"/>
                <a:gd name="T8" fmla="*/ 3 w 3"/>
                <a:gd name="T9" fmla="*/ 4 h 6"/>
                <a:gd name="T10" fmla="*/ 3 w 3"/>
                <a:gd name="T11" fmla="*/ 1 h 6"/>
                <a:gd name="T12" fmla="*/ 2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稻壳儿春秋广告/盗版必究        原创来源：http://chn.docer.com/works?userid=199329941#!/work_time"/>
            <p:cNvSpPr/>
            <p:nvPr/>
          </p:nvSpPr>
          <p:spPr bwMode="auto">
            <a:xfrm>
              <a:off x="7392291" y="3451893"/>
              <a:ext cx="30525" cy="61050"/>
            </a:xfrm>
            <a:custGeom>
              <a:avLst/>
              <a:gdLst>
                <a:gd name="T0" fmla="*/ 1 w 3"/>
                <a:gd name="T1" fmla="*/ 0 h 6"/>
                <a:gd name="T2" fmla="*/ 0 w 3"/>
                <a:gd name="T3" fmla="*/ 1 h 6"/>
                <a:gd name="T4" fmla="*/ 0 w 3"/>
                <a:gd name="T5" fmla="*/ 4 h 6"/>
                <a:gd name="T6" fmla="*/ 1 w 3"/>
                <a:gd name="T7" fmla="*/ 6 h 6"/>
                <a:gd name="T8" fmla="*/ 3 w 3"/>
                <a:gd name="T9" fmla="*/ 4 h 6"/>
                <a:gd name="T10" fmla="*/ 3 w 3"/>
                <a:gd name="T11" fmla="*/ 1 h 6"/>
                <a:gd name="T12" fmla="*/ 1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2" y="6"/>
                    <a:pt x="3" y="5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稻壳儿春秋广告/盗版必究        原创来源：http://chn.docer.com/works?userid=199329941#!/work_time"/>
            <p:cNvSpPr/>
            <p:nvPr/>
          </p:nvSpPr>
          <p:spPr bwMode="auto">
            <a:xfrm>
              <a:off x="6898803" y="3451893"/>
              <a:ext cx="30525" cy="61050"/>
            </a:xfrm>
            <a:custGeom>
              <a:avLst/>
              <a:gdLst>
                <a:gd name="T0" fmla="*/ 1 w 3"/>
                <a:gd name="T1" fmla="*/ 6 h 6"/>
                <a:gd name="T2" fmla="*/ 3 w 3"/>
                <a:gd name="T3" fmla="*/ 4 h 6"/>
                <a:gd name="T4" fmla="*/ 3 w 3"/>
                <a:gd name="T5" fmla="*/ 1 h 6"/>
                <a:gd name="T6" fmla="*/ 1 w 3"/>
                <a:gd name="T7" fmla="*/ 0 h 6"/>
                <a:gd name="T8" fmla="*/ 0 w 3"/>
                <a:gd name="T9" fmla="*/ 1 h 6"/>
                <a:gd name="T10" fmla="*/ 0 w 3"/>
                <a:gd name="T11" fmla="*/ 4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cubicBezTo>
                    <a:pt x="2" y="6"/>
                    <a:pt x="3" y="5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稻壳儿春秋广告/盗版必究        原创来源：http://chn.docer.com/works?userid=199329941#!/work_time"/>
            <p:cNvSpPr/>
            <p:nvPr/>
          </p:nvSpPr>
          <p:spPr bwMode="auto">
            <a:xfrm>
              <a:off x="7392291" y="3579081"/>
              <a:ext cx="30525" cy="66138"/>
            </a:xfrm>
            <a:custGeom>
              <a:avLst/>
              <a:gdLst>
                <a:gd name="T0" fmla="*/ 1 w 3"/>
                <a:gd name="T1" fmla="*/ 0 h 6"/>
                <a:gd name="T2" fmla="*/ 0 w 3"/>
                <a:gd name="T3" fmla="*/ 1 h 6"/>
                <a:gd name="T4" fmla="*/ 0 w 3"/>
                <a:gd name="T5" fmla="*/ 4 h 6"/>
                <a:gd name="T6" fmla="*/ 1 w 3"/>
                <a:gd name="T7" fmla="*/ 6 h 6"/>
                <a:gd name="T8" fmla="*/ 3 w 3"/>
                <a:gd name="T9" fmla="*/ 4 h 6"/>
                <a:gd name="T10" fmla="*/ 3 w 3"/>
                <a:gd name="T11" fmla="*/ 1 h 6"/>
                <a:gd name="T12" fmla="*/ 1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2" y="6"/>
                    <a:pt x="3" y="5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稻壳儿春秋广告/盗版必究        原创来源：http://chn.docer.com/works?userid=199329941#!/work_time"/>
            <p:cNvSpPr/>
            <p:nvPr/>
          </p:nvSpPr>
          <p:spPr bwMode="auto">
            <a:xfrm>
              <a:off x="6898803" y="3579081"/>
              <a:ext cx="30525" cy="66138"/>
            </a:xfrm>
            <a:custGeom>
              <a:avLst/>
              <a:gdLst>
                <a:gd name="T0" fmla="*/ 1 w 3"/>
                <a:gd name="T1" fmla="*/ 6 h 6"/>
                <a:gd name="T2" fmla="*/ 3 w 3"/>
                <a:gd name="T3" fmla="*/ 4 h 6"/>
                <a:gd name="T4" fmla="*/ 3 w 3"/>
                <a:gd name="T5" fmla="*/ 1 h 6"/>
                <a:gd name="T6" fmla="*/ 1 w 3"/>
                <a:gd name="T7" fmla="*/ 0 h 6"/>
                <a:gd name="T8" fmla="*/ 0 w 3"/>
                <a:gd name="T9" fmla="*/ 1 h 6"/>
                <a:gd name="T10" fmla="*/ 0 w 3"/>
                <a:gd name="T11" fmla="*/ 4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cubicBezTo>
                    <a:pt x="2" y="6"/>
                    <a:pt x="3" y="5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802140" y="3085592"/>
              <a:ext cx="717340" cy="686815"/>
            </a:xfrm>
            <a:custGeom>
              <a:avLst/>
              <a:gdLst>
                <a:gd name="T0" fmla="*/ 65 w 67"/>
                <a:gd name="T1" fmla="*/ 30 h 64"/>
                <a:gd name="T2" fmla="*/ 50 w 67"/>
                <a:gd name="T3" fmla="*/ 26 h 64"/>
                <a:gd name="T4" fmla="*/ 51 w 67"/>
                <a:gd name="T5" fmla="*/ 21 h 64"/>
                <a:gd name="T6" fmla="*/ 53 w 67"/>
                <a:gd name="T7" fmla="*/ 20 h 64"/>
                <a:gd name="T8" fmla="*/ 35 w 67"/>
                <a:gd name="T9" fmla="*/ 12 h 64"/>
                <a:gd name="T10" fmla="*/ 42 w 67"/>
                <a:gd name="T11" fmla="*/ 9 h 64"/>
                <a:gd name="T12" fmla="*/ 44 w 67"/>
                <a:gd name="T13" fmla="*/ 7 h 64"/>
                <a:gd name="T14" fmla="*/ 44 w 67"/>
                <a:gd name="T15" fmla="*/ 2 h 64"/>
                <a:gd name="T16" fmla="*/ 42 w 67"/>
                <a:gd name="T17" fmla="*/ 0 h 64"/>
                <a:gd name="T18" fmla="*/ 32 w 67"/>
                <a:gd name="T19" fmla="*/ 1 h 64"/>
                <a:gd name="T20" fmla="*/ 32 w 67"/>
                <a:gd name="T21" fmla="*/ 12 h 64"/>
                <a:gd name="T22" fmla="*/ 13 w 67"/>
                <a:gd name="T23" fmla="*/ 20 h 64"/>
                <a:gd name="T24" fmla="*/ 16 w 67"/>
                <a:gd name="T25" fmla="*/ 21 h 64"/>
                <a:gd name="T26" fmla="*/ 6 w 67"/>
                <a:gd name="T27" fmla="*/ 26 h 64"/>
                <a:gd name="T28" fmla="*/ 1 w 67"/>
                <a:gd name="T29" fmla="*/ 57 h 64"/>
                <a:gd name="T30" fmla="*/ 0 w 67"/>
                <a:gd name="T31" fmla="*/ 63 h 64"/>
                <a:gd name="T32" fmla="*/ 24 w 67"/>
                <a:gd name="T33" fmla="*/ 64 h 64"/>
                <a:gd name="T34" fmla="*/ 65 w 67"/>
                <a:gd name="T35" fmla="*/ 64 h 64"/>
                <a:gd name="T36" fmla="*/ 67 w 67"/>
                <a:gd name="T37" fmla="*/ 58 h 64"/>
                <a:gd name="T38" fmla="*/ 35 w 67"/>
                <a:gd name="T39" fmla="*/ 3 h 64"/>
                <a:gd name="T40" fmla="*/ 40 w 67"/>
                <a:gd name="T41" fmla="*/ 4 h 64"/>
                <a:gd name="T42" fmla="*/ 40 w 67"/>
                <a:gd name="T43" fmla="*/ 6 h 64"/>
                <a:gd name="T44" fmla="*/ 35 w 67"/>
                <a:gd name="T45" fmla="*/ 3 h 64"/>
                <a:gd name="T46" fmla="*/ 3 w 67"/>
                <a:gd name="T47" fmla="*/ 61 h 64"/>
                <a:gd name="T48" fmla="*/ 15 w 67"/>
                <a:gd name="T49" fmla="*/ 60 h 64"/>
                <a:gd name="T50" fmla="*/ 16 w 67"/>
                <a:gd name="T51" fmla="*/ 57 h 64"/>
                <a:gd name="T52" fmla="*/ 4 w 67"/>
                <a:gd name="T53" fmla="*/ 30 h 64"/>
                <a:gd name="T54" fmla="*/ 16 w 67"/>
                <a:gd name="T55" fmla="*/ 29 h 64"/>
                <a:gd name="T56" fmla="*/ 23 w 67"/>
                <a:gd name="T57" fmla="*/ 61 h 64"/>
                <a:gd name="T58" fmla="*/ 18 w 67"/>
                <a:gd name="T59" fmla="*/ 60 h 64"/>
                <a:gd name="T60" fmla="*/ 23 w 67"/>
                <a:gd name="T61" fmla="*/ 61 h 64"/>
                <a:gd name="T62" fmla="*/ 26 w 67"/>
                <a:gd name="T63" fmla="*/ 61 h 64"/>
                <a:gd name="T64" fmla="*/ 27 w 67"/>
                <a:gd name="T65" fmla="*/ 60 h 64"/>
                <a:gd name="T66" fmla="*/ 41 w 67"/>
                <a:gd name="T67" fmla="*/ 60 h 64"/>
                <a:gd name="T68" fmla="*/ 38 w 67"/>
                <a:gd name="T69" fmla="*/ 57 h 64"/>
                <a:gd name="T70" fmla="*/ 29 w 67"/>
                <a:gd name="T71" fmla="*/ 49 h 64"/>
                <a:gd name="T72" fmla="*/ 38 w 67"/>
                <a:gd name="T73" fmla="*/ 49 h 64"/>
                <a:gd name="T74" fmla="*/ 41 w 67"/>
                <a:gd name="T75" fmla="*/ 57 h 64"/>
                <a:gd name="T76" fmla="*/ 33 w 67"/>
                <a:gd name="T77" fmla="*/ 41 h 64"/>
                <a:gd name="T78" fmla="*/ 26 w 67"/>
                <a:gd name="T79" fmla="*/ 57 h 64"/>
                <a:gd name="T80" fmla="*/ 19 w 67"/>
                <a:gd name="T81" fmla="*/ 57 h 64"/>
                <a:gd name="T82" fmla="*/ 19 w 67"/>
                <a:gd name="T83" fmla="*/ 20 h 64"/>
                <a:gd name="T84" fmla="*/ 47 w 67"/>
                <a:gd name="T85" fmla="*/ 20 h 64"/>
                <a:gd name="T86" fmla="*/ 47 w 67"/>
                <a:gd name="T87" fmla="*/ 57 h 64"/>
                <a:gd name="T88" fmla="*/ 41 w 67"/>
                <a:gd name="T89" fmla="*/ 57 h 64"/>
                <a:gd name="T90" fmla="*/ 44 w 67"/>
                <a:gd name="T91" fmla="*/ 61 h 64"/>
                <a:gd name="T92" fmla="*/ 49 w 67"/>
                <a:gd name="T93" fmla="*/ 60 h 64"/>
                <a:gd name="T94" fmla="*/ 50 w 67"/>
                <a:gd name="T95" fmla="*/ 29 h 64"/>
                <a:gd name="T96" fmla="*/ 62 w 67"/>
                <a:gd name="T97" fmla="*/ 30 h 64"/>
                <a:gd name="T98" fmla="*/ 50 w 67"/>
                <a:gd name="T99" fmla="*/ 57 h 64"/>
                <a:gd name="T100" fmla="*/ 64 w 67"/>
                <a:gd name="T101" fmla="*/ 61 h 64"/>
                <a:gd name="T102" fmla="*/ 52 w 67"/>
                <a:gd name="T103" fmla="*/ 60 h 64"/>
                <a:gd name="T104" fmla="*/ 64 w 67"/>
                <a:gd name="T105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" h="64">
                  <a:moveTo>
                    <a:pt x="65" y="57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5" y="28"/>
                    <a:pt x="63" y="26"/>
                    <a:pt x="61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2" y="21"/>
                    <a:pt x="52" y="21"/>
                  </a:cubicBezTo>
                  <a:cubicBezTo>
                    <a:pt x="52" y="21"/>
                    <a:pt x="53" y="21"/>
                    <a:pt x="53" y="20"/>
                  </a:cubicBezTo>
                  <a:cubicBezTo>
                    <a:pt x="53" y="19"/>
                    <a:pt x="53" y="19"/>
                    <a:pt x="52" y="1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3" y="9"/>
                    <a:pt x="44" y="8"/>
                  </a:cubicBezTo>
                  <a:cubicBezTo>
                    <a:pt x="44" y="8"/>
                    <a:pt x="44" y="7"/>
                    <a:pt x="44" y="7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3" y="19"/>
                    <a:pt x="13" y="20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6"/>
                    <a:pt x="1" y="28"/>
                    <a:pt x="1" y="30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0" y="64"/>
                    <a:pt x="1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6" y="64"/>
                    <a:pt x="67" y="64"/>
                    <a:pt x="67" y="63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7"/>
                    <a:pt x="66" y="57"/>
                    <a:pt x="65" y="57"/>
                  </a:cubicBezTo>
                  <a:close/>
                  <a:moveTo>
                    <a:pt x="35" y="3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9" y="5"/>
                    <a:pt x="40" y="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5" y="6"/>
                    <a:pt x="35" y="6"/>
                    <a:pt x="35" y="6"/>
                  </a:cubicBezTo>
                  <a:lnTo>
                    <a:pt x="35" y="3"/>
                  </a:lnTo>
                  <a:close/>
                  <a:moveTo>
                    <a:pt x="15" y="61"/>
                  </a:moveTo>
                  <a:cubicBezTo>
                    <a:pt x="3" y="61"/>
                    <a:pt x="3" y="61"/>
                    <a:pt x="3" y="61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5" y="60"/>
                    <a:pt x="15" y="60"/>
                    <a:pt x="15" y="60"/>
                  </a:cubicBezTo>
                  <a:lnTo>
                    <a:pt x="15" y="61"/>
                  </a:lnTo>
                  <a:close/>
                  <a:moveTo>
                    <a:pt x="16" y="57"/>
                  </a:moveTo>
                  <a:cubicBezTo>
                    <a:pt x="4" y="57"/>
                    <a:pt x="4" y="57"/>
                    <a:pt x="4" y="5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5" y="29"/>
                    <a:pt x="6" y="29"/>
                  </a:cubicBezTo>
                  <a:cubicBezTo>
                    <a:pt x="16" y="29"/>
                    <a:pt x="16" y="29"/>
                    <a:pt x="16" y="29"/>
                  </a:cubicBezTo>
                  <a:lnTo>
                    <a:pt x="16" y="57"/>
                  </a:lnTo>
                  <a:close/>
                  <a:moveTo>
                    <a:pt x="23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23" y="60"/>
                    <a:pt x="23" y="60"/>
                    <a:pt x="23" y="60"/>
                  </a:cubicBezTo>
                  <a:lnTo>
                    <a:pt x="23" y="61"/>
                  </a:lnTo>
                  <a:close/>
                  <a:moveTo>
                    <a:pt x="41" y="61"/>
                  </a:moveTo>
                  <a:cubicBezTo>
                    <a:pt x="26" y="61"/>
                    <a:pt x="26" y="61"/>
                    <a:pt x="26" y="61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41" y="60"/>
                    <a:pt x="41" y="60"/>
                    <a:pt x="41" y="60"/>
                  </a:cubicBezTo>
                  <a:lnTo>
                    <a:pt x="41" y="61"/>
                  </a:lnTo>
                  <a:close/>
                  <a:moveTo>
                    <a:pt x="38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6"/>
                    <a:pt x="31" y="44"/>
                    <a:pt x="33" y="44"/>
                  </a:cubicBezTo>
                  <a:cubicBezTo>
                    <a:pt x="36" y="44"/>
                    <a:pt x="38" y="46"/>
                    <a:pt x="38" y="49"/>
                  </a:cubicBezTo>
                  <a:lnTo>
                    <a:pt x="38" y="57"/>
                  </a:lnTo>
                  <a:close/>
                  <a:moveTo>
                    <a:pt x="41" y="57"/>
                  </a:moveTo>
                  <a:cubicBezTo>
                    <a:pt x="41" y="49"/>
                    <a:pt x="41" y="49"/>
                    <a:pt x="41" y="49"/>
                  </a:cubicBezTo>
                  <a:cubicBezTo>
                    <a:pt x="41" y="45"/>
                    <a:pt x="37" y="41"/>
                    <a:pt x="33" y="41"/>
                  </a:cubicBezTo>
                  <a:cubicBezTo>
                    <a:pt x="29" y="41"/>
                    <a:pt x="26" y="45"/>
                    <a:pt x="26" y="49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2" y="57"/>
                    <a:pt x="42" y="57"/>
                    <a:pt x="42" y="57"/>
                  </a:cubicBezTo>
                  <a:lnTo>
                    <a:pt x="41" y="57"/>
                  </a:lnTo>
                  <a:close/>
                  <a:moveTo>
                    <a:pt x="49" y="61"/>
                  </a:move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60"/>
                    <a:pt x="49" y="60"/>
                    <a:pt x="49" y="60"/>
                  </a:cubicBezTo>
                  <a:lnTo>
                    <a:pt x="49" y="61"/>
                  </a:lnTo>
                  <a:close/>
                  <a:moveTo>
                    <a:pt x="50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62" y="29"/>
                    <a:pt x="62" y="30"/>
                    <a:pt x="62" y="30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0" y="57"/>
                    <a:pt x="50" y="57"/>
                    <a:pt x="50" y="57"/>
                  </a:cubicBezTo>
                  <a:lnTo>
                    <a:pt x="50" y="29"/>
                  </a:lnTo>
                  <a:close/>
                  <a:moveTo>
                    <a:pt x="64" y="61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64" y="60"/>
                    <a:pt x="64" y="60"/>
                    <a:pt x="64" y="60"/>
                  </a:cubicBezTo>
                  <a:lnTo>
                    <a:pt x="6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1538584" y="3316338"/>
            <a:ext cx="505819" cy="505819"/>
          </a:xfrm>
          <a:custGeom>
            <a:avLst/>
            <a:gdLst>
              <a:gd name="T0" fmla="*/ 57 w 68"/>
              <a:gd name="T1" fmla="*/ 0 h 68"/>
              <a:gd name="T2" fmla="*/ 48 w 68"/>
              <a:gd name="T3" fmla="*/ 9 h 68"/>
              <a:gd name="T4" fmla="*/ 31 w 68"/>
              <a:gd name="T5" fmla="*/ 9 h 68"/>
              <a:gd name="T6" fmla="*/ 20 w 68"/>
              <a:gd name="T7" fmla="*/ 9 h 68"/>
              <a:gd name="T8" fmla="*/ 11 w 68"/>
              <a:gd name="T9" fmla="*/ 3 h 68"/>
              <a:gd name="T10" fmla="*/ 2 w 68"/>
              <a:gd name="T11" fmla="*/ 3 h 68"/>
              <a:gd name="T12" fmla="*/ 13 w 68"/>
              <a:gd name="T13" fmla="*/ 66 h 68"/>
              <a:gd name="T14" fmla="*/ 20 w 68"/>
              <a:gd name="T15" fmla="*/ 63 h 68"/>
              <a:gd name="T16" fmla="*/ 29 w 68"/>
              <a:gd name="T17" fmla="*/ 63 h 68"/>
              <a:gd name="T18" fmla="*/ 49 w 68"/>
              <a:gd name="T19" fmla="*/ 63 h 68"/>
              <a:gd name="T20" fmla="*/ 56 w 68"/>
              <a:gd name="T21" fmla="*/ 66 h 68"/>
              <a:gd name="T22" fmla="*/ 8 w 68"/>
              <a:gd name="T23" fmla="*/ 65 h 68"/>
              <a:gd name="T24" fmla="*/ 43 w 68"/>
              <a:gd name="T25" fmla="*/ 9 h 68"/>
              <a:gd name="T26" fmla="*/ 43 w 68"/>
              <a:gd name="T27" fmla="*/ 13 h 68"/>
              <a:gd name="T28" fmla="*/ 28 w 68"/>
              <a:gd name="T29" fmla="*/ 13 h 68"/>
              <a:gd name="T30" fmla="*/ 17 w 68"/>
              <a:gd name="T31" fmla="*/ 8 h 68"/>
              <a:gd name="T32" fmla="*/ 16 w 68"/>
              <a:gd name="T33" fmla="*/ 9 h 68"/>
              <a:gd name="T34" fmla="*/ 20 w 68"/>
              <a:gd name="T35" fmla="*/ 54 h 68"/>
              <a:gd name="T36" fmla="*/ 28 w 68"/>
              <a:gd name="T37" fmla="*/ 59 h 68"/>
              <a:gd name="T38" fmla="*/ 49 w 68"/>
              <a:gd name="T39" fmla="*/ 59 h 68"/>
              <a:gd name="T40" fmla="*/ 49 w 68"/>
              <a:gd name="T41" fmla="*/ 55 h 68"/>
              <a:gd name="T42" fmla="*/ 49 w 68"/>
              <a:gd name="T43" fmla="*/ 51 h 68"/>
              <a:gd name="T44" fmla="*/ 29 w 68"/>
              <a:gd name="T45" fmla="*/ 51 h 68"/>
              <a:gd name="T46" fmla="*/ 20 w 68"/>
              <a:gd name="T47" fmla="*/ 51 h 68"/>
              <a:gd name="T48" fmla="*/ 16 w 68"/>
              <a:gd name="T49" fmla="*/ 43 h 68"/>
              <a:gd name="T50" fmla="*/ 33 w 68"/>
              <a:gd name="T51" fmla="*/ 43 h 68"/>
              <a:gd name="T52" fmla="*/ 43 w 68"/>
              <a:gd name="T53" fmla="*/ 43 h 68"/>
              <a:gd name="T54" fmla="*/ 57 w 68"/>
              <a:gd name="T55" fmla="*/ 43 h 68"/>
              <a:gd name="T56" fmla="*/ 20 w 68"/>
              <a:gd name="T57" fmla="*/ 39 h 68"/>
              <a:gd name="T58" fmla="*/ 36 w 68"/>
              <a:gd name="T59" fmla="*/ 39 h 68"/>
              <a:gd name="T60" fmla="*/ 36 w 68"/>
              <a:gd name="T61" fmla="*/ 44 h 68"/>
              <a:gd name="T62" fmla="*/ 48 w 68"/>
              <a:gd name="T63" fmla="*/ 44 h 68"/>
              <a:gd name="T64" fmla="*/ 51 w 68"/>
              <a:gd name="T65" fmla="*/ 39 h 68"/>
              <a:gd name="T66" fmla="*/ 40 w 68"/>
              <a:gd name="T67" fmla="*/ 39 h 68"/>
              <a:gd name="T68" fmla="*/ 23 w 68"/>
              <a:gd name="T69" fmla="*/ 39 h 68"/>
              <a:gd name="T70" fmla="*/ 11 w 68"/>
              <a:gd name="T71" fmla="*/ 28 h 68"/>
              <a:gd name="T72" fmla="*/ 23 w 68"/>
              <a:gd name="T73" fmla="*/ 28 h 68"/>
              <a:gd name="T74" fmla="*/ 37 w 68"/>
              <a:gd name="T75" fmla="*/ 28 h 68"/>
              <a:gd name="T76" fmla="*/ 53 w 68"/>
              <a:gd name="T77" fmla="*/ 28 h 68"/>
              <a:gd name="T78" fmla="*/ 20 w 68"/>
              <a:gd name="T79" fmla="*/ 23 h 68"/>
              <a:gd name="T80" fmla="*/ 33 w 68"/>
              <a:gd name="T81" fmla="*/ 29 h 68"/>
              <a:gd name="T82" fmla="*/ 33 w 68"/>
              <a:gd name="T83" fmla="*/ 29 h 68"/>
              <a:gd name="T84" fmla="*/ 49 w 68"/>
              <a:gd name="T85" fmla="*/ 24 h 68"/>
              <a:gd name="T86" fmla="*/ 53 w 68"/>
              <a:gd name="T87" fmla="*/ 25 h 68"/>
              <a:gd name="T88" fmla="*/ 37 w 68"/>
              <a:gd name="T89" fmla="*/ 25 h 68"/>
              <a:gd name="T90" fmla="*/ 23 w 68"/>
              <a:gd name="T91" fmla="*/ 25 h 68"/>
              <a:gd name="T92" fmla="*/ 11 w 68"/>
              <a:gd name="T93" fmla="*/ 25 h 68"/>
              <a:gd name="T94" fmla="*/ 20 w 68"/>
              <a:gd name="T95" fmla="*/ 13 h 68"/>
              <a:gd name="T96" fmla="*/ 31 w 68"/>
              <a:gd name="T97" fmla="*/ 13 h 68"/>
              <a:gd name="T98" fmla="*/ 48 w 68"/>
              <a:gd name="T99" fmla="*/ 13 h 68"/>
              <a:gd name="T100" fmla="*/ 60 w 68"/>
              <a:gd name="T101" fmla="*/ 6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" h="68">
                <a:moveTo>
                  <a:pt x="66" y="65"/>
                </a:moveTo>
                <a:cubicBezTo>
                  <a:pt x="66" y="3"/>
                  <a:pt x="66" y="3"/>
                  <a:pt x="66" y="3"/>
                </a:cubicBezTo>
                <a:cubicBezTo>
                  <a:pt x="67" y="3"/>
                  <a:pt x="68" y="3"/>
                  <a:pt x="68" y="2"/>
                </a:cubicBezTo>
                <a:cubicBezTo>
                  <a:pt x="68" y="1"/>
                  <a:pt x="67" y="0"/>
                  <a:pt x="66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6" y="2"/>
                </a:cubicBezTo>
                <a:cubicBezTo>
                  <a:pt x="56" y="3"/>
                  <a:pt x="56" y="3"/>
                  <a:pt x="57" y="3"/>
                </a:cubicBezTo>
                <a:cubicBezTo>
                  <a:pt x="57" y="9"/>
                  <a:pt x="57" y="9"/>
                  <a:pt x="57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7"/>
                  <a:pt x="46" y="5"/>
                  <a:pt x="44" y="5"/>
                </a:cubicBezTo>
                <a:cubicBezTo>
                  <a:pt x="42" y="5"/>
                  <a:pt x="40" y="7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7"/>
                  <a:pt x="29" y="5"/>
                  <a:pt x="27" y="5"/>
                </a:cubicBezTo>
                <a:cubicBezTo>
                  <a:pt x="25" y="5"/>
                  <a:pt x="23" y="7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7"/>
                  <a:pt x="19" y="5"/>
                  <a:pt x="17" y="5"/>
                </a:cubicBezTo>
                <a:cubicBezTo>
                  <a:pt x="14" y="5"/>
                  <a:pt x="13" y="7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3" y="3"/>
                  <a:pt x="13" y="2"/>
                </a:cubicBezTo>
                <a:cubicBezTo>
                  <a:pt x="13" y="1"/>
                  <a:pt x="12" y="0"/>
                  <a:pt x="11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" y="65"/>
                  <a:pt x="2" y="65"/>
                  <a:pt x="2" y="65"/>
                </a:cubicBezTo>
                <a:cubicBezTo>
                  <a:pt x="1" y="65"/>
                  <a:pt x="0" y="65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11" y="68"/>
                  <a:pt x="11" y="68"/>
                  <a:pt x="11" y="68"/>
                </a:cubicBezTo>
                <a:cubicBezTo>
                  <a:pt x="12" y="68"/>
                  <a:pt x="13" y="67"/>
                  <a:pt x="13" y="66"/>
                </a:cubicBezTo>
                <a:cubicBezTo>
                  <a:pt x="13" y="65"/>
                  <a:pt x="12" y="65"/>
                  <a:pt x="11" y="65"/>
                </a:cubicBezTo>
                <a:cubicBezTo>
                  <a:pt x="11" y="59"/>
                  <a:pt x="11" y="59"/>
                  <a:pt x="11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61"/>
                  <a:pt x="17" y="63"/>
                  <a:pt x="20" y="63"/>
                </a:cubicBezTo>
                <a:cubicBezTo>
                  <a:pt x="22" y="63"/>
                  <a:pt x="23" y="61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61"/>
                  <a:pt x="27" y="63"/>
                  <a:pt x="29" y="63"/>
                </a:cubicBezTo>
                <a:cubicBezTo>
                  <a:pt x="31" y="63"/>
                  <a:pt x="33" y="61"/>
                  <a:pt x="33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61"/>
                  <a:pt x="47" y="63"/>
                  <a:pt x="49" y="63"/>
                </a:cubicBezTo>
                <a:cubicBezTo>
                  <a:pt x="51" y="63"/>
                  <a:pt x="53" y="61"/>
                  <a:pt x="53" y="59"/>
                </a:cubicBezTo>
                <a:cubicBezTo>
                  <a:pt x="53" y="59"/>
                  <a:pt x="53" y="59"/>
                  <a:pt x="53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65"/>
                  <a:pt x="57" y="65"/>
                  <a:pt x="57" y="65"/>
                </a:cubicBezTo>
                <a:cubicBezTo>
                  <a:pt x="56" y="65"/>
                  <a:pt x="56" y="65"/>
                  <a:pt x="56" y="66"/>
                </a:cubicBezTo>
                <a:cubicBezTo>
                  <a:pt x="56" y="67"/>
                  <a:pt x="56" y="68"/>
                  <a:pt x="57" y="68"/>
                </a:cubicBezTo>
                <a:cubicBezTo>
                  <a:pt x="66" y="68"/>
                  <a:pt x="66" y="68"/>
                  <a:pt x="66" y="68"/>
                </a:cubicBezTo>
                <a:cubicBezTo>
                  <a:pt x="67" y="68"/>
                  <a:pt x="68" y="67"/>
                  <a:pt x="68" y="66"/>
                </a:cubicBezTo>
                <a:cubicBezTo>
                  <a:pt x="68" y="65"/>
                  <a:pt x="67" y="65"/>
                  <a:pt x="66" y="65"/>
                </a:cubicBezTo>
                <a:close/>
                <a:moveTo>
                  <a:pt x="8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3"/>
                  <a:pt x="5" y="3"/>
                  <a:pt x="5" y="3"/>
                </a:cubicBezTo>
                <a:cubicBezTo>
                  <a:pt x="8" y="3"/>
                  <a:pt x="8" y="3"/>
                  <a:pt x="8" y="3"/>
                </a:cubicBezTo>
                <a:lnTo>
                  <a:pt x="8" y="65"/>
                </a:lnTo>
                <a:close/>
                <a:moveTo>
                  <a:pt x="43" y="9"/>
                </a:moveTo>
                <a:cubicBezTo>
                  <a:pt x="43" y="8"/>
                  <a:pt x="44" y="8"/>
                  <a:pt x="44" y="8"/>
                </a:cubicBezTo>
                <a:cubicBezTo>
                  <a:pt x="45" y="8"/>
                  <a:pt x="45" y="8"/>
                  <a:pt x="45" y="9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4"/>
                  <a:pt x="45" y="14"/>
                  <a:pt x="44" y="14"/>
                </a:cubicBezTo>
                <a:cubicBezTo>
                  <a:pt x="44" y="14"/>
                  <a:pt x="43" y="14"/>
                  <a:pt x="43" y="13"/>
                </a:cubicBezTo>
                <a:lnTo>
                  <a:pt x="43" y="9"/>
                </a:lnTo>
                <a:close/>
                <a:moveTo>
                  <a:pt x="26" y="9"/>
                </a:moveTo>
                <a:cubicBezTo>
                  <a:pt x="26" y="8"/>
                  <a:pt x="27" y="8"/>
                  <a:pt x="27" y="8"/>
                </a:cubicBezTo>
                <a:cubicBezTo>
                  <a:pt x="28" y="8"/>
                  <a:pt x="28" y="8"/>
                  <a:pt x="28" y="9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4"/>
                  <a:pt x="28" y="14"/>
                  <a:pt x="27" y="14"/>
                </a:cubicBezTo>
                <a:cubicBezTo>
                  <a:pt x="27" y="14"/>
                  <a:pt x="26" y="14"/>
                  <a:pt x="26" y="13"/>
                </a:cubicBezTo>
                <a:lnTo>
                  <a:pt x="26" y="9"/>
                </a:lnTo>
                <a:close/>
                <a:moveTo>
                  <a:pt x="16" y="9"/>
                </a:moveTo>
                <a:cubicBezTo>
                  <a:pt x="16" y="8"/>
                  <a:pt x="16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4"/>
                  <a:pt x="16" y="14"/>
                  <a:pt x="16" y="13"/>
                </a:cubicBezTo>
                <a:lnTo>
                  <a:pt x="16" y="9"/>
                </a:lnTo>
                <a:close/>
                <a:moveTo>
                  <a:pt x="20" y="59"/>
                </a:moveTo>
                <a:cubicBezTo>
                  <a:pt x="20" y="60"/>
                  <a:pt x="20" y="60"/>
                  <a:pt x="20" y="60"/>
                </a:cubicBezTo>
                <a:cubicBezTo>
                  <a:pt x="19" y="60"/>
                  <a:pt x="19" y="60"/>
                  <a:pt x="19" y="59"/>
                </a:cubicBezTo>
                <a:cubicBezTo>
                  <a:pt x="19" y="55"/>
                  <a:pt x="19" y="55"/>
                  <a:pt x="19" y="55"/>
                </a:cubicBezTo>
                <a:cubicBezTo>
                  <a:pt x="19" y="54"/>
                  <a:pt x="19" y="54"/>
                  <a:pt x="20" y="54"/>
                </a:cubicBezTo>
                <a:cubicBezTo>
                  <a:pt x="20" y="54"/>
                  <a:pt x="20" y="54"/>
                  <a:pt x="20" y="55"/>
                </a:cubicBezTo>
                <a:lnTo>
                  <a:pt x="20" y="59"/>
                </a:lnTo>
                <a:close/>
                <a:moveTo>
                  <a:pt x="30" y="59"/>
                </a:moveTo>
                <a:cubicBezTo>
                  <a:pt x="30" y="60"/>
                  <a:pt x="29" y="60"/>
                  <a:pt x="29" y="60"/>
                </a:cubicBezTo>
                <a:cubicBezTo>
                  <a:pt x="28" y="60"/>
                  <a:pt x="28" y="60"/>
                  <a:pt x="28" y="59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4"/>
                  <a:pt x="28" y="54"/>
                  <a:pt x="29" y="54"/>
                </a:cubicBezTo>
                <a:cubicBezTo>
                  <a:pt x="29" y="54"/>
                  <a:pt x="30" y="54"/>
                  <a:pt x="30" y="55"/>
                </a:cubicBezTo>
                <a:lnTo>
                  <a:pt x="30" y="59"/>
                </a:lnTo>
                <a:close/>
                <a:moveTo>
                  <a:pt x="49" y="59"/>
                </a:moveTo>
                <a:cubicBezTo>
                  <a:pt x="49" y="60"/>
                  <a:pt x="49" y="60"/>
                  <a:pt x="49" y="60"/>
                </a:cubicBezTo>
                <a:cubicBezTo>
                  <a:pt x="48" y="60"/>
                  <a:pt x="48" y="60"/>
                  <a:pt x="48" y="59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4"/>
                  <a:pt x="48" y="54"/>
                  <a:pt x="49" y="54"/>
                </a:cubicBezTo>
                <a:cubicBezTo>
                  <a:pt x="49" y="54"/>
                  <a:pt x="49" y="54"/>
                  <a:pt x="49" y="55"/>
                </a:cubicBezTo>
                <a:lnTo>
                  <a:pt x="49" y="59"/>
                </a:lnTo>
                <a:close/>
                <a:moveTo>
                  <a:pt x="57" y="55"/>
                </a:move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3"/>
                  <a:pt x="51" y="51"/>
                  <a:pt x="49" y="51"/>
                </a:cubicBezTo>
                <a:cubicBezTo>
                  <a:pt x="47" y="51"/>
                  <a:pt x="45" y="53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3"/>
                  <a:pt x="31" y="51"/>
                  <a:pt x="29" y="51"/>
                </a:cubicBezTo>
                <a:cubicBezTo>
                  <a:pt x="27" y="51"/>
                  <a:pt x="25" y="53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3"/>
                  <a:pt x="22" y="51"/>
                  <a:pt x="20" y="51"/>
                </a:cubicBezTo>
                <a:cubicBezTo>
                  <a:pt x="17" y="51"/>
                  <a:pt x="16" y="53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11" y="43"/>
                  <a:pt x="11" y="43"/>
                  <a:pt x="11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6"/>
                  <a:pt x="17" y="48"/>
                  <a:pt x="20" y="48"/>
                </a:cubicBezTo>
                <a:cubicBezTo>
                  <a:pt x="22" y="48"/>
                  <a:pt x="23" y="46"/>
                  <a:pt x="23" y="44"/>
                </a:cubicBezTo>
                <a:cubicBezTo>
                  <a:pt x="23" y="43"/>
                  <a:pt x="23" y="43"/>
                  <a:pt x="2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6"/>
                  <a:pt x="34" y="48"/>
                  <a:pt x="36" y="48"/>
                </a:cubicBezTo>
                <a:cubicBezTo>
                  <a:pt x="39" y="48"/>
                  <a:pt x="40" y="46"/>
                  <a:pt x="40" y="44"/>
                </a:cubicBezTo>
                <a:cubicBezTo>
                  <a:pt x="40" y="43"/>
                  <a:pt x="40" y="43"/>
                  <a:pt x="40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6"/>
                  <a:pt x="45" y="48"/>
                  <a:pt x="47" y="48"/>
                </a:cubicBezTo>
                <a:cubicBezTo>
                  <a:pt x="49" y="48"/>
                  <a:pt x="51" y="46"/>
                  <a:pt x="51" y="44"/>
                </a:cubicBezTo>
                <a:cubicBezTo>
                  <a:pt x="51" y="43"/>
                  <a:pt x="51" y="43"/>
                  <a:pt x="51" y="43"/>
                </a:cubicBezTo>
                <a:cubicBezTo>
                  <a:pt x="57" y="43"/>
                  <a:pt x="57" y="43"/>
                  <a:pt x="57" y="43"/>
                </a:cubicBezTo>
                <a:lnTo>
                  <a:pt x="57" y="55"/>
                </a:lnTo>
                <a:close/>
                <a:moveTo>
                  <a:pt x="19" y="44"/>
                </a:move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9" y="39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5"/>
                  <a:pt x="20" y="45"/>
                </a:cubicBezTo>
                <a:cubicBezTo>
                  <a:pt x="19" y="45"/>
                  <a:pt x="19" y="44"/>
                  <a:pt x="19" y="44"/>
                </a:cubicBezTo>
                <a:close/>
                <a:moveTo>
                  <a:pt x="36" y="44"/>
                </a:move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44"/>
                  <a:pt x="37" y="44"/>
                  <a:pt x="37" y="44"/>
                </a:cubicBezTo>
                <a:cubicBezTo>
                  <a:pt x="37" y="44"/>
                  <a:pt x="37" y="45"/>
                  <a:pt x="36" y="45"/>
                </a:cubicBezTo>
                <a:cubicBezTo>
                  <a:pt x="36" y="45"/>
                  <a:pt x="36" y="44"/>
                  <a:pt x="36" y="44"/>
                </a:cubicBezTo>
                <a:close/>
                <a:moveTo>
                  <a:pt x="46" y="44"/>
                </a:moveTo>
                <a:cubicBezTo>
                  <a:pt x="46" y="39"/>
                  <a:pt x="46" y="39"/>
                  <a:pt x="46" y="39"/>
                </a:cubicBezTo>
                <a:cubicBezTo>
                  <a:pt x="46" y="39"/>
                  <a:pt x="47" y="39"/>
                  <a:pt x="47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4"/>
                  <a:pt x="48" y="45"/>
                  <a:pt x="47" y="45"/>
                </a:cubicBezTo>
                <a:cubicBezTo>
                  <a:pt x="47" y="45"/>
                  <a:pt x="46" y="44"/>
                  <a:pt x="46" y="44"/>
                </a:cubicBezTo>
                <a:close/>
                <a:moveTo>
                  <a:pt x="57" y="40"/>
                </a:moveTo>
                <a:cubicBezTo>
                  <a:pt x="51" y="40"/>
                  <a:pt x="51" y="40"/>
                  <a:pt x="51" y="40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7"/>
                  <a:pt x="49" y="36"/>
                  <a:pt x="47" y="36"/>
                </a:cubicBezTo>
                <a:cubicBezTo>
                  <a:pt x="45" y="36"/>
                  <a:pt x="43" y="37"/>
                  <a:pt x="43" y="39"/>
                </a:cubicBezTo>
                <a:cubicBezTo>
                  <a:pt x="43" y="40"/>
                  <a:pt x="43" y="40"/>
                  <a:pt x="43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7"/>
                  <a:pt x="39" y="36"/>
                  <a:pt x="36" y="36"/>
                </a:cubicBezTo>
                <a:cubicBezTo>
                  <a:pt x="34" y="36"/>
                  <a:pt x="33" y="37"/>
                  <a:pt x="33" y="39"/>
                </a:cubicBezTo>
                <a:cubicBezTo>
                  <a:pt x="33" y="40"/>
                  <a:pt x="33" y="40"/>
                  <a:pt x="3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7"/>
                  <a:pt x="22" y="36"/>
                  <a:pt x="20" y="36"/>
                </a:cubicBezTo>
                <a:cubicBezTo>
                  <a:pt x="17" y="36"/>
                  <a:pt x="16" y="37"/>
                  <a:pt x="16" y="39"/>
                </a:cubicBezTo>
                <a:cubicBezTo>
                  <a:pt x="16" y="40"/>
                  <a:pt x="16" y="40"/>
                  <a:pt x="16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28"/>
                  <a:pt x="11" y="28"/>
                  <a:pt x="11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31"/>
                  <a:pt x="17" y="32"/>
                  <a:pt x="20" y="32"/>
                </a:cubicBezTo>
                <a:cubicBezTo>
                  <a:pt x="22" y="32"/>
                  <a:pt x="23" y="31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31"/>
                  <a:pt x="31" y="32"/>
                  <a:pt x="33" y="32"/>
                </a:cubicBezTo>
                <a:cubicBezTo>
                  <a:pt x="35" y="32"/>
                  <a:pt x="37" y="31"/>
                  <a:pt x="37" y="29"/>
                </a:cubicBezTo>
                <a:cubicBezTo>
                  <a:pt x="37" y="28"/>
                  <a:pt x="37" y="28"/>
                  <a:pt x="37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31"/>
                  <a:pt x="47" y="32"/>
                  <a:pt x="49" y="32"/>
                </a:cubicBezTo>
                <a:cubicBezTo>
                  <a:pt x="51" y="32"/>
                  <a:pt x="53" y="31"/>
                  <a:pt x="53" y="29"/>
                </a:cubicBezTo>
                <a:cubicBezTo>
                  <a:pt x="53" y="28"/>
                  <a:pt x="53" y="28"/>
                  <a:pt x="53" y="28"/>
                </a:cubicBezTo>
                <a:cubicBezTo>
                  <a:pt x="57" y="28"/>
                  <a:pt x="57" y="28"/>
                  <a:pt x="57" y="28"/>
                </a:cubicBezTo>
                <a:lnTo>
                  <a:pt x="57" y="40"/>
                </a:lnTo>
                <a:close/>
                <a:moveTo>
                  <a:pt x="19" y="29"/>
                </a:move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3"/>
                  <a:pt x="20" y="23"/>
                </a:cubicBezTo>
                <a:cubicBezTo>
                  <a:pt x="20" y="23"/>
                  <a:pt x="20" y="24"/>
                  <a:pt x="20" y="24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lose/>
                <a:moveTo>
                  <a:pt x="33" y="29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3"/>
                  <a:pt x="33" y="23"/>
                </a:cubicBezTo>
                <a:cubicBezTo>
                  <a:pt x="34" y="23"/>
                  <a:pt x="34" y="24"/>
                  <a:pt x="34" y="24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3" y="29"/>
                </a:cubicBezTo>
                <a:cubicBezTo>
                  <a:pt x="33" y="29"/>
                  <a:pt x="33" y="29"/>
                  <a:pt x="33" y="29"/>
                </a:cubicBezTo>
                <a:close/>
                <a:moveTo>
                  <a:pt x="48" y="29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3"/>
                  <a:pt x="49" y="23"/>
                </a:cubicBezTo>
                <a:cubicBezTo>
                  <a:pt x="49" y="23"/>
                  <a:pt x="49" y="24"/>
                  <a:pt x="49" y="24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8" y="29"/>
                  <a:pt x="48" y="29"/>
                  <a:pt x="48" y="29"/>
                </a:cubicBezTo>
                <a:close/>
                <a:moveTo>
                  <a:pt x="57" y="25"/>
                </a:moveTo>
                <a:cubicBezTo>
                  <a:pt x="53" y="25"/>
                  <a:pt x="53" y="25"/>
                  <a:pt x="53" y="25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2"/>
                  <a:pt x="51" y="20"/>
                  <a:pt x="49" y="20"/>
                </a:cubicBezTo>
                <a:cubicBezTo>
                  <a:pt x="47" y="20"/>
                  <a:pt x="45" y="22"/>
                  <a:pt x="45" y="24"/>
                </a:cubicBezTo>
                <a:cubicBezTo>
                  <a:pt x="45" y="25"/>
                  <a:pt x="45" y="25"/>
                  <a:pt x="45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2"/>
                  <a:pt x="35" y="20"/>
                  <a:pt x="33" y="20"/>
                </a:cubicBezTo>
                <a:cubicBezTo>
                  <a:pt x="31" y="20"/>
                  <a:pt x="30" y="22"/>
                  <a:pt x="30" y="24"/>
                </a:cubicBezTo>
                <a:cubicBezTo>
                  <a:pt x="30" y="25"/>
                  <a:pt x="30" y="25"/>
                  <a:pt x="30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2"/>
                  <a:pt x="22" y="20"/>
                  <a:pt x="20" y="20"/>
                </a:cubicBezTo>
                <a:cubicBezTo>
                  <a:pt x="17" y="20"/>
                  <a:pt x="16" y="22"/>
                  <a:pt x="16" y="24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5"/>
                  <a:pt x="14" y="17"/>
                  <a:pt x="17" y="17"/>
                </a:cubicBezTo>
                <a:cubicBezTo>
                  <a:pt x="19" y="17"/>
                  <a:pt x="20" y="15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5"/>
                  <a:pt x="25" y="17"/>
                  <a:pt x="27" y="17"/>
                </a:cubicBezTo>
                <a:cubicBezTo>
                  <a:pt x="29" y="17"/>
                  <a:pt x="31" y="15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5"/>
                  <a:pt x="42" y="17"/>
                  <a:pt x="44" y="17"/>
                </a:cubicBezTo>
                <a:cubicBezTo>
                  <a:pt x="46" y="17"/>
                  <a:pt x="48" y="15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57" y="13"/>
                  <a:pt x="57" y="13"/>
                  <a:pt x="57" y="13"/>
                </a:cubicBezTo>
                <a:lnTo>
                  <a:pt x="57" y="25"/>
                </a:lnTo>
                <a:close/>
                <a:moveTo>
                  <a:pt x="63" y="65"/>
                </a:moveTo>
                <a:cubicBezTo>
                  <a:pt x="60" y="65"/>
                  <a:pt x="60" y="65"/>
                  <a:pt x="60" y="65"/>
                </a:cubicBezTo>
                <a:cubicBezTo>
                  <a:pt x="60" y="3"/>
                  <a:pt x="60" y="3"/>
                  <a:pt x="60" y="3"/>
                </a:cubicBezTo>
                <a:cubicBezTo>
                  <a:pt x="63" y="3"/>
                  <a:pt x="63" y="3"/>
                  <a:pt x="63" y="3"/>
                </a:cubicBezTo>
                <a:lnTo>
                  <a:pt x="63" y="6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稻壳儿春秋广告/盗版必究        原创来源：http://chn.docer.com/works?userid=199329941#!/work_time"/>
          <p:cNvSpPr txBox="1"/>
          <p:nvPr/>
        </p:nvSpPr>
        <p:spPr>
          <a:xfrm>
            <a:off x="2429870" y="2903135"/>
            <a:ext cx="1459628" cy="13322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</a:t>
            </a:r>
          </a:p>
        </p:txBody>
      </p:sp>
      <p:grpSp>
        <p:nvGrpSpPr>
          <p:cNvPr id="31" name="稻壳儿春秋广告/盗版必究        原创来源：http://chn.docer.com/works?userid=199329941#!/work_time"/>
          <p:cNvGrpSpPr>
            <a:grpSpLocks noChangeAspect="1"/>
          </p:cNvGrpSpPr>
          <p:nvPr/>
        </p:nvGrpSpPr>
        <p:grpSpPr bwMode="auto">
          <a:xfrm flipH="1">
            <a:off x="7250113" y="2340522"/>
            <a:ext cx="3683000" cy="2457450"/>
            <a:chOff x="793" y="1385"/>
            <a:chExt cx="2320" cy="154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稻壳儿春秋广告/盗版必究        原创来源：http://chn.docer.com/works?userid=199329941#!/work_time"/>
            <p:cNvSpPr/>
            <p:nvPr/>
          </p:nvSpPr>
          <p:spPr bwMode="auto">
            <a:xfrm>
              <a:off x="1212" y="1385"/>
              <a:ext cx="1901" cy="1548"/>
            </a:xfrm>
            <a:custGeom>
              <a:avLst/>
              <a:gdLst>
                <a:gd name="T0" fmla="*/ 394 w 907"/>
                <a:gd name="T1" fmla="*/ 7 h 737"/>
                <a:gd name="T2" fmla="*/ 357 w 907"/>
                <a:gd name="T3" fmla="*/ 2 h 737"/>
                <a:gd name="T4" fmla="*/ 230 w 907"/>
                <a:gd name="T5" fmla="*/ 14 h 737"/>
                <a:gd name="T6" fmla="*/ 181 w 907"/>
                <a:gd name="T7" fmla="*/ 31 h 737"/>
                <a:gd name="T8" fmla="*/ 144 w 907"/>
                <a:gd name="T9" fmla="*/ 49 h 737"/>
                <a:gd name="T10" fmla="*/ 71 w 907"/>
                <a:gd name="T11" fmla="*/ 104 h 737"/>
                <a:gd name="T12" fmla="*/ 4 w 907"/>
                <a:gd name="T13" fmla="*/ 194 h 737"/>
                <a:gd name="T14" fmla="*/ 15 w 907"/>
                <a:gd name="T15" fmla="*/ 187 h 737"/>
                <a:gd name="T16" fmla="*/ 63 w 907"/>
                <a:gd name="T17" fmla="*/ 127 h 737"/>
                <a:gd name="T18" fmla="*/ 119 w 907"/>
                <a:gd name="T19" fmla="*/ 78 h 737"/>
                <a:gd name="T20" fmla="*/ 278 w 907"/>
                <a:gd name="T21" fmla="*/ 15 h 737"/>
                <a:gd name="T22" fmla="*/ 326 w 907"/>
                <a:gd name="T23" fmla="*/ 11 h 737"/>
                <a:gd name="T24" fmla="*/ 383 w 907"/>
                <a:gd name="T25" fmla="*/ 17 h 737"/>
                <a:gd name="T26" fmla="*/ 518 w 907"/>
                <a:gd name="T27" fmla="*/ 67 h 737"/>
                <a:gd name="T28" fmla="*/ 571 w 907"/>
                <a:gd name="T29" fmla="*/ 106 h 737"/>
                <a:gd name="T30" fmla="*/ 622 w 907"/>
                <a:gd name="T31" fmla="*/ 169 h 737"/>
                <a:gd name="T32" fmla="*/ 650 w 907"/>
                <a:gd name="T33" fmla="*/ 220 h 737"/>
                <a:gd name="T34" fmla="*/ 672 w 907"/>
                <a:gd name="T35" fmla="*/ 276 h 737"/>
                <a:gd name="T36" fmla="*/ 736 w 907"/>
                <a:gd name="T37" fmla="*/ 305 h 737"/>
                <a:gd name="T38" fmla="*/ 881 w 907"/>
                <a:gd name="T39" fmla="*/ 370 h 737"/>
                <a:gd name="T40" fmla="*/ 672 w 907"/>
                <a:gd name="T41" fmla="*/ 463 h 737"/>
                <a:gd name="T42" fmla="*/ 648 w 907"/>
                <a:gd name="T43" fmla="*/ 523 h 737"/>
                <a:gd name="T44" fmla="*/ 597 w 907"/>
                <a:gd name="T45" fmla="*/ 601 h 737"/>
                <a:gd name="T46" fmla="*/ 541 w 907"/>
                <a:gd name="T47" fmla="*/ 654 h 737"/>
                <a:gd name="T48" fmla="*/ 415 w 907"/>
                <a:gd name="T49" fmla="*/ 715 h 737"/>
                <a:gd name="T50" fmla="*/ 253 w 907"/>
                <a:gd name="T51" fmla="*/ 719 h 737"/>
                <a:gd name="T52" fmla="*/ 191 w 907"/>
                <a:gd name="T53" fmla="*/ 701 h 737"/>
                <a:gd name="T54" fmla="*/ 131 w 907"/>
                <a:gd name="T55" fmla="*/ 668 h 737"/>
                <a:gd name="T56" fmla="*/ 17 w 907"/>
                <a:gd name="T57" fmla="*/ 550 h 737"/>
                <a:gd name="T58" fmla="*/ 13 w 907"/>
                <a:gd name="T59" fmla="*/ 545 h 737"/>
                <a:gd name="T60" fmla="*/ 38 w 907"/>
                <a:gd name="T61" fmla="*/ 535 h 737"/>
                <a:gd name="T62" fmla="*/ 137 w 907"/>
                <a:gd name="T63" fmla="*/ 410 h 737"/>
                <a:gd name="T64" fmla="*/ 142 w 907"/>
                <a:gd name="T65" fmla="*/ 379 h 737"/>
                <a:gd name="T66" fmla="*/ 134 w 907"/>
                <a:gd name="T67" fmla="*/ 313 h 737"/>
                <a:gd name="T68" fmla="*/ 91 w 907"/>
                <a:gd name="T69" fmla="*/ 244 h 737"/>
                <a:gd name="T70" fmla="*/ 43 w 907"/>
                <a:gd name="T71" fmla="*/ 210 h 737"/>
                <a:gd name="T72" fmla="*/ 19 w 907"/>
                <a:gd name="T73" fmla="*/ 206 h 737"/>
                <a:gd name="T74" fmla="*/ 50 w 907"/>
                <a:gd name="T75" fmla="*/ 222 h 737"/>
                <a:gd name="T76" fmla="*/ 136 w 907"/>
                <a:gd name="T77" fmla="*/ 358 h 737"/>
                <a:gd name="T78" fmla="*/ 112 w 907"/>
                <a:gd name="T79" fmla="*/ 459 h 737"/>
                <a:gd name="T80" fmla="*/ 62 w 907"/>
                <a:gd name="T81" fmla="*/ 511 h 737"/>
                <a:gd name="T82" fmla="*/ 2 w 907"/>
                <a:gd name="T83" fmla="*/ 540 h 737"/>
                <a:gd name="T84" fmla="*/ 11 w 907"/>
                <a:gd name="T85" fmla="*/ 557 h 737"/>
                <a:gd name="T86" fmla="*/ 45 w 907"/>
                <a:gd name="T87" fmla="*/ 607 h 737"/>
                <a:gd name="T88" fmla="*/ 88 w 907"/>
                <a:gd name="T89" fmla="*/ 648 h 737"/>
                <a:gd name="T90" fmla="*/ 304 w 907"/>
                <a:gd name="T91" fmla="*/ 736 h 737"/>
                <a:gd name="T92" fmla="*/ 374 w 907"/>
                <a:gd name="T93" fmla="*/ 732 h 737"/>
                <a:gd name="T94" fmla="*/ 433 w 907"/>
                <a:gd name="T95" fmla="*/ 719 h 737"/>
                <a:gd name="T96" fmla="*/ 526 w 907"/>
                <a:gd name="T97" fmla="*/ 679 h 737"/>
                <a:gd name="T98" fmla="*/ 570 w 907"/>
                <a:gd name="T99" fmla="*/ 643 h 737"/>
                <a:gd name="T100" fmla="*/ 585 w 907"/>
                <a:gd name="T101" fmla="*/ 632 h 737"/>
                <a:gd name="T102" fmla="*/ 625 w 907"/>
                <a:gd name="T103" fmla="*/ 585 h 737"/>
                <a:gd name="T104" fmla="*/ 677 w 907"/>
                <a:gd name="T105" fmla="*/ 482 h 737"/>
                <a:gd name="T106" fmla="*/ 680 w 907"/>
                <a:gd name="T107" fmla="*/ 471 h 737"/>
                <a:gd name="T108" fmla="*/ 817 w 907"/>
                <a:gd name="T109" fmla="*/ 410 h 737"/>
                <a:gd name="T110" fmla="*/ 878 w 907"/>
                <a:gd name="T111" fmla="*/ 357 h 737"/>
                <a:gd name="T112" fmla="*/ 702 w 907"/>
                <a:gd name="T113" fmla="*/ 276 h 737"/>
                <a:gd name="T114" fmla="*/ 681 w 907"/>
                <a:gd name="T115" fmla="*/ 268 h 737"/>
                <a:gd name="T116" fmla="*/ 674 w 907"/>
                <a:gd name="T117" fmla="*/ 250 h 737"/>
                <a:gd name="T118" fmla="*/ 646 w 907"/>
                <a:gd name="T119" fmla="*/ 192 h 737"/>
                <a:gd name="T120" fmla="*/ 614 w 907"/>
                <a:gd name="T121" fmla="*/ 139 h 737"/>
                <a:gd name="T122" fmla="*/ 578 w 907"/>
                <a:gd name="T123" fmla="*/ 100 h 737"/>
                <a:gd name="T124" fmla="*/ 555 w 907"/>
                <a:gd name="T125" fmla="*/ 81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7" h="737">
                  <a:moveTo>
                    <a:pt x="555" y="81"/>
                  </a:moveTo>
                  <a:cubicBezTo>
                    <a:pt x="520" y="54"/>
                    <a:pt x="475" y="30"/>
                    <a:pt x="432" y="17"/>
                  </a:cubicBezTo>
                  <a:cubicBezTo>
                    <a:pt x="428" y="15"/>
                    <a:pt x="423" y="14"/>
                    <a:pt x="419" y="13"/>
                  </a:cubicBezTo>
                  <a:cubicBezTo>
                    <a:pt x="415" y="12"/>
                    <a:pt x="411" y="11"/>
                    <a:pt x="407" y="10"/>
                  </a:cubicBezTo>
                  <a:cubicBezTo>
                    <a:pt x="403" y="9"/>
                    <a:pt x="398" y="8"/>
                    <a:pt x="394" y="7"/>
                  </a:cubicBezTo>
                  <a:cubicBezTo>
                    <a:pt x="392" y="6"/>
                    <a:pt x="390" y="6"/>
                    <a:pt x="388" y="5"/>
                  </a:cubicBezTo>
                  <a:cubicBezTo>
                    <a:pt x="385" y="5"/>
                    <a:pt x="383" y="5"/>
                    <a:pt x="381" y="5"/>
                  </a:cubicBezTo>
                  <a:cubicBezTo>
                    <a:pt x="378" y="4"/>
                    <a:pt x="374" y="4"/>
                    <a:pt x="369" y="3"/>
                  </a:cubicBezTo>
                  <a:cubicBezTo>
                    <a:pt x="366" y="3"/>
                    <a:pt x="364" y="3"/>
                    <a:pt x="361" y="3"/>
                  </a:cubicBezTo>
                  <a:cubicBezTo>
                    <a:pt x="360" y="2"/>
                    <a:pt x="359" y="2"/>
                    <a:pt x="357" y="2"/>
                  </a:cubicBezTo>
                  <a:cubicBezTo>
                    <a:pt x="356" y="2"/>
                    <a:pt x="355" y="2"/>
                    <a:pt x="354" y="2"/>
                  </a:cubicBezTo>
                  <a:cubicBezTo>
                    <a:pt x="345" y="2"/>
                    <a:pt x="341" y="3"/>
                    <a:pt x="354" y="3"/>
                  </a:cubicBezTo>
                  <a:cubicBezTo>
                    <a:pt x="362" y="4"/>
                    <a:pt x="343" y="2"/>
                    <a:pt x="335" y="2"/>
                  </a:cubicBezTo>
                  <a:cubicBezTo>
                    <a:pt x="304" y="0"/>
                    <a:pt x="274" y="3"/>
                    <a:pt x="240" y="11"/>
                  </a:cubicBezTo>
                  <a:cubicBezTo>
                    <a:pt x="237" y="12"/>
                    <a:pt x="234" y="13"/>
                    <a:pt x="230" y="14"/>
                  </a:cubicBezTo>
                  <a:cubicBezTo>
                    <a:pt x="228" y="14"/>
                    <a:pt x="226" y="15"/>
                    <a:pt x="224" y="15"/>
                  </a:cubicBezTo>
                  <a:cubicBezTo>
                    <a:pt x="222" y="16"/>
                    <a:pt x="220" y="17"/>
                    <a:pt x="218" y="17"/>
                  </a:cubicBezTo>
                  <a:cubicBezTo>
                    <a:pt x="213" y="19"/>
                    <a:pt x="208" y="20"/>
                    <a:pt x="203" y="22"/>
                  </a:cubicBezTo>
                  <a:cubicBezTo>
                    <a:pt x="198" y="24"/>
                    <a:pt x="194" y="26"/>
                    <a:pt x="189" y="28"/>
                  </a:cubicBezTo>
                  <a:cubicBezTo>
                    <a:pt x="186" y="29"/>
                    <a:pt x="184" y="30"/>
                    <a:pt x="181" y="31"/>
                  </a:cubicBezTo>
                  <a:cubicBezTo>
                    <a:pt x="179" y="32"/>
                    <a:pt x="177" y="33"/>
                    <a:pt x="174" y="34"/>
                  </a:cubicBezTo>
                  <a:cubicBezTo>
                    <a:pt x="170" y="36"/>
                    <a:pt x="165" y="38"/>
                    <a:pt x="161" y="40"/>
                  </a:cubicBezTo>
                  <a:cubicBezTo>
                    <a:pt x="160" y="41"/>
                    <a:pt x="158" y="42"/>
                    <a:pt x="156" y="42"/>
                  </a:cubicBezTo>
                  <a:cubicBezTo>
                    <a:pt x="154" y="43"/>
                    <a:pt x="152" y="44"/>
                    <a:pt x="151" y="45"/>
                  </a:cubicBezTo>
                  <a:cubicBezTo>
                    <a:pt x="148" y="47"/>
                    <a:pt x="146" y="48"/>
                    <a:pt x="144" y="49"/>
                  </a:cubicBezTo>
                  <a:cubicBezTo>
                    <a:pt x="154" y="44"/>
                    <a:pt x="151" y="47"/>
                    <a:pt x="140" y="54"/>
                  </a:cubicBezTo>
                  <a:cubicBezTo>
                    <a:pt x="129" y="61"/>
                    <a:pt x="113" y="72"/>
                    <a:pt x="101" y="80"/>
                  </a:cubicBezTo>
                  <a:cubicBezTo>
                    <a:pt x="95" y="84"/>
                    <a:pt x="91" y="88"/>
                    <a:pt x="87" y="90"/>
                  </a:cubicBezTo>
                  <a:cubicBezTo>
                    <a:pt x="84" y="93"/>
                    <a:pt x="81" y="95"/>
                    <a:pt x="79" y="96"/>
                  </a:cubicBezTo>
                  <a:cubicBezTo>
                    <a:pt x="81" y="95"/>
                    <a:pt x="76" y="99"/>
                    <a:pt x="71" y="104"/>
                  </a:cubicBezTo>
                  <a:cubicBezTo>
                    <a:pt x="67" y="109"/>
                    <a:pt x="61" y="114"/>
                    <a:pt x="56" y="120"/>
                  </a:cubicBezTo>
                  <a:cubicBezTo>
                    <a:pt x="50" y="127"/>
                    <a:pt x="46" y="132"/>
                    <a:pt x="44" y="136"/>
                  </a:cubicBezTo>
                  <a:cubicBezTo>
                    <a:pt x="41" y="140"/>
                    <a:pt x="40" y="142"/>
                    <a:pt x="39" y="144"/>
                  </a:cubicBezTo>
                  <a:cubicBezTo>
                    <a:pt x="36" y="148"/>
                    <a:pt x="28" y="156"/>
                    <a:pt x="21" y="166"/>
                  </a:cubicBezTo>
                  <a:cubicBezTo>
                    <a:pt x="14" y="176"/>
                    <a:pt x="8" y="187"/>
                    <a:pt x="4" y="194"/>
                  </a:cubicBezTo>
                  <a:cubicBezTo>
                    <a:pt x="0" y="201"/>
                    <a:pt x="6" y="193"/>
                    <a:pt x="8" y="190"/>
                  </a:cubicBezTo>
                  <a:cubicBezTo>
                    <a:pt x="12" y="185"/>
                    <a:pt x="16" y="179"/>
                    <a:pt x="18" y="176"/>
                  </a:cubicBezTo>
                  <a:cubicBezTo>
                    <a:pt x="20" y="173"/>
                    <a:pt x="20" y="173"/>
                    <a:pt x="17" y="181"/>
                  </a:cubicBezTo>
                  <a:cubicBezTo>
                    <a:pt x="11" y="192"/>
                    <a:pt x="9" y="197"/>
                    <a:pt x="10" y="195"/>
                  </a:cubicBezTo>
                  <a:cubicBezTo>
                    <a:pt x="11" y="195"/>
                    <a:pt x="13" y="192"/>
                    <a:pt x="15" y="187"/>
                  </a:cubicBezTo>
                  <a:cubicBezTo>
                    <a:pt x="17" y="185"/>
                    <a:pt x="19" y="182"/>
                    <a:pt x="21" y="179"/>
                  </a:cubicBezTo>
                  <a:cubicBezTo>
                    <a:pt x="23" y="176"/>
                    <a:pt x="25" y="173"/>
                    <a:pt x="28" y="169"/>
                  </a:cubicBezTo>
                  <a:cubicBezTo>
                    <a:pt x="34" y="160"/>
                    <a:pt x="41" y="152"/>
                    <a:pt x="47" y="144"/>
                  </a:cubicBezTo>
                  <a:cubicBezTo>
                    <a:pt x="51" y="140"/>
                    <a:pt x="54" y="137"/>
                    <a:pt x="58" y="133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5" y="125"/>
                    <a:pt x="67" y="123"/>
                    <a:pt x="69" y="121"/>
                  </a:cubicBezTo>
                  <a:cubicBezTo>
                    <a:pt x="76" y="115"/>
                    <a:pt x="83" y="107"/>
                    <a:pt x="90" y="101"/>
                  </a:cubicBezTo>
                  <a:cubicBezTo>
                    <a:pt x="94" y="98"/>
                    <a:pt x="98" y="94"/>
                    <a:pt x="102" y="91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42" y="63"/>
                    <a:pt x="147" y="60"/>
                    <a:pt x="151" y="58"/>
                  </a:cubicBezTo>
                  <a:cubicBezTo>
                    <a:pt x="155" y="55"/>
                    <a:pt x="160" y="53"/>
                    <a:pt x="164" y="51"/>
                  </a:cubicBezTo>
                  <a:cubicBezTo>
                    <a:pt x="200" y="33"/>
                    <a:pt x="238" y="20"/>
                    <a:pt x="278" y="15"/>
                  </a:cubicBezTo>
                  <a:cubicBezTo>
                    <a:pt x="285" y="13"/>
                    <a:pt x="290" y="13"/>
                    <a:pt x="294" y="13"/>
                  </a:cubicBezTo>
                  <a:cubicBezTo>
                    <a:pt x="297" y="13"/>
                    <a:pt x="299" y="12"/>
                    <a:pt x="301" y="12"/>
                  </a:cubicBezTo>
                  <a:cubicBezTo>
                    <a:pt x="304" y="12"/>
                    <a:pt x="306" y="12"/>
                    <a:pt x="309" y="12"/>
                  </a:cubicBezTo>
                  <a:cubicBezTo>
                    <a:pt x="313" y="12"/>
                    <a:pt x="318" y="12"/>
                    <a:pt x="323" y="12"/>
                  </a:cubicBezTo>
                  <a:cubicBezTo>
                    <a:pt x="324" y="11"/>
                    <a:pt x="325" y="11"/>
                    <a:pt x="326" y="11"/>
                  </a:cubicBezTo>
                  <a:cubicBezTo>
                    <a:pt x="327" y="11"/>
                    <a:pt x="328" y="11"/>
                    <a:pt x="329" y="12"/>
                  </a:cubicBezTo>
                  <a:cubicBezTo>
                    <a:pt x="331" y="12"/>
                    <a:pt x="333" y="12"/>
                    <a:pt x="335" y="12"/>
                  </a:cubicBezTo>
                  <a:cubicBezTo>
                    <a:pt x="339" y="12"/>
                    <a:pt x="342" y="12"/>
                    <a:pt x="344" y="12"/>
                  </a:cubicBezTo>
                  <a:cubicBezTo>
                    <a:pt x="359" y="11"/>
                    <a:pt x="363" y="13"/>
                    <a:pt x="367" y="14"/>
                  </a:cubicBezTo>
                  <a:cubicBezTo>
                    <a:pt x="370" y="15"/>
                    <a:pt x="373" y="16"/>
                    <a:pt x="383" y="17"/>
                  </a:cubicBezTo>
                  <a:cubicBezTo>
                    <a:pt x="393" y="18"/>
                    <a:pt x="403" y="20"/>
                    <a:pt x="414" y="22"/>
                  </a:cubicBezTo>
                  <a:cubicBezTo>
                    <a:pt x="419" y="23"/>
                    <a:pt x="424" y="25"/>
                    <a:pt x="429" y="27"/>
                  </a:cubicBezTo>
                  <a:cubicBezTo>
                    <a:pt x="435" y="28"/>
                    <a:pt x="440" y="30"/>
                    <a:pt x="445" y="32"/>
                  </a:cubicBezTo>
                  <a:cubicBezTo>
                    <a:pt x="467" y="40"/>
                    <a:pt x="488" y="49"/>
                    <a:pt x="506" y="60"/>
                  </a:cubicBezTo>
                  <a:cubicBezTo>
                    <a:pt x="510" y="62"/>
                    <a:pt x="514" y="64"/>
                    <a:pt x="518" y="67"/>
                  </a:cubicBezTo>
                  <a:cubicBezTo>
                    <a:pt x="521" y="68"/>
                    <a:pt x="522" y="69"/>
                    <a:pt x="524" y="70"/>
                  </a:cubicBezTo>
                  <a:cubicBezTo>
                    <a:pt x="526" y="72"/>
                    <a:pt x="528" y="73"/>
                    <a:pt x="530" y="74"/>
                  </a:cubicBezTo>
                  <a:cubicBezTo>
                    <a:pt x="537" y="79"/>
                    <a:pt x="544" y="83"/>
                    <a:pt x="551" y="89"/>
                  </a:cubicBezTo>
                  <a:cubicBezTo>
                    <a:pt x="554" y="92"/>
                    <a:pt x="557" y="94"/>
                    <a:pt x="561" y="97"/>
                  </a:cubicBezTo>
                  <a:cubicBezTo>
                    <a:pt x="564" y="100"/>
                    <a:pt x="567" y="102"/>
                    <a:pt x="571" y="106"/>
                  </a:cubicBezTo>
                  <a:cubicBezTo>
                    <a:pt x="574" y="109"/>
                    <a:pt x="577" y="112"/>
                    <a:pt x="581" y="116"/>
                  </a:cubicBezTo>
                  <a:cubicBezTo>
                    <a:pt x="584" y="119"/>
                    <a:pt x="588" y="123"/>
                    <a:pt x="591" y="127"/>
                  </a:cubicBezTo>
                  <a:cubicBezTo>
                    <a:pt x="597" y="134"/>
                    <a:pt x="602" y="140"/>
                    <a:pt x="607" y="146"/>
                  </a:cubicBezTo>
                  <a:cubicBezTo>
                    <a:pt x="611" y="152"/>
                    <a:pt x="615" y="158"/>
                    <a:pt x="619" y="164"/>
                  </a:cubicBezTo>
                  <a:cubicBezTo>
                    <a:pt x="622" y="169"/>
                    <a:pt x="622" y="169"/>
                    <a:pt x="622" y="169"/>
                  </a:cubicBezTo>
                  <a:cubicBezTo>
                    <a:pt x="623" y="170"/>
                    <a:pt x="623" y="172"/>
                    <a:pt x="624" y="173"/>
                  </a:cubicBezTo>
                  <a:cubicBezTo>
                    <a:pt x="626" y="176"/>
                    <a:pt x="628" y="179"/>
                    <a:pt x="630" y="183"/>
                  </a:cubicBezTo>
                  <a:cubicBezTo>
                    <a:pt x="631" y="186"/>
                    <a:pt x="633" y="189"/>
                    <a:pt x="635" y="192"/>
                  </a:cubicBezTo>
                  <a:cubicBezTo>
                    <a:pt x="637" y="196"/>
                    <a:pt x="639" y="199"/>
                    <a:pt x="641" y="203"/>
                  </a:cubicBezTo>
                  <a:cubicBezTo>
                    <a:pt x="644" y="209"/>
                    <a:pt x="647" y="215"/>
                    <a:pt x="650" y="220"/>
                  </a:cubicBezTo>
                  <a:cubicBezTo>
                    <a:pt x="653" y="226"/>
                    <a:pt x="655" y="232"/>
                    <a:pt x="658" y="237"/>
                  </a:cubicBezTo>
                  <a:cubicBezTo>
                    <a:pt x="659" y="240"/>
                    <a:pt x="661" y="243"/>
                    <a:pt x="662" y="246"/>
                  </a:cubicBezTo>
                  <a:cubicBezTo>
                    <a:pt x="663" y="249"/>
                    <a:pt x="664" y="252"/>
                    <a:pt x="665" y="255"/>
                  </a:cubicBezTo>
                  <a:cubicBezTo>
                    <a:pt x="666" y="258"/>
                    <a:pt x="667" y="261"/>
                    <a:pt x="668" y="264"/>
                  </a:cubicBezTo>
                  <a:cubicBezTo>
                    <a:pt x="670" y="268"/>
                    <a:pt x="671" y="272"/>
                    <a:pt x="672" y="276"/>
                  </a:cubicBezTo>
                  <a:cubicBezTo>
                    <a:pt x="677" y="278"/>
                    <a:pt x="682" y="280"/>
                    <a:pt x="688" y="282"/>
                  </a:cubicBezTo>
                  <a:cubicBezTo>
                    <a:pt x="692" y="284"/>
                    <a:pt x="697" y="287"/>
                    <a:pt x="702" y="289"/>
                  </a:cubicBezTo>
                  <a:cubicBezTo>
                    <a:pt x="703" y="289"/>
                    <a:pt x="705" y="290"/>
                    <a:pt x="706" y="290"/>
                  </a:cubicBezTo>
                  <a:cubicBezTo>
                    <a:pt x="706" y="290"/>
                    <a:pt x="709" y="292"/>
                    <a:pt x="715" y="294"/>
                  </a:cubicBezTo>
                  <a:cubicBezTo>
                    <a:pt x="721" y="297"/>
                    <a:pt x="728" y="301"/>
                    <a:pt x="736" y="305"/>
                  </a:cubicBezTo>
                  <a:cubicBezTo>
                    <a:pt x="753" y="312"/>
                    <a:pt x="771" y="321"/>
                    <a:pt x="781" y="324"/>
                  </a:cubicBezTo>
                  <a:cubicBezTo>
                    <a:pt x="798" y="330"/>
                    <a:pt x="814" y="337"/>
                    <a:pt x="839" y="349"/>
                  </a:cubicBezTo>
                  <a:cubicBezTo>
                    <a:pt x="844" y="352"/>
                    <a:pt x="853" y="356"/>
                    <a:pt x="864" y="362"/>
                  </a:cubicBezTo>
                  <a:cubicBezTo>
                    <a:pt x="869" y="364"/>
                    <a:pt x="874" y="367"/>
                    <a:pt x="879" y="369"/>
                  </a:cubicBezTo>
                  <a:cubicBezTo>
                    <a:pt x="879" y="369"/>
                    <a:pt x="880" y="370"/>
                    <a:pt x="881" y="370"/>
                  </a:cubicBezTo>
                  <a:cubicBezTo>
                    <a:pt x="880" y="370"/>
                    <a:pt x="880" y="371"/>
                    <a:pt x="880" y="371"/>
                  </a:cubicBezTo>
                  <a:cubicBezTo>
                    <a:pt x="842" y="387"/>
                    <a:pt x="809" y="402"/>
                    <a:pt x="777" y="417"/>
                  </a:cubicBezTo>
                  <a:cubicBezTo>
                    <a:pt x="759" y="424"/>
                    <a:pt x="743" y="432"/>
                    <a:pt x="726" y="440"/>
                  </a:cubicBezTo>
                  <a:cubicBezTo>
                    <a:pt x="717" y="443"/>
                    <a:pt x="709" y="447"/>
                    <a:pt x="700" y="451"/>
                  </a:cubicBezTo>
                  <a:cubicBezTo>
                    <a:pt x="691" y="455"/>
                    <a:pt x="681" y="459"/>
                    <a:pt x="672" y="463"/>
                  </a:cubicBezTo>
                  <a:cubicBezTo>
                    <a:pt x="669" y="470"/>
                    <a:pt x="667" y="478"/>
                    <a:pt x="664" y="485"/>
                  </a:cubicBezTo>
                  <a:cubicBezTo>
                    <a:pt x="663" y="488"/>
                    <a:pt x="662" y="492"/>
                    <a:pt x="660" y="495"/>
                  </a:cubicBezTo>
                  <a:cubicBezTo>
                    <a:pt x="659" y="498"/>
                    <a:pt x="657" y="502"/>
                    <a:pt x="656" y="505"/>
                  </a:cubicBezTo>
                  <a:cubicBezTo>
                    <a:pt x="655" y="506"/>
                    <a:pt x="654" y="509"/>
                    <a:pt x="653" y="512"/>
                  </a:cubicBezTo>
                  <a:cubicBezTo>
                    <a:pt x="652" y="515"/>
                    <a:pt x="650" y="519"/>
                    <a:pt x="648" y="523"/>
                  </a:cubicBezTo>
                  <a:cubicBezTo>
                    <a:pt x="643" y="532"/>
                    <a:pt x="637" y="545"/>
                    <a:pt x="628" y="558"/>
                  </a:cubicBezTo>
                  <a:cubicBezTo>
                    <a:pt x="626" y="561"/>
                    <a:pt x="624" y="565"/>
                    <a:pt x="622" y="569"/>
                  </a:cubicBezTo>
                  <a:cubicBezTo>
                    <a:pt x="619" y="572"/>
                    <a:pt x="617" y="575"/>
                    <a:pt x="614" y="579"/>
                  </a:cubicBezTo>
                  <a:cubicBezTo>
                    <a:pt x="611" y="583"/>
                    <a:pt x="609" y="586"/>
                    <a:pt x="606" y="590"/>
                  </a:cubicBezTo>
                  <a:cubicBezTo>
                    <a:pt x="603" y="594"/>
                    <a:pt x="600" y="597"/>
                    <a:pt x="597" y="601"/>
                  </a:cubicBezTo>
                  <a:cubicBezTo>
                    <a:pt x="593" y="605"/>
                    <a:pt x="590" y="608"/>
                    <a:pt x="587" y="612"/>
                  </a:cubicBezTo>
                  <a:cubicBezTo>
                    <a:pt x="584" y="616"/>
                    <a:pt x="580" y="619"/>
                    <a:pt x="576" y="623"/>
                  </a:cubicBezTo>
                  <a:cubicBezTo>
                    <a:pt x="573" y="626"/>
                    <a:pt x="569" y="630"/>
                    <a:pt x="565" y="634"/>
                  </a:cubicBezTo>
                  <a:cubicBezTo>
                    <a:pt x="561" y="637"/>
                    <a:pt x="557" y="640"/>
                    <a:pt x="553" y="644"/>
                  </a:cubicBezTo>
                  <a:cubicBezTo>
                    <a:pt x="549" y="647"/>
                    <a:pt x="545" y="651"/>
                    <a:pt x="541" y="654"/>
                  </a:cubicBezTo>
                  <a:cubicBezTo>
                    <a:pt x="537" y="657"/>
                    <a:pt x="533" y="660"/>
                    <a:pt x="528" y="663"/>
                  </a:cubicBezTo>
                  <a:cubicBezTo>
                    <a:pt x="520" y="669"/>
                    <a:pt x="511" y="674"/>
                    <a:pt x="502" y="679"/>
                  </a:cubicBezTo>
                  <a:cubicBezTo>
                    <a:pt x="485" y="690"/>
                    <a:pt x="467" y="698"/>
                    <a:pt x="450" y="704"/>
                  </a:cubicBezTo>
                  <a:cubicBezTo>
                    <a:pt x="442" y="708"/>
                    <a:pt x="434" y="710"/>
                    <a:pt x="426" y="712"/>
                  </a:cubicBezTo>
                  <a:cubicBezTo>
                    <a:pt x="422" y="713"/>
                    <a:pt x="419" y="714"/>
                    <a:pt x="415" y="715"/>
                  </a:cubicBezTo>
                  <a:cubicBezTo>
                    <a:pt x="412" y="716"/>
                    <a:pt x="408" y="717"/>
                    <a:pt x="405" y="718"/>
                  </a:cubicBezTo>
                  <a:cubicBezTo>
                    <a:pt x="398" y="719"/>
                    <a:pt x="393" y="720"/>
                    <a:pt x="388" y="721"/>
                  </a:cubicBezTo>
                  <a:cubicBezTo>
                    <a:pt x="383" y="722"/>
                    <a:pt x="378" y="723"/>
                    <a:pt x="375" y="723"/>
                  </a:cubicBezTo>
                  <a:cubicBezTo>
                    <a:pt x="340" y="728"/>
                    <a:pt x="309" y="728"/>
                    <a:pt x="277" y="723"/>
                  </a:cubicBezTo>
                  <a:cubicBezTo>
                    <a:pt x="270" y="722"/>
                    <a:pt x="261" y="720"/>
                    <a:pt x="253" y="719"/>
                  </a:cubicBezTo>
                  <a:cubicBezTo>
                    <a:pt x="247" y="718"/>
                    <a:pt x="242" y="717"/>
                    <a:pt x="237" y="715"/>
                  </a:cubicBezTo>
                  <a:cubicBezTo>
                    <a:pt x="234" y="715"/>
                    <a:pt x="232" y="714"/>
                    <a:pt x="229" y="714"/>
                  </a:cubicBezTo>
                  <a:cubicBezTo>
                    <a:pt x="226" y="713"/>
                    <a:pt x="224" y="712"/>
                    <a:pt x="221" y="711"/>
                  </a:cubicBezTo>
                  <a:cubicBezTo>
                    <a:pt x="206" y="706"/>
                    <a:pt x="206" y="706"/>
                    <a:pt x="206" y="706"/>
                  </a:cubicBezTo>
                  <a:cubicBezTo>
                    <a:pt x="201" y="705"/>
                    <a:pt x="196" y="702"/>
                    <a:pt x="191" y="701"/>
                  </a:cubicBezTo>
                  <a:cubicBezTo>
                    <a:pt x="188" y="699"/>
                    <a:pt x="186" y="698"/>
                    <a:pt x="183" y="697"/>
                  </a:cubicBezTo>
                  <a:cubicBezTo>
                    <a:pt x="181" y="696"/>
                    <a:pt x="178" y="695"/>
                    <a:pt x="176" y="694"/>
                  </a:cubicBezTo>
                  <a:cubicBezTo>
                    <a:pt x="171" y="691"/>
                    <a:pt x="166" y="689"/>
                    <a:pt x="161" y="687"/>
                  </a:cubicBezTo>
                  <a:cubicBezTo>
                    <a:pt x="156" y="684"/>
                    <a:pt x="151" y="681"/>
                    <a:pt x="146" y="678"/>
                  </a:cubicBezTo>
                  <a:cubicBezTo>
                    <a:pt x="141" y="675"/>
                    <a:pt x="136" y="672"/>
                    <a:pt x="131" y="668"/>
                  </a:cubicBezTo>
                  <a:cubicBezTo>
                    <a:pt x="120" y="662"/>
                    <a:pt x="110" y="654"/>
                    <a:pt x="101" y="647"/>
                  </a:cubicBezTo>
                  <a:cubicBezTo>
                    <a:pt x="91" y="639"/>
                    <a:pt x="82" y="631"/>
                    <a:pt x="73" y="622"/>
                  </a:cubicBezTo>
                  <a:cubicBezTo>
                    <a:pt x="56" y="605"/>
                    <a:pt x="41" y="585"/>
                    <a:pt x="28" y="565"/>
                  </a:cubicBezTo>
                  <a:cubicBezTo>
                    <a:pt x="26" y="562"/>
                    <a:pt x="24" y="560"/>
                    <a:pt x="22" y="558"/>
                  </a:cubicBezTo>
                  <a:cubicBezTo>
                    <a:pt x="20" y="555"/>
                    <a:pt x="18" y="552"/>
                    <a:pt x="17" y="550"/>
                  </a:cubicBezTo>
                  <a:cubicBezTo>
                    <a:pt x="15" y="547"/>
                    <a:pt x="15" y="547"/>
                    <a:pt x="15" y="547"/>
                  </a:cubicBezTo>
                  <a:cubicBezTo>
                    <a:pt x="15" y="546"/>
                    <a:pt x="15" y="546"/>
                    <a:pt x="15" y="546"/>
                  </a:cubicBezTo>
                  <a:cubicBezTo>
                    <a:pt x="14" y="546"/>
                    <a:pt x="15" y="546"/>
                    <a:pt x="14" y="546"/>
                  </a:cubicBezTo>
                  <a:cubicBezTo>
                    <a:pt x="14" y="545"/>
                    <a:pt x="14" y="545"/>
                    <a:pt x="14" y="545"/>
                  </a:cubicBezTo>
                  <a:cubicBezTo>
                    <a:pt x="13" y="545"/>
                    <a:pt x="13" y="545"/>
                    <a:pt x="13" y="545"/>
                  </a:cubicBezTo>
                  <a:cubicBezTo>
                    <a:pt x="13" y="544"/>
                    <a:pt x="14" y="544"/>
                    <a:pt x="14" y="544"/>
                  </a:cubicBezTo>
                  <a:cubicBezTo>
                    <a:pt x="14" y="544"/>
                    <a:pt x="15" y="544"/>
                    <a:pt x="15" y="544"/>
                  </a:cubicBezTo>
                  <a:cubicBezTo>
                    <a:pt x="17" y="543"/>
                    <a:pt x="18" y="543"/>
                    <a:pt x="20" y="542"/>
                  </a:cubicBezTo>
                  <a:cubicBezTo>
                    <a:pt x="22" y="542"/>
                    <a:pt x="24" y="541"/>
                    <a:pt x="26" y="540"/>
                  </a:cubicBezTo>
                  <a:cubicBezTo>
                    <a:pt x="29" y="538"/>
                    <a:pt x="34" y="537"/>
                    <a:pt x="38" y="535"/>
                  </a:cubicBezTo>
                  <a:cubicBezTo>
                    <a:pt x="42" y="533"/>
                    <a:pt x="46" y="531"/>
                    <a:pt x="50" y="529"/>
                  </a:cubicBezTo>
                  <a:cubicBezTo>
                    <a:pt x="54" y="526"/>
                    <a:pt x="59" y="524"/>
                    <a:pt x="64" y="521"/>
                  </a:cubicBezTo>
                  <a:cubicBezTo>
                    <a:pt x="80" y="510"/>
                    <a:pt x="95" y="495"/>
                    <a:pt x="108" y="478"/>
                  </a:cubicBezTo>
                  <a:cubicBezTo>
                    <a:pt x="120" y="461"/>
                    <a:pt x="130" y="441"/>
                    <a:pt x="135" y="421"/>
                  </a:cubicBezTo>
                  <a:cubicBezTo>
                    <a:pt x="137" y="415"/>
                    <a:pt x="137" y="413"/>
                    <a:pt x="137" y="410"/>
                  </a:cubicBezTo>
                  <a:cubicBezTo>
                    <a:pt x="139" y="404"/>
                    <a:pt x="139" y="404"/>
                    <a:pt x="139" y="404"/>
                  </a:cubicBezTo>
                  <a:cubicBezTo>
                    <a:pt x="139" y="404"/>
                    <a:pt x="141" y="400"/>
                    <a:pt x="140" y="400"/>
                  </a:cubicBezTo>
                  <a:cubicBezTo>
                    <a:pt x="141" y="398"/>
                    <a:pt x="141" y="396"/>
                    <a:pt x="141" y="392"/>
                  </a:cubicBezTo>
                  <a:cubicBezTo>
                    <a:pt x="142" y="390"/>
                    <a:pt x="142" y="388"/>
                    <a:pt x="142" y="386"/>
                  </a:cubicBezTo>
                  <a:cubicBezTo>
                    <a:pt x="142" y="384"/>
                    <a:pt x="142" y="382"/>
                    <a:pt x="142" y="379"/>
                  </a:cubicBezTo>
                  <a:cubicBezTo>
                    <a:pt x="143" y="377"/>
                    <a:pt x="143" y="374"/>
                    <a:pt x="143" y="372"/>
                  </a:cubicBezTo>
                  <a:cubicBezTo>
                    <a:pt x="143" y="369"/>
                    <a:pt x="143" y="366"/>
                    <a:pt x="143" y="363"/>
                  </a:cubicBezTo>
                  <a:cubicBezTo>
                    <a:pt x="143" y="360"/>
                    <a:pt x="142" y="357"/>
                    <a:pt x="142" y="354"/>
                  </a:cubicBezTo>
                  <a:cubicBezTo>
                    <a:pt x="142" y="351"/>
                    <a:pt x="142" y="348"/>
                    <a:pt x="141" y="345"/>
                  </a:cubicBezTo>
                  <a:cubicBezTo>
                    <a:pt x="140" y="333"/>
                    <a:pt x="137" y="322"/>
                    <a:pt x="134" y="313"/>
                  </a:cubicBezTo>
                  <a:cubicBezTo>
                    <a:pt x="133" y="309"/>
                    <a:pt x="131" y="305"/>
                    <a:pt x="130" y="302"/>
                  </a:cubicBezTo>
                  <a:cubicBezTo>
                    <a:pt x="129" y="299"/>
                    <a:pt x="128" y="297"/>
                    <a:pt x="128" y="297"/>
                  </a:cubicBezTo>
                  <a:cubicBezTo>
                    <a:pt x="122" y="285"/>
                    <a:pt x="115" y="272"/>
                    <a:pt x="106" y="260"/>
                  </a:cubicBezTo>
                  <a:cubicBezTo>
                    <a:pt x="104" y="257"/>
                    <a:pt x="101" y="255"/>
                    <a:pt x="99" y="252"/>
                  </a:cubicBezTo>
                  <a:cubicBezTo>
                    <a:pt x="96" y="249"/>
                    <a:pt x="94" y="246"/>
                    <a:pt x="91" y="244"/>
                  </a:cubicBezTo>
                  <a:cubicBezTo>
                    <a:pt x="89" y="241"/>
                    <a:pt x="86" y="239"/>
                    <a:pt x="84" y="236"/>
                  </a:cubicBezTo>
                  <a:cubicBezTo>
                    <a:pt x="81" y="234"/>
                    <a:pt x="78" y="232"/>
                    <a:pt x="76" y="229"/>
                  </a:cubicBezTo>
                  <a:cubicBezTo>
                    <a:pt x="67" y="223"/>
                    <a:pt x="60" y="218"/>
                    <a:pt x="53" y="214"/>
                  </a:cubicBezTo>
                  <a:cubicBezTo>
                    <a:pt x="51" y="213"/>
                    <a:pt x="50" y="212"/>
                    <a:pt x="48" y="212"/>
                  </a:cubicBezTo>
                  <a:cubicBezTo>
                    <a:pt x="46" y="211"/>
                    <a:pt x="45" y="210"/>
                    <a:pt x="43" y="210"/>
                  </a:cubicBezTo>
                  <a:cubicBezTo>
                    <a:pt x="41" y="208"/>
                    <a:pt x="38" y="207"/>
                    <a:pt x="35" y="206"/>
                  </a:cubicBezTo>
                  <a:cubicBezTo>
                    <a:pt x="30" y="204"/>
                    <a:pt x="26" y="203"/>
                    <a:pt x="22" y="202"/>
                  </a:cubicBezTo>
                  <a:cubicBezTo>
                    <a:pt x="17" y="200"/>
                    <a:pt x="14" y="200"/>
                    <a:pt x="10" y="199"/>
                  </a:cubicBezTo>
                  <a:cubicBezTo>
                    <a:pt x="0" y="198"/>
                    <a:pt x="5" y="200"/>
                    <a:pt x="13" y="204"/>
                  </a:cubicBezTo>
                  <a:cubicBezTo>
                    <a:pt x="15" y="204"/>
                    <a:pt x="17" y="205"/>
                    <a:pt x="19" y="206"/>
                  </a:cubicBezTo>
                  <a:cubicBezTo>
                    <a:pt x="21" y="207"/>
                    <a:pt x="24" y="208"/>
                    <a:pt x="26" y="209"/>
                  </a:cubicBezTo>
                  <a:cubicBezTo>
                    <a:pt x="28" y="210"/>
                    <a:pt x="30" y="211"/>
                    <a:pt x="32" y="212"/>
                  </a:cubicBezTo>
                  <a:cubicBezTo>
                    <a:pt x="34" y="213"/>
                    <a:pt x="35" y="214"/>
                    <a:pt x="37" y="214"/>
                  </a:cubicBezTo>
                  <a:cubicBezTo>
                    <a:pt x="39" y="216"/>
                    <a:pt x="41" y="217"/>
                    <a:pt x="44" y="218"/>
                  </a:cubicBezTo>
                  <a:cubicBezTo>
                    <a:pt x="46" y="220"/>
                    <a:pt x="48" y="221"/>
                    <a:pt x="50" y="222"/>
                  </a:cubicBezTo>
                  <a:cubicBezTo>
                    <a:pt x="52" y="224"/>
                    <a:pt x="54" y="225"/>
                    <a:pt x="56" y="226"/>
                  </a:cubicBezTo>
                  <a:cubicBezTo>
                    <a:pt x="57" y="227"/>
                    <a:pt x="59" y="229"/>
                    <a:pt x="61" y="230"/>
                  </a:cubicBezTo>
                  <a:cubicBezTo>
                    <a:pt x="67" y="233"/>
                    <a:pt x="81" y="246"/>
                    <a:pt x="86" y="251"/>
                  </a:cubicBezTo>
                  <a:cubicBezTo>
                    <a:pt x="98" y="266"/>
                    <a:pt x="110" y="282"/>
                    <a:pt x="119" y="300"/>
                  </a:cubicBezTo>
                  <a:cubicBezTo>
                    <a:pt x="129" y="319"/>
                    <a:pt x="135" y="339"/>
                    <a:pt x="136" y="358"/>
                  </a:cubicBezTo>
                  <a:cubicBezTo>
                    <a:pt x="136" y="371"/>
                    <a:pt x="135" y="380"/>
                    <a:pt x="134" y="388"/>
                  </a:cubicBezTo>
                  <a:cubicBezTo>
                    <a:pt x="133" y="392"/>
                    <a:pt x="132" y="396"/>
                    <a:pt x="131" y="401"/>
                  </a:cubicBezTo>
                  <a:cubicBezTo>
                    <a:pt x="130" y="405"/>
                    <a:pt x="129" y="410"/>
                    <a:pt x="127" y="416"/>
                  </a:cubicBezTo>
                  <a:cubicBezTo>
                    <a:pt x="119" y="445"/>
                    <a:pt x="104" y="471"/>
                    <a:pt x="117" y="451"/>
                  </a:cubicBezTo>
                  <a:cubicBezTo>
                    <a:pt x="116" y="454"/>
                    <a:pt x="114" y="457"/>
                    <a:pt x="112" y="459"/>
                  </a:cubicBezTo>
                  <a:cubicBezTo>
                    <a:pt x="110" y="461"/>
                    <a:pt x="109" y="464"/>
                    <a:pt x="107" y="466"/>
                  </a:cubicBezTo>
                  <a:cubicBezTo>
                    <a:pt x="105" y="469"/>
                    <a:pt x="103" y="471"/>
                    <a:pt x="101" y="473"/>
                  </a:cubicBezTo>
                  <a:cubicBezTo>
                    <a:pt x="100" y="475"/>
                    <a:pt x="99" y="476"/>
                    <a:pt x="98" y="477"/>
                  </a:cubicBezTo>
                  <a:cubicBezTo>
                    <a:pt x="97" y="478"/>
                    <a:pt x="96" y="479"/>
                    <a:pt x="95" y="481"/>
                  </a:cubicBezTo>
                  <a:cubicBezTo>
                    <a:pt x="86" y="490"/>
                    <a:pt x="76" y="500"/>
                    <a:pt x="62" y="511"/>
                  </a:cubicBezTo>
                  <a:cubicBezTo>
                    <a:pt x="52" y="519"/>
                    <a:pt x="42" y="526"/>
                    <a:pt x="27" y="532"/>
                  </a:cubicBezTo>
                  <a:cubicBezTo>
                    <a:pt x="23" y="533"/>
                    <a:pt x="20" y="535"/>
                    <a:pt x="16" y="536"/>
                  </a:cubicBezTo>
                  <a:cubicBezTo>
                    <a:pt x="12" y="537"/>
                    <a:pt x="8" y="538"/>
                    <a:pt x="4" y="539"/>
                  </a:cubicBezTo>
                  <a:cubicBezTo>
                    <a:pt x="3" y="540"/>
                    <a:pt x="3" y="540"/>
                    <a:pt x="3" y="540"/>
                  </a:cubicBezTo>
                  <a:cubicBezTo>
                    <a:pt x="2" y="540"/>
                    <a:pt x="2" y="540"/>
                    <a:pt x="2" y="540"/>
                  </a:cubicBezTo>
                  <a:cubicBezTo>
                    <a:pt x="2" y="540"/>
                    <a:pt x="2" y="540"/>
                    <a:pt x="1" y="540"/>
                  </a:cubicBezTo>
                  <a:cubicBezTo>
                    <a:pt x="2" y="540"/>
                    <a:pt x="2" y="540"/>
                    <a:pt x="2" y="540"/>
                  </a:cubicBezTo>
                  <a:cubicBezTo>
                    <a:pt x="2" y="541"/>
                    <a:pt x="3" y="542"/>
                    <a:pt x="3" y="543"/>
                  </a:cubicBezTo>
                  <a:cubicBezTo>
                    <a:pt x="4" y="545"/>
                    <a:pt x="5" y="547"/>
                    <a:pt x="6" y="548"/>
                  </a:cubicBezTo>
                  <a:cubicBezTo>
                    <a:pt x="8" y="551"/>
                    <a:pt x="9" y="554"/>
                    <a:pt x="11" y="557"/>
                  </a:cubicBezTo>
                  <a:cubicBezTo>
                    <a:pt x="12" y="560"/>
                    <a:pt x="13" y="563"/>
                    <a:pt x="15" y="565"/>
                  </a:cubicBezTo>
                  <a:cubicBezTo>
                    <a:pt x="17" y="568"/>
                    <a:pt x="18" y="571"/>
                    <a:pt x="20" y="573"/>
                  </a:cubicBezTo>
                  <a:cubicBezTo>
                    <a:pt x="23" y="579"/>
                    <a:pt x="27" y="585"/>
                    <a:pt x="32" y="591"/>
                  </a:cubicBezTo>
                  <a:cubicBezTo>
                    <a:pt x="34" y="594"/>
                    <a:pt x="36" y="597"/>
                    <a:pt x="38" y="600"/>
                  </a:cubicBezTo>
                  <a:cubicBezTo>
                    <a:pt x="40" y="602"/>
                    <a:pt x="42" y="605"/>
                    <a:pt x="45" y="607"/>
                  </a:cubicBezTo>
                  <a:cubicBezTo>
                    <a:pt x="49" y="613"/>
                    <a:pt x="54" y="618"/>
                    <a:pt x="59" y="622"/>
                  </a:cubicBezTo>
                  <a:cubicBezTo>
                    <a:pt x="63" y="627"/>
                    <a:pt x="68" y="631"/>
                    <a:pt x="73" y="636"/>
                  </a:cubicBezTo>
                  <a:cubicBezTo>
                    <a:pt x="76" y="639"/>
                    <a:pt x="76" y="639"/>
                    <a:pt x="76" y="639"/>
                  </a:cubicBezTo>
                  <a:cubicBezTo>
                    <a:pt x="80" y="642"/>
                    <a:pt x="80" y="642"/>
                    <a:pt x="80" y="642"/>
                  </a:cubicBezTo>
                  <a:cubicBezTo>
                    <a:pt x="83" y="644"/>
                    <a:pt x="85" y="646"/>
                    <a:pt x="88" y="648"/>
                  </a:cubicBezTo>
                  <a:cubicBezTo>
                    <a:pt x="102" y="660"/>
                    <a:pt x="118" y="671"/>
                    <a:pt x="135" y="682"/>
                  </a:cubicBezTo>
                  <a:cubicBezTo>
                    <a:pt x="153" y="692"/>
                    <a:pt x="171" y="703"/>
                    <a:pt x="191" y="711"/>
                  </a:cubicBezTo>
                  <a:cubicBezTo>
                    <a:pt x="218" y="722"/>
                    <a:pt x="249" y="731"/>
                    <a:pt x="278" y="734"/>
                  </a:cubicBezTo>
                  <a:cubicBezTo>
                    <a:pt x="281" y="734"/>
                    <a:pt x="285" y="734"/>
                    <a:pt x="290" y="735"/>
                  </a:cubicBezTo>
                  <a:cubicBezTo>
                    <a:pt x="294" y="735"/>
                    <a:pt x="299" y="736"/>
                    <a:pt x="304" y="736"/>
                  </a:cubicBezTo>
                  <a:cubicBezTo>
                    <a:pt x="309" y="736"/>
                    <a:pt x="314" y="736"/>
                    <a:pt x="319" y="736"/>
                  </a:cubicBezTo>
                  <a:cubicBezTo>
                    <a:pt x="321" y="736"/>
                    <a:pt x="323" y="737"/>
                    <a:pt x="326" y="737"/>
                  </a:cubicBezTo>
                  <a:cubicBezTo>
                    <a:pt x="328" y="737"/>
                    <a:pt x="330" y="736"/>
                    <a:pt x="332" y="736"/>
                  </a:cubicBezTo>
                  <a:cubicBezTo>
                    <a:pt x="340" y="736"/>
                    <a:pt x="349" y="736"/>
                    <a:pt x="356" y="735"/>
                  </a:cubicBezTo>
                  <a:cubicBezTo>
                    <a:pt x="364" y="734"/>
                    <a:pt x="370" y="733"/>
                    <a:pt x="374" y="732"/>
                  </a:cubicBezTo>
                  <a:cubicBezTo>
                    <a:pt x="376" y="732"/>
                    <a:pt x="382" y="731"/>
                    <a:pt x="388" y="731"/>
                  </a:cubicBezTo>
                  <a:cubicBezTo>
                    <a:pt x="394" y="729"/>
                    <a:pt x="402" y="728"/>
                    <a:pt x="409" y="726"/>
                  </a:cubicBezTo>
                  <a:cubicBezTo>
                    <a:pt x="412" y="725"/>
                    <a:pt x="415" y="725"/>
                    <a:pt x="418" y="724"/>
                  </a:cubicBezTo>
                  <a:cubicBezTo>
                    <a:pt x="421" y="723"/>
                    <a:pt x="424" y="722"/>
                    <a:pt x="426" y="721"/>
                  </a:cubicBezTo>
                  <a:cubicBezTo>
                    <a:pt x="431" y="720"/>
                    <a:pt x="433" y="719"/>
                    <a:pt x="433" y="719"/>
                  </a:cubicBezTo>
                  <a:cubicBezTo>
                    <a:pt x="435" y="719"/>
                    <a:pt x="444" y="718"/>
                    <a:pt x="456" y="713"/>
                  </a:cubicBezTo>
                  <a:cubicBezTo>
                    <a:pt x="462" y="711"/>
                    <a:pt x="469" y="709"/>
                    <a:pt x="476" y="706"/>
                  </a:cubicBezTo>
                  <a:cubicBezTo>
                    <a:pt x="483" y="703"/>
                    <a:pt x="491" y="699"/>
                    <a:pt x="498" y="696"/>
                  </a:cubicBezTo>
                  <a:cubicBezTo>
                    <a:pt x="506" y="692"/>
                    <a:pt x="513" y="687"/>
                    <a:pt x="521" y="683"/>
                  </a:cubicBezTo>
                  <a:cubicBezTo>
                    <a:pt x="523" y="681"/>
                    <a:pt x="525" y="680"/>
                    <a:pt x="526" y="679"/>
                  </a:cubicBezTo>
                  <a:cubicBezTo>
                    <a:pt x="528" y="678"/>
                    <a:pt x="530" y="677"/>
                    <a:pt x="532" y="676"/>
                  </a:cubicBezTo>
                  <a:cubicBezTo>
                    <a:pt x="535" y="673"/>
                    <a:pt x="538" y="671"/>
                    <a:pt x="541" y="668"/>
                  </a:cubicBezTo>
                  <a:cubicBezTo>
                    <a:pt x="544" y="666"/>
                    <a:pt x="548" y="664"/>
                    <a:pt x="550" y="661"/>
                  </a:cubicBezTo>
                  <a:cubicBezTo>
                    <a:pt x="553" y="659"/>
                    <a:pt x="556" y="657"/>
                    <a:pt x="558" y="654"/>
                  </a:cubicBezTo>
                  <a:cubicBezTo>
                    <a:pt x="563" y="650"/>
                    <a:pt x="567" y="646"/>
                    <a:pt x="570" y="643"/>
                  </a:cubicBezTo>
                  <a:cubicBezTo>
                    <a:pt x="567" y="646"/>
                    <a:pt x="567" y="646"/>
                    <a:pt x="567" y="646"/>
                  </a:cubicBezTo>
                  <a:cubicBezTo>
                    <a:pt x="563" y="650"/>
                    <a:pt x="560" y="654"/>
                    <a:pt x="569" y="647"/>
                  </a:cubicBezTo>
                  <a:cubicBezTo>
                    <a:pt x="571" y="646"/>
                    <a:pt x="572" y="645"/>
                    <a:pt x="573" y="644"/>
                  </a:cubicBezTo>
                  <a:cubicBezTo>
                    <a:pt x="574" y="643"/>
                    <a:pt x="576" y="641"/>
                    <a:pt x="577" y="640"/>
                  </a:cubicBezTo>
                  <a:cubicBezTo>
                    <a:pt x="579" y="638"/>
                    <a:pt x="582" y="635"/>
                    <a:pt x="585" y="632"/>
                  </a:cubicBezTo>
                  <a:cubicBezTo>
                    <a:pt x="587" y="630"/>
                    <a:pt x="590" y="627"/>
                    <a:pt x="593" y="624"/>
                  </a:cubicBezTo>
                  <a:cubicBezTo>
                    <a:pt x="595" y="622"/>
                    <a:pt x="597" y="619"/>
                    <a:pt x="599" y="616"/>
                  </a:cubicBezTo>
                  <a:cubicBezTo>
                    <a:pt x="602" y="613"/>
                    <a:pt x="607" y="606"/>
                    <a:pt x="613" y="600"/>
                  </a:cubicBezTo>
                  <a:cubicBezTo>
                    <a:pt x="618" y="593"/>
                    <a:pt x="622" y="587"/>
                    <a:pt x="624" y="585"/>
                  </a:cubicBezTo>
                  <a:cubicBezTo>
                    <a:pt x="626" y="583"/>
                    <a:pt x="625" y="585"/>
                    <a:pt x="625" y="585"/>
                  </a:cubicBezTo>
                  <a:cubicBezTo>
                    <a:pt x="625" y="586"/>
                    <a:pt x="628" y="583"/>
                    <a:pt x="633" y="576"/>
                  </a:cubicBezTo>
                  <a:cubicBezTo>
                    <a:pt x="637" y="569"/>
                    <a:pt x="641" y="562"/>
                    <a:pt x="645" y="554"/>
                  </a:cubicBezTo>
                  <a:cubicBezTo>
                    <a:pt x="649" y="545"/>
                    <a:pt x="654" y="536"/>
                    <a:pt x="659" y="525"/>
                  </a:cubicBezTo>
                  <a:cubicBezTo>
                    <a:pt x="664" y="515"/>
                    <a:pt x="668" y="506"/>
                    <a:pt x="672" y="497"/>
                  </a:cubicBezTo>
                  <a:cubicBezTo>
                    <a:pt x="673" y="492"/>
                    <a:pt x="675" y="487"/>
                    <a:pt x="677" y="482"/>
                  </a:cubicBezTo>
                  <a:cubicBezTo>
                    <a:pt x="677" y="480"/>
                    <a:pt x="678" y="477"/>
                    <a:pt x="679" y="475"/>
                  </a:cubicBezTo>
                  <a:cubicBezTo>
                    <a:pt x="679" y="474"/>
                    <a:pt x="680" y="473"/>
                    <a:pt x="680" y="471"/>
                  </a:cubicBezTo>
                  <a:cubicBezTo>
                    <a:pt x="680" y="471"/>
                    <a:pt x="680" y="471"/>
                    <a:pt x="680" y="471"/>
                  </a:cubicBezTo>
                  <a:cubicBezTo>
                    <a:pt x="680" y="471"/>
                    <a:pt x="680" y="471"/>
                    <a:pt x="680" y="471"/>
                  </a:cubicBezTo>
                  <a:cubicBezTo>
                    <a:pt x="680" y="471"/>
                    <a:pt x="680" y="471"/>
                    <a:pt x="680" y="471"/>
                  </a:cubicBezTo>
                  <a:cubicBezTo>
                    <a:pt x="680" y="470"/>
                    <a:pt x="680" y="470"/>
                    <a:pt x="680" y="470"/>
                  </a:cubicBezTo>
                  <a:cubicBezTo>
                    <a:pt x="685" y="468"/>
                    <a:pt x="689" y="466"/>
                    <a:pt x="693" y="464"/>
                  </a:cubicBezTo>
                  <a:cubicBezTo>
                    <a:pt x="697" y="462"/>
                    <a:pt x="701" y="460"/>
                    <a:pt x="703" y="459"/>
                  </a:cubicBezTo>
                  <a:cubicBezTo>
                    <a:pt x="720" y="453"/>
                    <a:pt x="763" y="434"/>
                    <a:pt x="791" y="422"/>
                  </a:cubicBezTo>
                  <a:cubicBezTo>
                    <a:pt x="795" y="419"/>
                    <a:pt x="814" y="411"/>
                    <a:pt x="817" y="410"/>
                  </a:cubicBezTo>
                  <a:cubicBezTo>
                    <a:pt x="826" y="407"/>
                    <a:pt x="822" y="410"/>
                    <a:pt x="853" y="395"/>
                  </a:cubicBezTo>
                  <a:cubicBezTo>
                    <a:pt x="860" y="391"/>
                    <a:pt x="867" y="388"/>
                    <a:pt x="875" y="384"/>
                  </a:cubicBezTo>
                  <a:cubicBezTo>
                    <a:pt x="880" y="382"/>
                    <a:pt x="895" y="376"/>
                    <a:pt x="907" y="370"/>
                  </a:cubicBezTo>
                  <a:cubicBezTo>
                    <a:pt x="900" y="367"/>
                    <a:pt x="893" y="364"/>
                    <a:pt x="886" y="360"/>
                  </a:cubicBezTo>
                  <a:cubicBezTo>
                    <a:pt x="883" y="359"/>
                    <a:pt x="881" y="358"/>
                    <a:pt x="878" y="357"/>
                  </a:cubicBezTo>
                  <a:cubicBezTo>
                    <a:pt x="876" y="356"/>
                    <a:pt x="874" y="355"/>
                    <a:pt x="872" y="354"/>
                  </a:cubicBezTo>
                  <a:cubicBezTo>
                    <a:pt x="864" y="350"/>
                    <a:pt x="855" y="346"/>
                    <a:pt x="848" y="342"/>
                  </a:cubicBezTo>
                  <a:cubicBezTo>
                    <a:pt x="835" y="336"/>
                    <a:pt x="819" y="328"/>
                    <a:pt x="804" y="322"/>
                  </a:cubicBezTo>
                  <a:cubicBezTo>
                    <a:pt x="791" y="316"/>
                    <a:pt x="779" y="312"/>
                    <a:pt x="766" y="306"/>
                  </a:cubicBezTo>
                  <a:cubicBezTo>
                    <a:pt x="742" y="296"/>
                    <a:pt x="720" y="285"/>
                    <a:pt x="702" y="276"/>
                  </a:cubicBezTo>
                  <a:cubicBezTo>
                    <a:pt x="700" y="276"/>
                    <a:pt x="697" y="274"/>
                    <a:pt x="693" y="273"/>
                  </a:cubicBezTo>
                  <a:cubicBezTo>
                    <a:pt x="691" y="272"/>
                    <a:pt x="688" y="271"/>
                    <a:pt x="686" y="270"/>
                  </a:cubicBezTo>
                  <a:cubicBezTo>
                    <a:pt x="685" y="270"/>
                    <a:pt x="683" y="269"/>
                    <a:pt x="682" y="269"/>
                  </a:cubicBezTo>
                  <a:cubicBezTo>
                    <a:pt x="681" y="268"/>
                    <a:pt x="681" y="268"/>
                    <a:pt x="681" y="268"/>
                  </a:cubicBezTo>
                  <a:cubicBezTo>
                    <a:pt x="681" y="268"/>
                    <a:pt x="681" y="268"/>
                    <a:pt x="681" y="268"/>
                  </a:cubicBezTo>
                  <a:cubicBezTo>
                    <a:pt x="681" y="268"/>
                    <a:pt x="681" y="268"/>
                    <a:pt x="681" y="268"/>
                  </a:cubicBezTo>
                  <a:cubicBezTo>
                    <a:pt x="681" y="268"/>
                    <a:pt x="681" y="268"/>
                    <a:pt x="680" y="268"/>
                  </a:cubicBezTo>
                  <a:cubicBezTo>
                    <a:pt x="679" y="265"/>
                    <a:pt x="679" y="265"/>
                    <a:pt x="679" y="265"/>
                  </a:cubicBezTo>
                  <a:cubicBezTo>
                    <a:pt x="679" y="264"/>
                    <a:pt x="678" y="262"/>
                    <a:pt x="677" y="260"/>
                  </a:cubicBezTo>
                  <a:cubicBezTo>
                    <a:pt x="676" y="256"/>
                    <a:pt x="675" y="253"/>
                    <a:pt x="674" y="250"/>
                  </a:cubicBezTo>
                  <a:cubicBezTo>
                    <a:pt x="672" y="247"/>
                    <a:pt x="671" y="245"/>
                    <a:pt x="671" y="243"/>
                  </a:cubicBezTo>
                  <a:cubicBezTo>
                    <a:pt x="670" y="241"/>
                    <a:pt x="669" y="240"/>
                    <a:pt x="669" y="240"/>
                  </a:cubicBezTo>
                  <a:cubicBezTo>
                    <a:pt x="668" y="233"/>
                    <a:pt x="668" y="233"/>
                    <a:pt x="668" y="233"/>
                  </a:cubicBezTo>
                  <a:cubicBezTo>
                    <a:pt x="663" y="223"/>
                    <a:pt x="659" y="214"/>
                    <a:pt x="655" y="207"/>
                  </a:cubicBezTo>
                  <a:cubicBezTo>
                    <a:pt x="651" y="200"/>
                    <a:pt x="648" y="195"/>
                    <a:pt x="646" y="192"/>
                  </a:cubicBezTo>
                  <a:cubicBezTo>
                    <a:pt x="645" y="190"/>
                    <a:pt x="645" y="187"/>
                    <a:pt x="644" y="184"/>
                  </a:cubicBezTo>
                  <a:cubicBezTo>
                    <a:pt x="643" y="183"/>
                    <a:pt x="641" y="178"/>
                    <a:pt x="636" y="171"/>
                  </a:cubicBezTo>
                  <a:cubicBezTo>
                    <a:pt x="634" y="168"/>
                    <a:pt x="632" y="163"/>
                    <a:pt x="629" y="159"/>
                  </a:cubicBezTo>
                  <a:cubicBezTo>
                    <a:pt x="626" y="155"/>
                    <a:pt x="623" y="151"/>
                    <a:pt x="619" y="146"/>
                  </a:cubicBezTo>
                  <a:cubicBezTo>
                    <a:pt x="617" y="144"/>
                    <a:pt x="616" y="141"/>
                    <a:pt x="614" y="139"/>
                  </a:cubicBezTo>
                  <a:cubicBezTo>
                    <a:pt x="612" y="137"/>
                    <a:pt x="610" y="134"/>
                    <a:pt x="608" y="132"/>
                  </a:cubicBezTo>
                  <a:cubicBezTo>
                    <a:pt x="604" y="128"/>
                    <a:pt x="601" y="123"/>
                    <a:pt x="597" y="119"/>
                  </a:cubicBezTo>
                  <a:cubicBezTo>
                    <a:pt x="595" y="117"/>
                    <a:pt x="593" y="115"/>
                    <a:pt x="592" y="113"/>
                  </a:cubicBezTo>
                  <a:cubicBezTo>
                    <a:pt x="590" y="112"/>
                    <a:pt x="588" y="110"/>
                    <a:pt x="586" y="108"/>
                  </a:cubicBezTo>
                  <a:cubicBezTo>
                    <a:pt x="583" y="105"/>
                    <a:pt x="580" y="102"/>
                    <a:pt x="578" y="100"/>
                  </a:cubicBezTo>
                  <a:cubicBezTo>
                    <a:pt x="576" y="99"/>
                    <a:pt x="574" y="97"/>
                    <a:pt x="572" y="95"/>
                  </a:cubicBezTo>
                  <a:cubicBezTo>
                    <a:pt x="570" y="93"/>
                    <a:pt x="568" y="91"/>
                    <a:pt x="566" y="90"/>
                  </a:cubicBezTo>
                  <a:cubicBezTo>
                    <a:pt x="562" y="86"/>
                    <a:pt x="558" y="83"/>
                    <a:pt x="555" y="80"/>
                  </a:cubicBezTo>
                  <a:cubicBezTo>
                    <a:pt x="551" y="77"/>
                    <a:pt x="550" y="76"/>
                    <a:pt x="551" y="78"/>
                  </a:cubicBezTo>
                  <a:cubicBezTo>
                    <a:pt x="552" y="79"/>
                    <a:pt x="553" y="80"/>
                    <a:pt x="55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稻壳儿春秋广告/盗版必究        原创来源：http://chn.docer.com/works?userid=199329941#!/work_time"/>
            <p:cNvSpPr/>
            <p:nvPr/>
          </p:nvSpPr>
          <p:spPr bwMode="auto">
            <a:xfrm>
              <a:off x="793" y="1824"/>
              <a:ext cx="671" cy="674"/>
            </a:xfrm>
            <a:custGeom>
              <a:avLst/>
              <a:gdLst>
                <a:gd name="T0" fmla="*/ 85 w 320"/>
                <a:gd name="T1" fmla="*/ 292 h 321"/>
                <a:gd name="T2" fmla="*/ 75 w 320"/>
                <a:gd name="T3" fmla="*/ 288 h 321"/>
                <a:gd name="T4" fmla="*/ 52 w 320"/>
                <a:gd name="T5" fmla="*/ 268 h 321"/>
                <a:gd name="T6" fmla="*/ 27 w 320"/>
                <a:gd name="T7" fmla="*/ 231 h 321"/>
                <a:gd name="T8" fmla="*/ 16 w 320"/>
                <a:gd name="T9" fmla="*/ 206 h 321"/>
                <a:gd name="T10" fmla="*/ 7 w 320"/>
                <a:gd name="T11" fmla="*/ 185 h 321"/>
                <a:gd name="T12" fmla="*/ 7 w 320"/>
                <a:gd name="T13" fmla="*/ 163 h 321"/>
                <a:gd name="T14" fmla="*/ 1 w 320"/>
                <a:gd name="T15" fmla="*/ 188 h 321"/>
                <a:gd name="T16" fmla="*/ 53 w 320"/>
                <a:gd name="T17" fmla="*/ 283 h 321"/>
                <a:gd name="T18" fmla="*/ 80 w 320"/>
                <a:gd name="T19" fmla="*/ 303 h 321"/>
                <a:gd name="T20" fmla="*/ 127 w 320"/>
                <a:gd name="T21" fmla="*/ 319 h 321"/>
                <a:gd name="T22" fmla="*/ 158 w 320"/>
                <a:gd name="T23" fmla="*/ 321 h 321"/>
                <a:gd name="T24" fmla="*/ 213 w 320"/>
                <a:gd name="T25" fmla="*/ 314 h 321"/>
                <a:gd name="T26" fmla="*/ 240 w 320"/>
                <a:gd name="T27" fmla="*/ 300 h 321"/>
                <a:gd name="T28" fmla="*/ 261 w 320"/>
                <a:gd name="T29" fmla="*/ 287 h 321"/>
                <a:gd name="T30" fmla="*/ 290 w 320"/>
                <a:gd name="T31" fmla="*/ 254 h 321"/>
                <a:gd name="T32" fmla="*/ 319 w 320"/>
                <a:gd name="T33" fmla="*/ 144 h 321"/>
                <a:gd name="T34" fmla="*/ 309 w 320"/>
                <a:gd name="T35" fmla="*/ 101 h 321"/>
                <a:gd name="T36" fmla="*/ 292 w 320"/>
                <a:gd name="T37" fmla="*/ 70 h 321"/>
                <a:gd name="T38" fmla="*/ 270 w 320"/>
                <a:gd name="T39" fmla="*/ 44 h 321"/>
                <a:gd name="T40" fmla="*/ 246 w 320"/>
                <a:gd name="T41" fmla="*/ 25 h 321"/>
                <a:gd name="T42" fmla="*/ 212 w 320"/>
                <a:gd name="T43" fmla="*/ 9 h 321"/>
                <a:gd name="T44" fmla="*/ 96 w 320"/>
                <a:gd name="T45" fmla="*/ 12 h 321"/>
                <a:gd name="T46" fmla="*/ 57 w 320"/>
                <a:gd name="T47" fmla="*/ 38 h 321"/>
                <a:gd name="T48" fmla="*/ 32 w 320"/>
                <a:gd name="T49" fmla="*/ 67 h 321"/>
                <a:gd name="T50" fmla="*/ 11 w 320"/>
                <a:gd name="T51" fmla="*/ 103 h 321"/>
                <a:gd name="T52" fmla="*/ 3 w 320"/>
                <a:gd name="T53" fmla="*/ 130 h 321"/>
                <a:gd name="T54" fmla="*/ 9 w 320"/>
                <a:gd name="T55" fmla="*/ 149 h 321"/>
                <a:gd name="T56" fmla="*/ 13 w 320"/>
                <a:gd name="T57" fmla="*/ 127 h 321"/>
                <a:gd name="T58" fmla="*/ 27 w 320"/>
                <a:gd name="T59" fmla="*/ 86 h 321"/>
                <a:gd name="T60" fmla="*/ 46 w 320"/>
                <a:gd name="T61" fmla="*/ 63 h 321"/>
                <a:gd name="T62" fmla="*/ 58 w 320"/>
                <a:gd name="T63" fmla="*/ 49 h 321"/>
                <a:gd name="T64" fmla="*/ 95 w 320"/>
                <a:gd name="T65" fmla="*/ 24 h 321"/>
                <a:gd name="T66" fmla="*/ 123 w 320"/>
                <a:gd name="T67" fmla="*/ 16 h 321"/>
                <a:gd name="T68" fmla="*/ 186 w 320"/>
                <a:gd name="T69" fmla="*/ 13 h 321"/>
                <a:gd name="T70" fmla="*/ 218 w 320"/>
                <a:gd name="T71" fmla="*/ 21 h 321"/>
                <a:gd name="T72" fmla="*/ 251 w 320"/>
                <a:gd name="T73" fmla="*/ 40 h 321"/>
                <a:gd name="T74" fmla="*/ 279 w 320"/>
                <a:gd name="T75" fmla="*/ 72 h 321"/>
                <a:gd name="T76" fmla="*/ 290 w 320"/>
                <a:gd name="T77" fmla="*/ 89 h 321"/>
                <a:gd name="T78" fmla="*/ 301 w 320"/>
                <a:gd name="T79" fmla="*/ 120 h 321"/>
                <a:gd name="T80" fmla="*/ 310 w 320"/>
                <a:gd name="T81" fmla="*/ 170 h 321"/>
                <a:gd name="T82" fmla="*/ 304 w 320"/>
                <a:gd name="T83" fmla="*/ 203 h 321"/>
                <a:gd name="T84" fmla="*/ 295 w 320"/>
                <a:gd name="T85" fmla="*/ 225 h 321"/>
                <a:gd name="T86" fmla="*/ 281 w 320"/>
                <a:gd name="T87" fmla="*/ 249 h 321"/>
                <a:gd name="T88" fmla="*/ 243 w 320"/>
                <a:gd name="T89" fmla="*/ 286 h 321"/>
                <a:gd name="T90" fmla="*/ 218 w 320"/>
                <a:gd name="T91" fmla="*/ 301 h 321"/>
                <a:gd name="T92" fmla="*/ 198 w 320"/>
                <a:gd name="T93" fmla="*/ 310 h 321"/>
                <a:gd name="T94" fmla="*/ 167 w 320"/>
                <a:gd name="T95" fmla="*/ 311 h 321"/>
                <a:gd name="T96" fmla="*/ 148 w 320"/>
                <a:gd name="T97" fmla="*/ 31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0" h="321">
                  <a:moveTo>
                    <a:pt x="148" y="312"/>
                  </a:moveTo>
                  <a:cubicBezTo>
                    <a:pt x="132" y="312"/>
                    <a:pt x="115" y="308"/>
                    <a:pt x="101" y="301"/>
                  </a:cubicBezTo>
                  <a:cubicBezTo>
                    <a:pt x="98" y="300"/>
                    <a:pt x="95" y="298"/>
                    <a:pt x="93" y="297"/>
                  </a:cubicBezTo>
                  <a:cubicBezTo>
                    <a:pt x="90" y="295"/>
                    <a:pt x="87" y="294"/>
                    <a:pt x="85" y="292"/>
                  </a:cubicBezTo>
                  <a:cubicBezTo>
                    <a:pt x="83" y="291"/>
                    <a:pt x="79" y="289"/>
                    <a:pt x="76" y="288"/>
                  </a:cubicBezTo>
                  <a:cubicBezTo>
                    <a:pt x="75" y="287"/>
                    <a:pt x="74" y="287"/>
                    <a:pt x="74" y="287"/>
                  </a:cubicBezTo>
                  <a:cubicBezTo>
                    <a:pt x="73" y="287"/>
                    <a:pt x="74" y="288"/>
                    <a:pt x="76" y="289"/>
                  </a:cubicBezTo>
                  <a:cubicBezTo>
                    <a:pt x="77" y="290"/>
                    <a:pt x="76" y="289"/>
                    <a:pt x="75" y="288"/>
                  </a:cubicBezTo>
                  <a:cubicBezTo>
                    <a:pt x="73" y="287"/>
                    <a:pt x="72" y="285"/>
                    <a:pt x="71" y="285"/>
                  </a:cubicBezTo>
                  <a:cubicBezTo>
                    <a:pt x="69" y="283"/>
                    <a:pt x="67" y="281"/>
                    <a:pt x="65" y="279"/>
                  </a:cubicBezTo>
                  <a:cubicBezTo>
                    <a:pt x="62" y="277"/>
                    <a:pt x="61" y="275"/>
                    <a:pt x="59" y="274"/>
                  </a:cubicBezTo>
                  <a:cubicBezTo>
                    <a:pt x="57" y="272"/>
                    <a:pt x="54" y="270"/>
                    <a:pt x="52" y="268"/>
                  </a:cubicBezTo>
                  <a:cubicBezTo>
                    <a:pt x="50" y="266"/>
                    <a:pt x="48" y="264"/>
                    <a:pt x="46" y="261"/>
                  </a:cubicBezTo>
                  <a:cubicBezTo>
                    <a:pt x="43" y="259"/>
                    <a:pt x="39" y="253"/>
                    <a:pt x="35" y="247"/>
                  </a:cubicBezTo>
                  <a:cubicBezTo>
                    <a:pt x="33" y="244"/>
                    <a:pt x="31" y="240"/>
                    <a:pt x="29" y="238"/>
                  </a:cubicBezTo>
                  <a:cubicBezTo>
                    <a:pt x="28" y="235"/>
                    <a:pt x="27" y="233"/>
                    <a:pt x="27" y="231"/>
                  </a:cubicBezTo>
                  <a:cubicBezTo>
                    <a:pt x="28" y="235"/>
                    <a:pt x="26" y="235"/>
                    <a:pt x="24" y="231"/>
                  </a:cubicBezTo>
                  <a:cubicBezTo>
                    <a:pt x="22" y="229"/>
                    <a:pt x="21" y="226"/>
                    <a:pt x="20" y="223"/>
                  </a:cubicBezTo>
                  <a:cubicBezTo>
                    <a:pt x="18" y="221"/>
                    <a:pt x="18" y="218"/>
                    <a:pt x="17" y="215"/>
                  </a:cubicBezTo>
                  <a:cubicBezTo>
                    <a:pt x="16" y="211"/>
                    <a:pt x="15" y="207"/>
                    <a:pt x="16" y="206"/>
                  </a:cubicBezTo>
                  <a:cubicBezTo>
                    <a:pt x="16" y="207"/>
                    <a:pt x="15" y="204"/>
                    <a:pt x="14" y="202"/>
                  </a:cubicBezTo>
                  <a:cubicBezTo>
                    <a:pt x="13" y="200"/>
                    <a:pt x="13" y="197"/>
                    <a:pt x="12" y="195"/>
                  </a:cubicBezTo>
                  <a:cubicBezTo>
                    <a:pt x="11" y="192"/>
                    <a:pt x="10" y="190"/>
                    <a:pt x="9" y="188"/>
                  </a:cubicBezTo>
                  <a:cubicBezTo>
                    <a:pt x="9" y="187"/>
                    <a:pt x="8" y="186"/>
                    <a:pt x="7" y="185"/>
                  </a:cubicBezTo>
                  <a:cubicBezTo>
                    <a:pt x="7" y="184"/>
                    <a:pt x="7" y="183"/>
                    <a:pt x="7" y="181"/>
                  </a:cubicBezTo>
                  <a:cubicBezTo>
                    <a:pt x="7" y="180"/>
                    <a:pt x="7" y="179"/>
                    <a:pt x="7" y="178"/>
                  </a:cubicBezTo>
                  <a:cubicBezTo>
                    <a:pt x="7" y="177"/>
                    <a:pt x="7" y="176"/>
                    <a:pt x="7" y="175"/>
                  </a:cubicBezTo>
                  <a:cubicBezTo>
                    <a:pt x="7" y="170"/>
                    <a:pt x="7" y="166"/>
                    <a:pt x="7" y="163"/>
                  </a:cubicBezTo>
                  <a:cubicBezTo>
                    <a:pt x="7" y="160"/>
                    <a:pt x="6" y="164"/>
                    <a:pt x="5" y="165"/>
                  </a:cubicBezTo>
                  <a:cubicBezTo>
                    <a:pt x="5" y="170"/>
                    <a:pt x="5" y="176"/>
                    <a:pt x="3" y="170"/>
                  </a:cubicBezTo>
                  <a:cubicBezTo>
                    <a:pt x="1" y="161"/>
                    <a:pt x="1" y="161"/>
                    <a:pt x="0" y="176"/>
                  </a:cubicBezTo>
                  <a:cubicBezTo>
                    <a:pt x="0" y="180"/>
                    <a:pt x="1" y="184"/>
                    <a:pt x="1" y="188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2" y="196"/>
                    <a:pt x="2" y="198"/>
                    <a:pt x="3" y="200"/>
                  </a:cubicBezTo>
                  <a:cubicBezTo>
                    <a:pt x="10" y="230"/>
                    <a:pt x="26" y="257"/>
                    <a:pt x="48" y="278"/>
                  </a:cubicBezTo>
                  <a:cubicBezTo>
                    <a:pt x="50" y="280"/>
                    <a:pt x="52" y="281"/>
                    <a:pt x="53" y="283"/>
                  </a:cubicBezTo>
                  <a:cubicBezTo>
                    <a:pt x="54" y="284"/>
                    <a:pt x="55" y="285"/>
                    <a:pt x="57" y="286"/>
                  </a:cubicBezTo>
                  <a:cubicBezTo>
                    <a:pt x="58" y="288"/>
                    <a:pt x="60" y="289"/>
                    <a:pt x="61" y="290"/>
                  </a:cubicBezTo>
                  <a:cubicBezTo>
                    <a:pt x="64" y="292"/>
                    <a:pt x="66" y="294"/>
                    <a:pt x="68" y="294"/>
                  </a:cubicBezTo>
                  <a:cubicBezTo>
                    <a:pt x="78" y="299"/>
                    <a:pt x="73" y="300"/>
                    <a:pt x="80" y="303"/>
                  </a:cubicBezTo>
                  <a:cubicBezTo>
                    <a:pt x="84" y="305"/>
                    <a:pt x="87" y="306"/>
                    <a:pt x="91" y="308"/>
                  </a:cubicBezTo>
                  <a:cubicBezTo>
                    <a:pt x="93" y="309"/>
                    <a:pt x="95" y="310"/>
                    <a:pt x="97" y="310"/>
                  </a:cubicBezTo>
                  <a:cubicBezTo>
                    <a:pt x="99" y="311"/>
                    <a:pt x="101" y="312"/>
                    <a:pt x="103" y="313"/>
                  </a:cubicBezTo>
                  <a:cubicBezTo>
                    <a:pt x="111" y="316"/>
                    <a:pt x="120" y="318"/>
                    <a:pt x="127" y="319"/>
                  </a:cubicBezTo>
                  <a:cubicBezTo>
                    <a:pt x="131" y="320"/>
                    <a:pt x="135" y="320"/>
                    <a:pt x="138" y="320"/>
                  </a:cubicBezTo>
                  <a:cubicBezTo>
                    <a:pt x="140" y="320"/>
                    <a:pt x="141" y="320"/>
                    <a:pt x="143" y="321"/>
                  </a:cubicBezTo>
                  <a:cubicBezTo>
                    <a:pt x="145" y="321"/>
                    <a:pt x="146" y="321"/>
                    <a:pt x="148" y="321"/>
                  </a:cubicBezTo>
                  <a:cubicBezTo>
                    <a:pt x="151" y="321"/>
                    <a:pt x="154" y="321"/>
                    <a:pt x="158" y="321"/>
                  </a:cubicBezTo>
                  <a:cubicBezTo>
                    <a:pt x="161" y="321"/>
                    <a:pt x="165" y="320"/>
                    <a:pt x="169" y="320"/>
                  </a:cubicBezTo>
                  <a:cubicBezTo>
                    <a:pt x="175" y="320"/>
                    <a:pt x="181" y="320"/>
                    <a:pt x="186" y="320"/>
                  </a:cubicBezTo>
                  <a:cubicBezTo>
                    <a:pt x="192" y="321"/>
                    <a:pt x="197" y="320"/>
                    <a:pt x="203" y="318"/>
                  </a:cubicBezTo>
                  <a:cubicBezTo>
                    <a:pt x="207" y="317"/>
                    <a:pt x="210" y="316"/>
                    <a:pt x="213" y="314"/>
                  </a:cubicBezTo>
                  <a:cubicBezTo>
                    <a:pt x="215" y="313"/>
                    <a:pt x="218" y="311"/>
                    <a:pt x="221" y="310"/>
                  </a:cubicBezTo>
                  <a:cubicBezTo>
                    <a:pt x="224" y="309"/>
                    <a:pt x="227" y="307"/>
                    <a:pt x="230" y="305"/>
                  </a:cubicBezTo>
                  <a:cubicBezTo>
                    <a:pt x="232" y="304"/>
                    <a:pt x="233" y="304"/>
                    <a:pt x="235" y="303"/>
                  </a:cubicBezTo>
                  <a:cubicBezTo>
                    <a:pt x="237" y="302"/>
                    <a:pt x="238" y="301"/>
                    <a:pt x="240" y="300"/>
                  </a:cubicBezTo>
                  <a:cubicBezTo>
                    <a:pt x="240" y="299"/>
                    <a:pt x="241" y="299"/>
                    <a:pt x="241" y="299"/>
                  </a:cubicBezTo>
                  <a:cubicBezTo>
                    <a:pt x="241" y="299"/>
                    <a:pt x="242" y="298"/>
                    <a:pt x="244" y="297"/>
                  </a:cubicBezTo>
                  <a:cubicBezTo>
                    <a:pt x="247" y="296"/>
                    <a:pt x="249" y="294"/>
                    <a:pt x="252" y="292"/>
                  </a:cubicBezTo>
                  <a:cubicBezTo>
                    <a:pt x="255" y="291"/>
                    <a:pt x="258" y="289"/>
                    <a:pt x="261" y="287"/>
                  </a:cubicBezTo>
                  <a:cubicBezTo>
                    <a:pt x="263" y="285"/>
                    <a:pt x="265" y="282"/>
                    <a:pt x="266" y="281"/>
                  </a:cubicBezTo>
                  <a:cubicBezTo>
                    <a:pt x="268" y="278"/>
                    <a:pt x="270" y="276"/>
                    <a:pt x="273" y="273"/>
                  </a:cubicBezTo>
                  <a:cubicBezTo>
                    <a:pt x="275" y="270"/>
                    <a:pt x="278" y="267"/>
                    <a:pt x="282" y="263"/>
                  </a:cubicBezTo>
                  <a:cubicBezTo>
                    <a:pt x="284" y="262"/>
                    <a:pt x="287" y="258"/>
                    <a:pt x="290" y="254"/>
                  </a:cubicBezTo>
                  <a:cubicBezTo>
                    <a:pt x="292" y="253"/>
                    <a:pt x="294" y="251"/>
                    <a:pt x="295" y="249"/>
                  </a:cubicBezTo>
                  <a:cubicBezTo>
                    <a:pt x="296" y="247"/>
                    <a:pt x="297" y="245"/>
                    <a:pt x="298" y="244"/>
                  </a:cubicBezTo>
                  <a:cubicBezTo>
                    <a:pt x="308" y="227"/>
                    <a:pt x="313" y="210"/>
                    <a:pt x="316" y="194"/>
                  </a:cubicBezTo>
                  <a:cubicBezTo>
                    <a:pt x="319" y="177"/>
                    <a:pt x="320" y="161"/>
                    <a:pt x="319" y="144"/>
                  </a:cubicBezTo>
                  <a:cubicBezTo>
                    <a:pt x="319" y="142"/>
                    <a:pt x="319" y="140"/>
                    <a:pt x="319" y="136"/>
                  </a:cubicBezTo>
                  <a:cubicBezTo>
                    <a:pt x="318" y="134"/>
                    <a:pt x="318" y="132"/>
                    <a:pt x="318" y="129"/>
                  </a:cubicBezTo>
                  <a:cubicBezTo>
                    <a:pt x="317" y="127"/>
                    <a:pt x="316" y="124"/>
                    <a:pt x="316" y="121"/>
                  </a:cubicBezTo>
                  <a:cubicBezTo>
                    <a:pt x="314" y="115"/>
                    <a:pt x="312" y="108"/>
                    <a:pt x="309" y="101"/>
                  </a:cubicBezTo>
                  <a:cubicBezTo>
                    <a:pt x="308" y="98"/>
                    <a:pt x="306" y="94"/>
                    <a:pt x="305" y="91"/>
                  </a:cubicBezTo>
                  <a:cubicBezTo>
                    <a:pt x="304" y="89"/>
                    <a:pt x="303" y="87"/>
                    <a:pt x="302" y="85"/>
                  </a:cubicBezTo>
                  <a:cubicBezTo>
                    <a:pt x="301" y="83"/>
                    <a:pt x="300" y="82"/>
                    <a:pt x="299" y="80"/>
                  </a:cubicBezTo>
                  <a:cubicBezTo>
                    <a:pt x="297" y="77"/>
                    <a:pt x="295" y="73"/>
                    <a:pt x="292" y="70"/>
                  </a:cubicBezTo>
                  <a:cubicBezTo>
                    <a:pt x="290" y="66"/>
                    <a:pt x="288" y="63"/>
                    <a:pt x="285" y="60"/>
                  </a:cubicBezTo>
                  <a:cubicBezTo>
                    <a:pt x="283" y="57"/>
                    <a:pt x="280" y="54"/>
                    <a:pt x="278" y="51"/>
                  </a:cubicBezTo>
                  <a:cubicBezTo>
                    <a:pt x="276" y="50"/>
                    <a:pt x="275" y="49"/>
                    <a:pt x="274" y="47"/>
                  </a:cubicBezTo>
                  <a:cubicBezTo>
                    <a:pt x="273" y="46"/>
                    <a:pt x="271" y="45"/>
                    <a:pt x="270" y="44"/>
                  </a:cubicBezTo>
                  <a:cubicBezTo>
                    <a:pt x="267" y="41"/>
                    <a:pt x="265" y="39"/>
                    <a:pt x="263" y="37"/>
                  </a:cubicBezTo>
                  <a:cubicBezTo>
                    <a:pt x="260" y="35"/>
                    <a:pt x="258" y="34"/>
                    <a:pt x="256" y="32"/>
                  </a:cubicBezTo>
                  <a:cubicBezTo>
                    <a:pt x="254" y="31"/>
                    <a:pt x="252" y="29"/>
                    <a:pt x="250" y="28"/>
                  </a:cubicBezTo>
                  <a:cubicBezTo>
                    <a:pt x="249" y="27"/>
                    <a:pt x="247" y="26"/>
                    <a:pt x="246" y="25"/>
                  </a:cubicBezTo>
                  <a:cubicBezTo>
                    <a:pt x="243" y="24"/>
                    <a:pt x="240" y="22"/>
                    <a:pt x="238" y="20"/>
                  </a:cubicBezTo>
                  <a:cubicBezTo>
                    <a:pt x="235" y="19"/>
                    <a:pt x="232" y="18"/>
                    <a:pt x="229" y="16"/>
                  </a:cubicBezTo>
                  <a:cubicBezTo>
                    <a:pt x="226" y="15"/>
                    <a:pt x="224" y="13"/>
                    <a:pt x="221" y="12"/>
                  </a:cubicBezTo>
                  <a:cubicBezTo>
                    <a:pt x="218" y="11"/>
                    <a:pt x="215" y="10"/>
                    <a:pt x="212" y="9"/>
                  </a:cubicBezTo>
                  <a:cubicBezTo>
                    <a:pt x="211" y="8"/>
                    <a:pt x="209" y="7"/>
                    <a:pt x="208" y="7"/>
                  </a:cubicBezTo>
                  <a:cubicBezTo>
                    <a:pt x="206" y="7"/>
                    <a:pt x="204" y="6"/>
                    <a:pt x="203" y="6"/>
                  </a:cubicBezTo>
                  <a:cubicBezTo>
                    <a:pt x="186" y="2"/>
                    <a:pt x="171" y="0"/>
                    <a:pt x="152" y="0"/>
                  </a:cubicBezTo>
                  <a:cubicBezTo>
                    <a:pt x="133" y="3"/>
                    <a:pt x="114" y="5"/>
                    <a:pt x="96" y="12"/>
                  </a:cubicBezTo>
                  <a:cubicBezTo>
                    <a:pt x="93" y="15"/>
                    <a:pt x="88" y="18"/>
                    <a:pt x="83" y="20"/>
                  </a:cubicBezTo>
                  <a:cubicBezTo>
                    <a:pt x="81" y="22"/>
                    <a:pt x="78" y="23"/>
                    <a:pt x="76" y="25"/>
                  </a:cubicBezTo>
                  <a:cubicBezTo>
                    <a:pt x="73" y="27"/>
                    <a:pt x="70" y="29"/>
                    <a:pt x="66" y="31"/>
                  </a:cubicBezTo>
                  <a:cubicBezTo>
                    <a:pt x="63" y="33"/>
                    <a:pt x="60" y="35"/>
                    <a:pt x="57" y="38"/>
                  </a:cubicBezTo>
                  <a:cubicBezTo>
                    <a:pt x="55" y="40"/>
                    <a:pt x="52" y="43"/>
                    <a:pt x="49" y="46"/>
                  </a:cubicBezTo>
                  <a:cubicBezTo>
                    <a:pt x="46" y="48"/>
                    <a:pt x="44" y="51"/>
                    <a:pt x="41" y="54"/>
                  </a:cubicBezTo>
                  <a:cubicBezTo>
                    <a:pt x="39" y="57"/>
                    <a:pt x="36" y="60"/>
                    <a:pt x="34" y="63"/>
                  </a:cubicBezTo>
                  <a:cubicBezTo>
                    <a:pt x="33" y="65"/>
                    <a:pt x="33" y="66"/>
                    <a:pt x="32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1"/>
                    <a:pt x="23" y="79"/>
                    <a:pt x="18" y="86"/>
                  </a:cubicBezTo>
                  <a:cubicBezTo>
                    <a:pt x="14" y="94"/>
                    <a:pt x="11" y="102"/>
                    <a:pt x="11" y="103"/>
                  </a:cubicBezTo>
                  <a:cubicBezTo>
                    <a:pt x="10" y="106"/>
                    <a:pt x="9" y="108"/>
                    <a:pt x="9" y="110"/>
                  </a:cubicBezTo>
                  <a:cubicBezTo>
                    <a:pt x="8" y="113"/>
                    <a:pt x="7" y="115"/>
                    <a:pt x="6" y="118"/>
                  </a:cubicBezTo>
                  <a:cubicBezTo>
                    <a:pt x="6" y="121"/>
                    <a:pt x="5" y="123"/>
                    <a:pt x="4" y="126"/>
                  </a:cubicBezTo>
                  <a:cubicBezTo>
                    <a:pt x="4" y="127"/>
                    <a:pt x="4" y="128"/>
                    <a:pt x="3" y="130"/>
                  </a:cubicBezTo>
                  <a:cubicBezTo>
                    <a:pt x="3" y="131"/>
                    <a:pt x="3" y="132"/>
                    <a:pt x="3" y="134"/>
                  </a:cubicBezTo>
                  <a:cubicBezTo>
                    <a:pt x="2" y="141"/>
                    <a:pt x="1" y="147"/>
                    <a:pt x="2" y="151"/>
                  </a:cubicBezTo>
                  <a:cubicBezTo>
                    <a:pt x="3" y="155"/>
                    <a:pt x="3" y="157"/>
                    <a:pt x="4" y="160"/>
                  </a:cubicBezTo>
                  <a:cubicBezTo>
                    <a:pt x="7" y="167"/>
                    <a:pt x="8" y="153"/>
                    <a:pt x="9" y="149"/>
                  </a:cubicBezTo>
                  <a:cubicBezTo>
                    <a:pt x="10" y="147"/>
                    <a:pt x="10" y="146"/>
                    <a:pt x="10" y="144"/>
                  </a:cubicBezTo>
                  <a:cubicBezTo>
                    <a:pt x="11" y="142"/>
                    <a:pt x="11" y="141"/>
                    <a:pt x="11" y="139"/>
                  </a:cubicBezTo>
                  <a:cubicBezTo>
                    <a:pt x="11" y="138"/>
                    <a:pt x="12" y="136"/>
                    <a:pt x="12" y="133"/>
                  </a:cubicBezTo>
                  <a:cubicBezTo>
                    <a:pt x="12" y="131"/>
                    <a:pt x="13" y="129"/>
                    <a:pt x="13" y="127"/>
                  </a:cubicBezTo>
                  <a:cubicBezTo>
                    <a:pt x="15" y="124"/>
                    <a:pt x="16" y="121"/>
                    <a:pt x="16" y="117"/>
                  </a:cubicBezTo>
                  <a:cubicBezTo>
                    <a:pt x="18" y="114"/>
                    <a:pt x="18" y="110"/>
                    <a:pt x="19" y="106"/>
                  </a:cubicBezTo>
                  <a:cubicBezTo>
                    <a:pt x="20" y="103"/>
                    <a:pt x="21" y="99"/>
                    <a:pt x="22" y="96"/>
                  </a:cubicBezTo>
                  <a:cubicBezTo>
                    <a:pt x="23" y="92"/>
                    <a:pt x="25" y="89"/>
                    <a:pt x="27" y="86"/>
                  </a:cubicBezTo>
                  <a:cubicBezTo>
                    <a:pt x="29" y="82"/>
                    <a:pt x="31" y="79"/>
                    <a:pt x="33" y="77"/>
                  </a:cubicBezTo>
                  <a:cubicBezTo>
                    <a:pt x="36" y="75"/>
                    <a:pt x="38" y="73"/>
                    <a:pt x="41" y="70"/>
                  </a:cubicBezTo>
                  <a:cubicBezTo>
                    <a:pt x="42" y="69"/>
                    <a:pt x="42" y="67"/>
                    <a:pt x="43" y="66"/>
                  </a:cubicBezTo>
                  <a:cubicBezTo>
                    <a:pt x="44" y="65"/>
                    <a:pt x="45" y="64"/>
                    <a:pt x="46" y="63"/>
                  </a:cubicBezTo>
                  <a:cubicBezTo>
                    <a:pt x="47" y="62"/>
                    <a:pt x="48" y="60"/>
                    <a:pt x="49" y="58"/>
                  </a:cubicBezTo>
                  <a:cubicBezTo>
                    <a:pt x="50" y="56"/>
                    <a:pt x="50" y="54"/>
                    <a:pt x="47" y="57"/>
                  </a:cubicBezTo>
                  <a:cubicBezTo>
                    <a:pt x="48" y="56"/>
                    <a:pt x="50" y="54"/>
                    <a:pt x="52" y="53"/>
                  </a:cubicBezTo>
                  <a:cubicBezTo>
                    <a:pt x="54" y="52"/>
                    <a:pt x="56" y="51"/>
                    <a:pt x="58" y="49"/>
                  </a:cubicBezTo>
                  <a:cubicBezTo>
                    <a:pt x="60" y="48"/>
                    <a:pt x="61" y="46"/>
                    <a:pt x="63" y="45"/>
                  </a:cubicBezTo>
                  <a:cubicBezTo>
                    <a:pt x="66" y="43"/>
                    <a:pt x="68" y="41"/>
                    <a:pt x="70" y="39"/>
                  </a:cubicBezTo>
                  <a:cubicBezTo>
                    <a:pt x="74" y="36"/>
                    <a:pt x="77" y="33"/>
                    <a:pt x="82" y="30"/>
                  </a:cubicBezTo>
                  <a:cubicBezTo>
                    <a:pt x="87" y="26"/>
                    <a:pt x="91" y="25"/>
                    <a:pt x="95" y="24"/>
                  </a:cubicBezTo>
                  <a:cubicBezTo>
                    <a:pt x="97" y="23"/>
                    <a:pt x="99" y="23"/>
                    <a:pt x="102" y="22"/>
                  </a:cubicBezTo>
                  <a:cubicBezTo>
                    <a:pt x="104" y="22"/>
                    <a:pt x="106" y="21"/>
                    <a:pt x="109" y="20"/>
                  </a:cubicBezTo>
                  <a:cubicBezTo>
                    <a:pt x="111" y="20"/>
                    <a:pt x="114" y="19"/>
                    <a:pt x="116" y="18"/>
                  </a:cubicBezTo>
                  <a:cubicBezTo>
                    <a:pt x="118" y="17"/>
                    <a:pt x="120" y="17"/>
                    <a:pt x="123" y="16"/>
                  </a:cubicBezTo>
                  <a:cubicBezTo>
                    <a:pt x="125" y="15"/>
                    <a:pt x="127" y="14"/>
                    <a:pt x="129" y="13"/>
                  </a:cubicBezTo>
                  <a:cubicBezTo>
                    <a:pt x="131" y="13"/>
                    <a:pt x="134" y="12"/>
                    <a:pt x="136" y="12"/>
                  </a:cubicBezTo>
                  <a:cubicBezTo>
                    <a:pt x="149" y="8"/>
                    <a:pt x="164" y="9"/>
                    <a:pt x="179" y="11"/>
                  </a:cubicBezTo>
                  <a:cubicBezTo>
                    <a:pt x="181" y="12"/>
                    <a:pt x="184" y="12"/>
                    <a:pt x="186" y="13"/>
                  </a:cubicBezTo>
                  <a:cubicBezTo>
                    <a:pt x="188" y="13"/>
                    <a:pt x="189" y="13"/>
                    <a:pt x="190" y="13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9" y="16"/>
                    <a:pt x="205" y="17"/>
                    <a:pt x="210" y="19"/>
                  </a:cubicBezTo>
                  <a:cubicBezTo>
                    <a:pt x="212" y="19"/>
                    <a:pt x="215" y="20"/>
                    <a:pt x="218" y="21"/>
                  </a:cubicBezTo>
                  <a:cubicBezTo>
                    <a:pt x="221" y="23"/>
                    <a:pt x="225" y="25"/>
                    <a:pt x="227" y="26"/>
                  </a:cubicBezTo>
                  <a:cubicBezTo>
                    <a:pt x="232" y="28"/>
                    <a:pt x="238" y="32"/>
                    <a:pt x="241" y="32"/>
                  </a:cubicBezTo>
                  <a:cubicBezTo>
                    <a:pt x="242" y="33"/>
                    <a:pt x="243" y="34"/>
                    <a:pt x="245" y="35"/>
                  </a:cubicBezTo>
                  <a:cubicBezTo>
                    <a:pt x="247" y="37"/>
                    <a:pt x="249" y="38"/>
                    <a:pt x="251" y="40"/>
                  </a:cubicBezTo>
                  <a:cubicBezTo>
                    <a:pt x="253" y="41"/>
                    <a:pt x="255" y="42"/>
                    <a:pt x="256" y="43"/>
                  </a:cubicBezTo>
                  <a:cubicBezTo>
                    <a:pt x="258" y="44"/>
                    <a:pt x="259" y="45"/>
                    <a:pt x="259" y="44"/>
                  </a:cubicBezTo>
                  <a:cubicBezTo>
                    <a:pt x="259" y="47"/>
                    <a:pt x="266" y="55"/>
                    <a:pt x="273" y="65"/>
                  </a:cubicBezTo>
                  <a:cubicBezTo>
                    <a:pt x="275" y="67"/>
                    <a:pt x="277" y="70"/>
                    <a:pt x="279" y="72"/>
                  </a:cubicBezTo>
                  <a:cubicBezTo>
                    <a:pt x="281" y="74"/>
                    <a:pt x="282" y="76"/>
                    <a:pt x="284" y="79"/>
                  </a:cubicBezTo>
                  <a:cubicBezTo>
                    <a:pt x="287" y="83"/>
                    <a:pt x="290" y="87"/>
                    <a:pt x="293" y="89"/>
                  </a:cubicBezTo>
                  <a:cubicBezTo>
                    <a:pt x="292" y="88"/>
                    <a:pt x="292" y="88"/>
                    <a:pt x="292" y="88"/>
                  </a:cubicBezTo>
                  <a:cubicBezTo>
                    <a:pt x="290" y="87"/>
                    <a:pt x="288" y="86"/>
                    <a:pt x="290" y="89"/>
                  </a:cubicBezTo>
                  <a:cubicBezTo>
                    <a:pt x="292" y="93"/>
                    <a:pt x="294" y="99"/>
                    <a:pt x="297" y="102"/>
                  </a:cubicBezTo>
                  <a:cubicBezTo>
                    <a:pt x="299" y="105"/>
                    <a:pt x="302" y="113"/>
                    <a:pt x="302" y="115"/>
                  </a:cubicBezTo>
                  <a:cubicBezTo>
                    <a:pt x="302" y="116"/>
                    <a:pt x="301" y="116"/>
                    <a:pt x="301" y="116"/>
                  </a:cubicBezTo>
                  <a:cubicBezTo>
                    <a:pt x="300" y="116"/>
                    <a:pt x="301" y="117"/>
                    <a:pt x="301" y="120"/>
                  </a:cubicBezTo>
                  <a:cubicBezTo>
                    <a:pt x="303" y="125"/>
                    <a:pt x="307" y="130"/>
                    <a:pt x="308" y="139"/>
                  </a:cubicBezTo>
                  <a:cubicBezTo>
                    <a:pt x="308" y="143"/>
                    <a:pt x="309" y="146"/>
                    <a:pt x="309" y="150"/>
                  </a:cubicBezTo>
                  <a:cubicBezTo>
                    <a:pt x="309" y="153"/>
                    <a:pt x="309" y="158"/>
                    <a:pt x="309" y="161"/>
                  </a:cubicBezTo>
                  <a:cubicBezTo>
                    <a:pt x="310" y="165"/>
                    <a:pt x="310" y="168"/>
                    <a:pt x="310" y="170"/>
                  </a:cubicBezTo>
                  <a:cubicBezTo>
                    <a:pt x="310" y="172"/>
                    <a:pt x="309" y="174"/>
                    <a:pt x="309" y="176"/>
                  </a:cubicBezTo>
                  <a:cubicBezTo>
                    <a:pt x="309" y="179"/>
                    <a:pt x="308" y="182"/>
                    <a:pt x="308" y="185"/>
                  </a:cubicBezTo>
                  <a:cubicBezTo>
                    <a:pt x="307" y="188"/>
                    <a:pt x="307" y="191"/>
                    <a:pt x="306" y="194"/>
                  </a:cubicBezTo>
                  <a:cubicBezTo>
                    <a:pt x="305" y="197"/>
                    <a:pt x="304" y="200"/>
                    <a:pt x="304" y="203"/>
                  </a:cubicBezTo>
                  <a:cubicBezTo>
                    <a:pt x="304" y="204"/>
                    <a:pt x="303" y="206"/>
                    <a:pt x="303" y="208"/>
                  </a:cubicBezTo>
                  <a:cubicBezTo>
                    <a:pt x="302" y="210"/>
                    <a:pt x="301" y="212"/>
                    <a:pt x="301" y="213"/>
                  </a:cubicBezTo>
                  <a:cubicBezTo>
                    <a:pt x="300" y="214"/>
                    <a:pt x="299" y="214"/>
                    <a:pt x="299" y="216"/>
                  </a:cubicBezTo>
                  <a:cubicBezTo>
                    <a:pt x="298" y="217"/>
                    <a:pt x="297" y="219"/>
                    <a:pt x="295" y="225"/>
                  </a:cubicBezTo>
                  <a:cubicBezTo>
                    <a:pt x="294" y="228"/>
                    <a:pt x="293" y="231"/>
                    <a:pt x="292" y="234"/>
                  </a:cubicBezTo>
                  <a:cubicBezTo>
                    <a:pt x="290" y="237"/>
                    <a:pt x="289" y="239"/>
                    <a:pt x="287" y="242"/>
                  </a:cubicBezTo>
                  <a:cubicBezTo>
                    <a:pt x="286" y="243"/>
                    <a:pt x="285" y="244"/>
                    <a:pt x="284" y="246"/>
                  </a:cubicBezTo>
                  <a:cubicBezTo>
                    <a:pt x="283" y="247"/>
                    <a:pt x="282" y="248"/>
                    <a:pt x="281" y="249"/>
                  </a:cubicBezTo>
                  <a:cubicBezTo>
                    <a:pt x="279" y="251"/>
                    <a:pt x="277" y="253"/>
                    <a:pt x="275" y="255"/>
                  </a:cubicBezTo>
                  <a:cubicBezTo>
                    <a:pt x="272" y="259"/>
                    <a:pt x="267" y="263"/>
                    <a:pt x="264" y="267"/>
                  </a:cubicBezTo>
                  <a:cubicBezTo>
                    <a:pt x="260" y="271"/>
                    <a:pt x="257" y="274"/>
                    <a:pt x="254" y="278"/>
                  </a:cubicBezTo>
                  <a:cubicBezTo>
                    <a:pt x="250" y="281"/>
                    <a:pt x="246" y="283"/>
                    <a:pt x="243" y="286"/>
                  </a:cubicBezTo>
                  <a:cubicBezTo>
                    <a:pt x="239" y="288"/>
                    <a:pt x="236" y="289"/>
                    <a:pt x="233" y="291"/>
                  </a:cubicBezTo>
                  <a:cubicBezTo>
                    <a:pt x="232" y="291"/>
                    <a:pt x="231" y="293"/>
                    <a:pt x="229" y="294"/>
                  </a:cubicBezTo>
                  <a:cubicBezTo>
                    <a:pt x="227" y="295"/>
                    <a:pt x="225" y="296"/>
                    <a:pt x="223" y="297"/>
                  </a:cubicBezTo>
                  <a:cubicBezTo>
                    <a:pt x="221" y="299"/>
                    <a:pt x="220" y="300"/>
                    <a:pt x="218" y="301"/>
                  </a:cubicBezTo>
                  <a:cubicBezTo>
                    <a:pt x="217" y="302"/>
                    <a:pt x="216" y="303"/>
                    <a:pt x="216" y="303"/>
                  </a:cubicBezTo>
                  <a:cubicBezTo>
                    <a:pt x="213" y="302"/>
                    <a:pt x="213" y="302"/>
                    <a:pt x="213" y="302"/>
                  </a:cubicBezTo>
                  <a:cubicBezTo>
                    <a:pt x="209" y="304"/>
                    <a:pt x="206" y="305"/>
                    <a:pt x="204" y="307"/>
                  </a:cubicBezTo>
                  <a:cubicBezTo>
                    <a:pt x="201" y="308"/>
                    <a:pt x="199" y="309"/>
                    <a:pt x="198" y="310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3" y="308"/>
                    <a:pt x="190" y="309"/>
                  </a:cubicBezTo>
                  <a:cubicBezTo>
                    <a:pt x="187" y="309"/>
                    <a:pt x="183" y="310"/>
                    <a:pt x="179" y="310"/>
                  </a:cubicBezTo>
                  <a:cubicBezTo>
                    <a:pt x="175" y="311"/>
                    <a:pt x="171" y="311"/>
                    <a:pt x="167" y="311"/>
                  </a:cubicBezTo>
                  <a:cubicBezTo>
                    <a:pt x="164" y="311"/>
                    <a:pt x="160" y="312"/>
                    <a:pt x="158" y="312"/>
                  </a:cubicBezTo>
                  <a:cubicBezTo>
                    <a:pt x="155" y="312"/>
                    <a:pt x="150" y="311"/>
                    <a:pt x="148" y="311"/>
                  </a:cubicBezTo>
                  <a:cubicBezTo>
                    <a:pt x="146" y="311"/>
                    <a:pt x="145" y="311"/>
                    <a:pt x="146" y="312"/>
                  </a:cubicBezTo>
                  <a:cubicBezTo>
                    <a:pt x="147" y="312"/>
                    <a:pt x="147" y="312"/>
                    <a:pt x="148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稻壳儿春秋广告/盗版必究        原创来源：http://chn.docer.com/works?userid=199329941#!/work_time"/>
          <p:cNvSpPr txBox="1"/>
          <p:nvPr/>
        </p:nvSpPr>
        <p:spPr>
          <a:xfrm flipH="1">
            <a:off x="8302503" y="2903135"/>
            <a:ext cx="1459628" cy="13322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</a:t>
            </a:r>
          </a:p>
        </p:txBody>
      </p:sp>
      <p:sp>
        <p:nvSpPr>
          <p:cNvPr id="35" name="稻壳儿春秋广告/盗版必究        原创来源：http://chn.docer.com/works?userid=199329941#!/work_time"/>
          <p:cNvSpPr txBox="1"/>
          <p:nvPr/>
        </p:nvSpPr>
        <p:spPr>
          <a:xfrm>
            <a:off x="5064632" y="3102508"/>
            <a:ext cx="2062736" cy="154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downloading, </a:t>
            </a:r>
            <a:r>
              <a:rPr lang="en-US" altLang="zh-CN" sz="1050" dirty="0" err="1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05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Spring and Autumn ads main graphic design, there are any questions, please contact the rice hull my business number. </a:t>
            </a:r>
          </a:p>
        </p:txBody>
      </p:sp>
      <p:sp>
        <p:nvSpPr>
          <p:cNvPr id="36" name="稻壳儿春秋广告/盗版必究        原创来源：http://chn.docer.com/works?userid=199329941#!/work_time"/>
          <p:cNvSpPr txBox="1"/>
          <p:nvPr/>
        </p:nvSpPr>
        <p:spPr>
          <a:xfrm>
            <a:off x="5208846" y="2702398"/>
            <a:ext cx="1774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巴州春秋广告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9566" cy="1323974"/>
          </a:xfrm>
          <a:prstGeom prst="rect">
            <a:avLst/>
          </a:prstGeom>
        </p:spPr>
      </p:pic>
      <p:pic>
        <p:nvPicPr>
          <p:cNvPr id="6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62650"/>
            <a:ext cx="1021710" cy="895350"/>
          </a:xfrm>
          <a:prstGeom prst="rect">
            <a:avLst/>
          </a:prstGeom>
        </p:spPr>
      </p:pic>
      <p:pic>
        <p:nvPicPr>
          <p:cNvPr id="1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86" y="0"/>
            <a:ext cx="1346113" cy="1152525"/>
          </a:xfrm>
          <a:prstGeom prst="rect">
            <a:avLst/>
          </a:prstGeom>
        </p:spPr>
      </p:pic>
      <p:pic>
        <p:nvPicPr>
          <p:cNvPr id="15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74" y="6063527"/>
            <a:ext cx="1738126" cy="794473"/>
          </a:xfrm>
          <a:prstGeom prst="rect">
            <a:avLst/>
          </a:prstGeom>
        </p:spPr>
      </p:pic>
      <p:sp>
        <p:nvSpPr>
          <p:cNvPr id="16" name="稻壳儿春秋广告/盗版必究        原创来源：http://chn.docer.com/works?userid=199329941#!/work_time"/>
          <p:cNvSpPr txBox="1"/>
          <p:nvPr/>
        </p:nvSpPr>
        <p:spPr>
          <a:xfrm>
            <a:off x="5234880" y="345347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此处添加标题</a:t>
            </a:r>
          </a:p>
        </p:txBody>
      </p:sp>
      <p:sp>
        <p:nvSpPr>
          <p:cNvPr id="17" name="稻壳儿春秋广告/盗版必究        原创来源：http://chn.docer.com/works?userid=199329941#!/work_time"/>
          <p:cNvSpPr txBox="1"/>
          <p:nvPr/>
        </p:nvSpPr>
        <p:spPr>
          <a:xfrm>
            <a:off x="4569336" y="646583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 bwMode="auto">
          <a:xfrm>
            <a:off x="2640012" y="2074863"/>
            <a:ext cx="8056563" cy="709613"/>
          </a:xfrm>
          <a:custGeom>
            <a:avLst/>
            <a:gdLst>
              <a:gd name="T0" fmla="*/ 1935 w 2425"/>
              <a:gd name="T1" fmla="*/ 12 h 212"/>
              <a:gd name="T2" fmla="*/ 2010 w 2425"/>
              <a:gd name="T3" fmla="*/ 11 h 212"/>
              <a:gd name="T4" fmla="*/ 2121 w 2425"/>
              <a:gd name="T5" fmla="*/ 12 h 212"/>
              <a:gd name="T6" fmla="*/ 2226 w 2425"/>
              <a:gd name="T7" fmla="*/ 11 h 212"/>
              <a:gd name="T8" fmla="*/ 2297 w 2425"/>
              <a:gd name="T9" fmla="*/ 13 h 212"/>
              <a:gd name="T10" fmla="*/ 2329 w 2425"/>
              <a:gd name="T11" fmla="*/ 12 h 212"/>
              <a:gd name="T12" fmla="*/ 2417 w 2425"/>
              <a:gd name="T13" fmla="*/ 11 h 212"/>
              <a:gd name="T14" fmla="*/ 2400 w 2425"/>
              <a:gd name="T15" fmla="*/ 6 h 212"/>
              <a:gd name="T16" fmla="*/ 2322 w 2425"/>
              <a:gd name="T17" fmla="*/ 2 h 212"/>
              <a:gd name="T18" fmla="*/ 2069 w 2425"/>
              <a:gd name="T19" fmla="*/ 2 h 212"/>
              <a:gd name="T20" fmla="*/ 1981 w 2425"/>
              <a:gd name="T21" fmla="*/ 1 h 212"/>
              <a:gd name="T22" fmla="*/ 1744 w 2425"/>
              <a:gd name="T23" fmla="*/ 4 h 212"/>
              <a:gd name="T24" fmla="*/ 1548 w 2425"/>
              <a:gd name="T25" fmla="*/ 3 h 212"/>
              <a:gd name="T26" fmla="*/ 1535 w 2425"/>
              <a:gd name="T27" fmla="*/ 4 h 212"/>
              <a:gd name="T28" fmla="*/ 1464 w 2425"/>
              <a:gd name="T29" fmla="*/ 3 h 212"/>
              <a:gd name="T30" fmla="*/ 1338 w 2425"/>
              <a:gd name="T31" fmla="*/ 2 h 212"/>
              <a:gd name="T32" fmla="*/ 700 w 2425"/>
              <a:gd name="T33" fmla="*/ 1 h 212"/>
              <a:gd name="T34" fmla="*/ 578 w 2425"/>
              <a:gd name="T35" fmla="*/ 1 h 212"/>
              <a:gd name="T36" fmla="*/ 301 w 2425"/>
              <a:gd name="T37" fmla="*/ 1 h 212"/>
              <a:gd name="T38" fmla="*/ 91 w 2425"/>
              <a:gd name="T39" fmla="*/ 3 h 212"/>
              <a:gd name="T40" fmla="*/ 75 w 2425"/>
              <a:gd name="T41" fmla="*/ 3 h 212"/>
              <a:gd name="T42" fmla="*/ 45 w 2425"/>
              <a:gd name="T43" fmla="*/ 3 h 212"/>
              <a:gd name="T44" fmla="*/ 0 w 2425"/>
              <a:gd name="T45" fmla="*/ 31 h 212"/>
              <a:gd name="T46" fmla="*/ 1 w 2425"/>
              <a:gd name="T47" fmla="*/ 124 h 212"/>
              <a:gd name="T48" fmla="*/ 10 w 2425"/>
              <a:gd name="T49" fmla="*/ 164 h 212"/>
              <a:gd name="T50" fmla="*/ 10 w 2425"/>
              <a:gd name="T51" fmla="*/ 102 h 212"/>
              <a:gd name="T52" fmla="*/ 9 w 2425"/>
              <a:gd name="T53" fmla="*/ 31 h 212"/>
              <a:gd name="T54" fmla="*/ 8 w 2425"/>
              <a:gd name="T55" fmla="*/ 10 h 212"/>
              <a:gd name="T56" fmla="*/ 18 w 2425"/>
              <a:gd name="T57" fmla="*/ 10 h 212"/>
              <a:gd name="T58" fmla="*/ 60 w 2425"/>
              <a:gd name="T59" fmla="*/ 11 h 212"/>
              <a:gd name="T60" fmla="*/ 125 w 2425"/>
              <a:gd name="T61" fmla="*/ 9 h 212"/>
              <a:gd name="T62" fmla="*/ 246 w 2425"/>
              <a:gd name="T63" fmla="*/ 10 h 212"/>
              <a:gd name="T64" fmla="*/ 401 w 2425"/>
              <a:gd name="T65" fmla="*/ 11 h 212"/>
              <a:gd name="T66" fmla="*/ 605 w 2425"/>
              <a:gd name="T67" fmla="*/ 11 h 212"/>
              <a:gd name="T68" fmla="*/ 698 w 2425"/>
              <a:gd name="T69" fmla="*/ 10 h 212"/>
              <a:gd name="T70" fmla="*/ 909 w 2425"/>
              <a:gd name="T71" fmla="*/ 11 h 212"/>
              <a:gd name="T72" fmla="*/ 906 w 2425"/>
              <a:gd name="T73" fmla="*/ 13 h 212"/>
              <a:gd name="T74" fmla="*/ 986 w 2425"/>
              <a:gd name="T75" fmla="*/ 13 h 212"/>
              <a:gd name="T76" fmla="*/ 998 w 2425"/>
              <a:gd name="T77" fmla="*/ 15 h 212"/>
              <a:gd name="T78" fmla="*/ 1082 w 2425"/>
              <a:gd name="T79" fmla="*/ 13 h 212"/>
              <a:gd name="T80" fmla="*/ 1231 w 2425"/>
              <a:gd name="T81" fmla="*/ 13 h 212"/>
              <a:gd name="T82" fmla="*/ 1297 w 2425"/>
              <a:gd name="T83" fmla="*/ 13 h 212"/>
              <a:gd name="T84" fmla="*/ 1444 w 2425"/>
              <a:gd name="T85" fmla="*/ 15 h 212"/>
              <a:gd name="T86" fmla="*/ 1553 w 2425"/>
              <a:gd name="T87" fmla="*/ 15 h 212"/>
              <a:gd name="T88" fmla="*/ 1602 w 2425"/>
              <a:gd name="T89" fmla="*/ 12 h 212"/>
              <a:gd name="T90" fmla="*/ 1617 w 2425"/>
              <a:gd name="T91" fmla="*/ 13 h 212"/>
              <a:gd name="T92" fmla="*/ 1669 w 2425"/>
              <a:gd name="T93" fmla="*/ 13 h 212"/>
              <a:gd name="T94" fmla="*/ 1801 w 2425"/>
              <a:gd name="T95" fmla="*/ 14 h 212"/>
              <a:gd name="T96" fmla="*/ 1801 w 2425"/>
              <a:gd name="T97" fmla="*/ 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25" h="212">
                <a:moveTo>
                  <a:pt x="1801" y="12"/>
                </a:moveTo>
                <a:cubicBezTo>
                  <a:pt x="1843" y="12"/>
                  <a:pt x="1891" y="11"/>
                  <a:pt x="1935" y="12"/>
                </a:cubicBezTo>
                <a:cubicBezTo>
                  <a:pt x="1951" y="13"/>
                  <a:pt x="1968" y="13"/>
                  <a:pt x="1985" y="13"/>
                </a:cubicBezTo>
                <a:cubicBezTo>
                  <a:pt x="1995" y="13"/>
                  <a:pt x="2036" y="11"/>
                  <a:pt x="2010" y="11"/>
                </a:cubicBezTo>
                <a:cubicBezTo>
                  <a:pt x="2003" y="11"/>
                  <a:pt x="2022" y="11"/>
                  <a:pt x="2029" y="12"/>
                </a:cubicBezTo>
                <a:cubicBezTo>
                  <a:pt x="2059" y="13"/>
                  <a:pt x="2087" y="12"/>
                  <a:pt x="2121" y="12"/>
                </a:cubicBezTo>
                <a:cubicBezTo>
                  <a:pt x="2143" y="12"/>
                  <a:pt x="2205" y="12"/>
                  <a:pt x="2221" y="13"/>
                </a:cubicBezTo>
                <a:cubicBezTo>
                  <a:pt x="2210" y="12"/>
                  <a:pt x="2214" y="11"/>
                  <a:pt x="2226" y="11"/>
                </a:cubicBezTo>
                <a:cubicBezTo>
                  <a:pt x="2239" y="10"/>
                  <a:pt x="2258" y="10"/>
                  <a:pt x="2272" y="11"/>
                </a:cubicBezTo>
                <a:cubicBezTo>
                  <a:pt x="2285" y="11"/>
                  <a:pt x="2294" y="12"/>
                  <a:pt x="2297" y="13"/>
                </a:cubicBezTo>
                <a:cubicBezTo>
                  <a:pt x="2296" y="12"/>
                  <a:pt x="2302" y="12"/>
                  <a:pt x="2309" y="12"/>
                </a:cubicBezTo>
                <a:cubicBezTo>
                  <a:pt x="2315" y="12"/>
                  <a:pt x="2323" y="12"/>
                  <a:pt x="2329" y="12"/>
                </a:cubicBezTo>
                <a:cubicBezTo>
                  <a:pt x="2348" y="11"/>
                  <a:pt x="2354" y="10"/>
                  <a:pt x="2358" y="9"/>
                </a:cubicBezTo>
                <a:cubicBezTo>
                  <a:pt x="2367" y="9"/>
                  <a:pt x="2403" y="11"/>
                  <a:pt x="2417" y="11"/>
                </a:cubicBezTo>
                <a:cubicBezTo>
                  <a:pt x="2425" y="10"/>
                  <a:pt x="2416" y="9"/>
                  <a:pt x="2412" y="9"/>
                </a:cubicBezTo>
                <a:cubicBezTo>
                  <a:pt x="2400" y="8"/>
                  <a:pt x="2383" y="7"/>
                  <a:pt x="2400" y="6"/>
                </a:cubicBezTo>
                <a:cubicBezTo>
                  <a:pt x="2424" y="4"/>
                  <a:pt x="2423" y="4"/>
                  <a:pt x="2384" y="3"/>
                </a:cubicBezTo>
                <a:cubicBezTo>
                  <a:pt x="2363" y="3"/>
                  <a:pt x="2343" y="2"/>
                  <a:pt x="2322" y="2"/>
                </a:cubicBezTo>
                <a:cubicBezTo>
                  <a:pt x="2244" y="2"/>
                  <a:pt x="2165" y="2"/>
                  <a:pt x="2086" y="2"/>
                </a:cubicBezTo>
                <a:cubicBezTo>
                  <a:pt x="2078" y="2"/>
                  <a:pt x="2073" y="3"/>
                  <a:pt x="2069" y="2"/>
                </a:cubicBezTo>
                <a:cubicBezTo>
                  <a:pt x="2051" y="2"/>
                  <a:pt x="2028" y="2"/>
                  <a:pt x="2020" y="2"/>
                </a:cubicBezTo>
                <a:cubicBezTo>
                  <a:pt x="1991" y="4"/>
                  <a:pt x="2002" y="0"/>
                  <a:pt x="1981" y="1"/>
                </a:cubicBezTo>
                <a:cubicBezTo>
                  <a:pt x="1943" y="3"/>
                  <a:pt x="1893" y="1"/>
                  <a:pt x="1852" y="3"/>
                </a:cubicBezTo>
                <a:cubicBezTo>
                  <a:pt x="1811" y="4"/>
                  <a:pt x="1787" y="5"/>
                  <a:pt x="1744" y="4"/>
                </a:cubicBezTo>
                <a:cubicBezTo>
                  <a:pt x="1709" y="4"/>
                  <a:pt x="1688" y="1"/>
                  <a:pt x="1654" y="1"/>
                </a:cubicBezTo>
                <a:cubicBezTo>
                  <a:pt x="1618" y="2"/>
                  <a:pt x="1592" y="4"/>
                  <a:pt x="1548" y="3"/>
                </a:cubicBezTo>
                <a:cubicBezTo>
                  <a:pt x="1548" y="3"/>
                  <a:pt x="1545" y="4"/>
                  <a:pt x="1545" y="4"/>
                </a:cubicBezTo>
                <a:cubicBezTo>
                  <a:pt x="1545" y="4"/>
                  <a:pt x="1541" y="4"/>
                  <a:pt x="1535" y="4"/>
                </a:cubicBezTo>
                <a:cubicBezTo>
                  <a:pt x="1529" y="3"/>
                  <a:pt x="1521" y="3"/>
                  <a:pt x="1512" y="3"/>
                </a:cubicBezTo>
                <a:cubicBezTo>
                  <a:pt x="1494" y="2"/>
                  <a:pt x="1474" y="2"/>
                  <a:pt x="1464" y="3"/>
                </a:cubicBezTo>
                <a:cubicBezTo>
                  <a:pt x="1447" y="5"/>
                  <a:pt x="1430" y="5"/>
                  <a:pt x="1402" y="4"/>
                </a:cubicBezTo>
                <a:cubicBezTo>
                  <a:pt x="1392" y="4"/>
                  <a:pt x="1352" y="2"/>
                  <a:pt x="1338" y="2"/>
                </a:cubicBezTo>
                <a:cubicBezTo>
                  <a:pt x="1237" y="2"/>
                  <a:pt x="1161" y="4"/>
                  <a:pt x="1069" y="2"/>
                </a:cubicBezTo>
                <a:cubicBezTo>
                  <a:pt x="1048" y="1"/>
                  <a:pt x="753" y="0"/>
                  <a:pt x="700" y="1"/>
                </a:cubicBezTo>
                <a:cubicBezTo>
                  <a:pt x="665" y="1"/>
                  <a:pt x="635" y="1"/>
                  <a:pt x="603" y="1"/>
                </a:cubicBezTo>
                <a:cubicBezTo>
                  <a:pt x="595" y="0"/>
                  <a:pt x="586" y="1"/>
                  <a:pt x="578" y="1"/>
                </a:cubicBezTo>
                <a:cubicBezTo>
                  <a:pt x="535" y="2"/>
                  <a:pt x="495" y="2"/>
                  <a:pt x="447" y="1"/>
                </a:cubicBezTo>
                <a:cubicBezTo>
                  <a:pt x="397" y="3"/>
                  <a:pt x="349" y="1"/>
                  <a:pt x="301" y="1"/>
                </a:cubicBezTo>
                <a:cubicBezTo>
                  <a:pt x="277" y="2"/>
                  <a:pt x="250" y="3"/>
                  <a:pt x="210" y="2"/>
                </a:cubicBezTo>
                <a:cubicBezTo>
                  <a:pt x="172" y="2"/>
                  <a:pt x="131" y="3"/>
                  <a:pt x="91" y="3"/>
                </a:cubicBezTo>
                <a:cubicBezTo>
                  <a:pt x="86" y="4"/>
                  <a:pt x="83" y="4"/>
                  <a:pt x="81" y="4"/>
                </a:cubicBezTo>
                <a:cubicBezTo>
                  <a:pt x="75" y="3"/>
                  <a:pt x="75" y="3"/>
                  <a:pt x="75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7" y="3"/>
                  <a:pt x="57" y="3"/>
                  <a:pt x="45" y="3"/>
                </a:cubicBezTo>
                <a:cubicBezTo>
                  <a:pt x="31" y="3"/>
                  <a:pt x="15" y="3"/>
                  <a:pt x="1" y="3"/>
                </a:cubicBezTo>
                <a:cubicBezTo>
                  <a:pt x="1" y="13"/>
                  <a:pt x="0" y="23"/>
                  <a:pt x="0" y="31"/>
                </a:cubicBezTo>
                <a:cubicBezTo>
                  <a:pt x="0" y="37"/>
                  <a:pt x="0" y="41"/>
                  <a:pt x="1" y="43"/>
                </a:cubicBezTo>
                <a:cubicBezTo>
                  <a:pt x="2" y="68"/>
                  <a:pt x="1" y="98"/>
                  <a:pt x="1" y="124"/>
                </a:cubicBezTo>
                <a:cubicBezTo>
                  <a:pt x="2" y="165"/>
                  <a:pt x="3" y="179"/>
                  <a:pt x="6" y="194"/>
                </a:cubicBezTo>
                <a:cubicBezTo>
                  <a:pt x="8" y="212"/>
                  <a:pt x="9" y="175"/>
                  <a:pt x="10" y="164"/>
                </a:cubicBezTo>
                <a:cubicBezTo>
                  <a:pt x="11" y="153"/>
                  <a:pt x="11" y="144"/>
                  <a:pt x="11" y="135"/>
                </a:cubicBezTo>
                <a:cubicBezTo>
                  <a:pt x="11" y="129"/>
                  <a:pt x="10" y="109"/>
                  <a:pt x="10" y="102"/>
                </a:cubicBezTo>
                <a:cubicBezTo>
                  <a:pt x="11" y="88"/>
                  <a:pt x="11" y="72"/>
                  <a:pt x="10" y="56"/>
                </a:cubicBezTo>
                <a:cubicBezTo>
                  <a:pt x="10" y="48"/>
                  <a:pt x="10" y="39"/>
                  <a:pt x="9" y="31"/>
                </a:cubicBezTo>
                <a:cubicBezTo>
                  <a:pt x="9" y="27"/>
                  <a:pt x="9" y="23"/>
                  <a:pt x="9" y="19"/>
                </a:cubicBezTo>
                <a:cubicBezTo>
                  <a:pt x="8" y="16"/>
                  <a:pt x="8" y="13"/>
                  <a:pt x="8" y="10"/>
                </a:cubicBezTo>
                <a:cubicBezTo>
                  <a:pt x="9" y="10"/>
                  <a:pt x="11" y="10"/>
                  <a:pt x="12" y="10"/>
                </a:cubicBezTo>
                <a:cubicBezTo>
                  <a:pt x="14" y="10"/>
                  <a:pt x="16" y="10"/>
                  <a:pt x="18" y="10"/>
                </a:cubicBezTo>
                <a:cubicBezTo>
                  <a:pt x="22" y="10"/>
                  <a:pt x="26" y="10"/>
                  <a:pt x="30" y="10"/>
                </a:cubicBezTo>
                <a:cubicBezTo>
                  <a:pt x="43" y="10"/>
                  <a:pt x="52" y="10"/>
                  <a:pt x="60" y="11"/>
                </a:cubicBezTo>
                <a:cubicBezTo>
                  <a:pt x="68" y="11"/>
                  <a:pt x="76" y="12"/>
                  <a:pt x="89" y="12"/>
                </a:cubicBezTo>
                <a:cubicBezTo>
                  <a:pt x="118" y="13"/>
                  <a:pt x="148" y="10"/>
                  <a:pt x="125" y="9"/>
                </a:cubicBezTo>
                <a:cubicBezTo>
                  <a:pt x="148" y="10"/>
                  <a:pt x="171" y="12"/>
                  <a:pt x="205" y="11"/>
                </a:cubicBezTo>
                <a:cubicBezTo>
                  <a:pt x="218" y="10"/>
                  <a:pt x="230" y="10"/>
                  <a:pt x="246" y="10"/>
                </a:cubicBezTo>
                <a:cubicBezTo>
                  <a:pt x="277" y="9"/>
                  <a:pt x="294" y="12"/>
                  <a:pt x="324" y="12"/>
                </a:cubicBezTo>
                <a:cubicBezTo>
                  <a:pt x="351" y="13"/>
                  <a:pt x="377" y="12"/>
                  <a:pt x="401" y="11"/>
                </a:cubicBezTo>
                <a:cubicBezTo>
                  <a:pt x="437" y="9"/>
                  <a:pt x="477" y="10"/>
                  <a:pt x="518" y="11"/>
                </a:cubicBezTo>
                <a:cubicBezTo>
                  <a:pt x="547" y="11"/>
                  <a:pt x="577" y="12"/>
                  <a:pt x="605" y="11"/>
                </a:cubicBezTo>
                <a:cubicBezTo>
                  <a:pt x="618" y="10"/>
                  <a:pt x="642" y="10"/>
                  <a:pt x="657" y="11"/>
                </a:cubicBezTo>
                <a:cubicBezTo>
                  <a:pt x="673" y="11"/>
                  <a:pt x="691" y="10"/>
                  <a:pt x="698" y="10"/>
                </a:cubicBezTo>
                <a:cubicBezTo>
                  <a:pt x="708" y="10"/>
                  <a:pt x="759" y="10"/>
                  <a:pt x="756" y="9"/>
                </a:cubicBezTo>
                <a:cubicBezTo>
                  <a:pt x="766" y="13"/>
                  <a:pt x="875" y="15"/>
                  <a:pt x="909" y="11"/>
                </a:cubicBezTo>
                <a:cubicBezTo>
                  <a:pt x="905" y="11"/>
                  <a:pt x="905" y="11"/>
                  <a:pt x="905" y="11"/>
                </a:cubicBezTo>
                <a:cubicBezTo>
                  <a:pt x="900" y="12"/>
                  <a:pt x="895" y="13"/>
                  <a:pt x="906" y="13"/>
                </a:cubicBezTo>
                <a:cubicBezTo>
                  <a:pt x="918" y="14"/>
                  <a:pt x="935" y="13"/>
                  <a:pt x="947" y="13"/>
                </a:cubicBezTo>
                <a:cubicBezTo>
                  <a:pt x="956" y="13"/>
                  <a:pt x="980" y="12"/>
                  <a:pt x="986" y="13"/>
                </a:cubicBezTo>
                <a:cubicBezTo>
                  <a:pt x="988" y="13"/>
                  <a:pt x="986" y="14"/>
                  <a:pt x="986" y="14"/>
                </a:cubicBezTo>
                <a:cubicBezTo>
                  <a:pt x="986" y="14"/>
                  <a:pt x="990" y="15"/>
                  <a:pt x="998" y="15"/>
                </a:cubicBezTo>
                <a:cubicBezTo>
                  <a:pt x="1013" y="14"/>
                  <a:pt x="1029" y="12"/>
                  <a:pt x="1053" y="12"/>
                </a:cubicBezTo>
                <a:cubicBezTo>
                  <a:pt x="1063" y="12"/>
                  <a:pt x="1072" y="13"/>
                  <a:pt x="1082" y="13"/>
                </a:cubicBezTo>
                <a:cubicBezTo>
                  <a:pt x="1103" y="13"/>
                  <a:pt x="1129" y="13"/>
                  <a:pt x="1139" y="12"/>
                </a:cubicBezTo>
                <a:cubicBezTo>
                  <a:pt x="1155" y="13"/>
                  <a:pt x="1202" y="13"/>
                  <a:pt x="1231" y="13"/>
                </a:cubicBezTo>
                <a:cubicBezTo>
                  <a:pt x="1236" y="12"/>
                  <a:pt x="1256" y="12"/>
                  <a:pt x="1259" y="12"/>
                </a:cubicBezTo>
                <a:cubicBezTo>
                  <a:pt x="1268" y="13"/>
                  <a:pt x="1264" y="15"/>
                  <a:pt x="1297" y="13"/>
                </a:cubicBezTo>
                <a:cubicBezTo>
                  <a:pt x="1331" y="11"/>
                  <a:pt x="1367" y="13"/>
                  <a:pt x="1398" y="14"/>
                </a:cubicBezTo>
                <a:cubicBezTo>
                  <a:pt x="1412" y="15"/>
                  <a:pt x="1429" y="15"/>
                  <a:pt x="1444" y="15"/>
                </a:cubicBezTo>
                <a:cubicBezTo>
                  <a:pt x="1459" y="14"/>
                  <a:pt x="1471" y="14"/>
                  <a:pt x="1485" y="14"/>
                </a:cubicBezTo>
                <a:cubicBezTo>
                  <a:pt x="1511" y="13"/>
                  <a:pt x="1534" y="14"/>
                  <a:pt x="1553" y="15"/>
                </a:cubicBezTo>
                <a:cubicBezTo>
                  <a:pt x="1558" y="15"/>
                  <a:pt x="1572" y="14"/>
                  <a:pt x="1585" y="13"/>
                </a:cubicBezTo>
                <a:cubicBezTo>
                  <a:pt x="1592" y="13"/>
                  <a:pt x="1598" y="12"/>
                  <a:pt x="1602" y="12"/>
                </a:cubicBezTo>
                <a:cubicBezTo>
                  <a:pt x="1607" y="12"/>
                  <a:pt x="1610" y="12"/>
                  <a:pt x="1610" y="11"/>
                </a:cubicBezTo>
                <a:cubicBezTo>
                  <a:pt x="1617" y="13"/>
                  <a:pt x="1617" y="13"/>
                  <a:pt x="1617" y="13"/>
                </a:cubicBezTo>
                <a:cubicBezTo>
                  <a:pt x="1638" y="12"/>
                  <a:pt x="1655" y="12"/>
                  <a:pt x="1661" y="10"/>
                </a:cubicBezTo>
                <a:cubicBezTo>
                  <a:pt x="1669" y="13"/>
                  <a:pt x="1669" y="13"/>
                  <a:pt x="1669" y="13"/>
                </a:cubicBezTo>
                <a:cubicBezTo>
                  <a:pt x="1673" y="14"/>
                  <a:pt x="1748" y="14"/>
                  <a:pt x="1772" y="13"/>
                </a:cubicBezTo>
                <a:cubicBezTo>
                  <a:pt x="1780" y="13"/>
                  <a:pt x="1794" y="14"/>
                  <a:pt x="1801" y="14"/>
                </a:cubicBezTo>
                <a:cubicBezTo>
                  <a:pt x="1805" y="14"/>
                  <a:pt x="1807" y="13"/>
                  <a:pt x="1805" y="13"/>
                </a:cubicBezTo>
                <a:cubicBezTo>
                  <a:pt x="1804" y="13"/>
                  <a:pt x="1803" y="13"/>
                  <a:pt x="1801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稻壳儿春秋广告/盗版必究        原创来源：http://chn.docer.com/works?userid=199329941#!/work_time"/>
          <p:cNvSpPr/>
          <p:nvPr/>
        </p:nvSpPr>
        <p:spPr bwMode="auto">
          <a:xfrm>
            <a:off x="1495425" y="1957388"/>
            <a:ext cx="941387" cy="944562"/>
          </a:xfrm>
          <a:custGeom>
            <a:avLst/>
            <a:gdLst>
              <a:gd name="T0" fmla="*/ 12 w 281"/>
              <a:gd name="T1" fmla="*/ 206 h 281"/>
              <a:gd name="T2" fmla="*/ 11 w 281"/>
              <a:gd name="T3" fmla="*/ 175 h 281"/>
              <a:gd name="T4" fmla="*/ 12 w 281"/>
              <a:gd name="T5" fmla="*/ 130 h 281"/>
              <a:gd name="T6" fmla="*/ 10 w 281"/>
              <a:gd name="T7" fmla="*/ 86 h 281"/>
              <a:gd name="T8" fmla="*/ 13 w 281"/>
              <a:gd name="T9" fmla="*/ 57 h 281"/>
              <a:gd name="T10" fmla="*/ 11 w 281"/>
              <a:gd name="T11" fmla="*/ 44 h 281"/>
              <a:gd name="T12" fmla="*/ 10 w 281"/>
              <a:gd name="T13" fmla="*/ 9 h 281"/>
              <a:gd name="T14" fmla="*/ 6 w 281"/>
              <a:gd name="T15" fmla="*/ 16 h 281"/>
              <a:gd name="T16" fmla="*/ 1 w 281"/>
              <a:gd name="T17" fmla="*/ 47 h 281"/>
              <a:gd name="T18" fmla="*/ 2 w 281"/>
              <a:gd name="T19" fmla="*/ 151 h 281"/>
              <a:gd name="T20" fmla="*/ 1 w 281"/>
              <a:gd name="T21" fmla="*/ 187 h 281"/>
              <a:gd name="T22" fmla="*/ 4 w 281"/>
              <a:gd name="T23" fmla="*/ 257 h 281"/>
              <a:gd name="T24" fmla="*/ 4 w 281"/>
              <a:gd name="T25" fmla="*/ 271 h 281"/>
              <a:gd name="T26" fmla="*/ 11 w 281"/>
              <a:gd name="T27" fmla="*/ 277 h 281"/>
              <a:gd name="T28" fmla="*/ 54 w 281"/>
              <a:gd name="T29" fmla="*/ 280 h 281"/>
              <a:gd name="T30" fmla="*/ 99 w 281"/>
              <a:gd name="T31" fmla="*/ 278 h 281"/>
              <a:gd name="T32" fmla="*/ 112 w 281"/>
              <a:gd name="T33" fmla="*/ 279 h 281"/>
              <a:gd name="T34" fmla="*/ 157 w 281"/>
              <a:gd name="T35" fmla="*/ 278 h 281"/>
              <a:gd name="T36" fmla="*/ 230 w 281"/>
              <a:gd name="T37" fmla="*/ 279 h 281"/>
              <a:gd name="T38" fmla="*/ 263 w 281"/>
              <a:gd name="T39" fmla="*/ 279 h 281"/>
              <a:gd name="T40" fmla="*/ 279 w 281"/>
              <a:gd name="T41" fmla="*/ 271 h 281"/>
              <a:gd name="T42" fmla="*/ 279 w 281"/>
              <a:gd name="T43" fmla="*/ 264 h 281"/>
              <a:gd name="T44" fmla="*/ 281 w 281"/>
              <a:gd name="T45" fmla="*/ 103 h 281"/>
              <a:gd name="T46" fmla="*/ 281 w 281"/>
              <a:gd name="T47" fmla="*/ 53 h 281"/>
              <a:gd name="T48" fmla="*/ 280 w 281"/>
              <a:gd name="T49" fmla="*/ 19 h 281"/>
              <a:gd name="T50" fmla="*/ 266 w 281"/>
              <a:gd name="T51" fmla="*/ 0 h 281"/>
              <a:gd name="T52" fmla="*/ 169 w 281"/>
              <a:gd name="T53" fmla="*/ 2 h 281"/>
              <a:gd name="T54" fmla="*/ 117 w 281"/>
              <a:gd name="T55" fmla="*/ 3 h 281"/>
              <a:gd name="T56" fmla="*/ 112 w 281"/>
              <a:gd name="T57" fmla="*/ 3 h 281"/>
              <a:gd name="T58" fmla="*/ 38 w 281"/>
              <a:gd name="T59" fmla="*/ 3 h 281"/>
              <a:gd name="T60" fmla="*/ 22 w 281"/>
              <a:gd name="T61" fmla="*/ 11 h 281"/>
              <a:gd name="T62" fmla="*/ 47 w 281"/>
              <a:gd name="T63" fmla="*/ 12 h 281"/>
              <a:gd name="T64" fmla="*/ 108 w 281"/>
              <a:gd name="T65" fmla="*/ 10 h 281"/>
              <a:gd name="T66" fmla="*/ 135 w 281"/>
              <a:gd name="T67" fmla="*/ 8 h 281"/>
              <a:gd name="T68" fmla="*/ 184 w 281"/>
              <a:gd name="T69" fmla="*/ 9 h 281"/>
              <a:gd name="T70" fmla="*/ 248 w 281"/>
              <a:gd name="T71" fmla="*/ 10 h 281"/>
              <a:gd name="T72" fmla="*/ 267 w 281"/>
              <a:gd name="T73" fmla="*/ 10 h 281"/>
              <a:gd name="T74" fmla="*/ 271 w 281"/>
              <a:gd name="T75" fmla="*/ 29 h 281"/>
              <a:gd name="T76" fmla="*/ 271 w 281"/>
              <a:gd name="T77" fmla="*/ 86 h 281"/>
              <a:gd name="T78" fmla="*/ 273 w 281"/>
              <a:gd name="T79" fmla="*/ 126 h 281"/>
              <a:gd name="T80" fmla="*/ 270 w 281"/>
              <a:gd name="T81" fmla="*/ 187 h 281"/>
              <a:gd name="T82" fmla="*/ 269 w 281"/>
              <a:gd name="T83" fmla="*/ 205 h 281"/>
              <a:gd name="T84" fmla="*/ 268 w 281"/>
              <a:gd name="T85" fmla="*/ 220 h 281"/>
              <a:gd name="T86" fmla="*/ 269 w 281"/>
              <a:gd name="T87" fmla="*/ 248 h 281"/>
              <a:gd name="T88" fmla="*/ 269 w 281"/>
              <a:gd name="T89" fmla="*/ 267 h 281"/>
              <a:gd name="T90" fmla="*/ 268 w 281"/>
              <a:gd name="T91" fmla="*/ 269 h 281"/>
              <a:gd name="T92" fmla="*/ 265 w 281"/>
              <a:gd name="T93" fmla="*/ 270 h 281"/>
              <a:gd name="T94" fmla="*/ 216 w 281"/>
              <a:gd name="T95" fmla="*/ 269 h 281"/>
              <a:gd name="T96" fmla="*/ 159 w 281"/>
              <a:gd name="T97" fmla="*/ 267 h 281"/>
              <a:gd name="T98" fmla="*/ 123 w 281"/>
              <a:gd name="T99" fmla="*/ 268 h 281"/>
              <a:gd name="T100" fmla="*/ 72 w 281"/>
              <a:gd name="T101" fmla="*/ 270 h 281"/>
              <a:gd name="T102" fmla="*/ 51 w 281"/>
              <a:gd name="T103" fmla="*/ 271 h 281"/>
              <a:gd name="T104" fmla="*/ 31 w 281"/>
              <a:gd name="T105" fmla="*/ 268 h 281"/>
              <a:gd name="T106" fmla="*/ 15 w 281"/>
              <a:gd name="T107" fmla="*/ 268 h 281"/>
              <a:gd name="T108" fmla="*/ 14 w 281"/>
              <a:gd name="T109" fmla="*/ 268 h 281"/>
              <a:gd name="T110" fmla="*/ 13 w 281"/>
              <a:gd name="T111" fmla="*/ 268 h 281"/>
              <a:gd name="T112" fmla="*/ 13 w 281"/>
              <a:gd name="T113" fmla="*/ 267 h 281"/>
              <a:gd name="T114" fmla="*/ 13 w 281"/>
              <a:gd name="T115" fmla="*/ 267 h 281"/>
              <a:gd name="T116" fmla="*/ 14 w 281"/>
              <a:gd name="T117" fmla="*/ 261 h 281"/>
              <a:gd name="T118" fmla="*/ 12 w 281"/>
              <a:gd name="T119" fmla="*/ 26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1" h="281">
                <a:moveTo>
                  <a:pt x="12" y="261"/>
                </a:moveTo>
                <a:cubicBezTo>
                  <a:pt x="11" y="243"/>
                  <a:pt x="11" y="224"/>
                  <a:pt x="12" y="206"/>
                </a:cubicBezTo>
                <a:cubicBezTo>
                  <a:pt x="12" y="199"/>
                  <a:pt x="13" y="192"/>
                  <a:pt x="13" y="185"/>
                </a:cubicBezTo>
                <a:cubicBezTo>
                  <a:pt x="13" y="181"/>
                  <a:pt x="11" y="164"/>
                  <a:pt x="11" y="175"/>
                </a:cubicBezTo>
                <a:cubicBezTo>
                  <a:pt x="11" y="178"/>
                  <a:pt x="11" y="170"/>
                  <a:pt x="11" y="167"/>
                </a:cubicBezTo>
                <a:cubicBezTo>
                  <a:pt x="13" y="155"/>
                  <a:pt x="12" y="143"/>
                  <a:pt x="12" y="130"/>
                </a:cubicBezTo>
                <a:cubicBezTo>
                  <a:pt x="12" y="121"/>
                  <a:pt x="12" y="95"/>
                  <a:pt x="13" y="89"/>
                </a:cubicBezTo>
                <a:cubicBezTo>
                  <a:pt x="12" y="93"/>
                  <a:pt x="11" y="92"/>
                  <a:pt x="10" y="86"/>
                </a:cubicBezTo>
                <a:cubicBezTo>
                  <a:pt x="10" y="81"/>
                  <a:pt x="10" y="74"/>
                  <a:pt x="10" y="68"/>
                </a:cubicBezTo>
                <a:cubicBezTo>
                  <a:pt x="11" y="62"/>
                  <a:pt x="12" y="59"/>
                  <a:pt x="13" y="57"/>
                </a:cubicBezTo>
                <a:cubicBezTo>
                  <a:pt x="12" y="58"/>
                  <a:pt x="12" y="55"/>
                  <a:pt x="12" y="53"/>
                </a:cubicBezTo>
                <a:cubicBezTo>
                  <a:pt x="12" y="50"/>
                  <a:pt x="12" y="47"/>
                  <a:pt x="11" y="44"/>
                </a:cubicBezTo>
                <a:cubicBezTo>
                  <a:pt x="11" y="37"/>
                  <a:pt x="10" y="34"/>
                  <a:pt x="9" y="33"/>
                </a:cubicBezTo>
                <a:cubicBezTo>
                  <a:pt x="9" y="29"/>
                  <a:pt x="11" y="14"/>
                  <a:pt x="10" y="9"/>
                </a:cubicBezTo>
                <a:cubicBezTo>
                  <a:pt x="10" y="5"/>
                  <a:pt x="9" y="9"/>
                  <a:pt x="9" y="11"/>
                </a:cubicBezTo>
                <a:cubicBezTo>
                  <a:pt x="8" y="16"/>
                  <a:pt x="7" y="22"/>
                  <a:pt x="6" y="16"/>
                </a:cubicBezTo>
                <a:cubicBezTo>
                  <a:pt x="4" y="6"/>
                  <a:pt x="4" y="6"/>
                  <a:pt x="3" y="22"/>
                </a:cubicBezTo>
                <a:cubicBezTo>
                  <a:pt x="2" y="30"/>
                  <a:pt x="1" y="39"/>
                  <a:pt x="1" y="47"/>
                </a:cubicBezTo>
                <a:cubicBezTo>
                  <a:pt x="1" y="79"/>
                  <a:pt x="2" y="112"/>
                  <a:pt x="2" y="144"/>
                </a:cubicBezTo>
                <a:cubicBezTo>
                  <a:pt x="2" y="147"/>
                  <a:pt x="2" y="149"/>
                  <a:pt x="2" y="151"/>
                </a:cubicBezTo>
                <a:cubicBezTo>
                  <a:pt x="2" y="158"/>
                  <a:pt x="1" y="167"/>
                  <a:pt x="2" y="171"/>
                </a:cubicBezTo>
                <a:cubicBezTo>
                  <a:pt x="4" y="183"/>
                  <a:pt x="0" y="178"/>
                  <a:pt x="1" y="187"/>
                </a:cubicBezTo>
                <a:cubicBezTo>
                  <a:pt x="3" y="203"/>
                  <a:pt x="1" y="223"/>
                  <a:pt x="2" y="240"/>
                </a:cubicBezTo>
                <a:cubicBezTo>
                  <a:pt x="3" y="246"/>
                  <a:pt x="3" y="252"/>
                  <a:pt x="4" y="257"/>
                </a:cubicBezTo>
                <a:cubicBezTo>
                  <a:pt x="4" y="260"/>
                  <a:pt x="4" y="263"/>
                  <a:pt x="4" y="265"/>
                </a:cubicBezTo>
                <a:cubicBezTo>
                  <a:pt x="4" y="267"/>
                  <a:pt x="4" y="269"/>
                  <a:pt x="4" y="271"/>
                </a:cubicBezTo>
                <a:cubicBezTo>
                  <a:pt x="4" y="273"/>
                  <a:pt x="4" y="275"/>
                  <a:pt x="4" y="277"/>
                </a:cubicBezTo>
                <a:cubicBezTo>
                  <a:pt x="6" y="277"/>
                  <a:pt x="9" y="277"/>
                  <a:pt x="11" y="277"/>
                </a:cubicBezTo>
                <a:cubicBezTo>
                  <a:pt x="13" y="277"/>
                  <a:pt x="15" y="277"/>
                  <a:pt x="17" y="277"/>
                </a:cubicBezTo>
                <a:cubicBezTo>
                  <a:pt x="32" y="278"/>
                  <a:pt x="40" y="281"/>
                  <a:pt x="54" y="280"/>
                </a:cubicBezTo>
                <a:cubicBezTo>
                  <a:pt x="69" y="280"/>
                  <a:pt x="80" y="278"/>
                  <a:pt x="97" y="278"/>
                </a:cubicBezTo>
                <a:cubicBezTo>
                  <a:pt x="98" y="278"/>
                  <a:pt x="99" y="278"/>
                  <a:pt x="99" y="278"/>
                </a:cubicBezTo>
                <a:cubicBezTo>
                  <a:pt x="99" y="278"/>
                  <a:pt x="101" y="278"/>
                  <a:pt x="103" y="278"/>
                </a:cubicBezTo>
                <a:cubicBezTo>
                  <a:pt x="105" y="278"/>
                  <a:pt x="109" y="278"/>
                  <a:pt x="112" y="279"/>
                </a:cubicBezTo>
                <a:cubicBezTo>
                  <a:pt x="120" y="279"/>
                  <a:pt x="128" y="279"/>
                  <a:pt x="132" y="279"/>
                </a:cubicBezTo>
                <a:cubicBezTo>
                  <a:pt x="139" y="277"/>
                  <a:pt x="146" y="277"/>
                  <a:pt x="157" y="278"/>
                </a:cubicBezTo>
                <a:cubicBezTo>
                  <a:pt x="161" y="278"/>
                  <a:pt x="178" y="280"/>
                  <a:pt x="183" y="280"/>
                </a:cubicBezTo>
                <a:cubicBezTo>
                  <a:pt x="200" y="280"/>
                  <a:pt x="216" y="279"/>
                  <a:pt x="230" y="279"/>
                </a:cubicBezTo>
                <a:cubicBezTo>
                  <a:pt x="238" y="279"/>
                  <a:pt x="245" y="279"/>
                  <a:pt x="252" y="279"/>
                </a:cubicBezTo>
                <a:cubicBezTo>
                  <a:pt x="256" y="279"/>
                  <a:pt x="259" y="279"/>
                  <a:pt x="263" y="279"/>
                </a:cubicBezTo>
                <a:cubicBezTo>
                  <a:pt x="268" y="279"/>
                  <a:pt x="274" y="279"/>
                  <a:pt x="279" y="279"/>
                </a:cubicBezTo>
                <a:cubicBezTo>
                  <a:pt x="279" y="276"/>
                  <a:pt x="279" y="274"/>
                  <a:pt x="279" y="271"/>
                </a:cubicBezTo>
                <a:cubicBezTo>
                  <a:pt x="279" y="267"/>
                  <a:pt x="279" y="267"/>
                  <a:pt x="279" y="267"/>
                </a:cubicBezTo>
                <a:cubicBezTo>
                  <a:pt x="279" y="264"/>
                  <a:pt x="279" y="264"/>
                  <a:pt x="279" y="264"/>
                </a:cubicBezTo>
                <a:cubicBezTo>
                  <a:pt x="280" y="261"/>
                  <a:pt x="280" y="258"/>
                  <a:pt x="280" y="254"/>
                </a:cubicBezTo>
                <a:cubicBezTo>
                  <a:pt x="281" y="246"/>
                  <a:pt x="281" y="125"/>
                  <a:pt x="281" y="103"/>
                </a:cubicBezTo>
                <a:cubicBezTo>
                  <a:pt x="280" y="89"/>
                  <a:pt x="281" y="77"/>
                  <a:pt x="281" y="64"/>
                </a:cubicBezTo>
                <a:cubicBezTo>
                  <a:pt x="281" y="60"/>
                  <a:pt x="281" y="57"/>
                  <a:pt x="281" y="53"/>
                </a:cubicBezTo>
                <a:cubicBezTo>
                  <a:pt x="281" y="46"/>
                  <a:pt x="280" y="38"/>
                  <a:pt x="280" y="31"/>
                </a:cubicBezTo>
                <a:cubicBezTo>
                  <a:pt x="280" y="27"/>
                  <a:pt x="280" y="23"/>
                  <a:pt x="280" y="19"/>
                </a:cubicBezTo>
                <a:cubicBezTo>
                  <a:pt x="280" y="13"/>
                  <a:pt x="281" y="7"/>
                  <a:pt x="281" y="1"/>
                </a:cubicBezTo>
                <a:cubicBezTo>
                  <a:pt x="277" y="0"/>
                  <a:pt x="272" y="0"/>
                  <a:pt x="266" y="0"/>
                </a:cubicBezTo>
                <a:cubicBezTo>
                  <a:pt x="246" y="2"/>
                  <a:pt x="227" y="0"/>
                  <a:pt x="207" y="0"/>
                </a:cubicBezTo>
                <a:cubicBezTo>
                  <a:pt x="197" y="2"/>
                  <a:pt x="186" y="2"/>
                  <a:pt x="169" y="2"/>
                </a:cubicBezTo>
                <a:cubicBezTo>
                  <a:pt x="154" y="1"/>
                  <a:pt x="137" y="2"/>
                  <a:pt x="121" y="3"/>
                </a:cubicBezTo>
                <a:cubicBezTo>
                  <a:pt x="119" y="3"/>
                  <a:pt x="118" y="3"/>
                  <a:pt x="117" y="3"/>
                </a:cubicBezTo>
                <a:cubicBezTo>
                  <a:pt x="114" y="3"/>
                  <a:pt x="114" y="3"/>
                  <a:pt x="114" y="3"/>
                </a:cubicBezTo>
                <a:cubicBezTo>
                  <a:pt x="112" y="3"/>
                  <a:pt x="112" y="3"/>
                  <a:pt x="112" y="3"/>
                </a:cubicBezTo>
                <a:cubicBezTo>
                  <a:pt x="108" y="3"/>
                  <a:pt x="74" y="2"/>
                  <a:pt x="72" y="2"/>
                </a:cubicBezTo>
                <a:cubicBezTo>
                  <a:pt x="61" y="4"/>
                  <a:pt x="49" y="3"/>
                  <a:pt x="38" y="3"/>
                </a:cubicBezTo>
                <a:cubicBezTo>
                  <a:pt x="21" y="4"/>
                  <a:pt x="16" y="5"/>
                  <a:pt x="9" y="7"/>
                </a:cubicBezTo>
                <a:cubicBezTo>
                  <a:pt x="2" y="10"/>
                  <a:pt x="17" y="11"/>
                  <a:pt x="22" y="11"/>
                </a:cubicBezTo>
                <a:cubicBezTo>
                  <a:pt x="26" y="12"/>
                  <a:pt x="30" y="12"/>
                  <a:pt x="34" y="12"/>
                </a:cubicBezTo>
                <a:cubicBezTo>
                  <a:pt x="36" y="12"/>
                  <a:pt x="44" y="12"/>
                  <a:pt x="47" y="12"/>
                </a:cubicBezTo>
                <a:cubicBezTo>
                  <a:pt x="63" y="15"/>
                  <a:pt x="81" y="9"/>
                  <a:pt x="96" y="9"/>
                </a:cubicBezTo>
                <a:cubicBezTo>
                  <a:pt x="101" y="9"/>
                  <a:pt x="105" y="10"/>
                  <a:pt x="108" y="10"/>
                </a:cubicBezTo>
                <a:cubicBezTo>
                  <a:pt x="111" y="11"/>
                  <a:pt x="115" y="12"/>
                  <a:pt x="120" y="12"/>
                </a:cubicBezTo>
                <a:cubicBezTo>
                  <a:pt x="132" y="12"/>
                  <a:pt x="144" y="10"/>
                  <a:pt x="135" y="8"/>
                </a:cubicBezTo>
                <a:cubicBezTo>
                  <a:pt x="144" y="10"/>
                  <a:pt x="153" y="12"/>
                  <a:pt x="168" y="10"/>
                </a:cubicBezTo>
                <a:cubicBezTo>
                  <a:pt x="173" y="10"/>
                  <a:pt x="178" y="9"/>
                  <a:pt x="184" y="9"/>
                </a:cubicBezTo>
                <a:cubicBezTo>
                  <a:pt x="197" y="9"/>
                  <a:pt x="204" y="11"/>
                  <a:pt x="216" y="12"/>
                </a:cubicBezTo>
                <a:cubicBezTo>
                  <a:pt x="227" y="12"/>
                  <a:pt x="238" y="11"/>
                  <a:pt x="248" y="10"/>
                </a:cubicBezTo>
                <a:cubicBezTo>
                  <a:pt x="252" y="10"/>
                  <a:pt x="256" y="10"/>
                  <a:pt x="260" y="10"/>
                </a:cubicBezTo>
                <a:cubicBezTo>
                  <a:pt x="263" y="10"/>
                  <a:pt x="265" y="10"/>
                  <a:pt x="267" y="10"/>
                </a:cubicBezTo>
                <a:cubicBezTo>
                  <a:pt x="269" y="10"/>
                  <a:pt x="270" y="10"/>
                  <a:pt x="272" y="10"/>
                </a:cubicBezTo>
                <a:cubicBezTo>
                  <a:pt x="271" y="16"/>
                  <a:pt x="271" y="22"/>
                  <a:pt x="271" y="29"/>
                </a:cubicBezTo>
                <a:cubicBezTo>
                  <a:pt x="271" y="41"/>
                  <a:pt x="270" y="53"/>
                  <a:pt x="271" y="64"/>
                </a:cubicBezTo>
                <a:cubicBezTo>
                  <a:pt x="271" y="70"/>
                  <a:pt x="271" y="79"/>
                  <a:pt x="271" y="86"/>
                </a:cubicBezTo>
                <a:cubicBezTo>
                  <a:pt x="271" y="92"/>
                  <a:pt x="271" y="99"/>
                  <a:pt x="272" y="102"/>
                </a:cubicBezTo>
                <a:cubicBezTo>
                  <a:pt x="272" y="107"/>
                  <a:pt x="272" y="128"/>
                  <a:pt x="273" y="126"/>
                </a:cubicBezTo>
                <a:cubicBezTo>
                  <a:pt x="269" y="130"/>
                  <a:pt x="267" y="175"/>
                  <a:pt x="271" y="189"/>
                </a:cubicBezTo>
                <a:cubicBezTo>
                  <a:pt x="270" y="187"/>
                  <a:pt x="270" y="187"/>
                  <a:pt x="270" y="187"/>
                </a:cubicBezTo>
                <a:cubicBezTo>
                  <a:pt x="270" y="185"/>
                  <a:pt x="269" y="183"/>
                  <a:pt x="268" y="188"/>
                </a:cubicBezTo>
                <a:cubicBezTo>
                  <a:pt x="268" y="193"/>
                  <a:pt x="268" y="199"/>
                  <a:pt x="269" y="205"/>
                </a:cubicBezTo>
                <a:cubicBezTo>
                  <a:pt x="269" y="208"/>
                  <a:pt x="270" y="218"/>
                  <a:pt x="269" y="220"/>
                </a:cubicBezTo>
                <a:cubicBezTo>
                  <a:pt x="268" y="221"/>
                  <a:pt x="268" y="221"/>
                  <a:pt x="268" y="220"/>
                </a:cubicBezTo>
                <a:cubicBezTo>
                  <a:pt x="267" y="220"/>
                  <a:pt x="267" y="222"/>
                  <a:pt x="267" y="225"/>
                </a:cubicBezTo>
                <a:cubicBezTo>
                  <a:pt x="268" y="232"/>
                  <a:pt x="269" y="238"/>
                  <a:pt x="269" y="248"/>
                </a:cubicBezTo>
                <a:cubicBezTo>
                  <a:pt x="269" y="252"/>
                  <a:pt x="269" y="256"/>
                  <a:pt x="269" y="260"/>
                </a:cubicBezTo>
                <a:cubicBezTo>
                  <a:pt x="269" y="262"/>
                  <a:pt x="269" y="265"/>
                  <a:pt x="269" y="267"/>
                </a:cubicBezTo>
                <a:cubicBezTo>
                  <a:pt x="269" y="267"/>
                  <a:pt x="269" y="268"/>
                  <a:pt x="269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7" y="269"/>
                  <a:pt x="267" y="270"/>
                  <a:pt x="267" y="270"/>
                </a:cubicBezTo>
                <a:cubicBezTo>
                  <a:pt x="266" y="270"/>
                  <a:pt x="266" y="270"/>
                  <a:pt x="265" y="270"/>
                </a:cubicBezTo>
                <a:cubicBezTo>
                  <a:pt x="258" y="269"/>
                  <a:pt x="239" y="268"/>
                  <a:pt x="227" y="269"/>
                </a:cubicBezTo>
                <a:cubicBezTo>
                  <a:pt x="225" y="269"/>
                  <a:pt x="217" y="270"/>
                  <a:pt x="216" y="269"/>
                </a:cubicBezTo>
                <a:cubicBezTo>
                  <a:pt x="212" y="269"/>
                  <a:pt x="214" y="267"/>
                  <a:pt x="200" y="269"/>
                </a:cubicBezTo>
                <a:cubicBezTo>
                  <a:pt x="186" y="271"/>
                  <a:pt x="172" y="268"/>
                  <a:pt x="159" y="267"/>
                </a:cubicBezTo>
                <a:cubicBezTo>
                  <a:pt x="153" y="267"/>
                  <a:pt x="146" y="267"/>
                  <a:pt x="140" y="267"/>
                </a:cubicBezTo>
                <a:cubicBezTo>
                  <a:pt x="134" y="267"/>
                  <a:pt x="129" y="268"/>
                  <a:pt x="123" y="268"/>
                </a:cubicBezTo>
                <a:cubicBezTo>
                  <a:pt x="113" y="268"/>
                  <a:pt x="103" y="268"/>
                  <a:pt x="95" y="267"/>
                </a:cubicBezTo>
                <a:cubicBezTo>
                  <a:pt x="92" y="268"/>
                  <a:pt x="72" y="270"/>
                  <a:pt x="72" y="270"/>
                </a:cubicBezTo>
                <a:cubicBezTo>
                  <a:pt x="69" y="269"/>
                  <a:pt x="69" y="269"/>
                  <a:pt x="69" y="269"/>
                </a:cubicBezTo>
                <a:cubicBezTo>
                  <a:pt x="61" y="269"/>
                  <a:pt x="54" y="270"/>
                  <a:pt x="51" y="271"/>
                </a:cubicBezTo>
                <a:cubicBezTo>
                  <a:pt x="48" y="269"/>
                  <a:pt x="48" y="269"/>
                  <a:pt x="48" y="269"/>
                </a:cubicBezTo>
                <a:cubicBezTo>
                  <a:pt x="47" y="268"/>
                  <a:pt x="40" y="268"/>
                  <a:pt x="31" y="268"/>
                </a:cubicBezTo>
                <a:cubicBezTo>
                  <a:pt x="27" y="268"/>
                  <a:pt x="22" y="268"/>
                  <a:pt x="18" y="268"/>
                </a:cubicBezTo>
                <a:cubicBezTo>
                  <a:pt x="17" y="268"/>
                  <a:pt x="16" y="268"/>
                  <a:pt x="15" y="268"/>
                </a:cubicBezTo>
                <a:cubicBezTo>
                  <a:pt x="14" y="268"/>
                  <a:pt x="15" y="268"/>
                  <a:pt x="14" y="268"/>
                </a:cubicBezTo>
                <a:cubicBezTo>
                  <a:pt x="14" y="268"/>
                  <a:pt x="14" y="268"/>
                  <a:pt x="14" y="268"/>
                </a:cubicBezTo>
                <a:cubicBezTo>
                  <a:pt x="14" y="268"/>
                  <a:pt x="14" y="268"/>
                  <a:pt x="13" y="268"/>
                </a:cubicBezTo>
                <a:cubicBezTo>
                  <a:pt x="13" y="268"/>
                  <a:pt x="13" y="268"/>
                  <a:pt x="13" y="268"/>
                </a:cubicBezTo>
                <a:cubicBezTo>
                  <a:pt x="13" y="268"/>
                  <a:pt x="13" y="268"/>
                  <a:pt x="13" y="267"/>
                </a:cubicBezTo>
                <a:cubicBezTo>
                  <a:pt x="13" y="267"/>
                  <a:pt x="13" y="267"/>
                  <a:pt x="13" y="267"/>
                </a:cubicBezTo>
                <a:cubicBezTo>
                  <a:pt x="13" y="267"/>
                  <a:pt x="13" y="267"/>
                  <a:pt x="13" y="267"/>
                </a:cubicBezTo>
                <a:cubicBezTo>
                  <a:pt x="13" y="267"/>
                  <a:pt x="13" y="267"/>
                  <a:pt x="13" y="267"/>
                </a:cubicBezTo>
                <a:cubicBezTo>
                  <a:pt x="13" y="266"/>
                  <a:pt x="13" y="266"/>
                  <a:pt x="13" y="266"/>
                </a:cubicBezTo>
                <a:cubicBezTo>
                  <a:pt x="13" y="264"/>
                  <a:pt x="14" y="262"/>
                  <a:pt x="14" y="261"/>
                </a:cubicBezTo>
                <a:cubicBezTo>
                  <a:pt x="13" y="259"/>
                  <a:pt x="13" y="258"/>
                  <a:pt x="13" y="259"/>
                </a:cubicBezTo>
                <a:cubicBezTo>
                  <a:pt x="13" y="259"/>
                  <a:pt x="12" y="260"/>
                  <a:pt x="12" y="2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800" dirty="0"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80</a:t>
            </a:r>
            <a:endParaRPr lang="zh-CN" altLang="en-US" sz="2800" dirty="0"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18" name="稻壳儿春秋广告/盗版必究        原创来源：http://chn.docer.com/works?userid=199329941#!/work_time"/>
          <p:cNvSpPr txBox="1"/>
          <p:nvPr/>
        </p:nvSpPr>
        <p:spPr>
          <a:xfrm>
            <a:off x="2891358" y="2174151"/>
            <a:ext cx="7643478" cy="5110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downloading,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Spring and Autumn ads main graphic design, there are any questions, please contact the rice hull my business number. </a:t>
            </a:r>
          </a:p>
        </p:txBody>
      </p:sp>
      <p:sp>
        <p:nvSpPr>
          <p:cNvPr id="20" name="稻壳儿春秋广告/盗版必究        原创来源：http://chn.docer.com/works?userid=199329941#!/work_time"/>
          <p:cNvSpPr/>
          <p:nvPr/>
        </p:nvSpPr>
        <p:spPr bwMode="auto">
          <a:xfrm>
            <a:off x="2640012" y="3401317"/>
            <a:ext cx="8056563" cy="709613"/>
          </a:xfrm>
          <a:custGeom>
            <a:avLst/>
            <a:gdLst>
              <a:gd name="T0" fmla="*/ 1935 w 2425"/>
              <a:gd name="T1" fmla="*/ 12 h 212"/>
              <a:gd name="T2" fmla="*/ 2010 w 2425"/>
              <a:gd name="T3" fmla="*/ 11 h 212"/>
              <a:gd name="T4" fmla="*/ 2121 w 2425"/>
              <a:gd name="T5" fmla="*/ 12 h 212"/>
              <a:gd name="T6" fmla="*/ 2226 w 2425"/>
              <a:gd name="T7" fmla="*/ 11 h 212"/>
              <a:gd name="T8" fmla="*/ 2297 w 2425"/>
              <a:gd name="T9" fmla="*/ 13 h 212"/>
              <a:gd name="T10" fmla="*/ 2329 w 2425"/>
              <a:gd name="T11" fmla="*/ 12 h 212"/>
              <a:gd name="T12" fmla="*/ 2417 w 2425"/>
              <a:gd name="T13" fmla="*/ 11 h 212"/>
              <a:gd name="T14" fmla="*/ 2400 w 2425"/>
              <a:gd name="T15" fmla="*/ 6 h 212"/>
              <a:gd name="T16" fmla="*/ 2322 w 2425"/>
              <a:gd name="T17" fmla="*/ 2 h 212"/>
              <a:gd name="T18" fmla="*/ 2069 w 2425"/>
              <a:gd name="T19" fmla="*/ 2 h 212"/>
              <a:gd name="T20" fmla="*/ 1981 w 2425"/>
              <a:gd name="T21" fmla="*/ 1 h 212"/>
              <a:gd name="T22" fmla="*/ 1744 w 2425"/>
              <a:gd name="T23" fmla="*/ 4 h 212"/>
              <a:gd name="T24" fmla="*/ 1548 w 2425"/>
              <a:gd name="T25" fmla="*/ 3 h 212"/>
              <a:gd name="T26" fmla="*/ 1535 w 2425"/>
              <a:gd name="T27" fmla="*/ 4 h 212"/>
              <a:gd name="T28" fmla="*/ 1464 w 2425"/>
              <a:gd name="T29" fmla="*/ 3 h 212"/>
              <a:gd name="T30" fmla="*/ 1338 w 2425"/>
              <a:gd name="T31" fmla="*/ 2 h 212"/>
              <a:gd name="T32" fmla="*/ 700 w 2425"/>
              <a:gd name="T33" fmla="*/ 1 h 212"/>
              <a:gd name="T34" fmla="*/ 578 w 2425"/>
              <a:gd name="T35" fmla="*/ 1 h 212"/>
              <a:gd name="T36" fmla="*/ 301 w 2425"/>
              <a:gd name="T37" fmla="*/ 1 h 212"/>
              <a:gd name="T38" fmla="*/ 91 w 2425"/>
              <a:gd name="T39" fmla="*/ 3 h 212"/>
              <a:gd name="T40" fmla="*/ 75 w 2425"/>
              <a:gd name="T41" fmla="*/ 3 h 212"/>
              <a:gd name="T42" fmla="*/ 45 w 2425"/>
              <a:gd name="T43" fmla="*/ 3 h 212"/>
              <a:gd name="T44" fmla="*/ 0 w 2425"/>
              <a:gd name="T45" fmla="*/ 31 h 212"/>
              <a:gd name="T46" fmla="*/ 1 w 2425"/>
              <a:gd name="T47" fmla="*/ 124 h 212"/>
              <a:gd name="T48" fmla="*/ 10 w 2425"/>
              <a:gd name="T49" fmla="*/ 164 h 212"/>
              <a:gd name="T50" fmla="*/ 10 w 2425"/>
              <a:gd name="T51" fmla="*/ 102 h 212"/>
              <a:gd name="T52" fmla="*/ 9 w 2425"/>
              <a:gd name="T53" fmla="*/ 31 h 212"/>
              <a:gd name="T54" fmla="*/ 8 w 2425"/>
              <a:gd name="T55" fmla="*/ 10 h 212"/>
              <a:gd name="T56" fmla="*/ 18 w 2425"/>
              <a:gd name="T57" fmla="*/ 10 h 212"/>
              <a:gd name="T58" fmla="*/ 60 w 2425"/>
              <a:gd name="T59" fmla="*/ 11 h 212"/>
              <a:gd name="T60" fmla="*/ 125 w 2425"/>
              <a:gd name="T61" fmla="*/ 9 h 212"/>
              <a:gd name="T62" fmla="*/ 246 w 2425"/>
              <a:gd name="T63" fmla="*/ 10 h 212"/>
              <a:gd name="T64" fmla="*/ 401 w 2425"/>
              <a:gd name="T65" fmla="*/ 11 h 212"/>
              <a:gd name="T66" fmla="*/ 605 w 2425"/>
              <a:gd name="T67" fmla="*/ 11 h 212"/>
              <a:gd name="T68" fmla="*/ 698 w 2425"/>
              <a:gd name="T69" fmla="*/ 10 h 212"/>
              <a:gd name="T70" fmla="*/ 909 w 2425"/>
              <a:gd name="T71" fmla="*/ 11 h 212"/>
              <a:gd name="T72" fmla="*/ 906 w 2425"/>
              <a:gd name="T73" fmla="*/ 13 h 212"/>
              <a:gd name="T74" fmla="*/ 986 w 2425"/>
              <a:gd name="T75" fmla="*/ 13 h 212"/>
              <a:gd name="T76" fmla="*/ 998 w 2425"/>
              <a:gd name="T77" fmla="*/ 15 h 212"/>
              <a:gd name="T78" fmla="*/ 1082 w 2425"/>
              <a:gd name="T79" fmla="*/ 13 h 212"/>
              <a:gd name="T80" fmla="*/ 1231 w 2425"/>
              <a:gd name="T81" fmla="*/ 13 h 212"/>
              <a:gd name="T82" fmla="*/ 1297 w 2425"/>
              <a:gd name="T83" fmla="*/ 13 h 212"/>
              <a:gd name="T84" fmla="*/ 1444 w 2425"/>
              <a:gd name="T85" fmla="*/ 15 h 212"/>
              <a:gd name="T86" fmla="*/ 1553 w 2425"/>
              <a:gd name="T87" fmla="*/ 15 h 212"/>
              <a:gd name="T88" fmla="*/ 1602 w 2425"/>
              <a:gd name="T89" fmla="*/ 12 h 212"/>
              <a:gd name="T90" fmla="*/ 1617 w 2425"/>
              <a:gd name="T91" fmla="*/ 13 h 212"/>
              <a:gd name="T92" fmla="*/ 1669 w 2425"/>
              <a:gd name="T93" fmla="*/ 13 h 212"/>
              <a:gd name="T94" fmla="*/ 1801 w 2425"/>
              <a:gd name="T95" fmla="*/ 14 h 212"/>
              <a:gd name="T96" fmla="*/ 1801 w 2425"/>
              <a:gd name="T97" fmla="*/ 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25" h="212">
                <a:moveTo>
                  <a:pt x="1801" y="12"/>
                </a:moveTo>
                <a:cubicBezTo>
                  <a:pt x="1843" y="12"/>
                  <a:pt x="1891" y="11"/>
                  <a:pt x="1935" y="12"/>
                </a:cubicBezTo>
                <a:cubicBezTo>
                  <a:pt x="1951" y="13"/>
                  <a:pt x="1968" y="13"/>
                  <a:pt x="1985" y="13"/>
                </a:cubicBezTo>
                <a:cubicBezTo>
                  <a:pt x="1995" y="13"/>
                  <a:pt x="2036" y="11"/>
                  <a:pt x="2010" y="11"/>
                </a:cubicBezTo>
                <a:cubicBezTo>
                  <a:pt x="2003" y="11"/>
                  <a:pt x="2022" y="11"/>
                  <a:pt x="2029" y="12"/>
                </a:cubicBezTo>
                <a:cubicBezTo>
                  <a:pt x="2059" y="13"/>
                  <a:pt x="2087" y="12"/>
                  <a:pt x="2121" y="12"/>
                </a:cubicBezTo>
                <a:cubicBezTo>
                  <a:pt x="2143" y="12"/>
                  <a:pt x="2205" y="12"/>
                  <a:pt x="2221" y="13"/>
                </a:cubicBezTo>
                <a:cubicBezTo>
                  <a:pt x="2210" y="12"/>
                  <a:pt x="2214" y="11"/>
                  <a:pt x="2226" y="11"/>
                </a:cubicBezTo>
                <a:cubicBezTo>
                  <a:pt x="2239" y="10"/>
                  <a:pt x="2258" y="10"/>
                  <a:pt x="2272" y="11"/>
                </a:cubicBezTo>
                <a:cubicBezTo>
                  <a:pt x="2285" y="11"/>
                  <a:pt x="2294" y="12"/>
                  <a:pt x="2297" y="13"/>
                </a:cubicBezTo>
                <a:cubicBezTo>
                  <a:pt x="2296" y="12"/>
                  <a:pt x="2302" y="12"/>
                  <a:pt x="2309" y="12"/>
                </a:cubicBezTo>
                <a:cubicBezTo>
                  <a:pt x="2315" y="12"/>
                  <a:pt x="2323" y="12"/>
                  <a:pt x="2329" y="12"/>
                </a:cubicBezTo>
                <a:cubicBezTo>
                  <a:pt x="2348" y="11"/>
                  <a:pt x="2354" y="10"/>
                  <a:pt x="2358" y="9"/>
                </a:cubicBezTo>
                <a:cubicBezTo>
                  <a:pt x="2367" y="9"/>
                  <a:pt x="2403" y="11"/>
                  <a:pt x="2417" y="11"/>
                </a:cubicBezTo>
                <a:cubicBezTo>
                  <a:pt x="2425" y="10"/>
                  <a:pt x="2416" y="9"/>
                  <a:pt x="2412" y="9"/>
                </a:cubicBezTo>
                <a:cubicBezTo>
                  <a:pt x="2400" y="8"/>
                  <a:pt x="2383" y="7"/>
                  <a:pt x="2400" y="6"/>
                </a:cubicBezTo>
                <a:cubicBezTo>
                  <a:pt x="2424" y="4"/>
                  <a:pt x="2423" y="4"/>
                  <a:pt x="2384" y="3"/>
                </a:cubicBezTo>
                <a:cubicBezTo>
                  <a:pt x="2363" y="3"/>
                  <a:pt x="2343" y="2"/>
                  <a:pt x="2322" y="2"/>
                </a:cubicBezTo>
                <a:cubicBezTo>
                  <a:pt x="2244" y="2"/>
                  <a:pt x="2165" y="2"/>
                  <a:pt x="2086" y="2"/>
                </a:cubicBezTo>
                <a:cubicBezTo>
                  <a:pt x="2078" y="2"/>
                  <a:pt x="2073" y="3"/>
                  <a:pt x="2069" y="2"/>
                </a:cubicBezTo>
                <a:cubicBezTo>
                  <a:pt x="2051" y="2"/>
                  <a:pt x="2028" y="2"/>
                  <a:pt x="2020" y="2"/>
                </a:cubicBezTo>
                <a:cubicBezTo>
                  <a:pt x="1991" y="4"/>
                  <a:pt x="2002" y="0"/>
                  <a:pt x="1981" y="1"/>
                </a:cubicBezTo>
                <a:cubicBezTo>
                  <a:pt x="1943" y="3"/>
                  <a:pt x="1893" y="1"/>
                  <a:pt x="1852" y="3"/>
                </a:cubicBezTo>
                <a:cubicBezTo>
                  <a:pt x="1811" y="4"/>
                  <a:pt x="1787" y="5"/>
                  <a:pt x="1744" y="4"/>
                </a:cubicBezTo>
                <a:cubicBezTo>
                  <a:pt x="1709" y="4"/>
                  <a:pt x="1688" y="1"/>
                  <a:pt x="1654" y="1"/>
                </a:cubicBezTo>
                <a:cubicBezTo>
                  <a:pt x="1618" y="2"/>
                  <a:pt x="1592" y="4"/>
                  <a:pt x="1548" y="3"/>
                </a:cubicBezTo>
                <a:cubicBezTo>
                  <a:pt x="1548" y="3"/>
                  <a:pt x="1545" y="4"/>
                  <a:pt x="1545" y="4"/>
                </a:cubicBezTo>
                <a:cubicBezTo>
                  <a:pt x="1545" y="4"/>
                  <a:pt x="1541" y="4"/>
                  <a:pt x="1535" y="4"/>
                </a:cubicBezTo>
                <a:cubicBezTo>
                  <a:pt x="1529" y="3"/>
                  <a:pt x="1521" y="3"/>
                  <a:pt x="1512" y="3"/>
                </a:cubicBezTo>
                <a:cubicBezTo>
                  <a:pt x="1494" y="2"/>
                  <a:pt x="1474" y="2"/>
                  <a:pt x="1464" y="3"/>
                </a:cubicBezTo>
                <a:cubicBezTo>
                  <a:pt x="1447" y="5"/>
                  <a:pt x="1430" y="5"/>
                  <a:pt x="1402" y="4"/>
                </a:cubicBezTo>
                <a:cubicBezTo>
                  <a:pt x="1392" y="4"/>
                  <a:pt x="1352" y="2"/>
                  <a:pt x="1338" y="2"/>
                </a:cubicBezTo>
                <a:cubicBezTo>
                  <a:pt x="1237" y="2"/>
                  <a:pt x="1161" y="4"/>
                  <a:pt x="1069" y="2"/>
                </a:cubicBezTo>
                <a:cubicBezTo>
                  <a:pt x="1048" y="1"/>
                  <a:pt x="753" y="0"/>
                  <a:pt x="700" y="1"/>
                </a:cubicBezTo>
                <a:cubicBezTo>
                  <a:pt x="665" y="1"/>
                  <a:pt x="635" y="1"/>
                  <a:pt x="603" y="1"/>
                </a:cubicBezTo>
                <a:cubicBezTo>
                  <a:pt x="595" y="0"/>
                  <a:pt x="586" y="1"/>
                  <a:pt x="578" y="1"/>
                </a:cubicBezTo>
                <a:cubicBezTo>
                  <a:pt x="535" y="2"/>
                  <a:pt x="495" y="2"/>
                  <a:pt x="447" y="1"/>
                </a:cubicBezTo>
                <a:cubicBezTo>
                  <a:pt x="397" y="3"/>
                  <a:pt x="349" y="1"/>
                  <a:pt x="301" y="1"/>
                </a:cubicBezTo>
                <a:cubicBezTo>
                  <a:pt x="277" y="2"/>
                  <a:pt x="250" y="3"/>
                  <a:pt x="210" y="2"/>
                </a:cubicBezTo>
                <a:cubicBezTo>
                  <a:pt x="172" y="2"/>
                  <a:pt x="131" y="3"/>
                  <a:pt x="91" y="3"/>
                </a:cubicBezTo>
                <a:cubicBezTo>
                  <a:pt x="86" y="4"/>
                  <a:pt x="83" y="4"/>
                  <a:pt x="81" y="4"/>
                </a:cubicBezTo>
                <a:cubicBezTo>
                  <a:pt x="75" y="3"/>
                  <a:pt x="75" y="3"/>
                  <a:pt x="75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7" y="3"/>
                  <a:pt x="57" y="3"/>
                  <a:pt x="45" y="3"/>
                </a:cubicBezTo>
                <a:cubicBezTo>
                  <a:pt x="31" y="3"/>
                  <a:pt x="15" y="3"/>
                  <a:pt x="1" y="3"/>
                </a:cubicBezTo>
                <a:cubicBezTo>
                  <a:pt x="1" y="13"/>
                  <a:pt x="0" y="23"/>
                  <a:pt x="0" y="31"/>
                </a:cubicBezTo>
                <a:cubicBezTo>
                  <a:pt x="0" y="37"/>
                  <a:pt x="0" y="41"/>
                  <a:pt x="1" y="43"/>
                </a:cubicBezTo>
                <a:cubicBezTo>
                  <a:pt x="2" y="68"/>
                  <a:pt x="1" y="98"/>
                  <a:pt x="1" y="124"/>
                </a:cubicBezTo>
                <a:cubicBezTo>
                  <a:pt x="2" y="165"/>
                  <a:pt x="3" y="179"/>
                  <a:pt x="6" y="194"/>
                </a:cubicBezTo>
                <a:cubicBezTo>
                  <a:pt x="8" y="212"/>
                  <a:pt x="9" y="175"/>
                  <a:pt x="10" y="164"/>
                </a:cubicBezTo>
                <a:cubicBezTo>
                  <a:pt x="11" y="153"/>
                  <a:pt x="11" y="144"/>
                  <a:pt x="11" y="135"/>
                </a:cubicBezTo>
                <a:cubicBezTo>
                  <a:pt x="11" y="129"/>
                  <a:pt x="10" y="109"/>
                  <a:pt x="10" y="102"/>
                </a:cubicBezTo>
                <a:cubicBezTo>
                  <a:pt x="11" y="88"/>
                  <a:pt x="11" y="72"/>
                  <a:pt x="10" y="56"/>
                </a:cubicBezTo>
                <a:cubicBezTo>
                  <a:pt x="10" y="48"/>
                  <a:pt x="10" y="39"/>
                  <a:pt x="9" y="31"/>
                </a:cubicBezTo>
                <a:cubicBezTo>
                  <a:pt x="9" y="27"/>
                  <a:pt x="9" y="23"/>
                  <a:pt x="9" y="19"/>
                </a:cubicBezTo>
                <a:cubicBezTo>
                  <a:pt x="8" y="16"/>
                  <a:pt x="8" y="13"/>
                  <a:pt x="8" y="10"/>
                </a:cubicBezTo>
                <a:cubicBezTo>
                  <a:pt x="9" y="10"/>
                  <a:pt x="11" y="10"/>
                  <a:pt x="12" y="10"/>
                </a:cubicBezTo>
                <a:cubicBezTo>
                  <a:pt x="14" y="10"/>
                  <a:pt x="16" y="10"/>
                  <a:pt x="18" y="10"/>
                </a:cubicBezTo>
                <a:cubicBezTo>
                  <a:pt x="22" y="10"/>
                  <a:pt x="26" y="10"/>
                  <a:pt x="30" y="10"/>
                </a:cubicBezTo>
                <a:cubicBezTo>
                  <a:pt x="43" y="10"/>
                  <a:pt x="52" y="10"/>
                  <a:pt x="60" y="11"/>
                </a:cubicBezTo>
                <a:cubicBezTo>
                  <a:pt x="68" y="11"/>
                  <a:pt x="76" y="12"/>
                  <a:pt x="89" y="12"/>
                </a:cubicBezTo>
                <a:cubicBezTo>
                  <a:pt x="118" y="13"/>
                  <a:pt x="148" y="10"/>
                  <a:pt x="125" y="9"/>
                </a:cubicBezTo>
                <a:cubicBezTo>
                  <a:pt x="148" y="10"/>
                  <a:pt x="171" y="12"/>
                  <a:pt x="205" y="11"/>
                </a:cubicBezTo>
                <a:cubicBezTo>
                  <a:pt x="218" y="10"/>
                  <a:pt x="230" y="10"/>
                  <a:pt x="246" y="10"/>
                </a:cubicBezTo>
                <a:cubicBezTo>
                  <a:pt x="277" y="9"/>
                  <a:pt x="294" y="12"/>
                  <a:pt x="324" y="12"/>
                </a:cubicBezTo>
                <a:cubicBezTo>
                  <a:pt x="351" y="13"/>
                  <a:pt x="377" y="12"/>
                  <a:pt x="401" y="11"/>
                </a:cubicBezTo>
                <a:cubicBezTo>
                  <a:pt x="437" y="9"/>
                  <a:pt x="477" y="10"/>
                  <a:pt x="518" y="11"/>
                </a:cubicBezTo>
                <a:cubicBezTo>
                  <a:pt x="547" y="11"/>
                  <a:pt x="577" y="12"/>
                  <a:pt x="605" y="11"/>
                </a:cubicBezTo>
                <a:cubicBezTo>
                  <a:pt x="618" y="10"/>
                  <a:pt x="642" y="10"/>
                  <a:pt x="657" y="11"/>
                </a:cubicBezTo>
                <a:cubicBezTo>
                  <a:pt x="673" y="11"/>
                  <a:pt x="691" y="10"/>
                  <a:pt x="698" y="10"/>
                </a:cubicBezTo>
                <a:cubicBezTo>
                  <a:pt x="708" y="10"/>
                  <a:pt x="759" y="10"/>
                  <a:pt x="756" y="9"/>
                </a:cubicBezTo>
                <a:cubicBezTo>
                  <a:pt x="766" y="13"/>
                  <a:pt x="875" y="15"/>
                  <a:pt x="909" y="11"/>
                </a:cubicBezTo>
                <a:cubicBezTo>
                  <a:pt x="905" y="11"/>
                  <a:pt x="905" y="11"/>
                  <a:pt x="905" y="11"/>
                </a:cubicBezTo>
                <a:cubicBezTo>
                  <a:pt x="900" y="12"/>
                  <a:pt x="895" y="13"/>
                  <a:pt x="906" y="13"/>
                </a:cubicBezTo>
                <a:cubicBezTo>
                  <a:pt x="918" y="14"/>
                  <a:pt x="935" y="13"/>
                  <a:pt x="947" y="13"/>
                </a:cubicBezTo>
                <a:cubicBezTo>
                  <a:pt x="956" y="13"/>
                  <a:pt x="980" y="12"/>
                  <a:pt x="986" y="13"/>
                </a:cubicBezTo>
                <a:cubicBezTo>
                  <a:pt x="988" y="13"/>
                  <a:pt x="986" y="14"/>
                  <a:pt x="986" y="14"/>
                </a:cubicBezTo>
                <a:cubicBezTo>
                  <a:pt x="986" y="14"/>
                  <a:pt x="990" y="15"/>
                  <a:pt x="998" y="15"/>
                </a:cubicBezTo>
                <a:cubicBezTo>
                  <a:pt x="1013" y="14"/>
                  <a:pt x="1029" y="12"/>
                  <a:pt x="1053" y="12"/>
                </a:cubicBezTo>
                <a:cubicBezTo>
                  <a:pt x="1063" y="12"/>
                  <a:pt x="1072" y="13"/>
                  <a:pt x="1082" y="13"/>
                </a:cubicBezTo>
                <a:cubicBezTo>
                  <a:pt x="1103" y="13"/>
                  <a:pt x="1129" y="13"/>
                  <a:pt x="1139" y="12"/>
                </a:cubicBezTo>
                <a:cubicBezTo>
                  <a:pt x="1155" y="13"/>
                  <a:pt x="1202" y="13"/>
                  <a:pt x="1231" y="13"/>
                </a:cubicBezTo>
                <a:cubicBezTo>
                  <a:pt x="1236" y="12"/>
                  <a:pt x="1256" y="12"/>
                  <a:pt x="1259" y="12"/>
                </a:cubicBezTo>
                <a:cubicBezTo>
                  <a:pt x="1268" y="13"/>
                  <a:pt x="1264" y="15"/>
                  <a:pt x="1297" y="13"/>
                </a:cubicBezTo>
                <a:cubicBezTo>
                  <a:pt x="1331" y="11"/>
                  <a:pt x="1367" y="13"/>
                  <a:pt x="1398" y="14"/>
                </a:cubicBezTo>
                <a:cubicBezTo>
                  <a:pt x="1412" y="15"/>
                  <a:pt x="1429" y="15"/>
                  <a:pt x="1444" y="15"/>
                </a:cubicBezTo>
                <a:cubicBezTo>
                  <a:pt x="1459" y="14"/>
                  <a:pt x="1471" y="14"/>
                  <a:pt x="1485" y="14"/>
                </a:cubicBezTo>
                <a:cubicBezTo>
                  <a:pt x="1511" y="13"/>
                  <a:pt x="1534" y="14"/>
                  <a:pt x="1553" y="15"/>
                </a:cubicBezTo>
                <a:cubicBezTo>
                  <a:pt x="1558" y="15"/>
                  <a:pt x="1572" y="14"/>
                  <a:pt x="1585" y="13"/>
                </a:cubicBezTo>
                <a:cubicBezTo>
                  <a:pt x="1592" y="13"/>
                  <a:pt x="1598" y="12"/>
                  <a:pt x="1602" y="12"/>
                </a:cubicBezTo>
                <a:cubicBezTo>
                  <a:pt x="1607" y="12"/>
                  <a:pt x="1610" y="12"/>
                  <a:pt x="1610" y="11"/>
                </a:cubicBezTo>
                <a:cubicBezTo>
                  <a:pt x="1617" y="13"/>
                  <a:pt x="1617" y="13"/>
                  <a:pt x="1617" y="13"/>
                </a:cubicBezTo>
                <a:cubicBezTo>
                  <a:pt x="1638" y="12"/>
                  <a:pt x="1655" y="12"/>
                  <a:pt x="1661" y="10"/>
                </a:cubicBezTo>
                <a:cubicBezTo>
                  <a:pt x="1669" y="13"/>
                  <a:pt x="1669" y="13"/>
                  <a:pt x="1669" y="13"/>
                </a:cubicBezTo>
                <a:cubicBezTo>
                  <a:pt x="1673" y="14"/>
                  <a:pt x="1748" y="14"/>
                  <a:pt x="1772" y="13"/>
                </a:cubicBezTo>
                <a:cubicBezTo>
                  <a:pt x="1780" y="13"/>
                  <a:pt x="1794" y="14"/>
                  <a:pt x="1801" y="14"/>
                </a:cubicBezTo>
                <a:cubicBezTo>
                  <a:pt x="1805" y="14"/>
                  <a:pt x="1807" y="13"/>
                  <a:pt x="1805" y="13"/>
                </a:cubicBezTo>
                <a:cubicBezTo>
                  <a:pt x="1804" y="13"/>
                  <a:pt x="1803" y="13"/>
                  <a:pt x="1801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 bwMode="auto">
          <a:xfrm>
            <a:off x="1495425" y="3283842"/>
            <a:ext cx="941387" cy="944562"/>
          </a:xfrm>
          <a:custGeom>
            <a:avLst/>
            <a:gdLst>
              <a:gd name="T0" fmla="*/ 12 w 281"/>
              <a:gd name="T1" fmla="*/ 206 h 281"/>
              <a:gd name="T2" fmla="*/ 11 w 281"/>
              <a:gd name="T3" fmla="*/ 175 h 281"/>
              <a:gd name="T4" fmla="*/ 12 w 281"/>
              <a:gd name="T5" fmla="*/ 130 h 281"/>
              <a:gd name="T6" fmla="*/ 10 w 281"/>
              <a:gd name="T7" fmla="*/ 86 h 281"/>
              <a:gd name="T8" fmla="*/ 13 w 281"/>
              <a:gd name="T9" fmla="*/ 57 h 281"/>
              <a:gd name="T10" fmla="*/ 11 w 281"/>
              <a:gd name="T11" fmla="*/ 44 h 281"/>
              <a:gd name="T12" fmla="*/ 10 w 281"/>
              <a:gd name="T13" fmla="*/ 9 h 281"/>
              <a:gd name="T14" fmla="*/ 6 w 281"/>
              <a:gd name="T15" fmla="*/ 16 h 281"/>
              <a:gd name="T16" fmla="*/ 1 w 281"/>
              <a:gd name="T17" fmla="*/ 47 h 281"/>
              <a:gd name="T18" fmla="*/ 2 w 281"/>
              <a:gd name="T19" fmla="*/ 151 h 281"/>
              <a:gd name="T20" fmla="*/ 1 w 281"/>
              <a:gd name="T21" fmla="*/ 187 h 281"/>
              <a:gd name="T22" fmla="*/ 4 w 281"/>
              <a:gd name="T23" fmla="*/ 257 h 281"/>
              <a:gd name="T24" fmla="*/ 4 w 281"/>
              <a:gd name="T25" fmla="*/ 271 h 281"/>
              <a:gd name="T26" fmla="*/ 11 w 281"/>
              <a:gd name="T27" fmla="*/ 277 h 281"/>
              <a:gd name="T28" fmla="*/ 54 w 281"/>
              <a:gd name="T29" fmla="*/ 280 h 281"/>
              <a:gd name="T30" fmla="*/ 99 w 281"/>
              <a:gd name="T31" fmla="*/ 278 h 281"/>
              <a:gd name="T32" fmla="*/ 112 w 281"/>
              <a:gd name="T33" fmla="*/ 279 h 281"/>
              <a:gd name="T34" fmla="*/ 157 w 281"/>
              <a:gd name="T35" fmla="*/ 278 h 281"/>
              <a:gd name="T36" fmla="*/ 230 w 281"/>
              <a:gd name="T37" fmla="*/ 279 h 281"/>
              <a:gd name="T38" fmla="*/ 263 w 281"/>
              <a:gd name="T39" fmla="*/ 279 h 281"/>
              <a:gd name="T40" fmla="*/ 279 w 281"/>
              <a:gd name="T41" fmla="*/ 271 h 281"/>
              <a:gd name="T42" fmla="*/ 279 w 281"/>
              <a:gd name="T43" fmla="*/ 264 h 281"/>
              <a:gd name="T44" fmla="*/ 281 w 281"/>
              <a:gd name="T45" fmla="*/ 103 h 281"/>
              <a:gd name="T46" fmla="*/ 281 w 281"/>
              <a:gd name="T47" fmla="*/ 53 h 281"/>
              <a:gd name="T48" fmla="*/ 280 w 281"/>
              <a:gd name="T49" fmla="*/ 19 h 281"/>
              <a:gd name="T50" fmla="*/ 266 w 281"/>
              <a:gd name="T51" fmla="*/ 0 h 281"/>
              <a:gd name="T52" fmla="*/ 169 w 281"/>
              <a:gd name="T53" fmla="*/ 2 h 281"/>
              <a:gd name="T54" fmla="*/ 117 w 281"/>
              <a:gd name="T55" fmla="*/ 3 h 281"/>
              <a:gd name="T56" fmla="*/ 112 w 281"/>
              <a:gd name="T57" fmla="*/ 3 h 281"/>
              <a:gd name="T58" fmla="*/ 38 w 281"/>
              <a:gd name="T59" fmla="*/ 3 h 281"/>
              <a:gd name="T60" fmla="*/ 22 w 281"/>
              <a:gd name="T61" fmla="*/ 11 h 281"/>
              <a:gd name="T62" fmla="*/ 47 w 281"/>
              <a:gd name="T63" fmla="*/ 12 h 281"/>
              <a:gd name="T64" fmla="*/ 108 w 281"/>
              <a:gd name="T65" fmla="*/ 10 h 281"/>
              <a:gd name="T66" fmla="*/ 135 w 281"/>
              <a:gd name="T67" fmla="*/ 8 h 281"/>
              <a:gd name="T68" fmla="*/ 184 w 281"/>
              <a:gd name="T69" fmla="*/ 9 h 281"/>
              <a:gd name="T70" fmla="*/ 248 w 281"/>
              <a:gd name="T71" fmla="*/ 10 h 281"/>
              <a:gd name="T72" fmla="*/ 267 w 281"/>
              <a:gd name="T73" fmla="*/ 10 h 281"/>
              <a:gd name="T74" fmla="*/ 271 w 281"/>
              <a:gd name="T75" fmla="*/ 29 h 281"/>
              <a:gd name="T76" fmla="*/ 271 w 281"/>
              <a:gd name="T77" fmla="*/ 86 h 281"/>
              <a:gd name="T78" fmla="*/ 273 w 281"/>
              <a:gd name="T79" fmla="*/ 126 h 281"/>
              <a:gd name="T80" fmla="*/ 270 w 281"/>
              <a:gd name="T81" fmla="*/ 187 h 281"/>
              <a:gd name="T82" fmla="*/ 269 w 281"/>
              <a:gd name="T83" fmla="*/ 205 h 281"/>
              <a:gd name="T84" fmla="*/ 268 w 281"/>
              <a:gd name="T85" fmla="*/ 220 h 281"/>
              <a:gd name="T86" fmla="*/ 269 w 281"/>
              <a:gd name="T87" fmla="*/ 248 h 281"/>
              <a:gd name="T88" fmla="*/ 269 w 281"/>
              <a:gd name="T89" fmla="*/ 267 h 281"/>
              <a:gd name="T90" fmla="*/ 268 w 281"/>
              <a:gd name="T91" fmla="*/ 269 h 281"/>
              <a:gd name="T92" fmla="*/ 265 w 281"/>
              <a:gd name="T93" fmla="*/ 270 h 281"/>
              <a:gd name="T94" fmla="*/ 216 w 281"/>
              <a:gd name="T95" fmla="*/ 269 h 281"/>
              <a:gd name="T96" fmla="*/ 159 w 281"/>
              <a:gd name="T97" fmla="*/ 267 h 281"/>
              <a:gd name="T98" fmla="*/ 123 w 281"/>
              <a:gd name="T99" fmla="*/ 268 h 281"/>
              <a:gd name="T100" fmla="*/ 72 w 281"/>
              <a:gd name="T101" fmla="*/ 270 h 281"/>
              <a:gd name="T102" fmla="*/ 51 w 281"/>
              <a:gd name="T103" fmla="*/ 271 h 281"/>
              <a:gd name="T104" fmla="*/ 31 w 281"/>
              <a:gd name="T105" fmla="*/ 268 h 281"/>
              <a:gd name="T106" fmla="*/ 15 w 281"/>
              <a:gd name="T107" fmla="*/ 268 h 281"/>
              <a:gd name="T108" fmla="*/ 14 w 281"/>
              <a:gd name="T109" fmla="*/ 268 h 281"/>
              <a:gd name="T110" fmla="*/ 13 w 281"/>
              <a:gd name="T111" fmla="*/ 268 h 281"/>
              <a:gd name="T112" fmla="*/ 13 w 281"/>
              <a:gd name="T113" fmla="*/ 267 h 281"/>
              <a:gd name="T114" fmla="*/ 13 w 281"/>
              <a:gd name="T115" fmla="*/ 267 h 281"/>
              <a:gd name="T116" fmla="*/ 14 w 281"/>
              <a:gd name="T117" fmla="*/ 261 h 281"/>
              <a:gd name="T118" fmla="*/ 12 w 281"/>
              <a:gd name="T119" fmla="*/ 26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1" h="281">
                <a:moveTo>
                  <a:pt x="12" y="261"/>
                </a:moveTo>
                <a:cubicBezTo>
                  <a:pt x="11" y="243"/>
                  <a:pt x="11" y="224"/>
                  <a:pt x="12" y="206"/>
                </a:cubicBezTo>
                <a:cubicBezTo>
                  <a:pt x="12" y="199"/>
                  <a:pt x="13" y="192"/>
                  <a:pt x="13" y="185"/>
                </a:cubicBezTo>
                <a:cubicBezTo>
                  <a:pt x="13" y="181"/>
                  <a:pt x="11" y="164"/>
                  <a:pt x="11" y="175"/>
                </a:cubicBezTo>
                <a:cubicBezTo>
                  <a:pt x="11" y="178"/>
                  <a:pt x="11" y="170"/>
                  <a:pt x="11" y="167"/>
                </a:cubicBezTo>
                <a:cubicBezTo>
                  <a:pt x="13" y="155"/>
                  <a:pt x="12" y="143"/>
                  <a:pt x="12" y="130"/>
                </a:cubicBezTo>
                <a:cubicBezTo>
                  <a:pt x="12" y="121"/>
                  <a:pt x="12" y="95"/>
                  <a:pt x="13" y="89"/>
                </a:cubicBezTo>
                <a:cubicBezTo>
                  <a:pt x="12" y="93"/>
                  <a:pt x="11" y="92"/>
                  <a:pt x="10" y="86"/>
                </a:cubicBezTo>
                <a:cubicBezTo>
                  <a:pt x="10" y="81"/>
                  <a:pt x="10" y="74"/>
                  <a:pt x="10" y="68"/>
                </a:cubicBezTo>
                <a:cubicBezTo>
                  <a:pt x="11" y="62"/>
                  <a:pt x="12" y="59"/>
                  <a:pt x="13" y="57"/>
                </a:cubicBezTo>
                <a:cubicBezTo>
                  <a:pt x="12" y="58"/>
                  <a:pt x="12" y="55"/>
                  <a:pt x="12" y="53"/>
                </a:cubicBezTo>
                <a:cubicBezTo>
                  <a:pt x="12" y="50"/>
                  <a:pt x="12" y="47"/>
                  <a:pt x="11" y="44"/>
                </a:cubicBezTo>
                <a:cubicBezTo>
                  <a:pt x="11" y="37"/>
                  <a:pt x="10" y="34"/>
                  <a:pt x="9" y="33"/>
                </a:cubicBezTo>
                <a:cubicBezTo>
                  <a:pt x="9" y="29"/>
                  <a:pt x="11" y="14"/>
                  <a:pt x="10" y="9"/>
                </a:cubicBezTo>
                <a:cubicBezTo>
                  <a:pt x="10" y="5"/>
                  <a:pt x="9" y="9"/>
                  <a:pt x="9" y="11"/>
                </a:cubicBezTo>
                <a:cubicBezTo>
                  <a:pt x="8" y="16"/>
                  <a:pt x="7" y="22"/>
                  <a:pt x="6" y="16"/>
                </a:cubicBezTo>
                <a:cubicBezTo>
                  <a:pt x="4" y="6"/>
                  <a:pt x="4" y="6"/>
                  <a:pt x="3" y="22"/>
                </a:cubicBezTo>
                <a:cubicBezTo>
                  <a:pt x="2" y="30"/>
                  <a:pt x="1" y="39"/>
                  <a:pt x="1" y="47"/>
                </a:cubicBezTo>
                <a:cubicBezTo>
                  <a:pt x="1" y="79"/>
                  <a:pt x="2" y="112"/>
                  <a:pt x="2" y="144"/>
                </a:cubicBezTo>
                <a:cubicBezTo>
                  <a:pt x="2" y="147"/>
                  <a:pt x="2" y="149"/>
                  <a:pt x="2" y="151"/>
                </a:cubicBezTo>
                <a:cubicBezTo>
                  <a:pt x="2" y="158"/>
                  <a:pt x="1" y="167"/>
                  <a:pt x="2" y="171"/>
                </a:cubicBezTo>
                <a:cubicBezTo>
                  <a:pt x="4" y="183"/>
                  <a:pt x="0" y="178"/>
                  <a:pt x="1" y="187"/>
                </a:cubicBezTo>
                <a:cubicBezTo>
                  <a:pt x="3" y="203"/>
                  <a:pt x="1" y="223"/>
                  <a:pt x="2" y="240"/>
                </a:cubicBezTo>
                <a:cubicBezTo>
                  <a:pt x="3" y="246"/>
                  <a:pt x="3" y="252"/>
                  <a:pt x="4" y="257"/>
                </a:cubicBezTo>
                <a:cubicBezTo>
                  <a:pt x="4" y="260"/>
                  <a:pt x="4" y="263"/>
                  <a:pt x="4" y="265"/>
                </a:cubicBezTo>
                <a:cubicBezTo>
                  <a:pt x="4" y="267"/>
                  <a:pt x="4" y="269"/>
                  <a:pt x="4" y="271"/>
                </a:cubicBezTo>
                <a:cubicBezTo>
                  <a:pt x="4" y="273"/>
                  <a:pt x="4" y="275"/>
                  <a:pt x="4" y="277"/>
                </a:cubicBezTo>
                <a:cubicBezTo>
                  <a:pt x="6" y="277"/>
                  <a:pt x="9" y="277"/>
                  <a:pt x="11" y="277"/>
                </a:cubicBezTo>
                <a:cubicBezTo>
                  <a:pt x="13" y="277"/>
                  <a:pt x="15" y="277"/>
                  <a:pt x="17" y="277"/>
                </a:cubicBezTo>
                <a:cubicBezTo>
                  <a:pt x="32" y="278"/>
                  <a:pt x="40" y="281"/>
                  <a:pt x="54" y="280"/>
                </a:cubicBezTo>
                <a:cubicBezTo>
                  <a:pt x="69" y="280"/>
                  <a:pt x="80" y="278"/>
                  <a:pt x="97" y="278"/>
                </a:cubicBezTo>
                <a:cubicBezTo>
                  <a:pt x="98" y="278"/>
                  <a:pt x="99" y="278"/>
                  <a:pt x="99" y="278"/>
                </a:cubicBezTo>
                <a:cubicBezTo>
                  <a:pt x="99" y="278"/>
                  <a:pt x="101" y="278"/>
                  <a:pt x="103" y="278"/>
                </a:cubicBezTo>
                <a:cubicBezTo>
                  <a:pt x="105" y="278"/>
                  <a:pt x="109" y="278"/>
                  <a:pt x="112" y="279"/>
                </a:cubicBezTo>
                <a:cubicBezTo>
                  <a:pt x="120" y="279"/>
                  <a:pt x="128" y="279"/>
                  <a:pt x="132" y="279"/>
                </a:cubicBezTo>
                <a:cubicBezTo>
                  <a:pt x="139" y="277"/>
                  <a:pt x="146" y="277"/>
                  <a:pt x="157" y="278"/>
                </a:cubicBezTo>
                <a:cubicBezTo>
                  <a:pt x="161" y="278"/>
                  <a:pt x="178" y="280"/>
                  <a:pt x="183" y="280"/>
                </a:cubicBezTo>
                <a:cubicBezTo>
                  <a:pt x="200" y="280"/>
                  <a:pt x="216" y="279"/>
                  <a:pt x="230" y="279"/>
                </a:cubicBezTo>
                <a:cubicBezTo>
                  <a:pt x="238" y="279"/>
                  <a:pt x="245" y="279"/>
                  <a:pt x="252" y="279"/>
                </a:cubicBezTo>
                <a:cubicBezTo>
                  <a:pt x="256" y="279"/>
                  <a:pt x="259" y="279"/>
                  <a:pt x="263" y="279"/>
                </a:cubicBezTo>
                <a:cubicBezTo>
                  <a:pt x="268" y="279"/>
                  <a:pt x="274" y="279"/>
                  <a:pt x="279" y="279"/>
                </a:cubicBezTo>
                <a:cubicBezTo>
                  <a:pt x="279" y="276"/>
                  <a:pt x="279" y="274"/>
                  <a:pt x="279" y="271"/>
                </a:cubicBezTo>
                <a:cubicBezTo>
                  <a:pt x="279" y="267"/>
                  <a:pt x="279" y="267"/>
                  <a:pt x="279" y="267"/>
                </a:cubicBezTo>
                <a:cubicBezTo>
                  <a:pt x="279" y="264"/>
                  <a:pt x="279" y="264"/>
                  <a:pt x="279" y="264"/>
                </a:cubicBezTo>
                <a:cubicBezTo>
                  <a:pt x="280" y="261"/>
                  <a:pt x="280" y="258"/>
                  <a:pt x="280" y="254"/>
                </a:cubicBezTo>
                <a:cubicBezTo>
                  <a:pt x="281" y="246"/>
                  <a:pt x="281" y="125"/>
                  <a:pt x="281" y="103"/>
                </a:cubicBezTo>
                <a:cubicBezTo>
                  <a:pt x="280" y="89"/>
                  <a:pt x="281" y="77"/>
                  <a:pt x="281" y="64"/>
                </a:cubicBezTo>
                <a:cubicBezTo>
                  <a:pt x="281" y="60"/>
                  <a:pt x="281" y="57"/>
                  <a:pt x="281" y="53"/>
                </a:cubicBezTo>
                <a:cubicBezTo>
                  <a:pt x="281" y="46"/>
                  <a:pt x="280" y="38"/>
                  <a:pt x="280" y="31"/>
                </a:cubicBezTo>
                <a:cubicBezTo>
                  <a:pt x="280" y="27"/>
                  <a:pt x="280" y="23"/>
                  <a:pt x="280" y="19"/>
                </a:cubicBezTo>
                <a:cubicBezTo>
                  <a:pt x="280" y="13"/>
                  <a:pt x="281" y="7"/>
                  <a:pt x="281" y="1"/>
                </a:cubicBezTo>
                <a:cubicBezTo>
                  <a:pt x="277" y="0"/>
                  <a:pt x="272" y="0"/>
                  <a:pt x="266" y="0"/>
                </a:cubicBezTo>
                <a:cubicBezTo>
                  <a:pt x="246" y="2"/>
                  <a:pt x="227" y="0"/>
                  <a:pt x="207" y="0"/>
                </a:cubicBezTo>
                <a:cubicBezTo>
                  <a:pt x="197" y="2"/>
                  <a:pt x="186" y="2"/>
                  <a:pt x="169" y="2"/>
                </a:cubicBezTo>
                <a:cubicBezTo>
                  <a:pt x="154" y="1"/>
                  <a:pt x="137" y="2"/>
                  <a:pt x="121" y="3"/>
                </a:cubicBezTo>
                <a:cubicBezTo>
                  <a:pt x="119" y="3"/>
                  <a:pt x="118" y="3"/>
                  <a:pt x="117" y="3"/>
                </a:cubicBezTo>
                <a:cubicBezTo>
                  <a:pt x="114" y="3"/>
                  <a:pt x="114" y="3"/>
                  <a:pt x="114" y="3"/>
                </a:cubicBezTo>
                <a:cubicBezTo>
                  <a:pt x="112" y="3"/>
                  <a:pt x="112" y="3"/>
                  <a:pt x="112" y="3"/>
                </a:cubicBezTo>
                <a:cubicBezTo>
                  <a:pt x="108" y="3"/>
                  <a:pt x="74" y="2"/>
                  <a:pt x="72" y="2"/>
                </a:cubicBezTo>
                <a:cubicBezTo>
                  <a:pt x="61" y="4"/>
                  <a:pt x="49" y="3"/>
                  <a:pt x="38" y="3"/>
                </a:cubicBezTo>
                <a:cubicBezTo>
                  <a:pt x="21" y="4"/>
                  <a:pt x="16" y="5"/>
                  <a:pt x="9" y="7"/>
                </a:cubicBezTo>
                <a:cubicBezTo>
                  <a:pt x="2" y="10"/>
                  <a:pt x="17" y="11"/>
                  <a:pt x="22" y="11"/>
                </a:cubicBezTo>
                <a:cubicBezTo>
                  <a:pt x="26" y="12"/>
                  <a:pt x="30" y="12"/>
                  <a:pt x="34" y="12"/>
                </a:cubicBezTo>
                <a:cubicBezTo>
                  <a:pt x="36" y="12"/>
                  <a:pt x="44" y="12"/>
                  <a:pt x="47" y="12"/>
                </a:cubicBezTo>
                <a:cubicBezTo>
                  <a:pt x="63" y="15"/>
                  <a:pt x="81" y="9"/>
                  <a:pt x="96" y="9"/>
                </a:cubicBezTo>
                <a:cubicBezTo>
                  <a:pt x="101" y="9"/>
                  <a:pt x="105" y="10"/>
                  <a:pt x="108" y="10"/>
                </a:cubicBezTo>
                <a:cubicBezTo>
                  <a:pt x="111" y="11"/>
                  <a:pt x="115" y="12"/>
                  <a:pt x="120" y="12"/>
                </a:cubicBezTo>
                <a:cubicBezTo>
                  <a:pt x="132" y="12"/>
                  <a:pt x="144" y="10"/>
                  <a:pt x="135" y="8"/>
                </a:cubicBezTo>
                <a:cubicBezTo>
                  <a:pt x="144" y="10"/>
                  <a:pt x="153" y="12"/>
                  <a:pt x="168" y="10"/>
                </a:cubicBezTo>
                <a:cubicBezTo>
                  <a:pt x="173" y="10"/>
                  <a:pt x="178" y="9"/>
                  <a:pt x="184" y="9"/>
                </a:cubicBezTo>
                <a:cubicBezTo>
                  <a:pt x="197" y="9"/>
                  <a:pt x="204" y="11"/>
                  <a:pt x="216" y="12"/>
                </a:cubicBezTo>
                <a:cubicBezTo>
                  <a:pt x="227" y="12"/>
                  <a:pt x="238" y="11"/>
                  <a:pt x="248" y="10"/>
                </a:cubicBezTo>
                <a:cubicBezTo>
                  <a:pt x="252" y="10"/>
                  <a:pt x="256" y="10"/>
                  <a:pt x="260" y="10"/>
                </a:cubicBezTo>
                <a:cubicBezTo>
                  <a:pt x="263" y="10"/>
                  <a:pt x="265" y="10"/>
                  <a:pt x="267" y="10"/>
                </a:cubicBezTo>
                <a:cubicBezTo>
                  <a:pt x="269" y="10"/>
                  <a:pt x="270" y="10"/>
                  <a:pt x="272" y="10"/>
                </a:cubicBezTo>
                <a:cubicBezTo>
                  <a:pt x="271" y="16"/>
                  <a:pt x="271" y="22"/>
                  <a:pt x="271" y="29"/>
                </a:cubicBezTo>
                <a:cubicBezTo>
                  <a:pt x="271" y="41"/>
                  <a:pt x="270" y="53"/>
                  <a:pt x="271" y="64"/>
                </a:cubicBezTo>
                <a:cubicBezTo>
                  <a:pt x="271" y="70"/>
                  <a:pt x="271" y="79"/>
                  <a:pt x="271" y="86"/>
                </a:cubicBezTo>
                <a:cubicBezTo>
                  <a:pt x="271" y="92"/>
                  <a:pt x="271" y="99"/>
                  <a:pt x="272" y="102"/>
                </a:cubicBezTo>
                <a:cubicBezTo>
                  <a:pt x="272" y="107"/>
                  <a:pt x="272" y="128"/>
                  <a:pt x="273" y="126"/>
                </a:cubicBezTo>
                <a:cubicBezTo>
                  <a:pt x="269" y="130"/>
                  <a:pt x="267" y="175"/>
                  <a:pt x="271" y="189"/>
                </a:cubicBezTo>
                <a:cubicBezTo>
                  <a:pt x="270" y="187"/>
                  <a:pt x="270" y="187"/>
                  <a:pt x="270" y="187"/>
                </a:cubicBezTo>
                <a:cubicBezTo>
                  <a:pt x="270" y="185"/>
                  <a:pt x="269" y="183"/>
                  <a:pt x="268" y="188"/>
                </a:cubicBezTo>
                <a:cubicBezTo>
                  <a:pt x="268" y="193"/>
                  <a:pt x="268" y="199"/>
                  <a:pt x="269" y="205"/>
                </a:cubicBezTo>
                <a:cubicBezTo>
                  <a:pt x="269" y="208"/>
                  <a:pt x="270" y="218"/>
                  <a:pt x="269" y="220"/>
                </a:cubicBezTo>
                <a:cubicBezTo>
                  <a:pt x="268" y="221"/>
                  <a:pt x="268" y="221"/>
                  <a:pt x="268" y="220"/>
                </a:cubicBezTo>
                <a:cubicBezTo>
                  <a:pt x="267" y="220"/>
                  <a:pt x="267" y="222"/>
                  <a:pt x="267" y="225"/>
                </a:cubicBezTo>
                <a:cubicBezTo>
                  <a:pt x="268" y="232"/>
                  <a:pt x="269" y="238"/>
                  <a:pt x="269" y="248"/>
                </a:cubicBezTo>
                <a:cubicBezTo>
                  <a:pt x="269" y="252"/>
                  <a:pt x="269" y="256"/>
                  <a:pt x="269" y="260"/>
                </a:cubicBezTo>
                <a:cubicBezTo>
                  <a:pt x="269" y="262"/>
                  <a:pt x="269" y="265"/>
                  <a:pt x="269" y="267"/>
                </a:cubicBezTo>
                <a:cubicBezTo>
                  <a:pt x="269" y="267"/>
                  <a:pt x="269" y="268"/>
                  <a:pt x="269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7" y="269"/>
                  <a:pt x="267" y="270"/>
                  <a:pt x="267" y="270"/>
                </a:cubicBezTo>
                <a:cubicBezTo>
                  <a:pt x="266" y="270"/>
                  <a:pt x="266" y="270"/>
                  <a:pt x="265" y="270"/>
                </a:cubicBezTo>
                <a:cubicBezTo>
                  <a:pt x="258" y="269"/>
                  <a:pt x="239" y="268"/>
                  <a:pt x="227" y="269"/>
                </a:cubicBezTo>
                <a:cubicBezTo>
                  <a:pt x="225" y="269"/>
                  <a:pt x="217" y="270"/>
                  <a:pt x="216" y="269"/>
                </a:cubicBezTo>
                <a:cubicBezTo>
                  <a:pt x="212" y="269"/>
                  <a:pt x="214" y="267"/>
                  <a:pt x="200" y="269"/>
                </a:cubicBezTo>
                <a:cubicBezTo>
                  <a:pt x="186" y="271"/>
                  <a:pt x="172" y="268"/>
                  <a:pt x="159" y="267"/>
                </a:cubicBezTo>
                <a:cubicBezTo>
                  <a:pt x="153" y="267"/>
                  <a:pt x="146" y="267"/>
                  <a:pt x="140" y="267"/>
                </a:cubicBezTo>
                <a:cubicBezTo>
                  <a:pt x="134" y="267"/>
                  <a:pt x="129" y="268"/>
                  <a:pt x="123" y="268"/>
                </a:cubicBezTo>
                <a:cubicBezTo>
                  <a:pt x="113" y="268"/>
                  <a:pt x="103" y="268"/>
                  <a:pt x="95" y="267"/>
                </a:cubicBezTo>
                <a:cubicBezTo>
                  <a:pt x="92" y="268"/>
                  <a:pt x="72" y="270"/>
                  <a:pt x="72" y="270"/>
                </a:cubicBezTo>
                <a:cubicBezTo>
                  <a:pt x="69" y="269"/>
                  <a:pt x="69" y="269"/>
                  <a:pt x="69" y="269"/>
                </a:cubicBezTo>
                <a:cubicBezTo>
                  <a:pt x="61" y="269"/>
                  <a:pt x="54" y="270"/>
                  <a:pt x="51" y="271"/>
                </a:cubicBezTo>
                <a:cubicBezTo>
                  <a:pt x="48" y="269"/>
                  <a:pt x="48" y="269"/>
                  <a:pt x="48" y="269"/>
                </a:cubicBezTo>
                <a:cubicBezTo>
                  <a:pt x="47" y="268"/>
                  <a:pt x="40" y="268"/>
                  <a:pt x="31" y="268"/>
                </a:cubicBezTo>
                <a:cubicBezTo>
                  <a:pt x="27" y="268"/>
                  <a:pt x="22" y="268"/>
                  <a:pt x="18" y="268"/>
                </a:cubicBezTo>
                <a:cubicBezTo>
                  <a:pt x="17" y="268"/>
                  <a:pt x="16" y="268"/>
                  <a:pt x="15" y="268"/>
                </a:cubicBezTo>
                <a:cubicBezTo>
                  <a:pt x="14" y="268"/>
                  <a:pt x="15" y="268"/>
                  <a:pt x="14" y="268"/>
                </a:cubicBezTo>
                <a:cubicBezTo>
                  <a:pt x="14" y="268"/>
                  <a:pt x="14" y="268"/>
                  <a:pt x="14" y="268"/>
                </a:cubicBezTo>
                <a:cubicBezTo>
                  <a:pt x="14" y="268"/>
                  <a:pt x="14" y="268"/>
                  <a:pt x="13" y="268"/>
                </a:cubicBezTo>
                <a:cubicBezTo>
                  <a:pt x="13" y="268"/>
                  <a:pt x="13" y="268"/>
                  <a:pt x="13" y="268"/>
                </a:cubicBezTo>
                <a:cubicBezTo>
                  <a:pt x="13" y="268"/>
                  <a:pt x="13" y="268"/>
                  <a:pt x="13" y="267"/>
                </a:cubicBezTo>
                <a:cubicBezTo>
                  <a:pt x="13" y="267"/>
                  <a:pt x="13" y="267"/>
                  <a:pt x="13" y="267"/>
                </a:cubicBezTo>
                <a:cubicBezTo>
                  <a:pt x="13" y="267"/>
                  <a:pt x="13" y="267"/>
                  <a:pt x="13" y="267"/>
                </a:cubicBezTo>
                <a:cubicBezTo>
                  <a:pt x="13" y="267"/>
                  <a:pt x="13" y="267"/>
                  <a:pt x="13" y="267"/>
                </a:cubicBezTo>
                <a:cubicBezTo>
                  <a:pt x="13" y="266"/>
                  <a:pt x="13" y="266"/>
                  <a:pt x="13" y="266"/>
                </a:cubicBezTo>
                <a:cubicBezTo>
                  <a:pt x="13" y="264"/>
                  <a:pt x="14" y="262"/>
                  <a:pt x="14" y="261"/>
                </a:cubicBezTo>
                <a:cubicBezTo>
                  <a:pt x="13" y="259"/>
                  <a:pt x="13" y="258"/>
                  <a:pt x="13" y="259"/>
                </a:cubicBezTo>
                <a:cubicBezTo>
                  <a:pt x="13" y="259"/>
                  <a:pt x="12" y="260"/>
                  <a:pt x="12" y="2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800" dirty="0"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10</a:t>
            </a:r>
            <a:endParaRPr lang="zh-CN" altLang="en-US" sz="2800" dirty="0"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2891358" y="3500605"/>
            <a:ext cx="7643478" cy="5110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downloading,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Spring and Autumn ads main graphic design, there are any questions, please contact the rice hull my business number. </a:t>
            </a:r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 bwMode="auto">
          <a:xfrm>
            <a:off x="2640012" y="4727772"/>
            <a:ext cx="8056563" cy="709613"/>
          </a:xfrm>
          <a:custGeom>
            <a:avLst/>
            <a:gdLst>
              <a:gd name="T0" fmla="*/ 1935 w 2425"/>
              <a:gd name="T1" fmla="*/ 12 h 212"/>
              <a:gd name="T2" fmla="*/ 2010 w 2425"/>
              <a:gd name="T3" fmla="*/ 11 h 212"/>
              <a:gd name="T4" fmla="*/ 2121 w 2425"/>
              <a:gd name="T5" fmla="*/ 12 h 212"/>
              <a:gd name="T6" fmla="*/ 2226 w 2425"/>
              <a:gd name="T7" fmla="*/ 11 h 212"/>
              <a:gd name="T8" fmla="*/ 2297 w 2425"/>
              <a:gd name="T9" fmla="*/ 13 h 212"/>
              <a:gd name="T10" fmla="*/ 2329 w 2425"/>
              <a:gd name="T11" fmla="*/ 12 h 212"/>
              <a:gd name="T12" fmla="*/ 2417 w 2425"/>
              <a:gd name="T13" fmla="*/ 11 h 212"/>
              <a:gd name="T14" fmla="*/ 2400 w 2425"/>
              <a:gd name="T15" fmla="*/ 6 h 212"/>
              <a:gd name="T16" fmla="*/ 2322 w 2425"/>
              <a:gd name="T17" fmla="*/ 2 h 212"/>
              <a:gd name="T18" fmla="*/ 2069 w 2425"/>
              <a:gd name="T19" fmla="*/ 2 h 212"/>
              <a:gd name="T20" fmla="*/ 1981 w 2425"/>
              <a:gd name="T21" fmla="*/ 1 h 212"/>
              <a:gd name="T22" fmla="*/ 1744 w 2425"/>
              <a:gd name="T23" fmla="*/ 4 h 212"/>
              <a:gd name="T24" fmla="*/ 1548 w 2425"/>
              <a:gd name="T25" fmla="*/ 3 h 212"/>
              <a:gd name="T26" fmla="*/ 1535 w 2425"/>
              <a:gd name="T27" fmla="*/ 4 h 212"/>
              <a:gd name="T28" fmla="*/ 1464 w 2425"/>
              <a:gd name="T29" fmla="*/ 3 h 212"/>
              <a:gd name="T30" fmla="*/ 1338 w 2425"/>
              <a:gd name="T31" fmla="*/ 2 h 212"/>
              <a:gd name="T32" fmla="*/ 700 w 2425"/>
              <a:gd name="T33" fmla="*/ 1 h 212"/>
              <a:gd name="T34" fmla="*/ 578 w 2425"/>
              <a:gd name="T35" fmla="*/ 1 h 212"/>
              <a:gd name="T36" fmla="*/ 301 w 2425"/>
              <a:gd name="T37" fmla="*/ 1 h 212"/>
              <a:gd name="T38" fmla="*/ 91 w 2425"/>
              <a:gd name="T39" fmla="*/ 3 h 212"/>
              <a:gd name="T40" fmla="*/ 75 w 2425"/>
              <a:gd name="T41" fmla="*/ 3 h 212"/>
              <a:gd name="T42" fmla="*/ 45 w 2425"/>
              <a:gd name="T43" fmla="*/ 3 h 212"/>
              <a:gd name="T44" fmla="*/ 0 w 2425"/>
              <a:gd name="T45" fmla="*/ 31 h 212"/>
              <a:gd name="T46" fmla="*/ 1 w 2425"/>
              <a:gd name="T47" fmla="*/ 124 h 212"/>
              <a:gd name="T48" fmla="*/ 10 w 2425"/>
              <a:gd name="T49" fmla="*/ 164 h 212"/>
              <a:gd name="T50" fmla="*/ 10 w 2425"/>
              <a:gd name="T51" fmla="*/ 102 h 212"/>
              <a:gd name="T52" fmla="*/ 9 w 2425"/>
              <a:gd name="T53" fmla="*/ 31 h 212"/>
              <a:gd name="T54" fmla="*/ 8 w 2425"/>
              <a:gd name="T55" fmla="*/ 10 h 212"/>
              <a:gd name="T56" fmla="*/ 18 w 2425"/>
              <a:gd name="T57" fmla="*/ 10 h 212"/>
              <a:gd name="T58" fmla="*/ 60 w 2425"/>
              <a:gd name="T59" fmla="*/ 11 h 212"/>
              <a:gd name="T60" fmla="*/ 125 w 2425"/>
              <a:gd name="T61" fmla="*/ 9 h 212"/>
              <a:gd name="T62" fmla="*/ 246 w 2425"/>
              <a:gd name="T63" fmla="*/ 10 h 212"/>
              <a:gd name="T64" fmla="*/ 401 w 2425"/>
              <a:gd name="T65" fmla="*/ 11 h 212"/>
              <a:gd name="T66" fmla="*/ 605 w 2425"/>
              <a:gd name="T67" fmla="*/ 11 h 212"/>
              <a:gd name="T68" fmla="*/ 698 w 2425"/>
              <a:gd name="T69" fmla="*/ 10 h 212"/>
              <a:gd name="T70" fmla="*/ 909 w 2425"/>
              <a:gd name="T71" fmla="*/ 11 h 212"/>
              <a:gd name="T72" fmla="*/ 906 w 2425"/>
              <a:gd name="T73" fmla="*/ 13 h 212"/>
              <a:gd name="T74" fmla="*/ 986 w 2425"/>
              <a:gd name="T75" fmla="*/ 13 h 212"/>
              <a:gd name="T76" fmla="*/ 998 w 2425"/>
              <a:gd name="T77" fmla="*/ 15 h 212"/>
              <a:gd name="T78" fmla="*/ 1082 w 2425"/>
              <a:gd name="T79" fmla="*/ 13 h 212"/>
              <a:gd name="T80" fmla="*/ 1231 w 2425"/>
              <a:gd name="T81" fmla="*/ 13 h 212"/>
              <a:gd name="T82" fmla="*/ 1297 w 2425"/>
              <a:gd name="T83" fmla="*/ 13 h 212"/>
              <a:gd name="T84" fmla="*/ 1444 w 2425"/>
              <a:gd name="T85" fmla="*/ 15 h 212"/>
              <a:gd name="T86" fmla="*/ 1553 w 2425"/>
              <a:gd name="T87" fmla="*/ 15 h 212"/>
              <a:gd name="T88" fmla="*/ 1602 w 2425"/>
              <a:gd name="T89" fmla="*/ 12 h 212"/>
              <a:gd name="T90" fmla="*/ 1617 w 2425"/>
              <a:gd name="T91" fmla="*/ 13 h 212"/>
              <a:gd name="T92" fmla="*/ 1669 w 2425"/>
              <a:gd name="T93" fmla="*/ 13 h 212"/>
              <a:gd name="T94" fmla="*/ 1801 w 2425"/>
              <a:gd name="T95" fmla="*/ 14 h 212"/>
              <a:gd name="T96" fmla="*/ 1801 w 2425"/>
              <a:gd name="T97" fmla="*/ 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25" h="212">
                <a:moveTo>
                  <a:pt x="1801" y="12"/>
                </a:moveTo>
                <a:cubicBezTo>
                  <a:pt x="1843" y="12"/>
                  <a:pt x="1891" y="11"/>
                  <a:pt x="1935" y="12"/>
                </a:cubicBezTo>
                <a:cubicBezTo>
                  <a:pt x="1951" y="13"/>
                  <a:pt x="1968" y="13"/>
                  <a:pt x="1985" y="13"/>
                </a:cubicBezTo>
                <a:cubicBezTo>
                  <a:pt x="1995" y="13"/>
                  <a:pt x="2036" y="11"/>
                  <a:pt x="2010" y="11"/>
                </a:cubicBezTo>
                <a:cubicBezTo>
                  <a:pt x="2003" y="11"/>
                  <a:pt x="2022" y="11"/>
                  <a:pt x="2029" y="12"/>
                </a:cubicBezTo>
                <a:cubicBezTo>
                  <a:pt x="2059" y="13"/>
                  <a:pt x="2087" y="12"/>
                  <a:pt x="2121" y="12"/>
                </a:cubicBezTo>
                <a:cubicBezTo>
                  <a:pt x="2143" y="12"/>
                  <a:pt x="2205" y="12"/>
                  <a:pt x="2221" y="13"/>
                </a:cubicBezTo>
                <a:cubicBezTo>
                  <a:pt x="2210" y="12"/>
                  <a:pt x="2214" y="11"/>
                  <a:pt x="2226" y="11"/>
                </a:cubicBezTo>
                <a:cubicBezTo>
                  <a:pt x="2239" y="10"/>
                  <a:pt x="2258" y="10"/>
                  <a:pt x="2272" y="11"/>
                </a:cubicBezTo>
                <a:cubicBezTo>
                  <a:pt x="2285" y="11"/>
                  <a:pt x="2294" y="12"/>
                  <a:pt x="2297" y="13"/>
                </a:cubicBezTo>
                <a:cubicBezTo>
                  <a:pt x="2296" y="12"/>
                  <a:pt x="2302" y="12"/>
                  <a:pt x="2309" y="12"/>
                </a:cubicBezTo>
                <a:cubicBezTo>
                  <a:pt x="2315" y="12"/>
                  <a:pt x="2323" y="12"/>
                  <a:pt x="2329" y="12"/>
                </a:cubicBezTo>
                <a:cubicBezTo>
                  <a:pt x="2348" y="11"/>
                  <a:pt x="2354" y="10"/>
                  <a:pt x="2358" y="9"/>
                </a:cubicBezTo>
                <a:cubicBezTo>
                  <a:pt x="2367" y="9"/>
                  <a:pt x="2403" y="11"/>
                  <a:pt x="2417" y="11"/>
                </a:cubicBezTo>
                <a:cubicBezTo>
                  <a:pt x="2425" y="10"/>
                  <a:pt x="2416" y="9"/>
                  <a:pt x="2412" y="9"/>
                </a:cubicBezTo>
                <a:cubicBezTo>
                  <a:pt x="2400" y="8"/>
                  <a:pt x="2383" y="7"/>
                  <a:pt x="2400" y="6"/>
                </a:cubicBezTo>
                <a:cubicBezTo>
                  <a:pt x="2424" y="4"/>
                  <a:pt x="2423" y="4"/>
                  <a:pt x="2384" y="3"/>
                </a:cubicBezTo>
                <a:cubicBezTo>
                  <a:pt x="2363" y="3"/>
                  <a:pt x="2343" y="2"/>
                  <a:pt x="2322" y="2"/>
                </a:cubicBezTo>
                <a:cubicBezTo>
                  <a:pt x="2244" y="2"/>
                  <a:pt x="2165" y="2"/>
                  <a:pt x="2086" y="2"/>
                </a:cubicBezTo>
                <a:cubicBezTo>
                  <a:pt x="2078" y="2"/>
                  <a:pt x="2073" y="3"/>
                  <a:pt x="2069" y="2"/>
                </a:cubicBezTo>
                <a:cubicBezTo>
                  <a:pt x="2051" y="2"/>
                  <a:pt x="2028" y="2"/>
                  <a:pt x="2020" y="2"/>
                </a:cubicBezTo>
                <a:cubicBezTo>
                  <a:pt x="1991" y="4"/>
                  <a:pt x="2002" y="0"/>
                  <a:pt x="1981" y="1"/>
                </a:cubicBezTo>
                <a:cubicBezTo>
                  <a:pt x="1943" y="3"/>
                  <a:pt x="1893" y="1"/>
                  <a:pt x="1852" y="3"/>
                </a:cubicBezTo>
                <a:cubicBezTo>
                  <a:pt x="1811" y="4"/>
                  <a:pt x="1787" y="5"/>
                  <a:pt x="1744" y="4"/>
                </a:cubicBezTo>
                <a:cubicBezTo>
                  <a:pt x="1709" y="4"/>
                  <a:pt x="1688" y="1"/>
                  <a:pt x="1654" y="1"/>
                </a:cubicBezTo>
                <a:cubicBezTo>
                  <a:pt x="1618" y="2"/>
                  <a:pt x="1592" y="4"/>
                  <a:pt x="1548" y="3"/>
                </a:cubicBezTo>
                <a:cubicBezTo>
                  <a:pt x="1548" y="3"/>
                  <a:pt x="1545" y="4"/>
                  <a:pt x="1545" y="4"/>
                </a:cubicBezTo>
                <a:cubicBezTo>
                  <a:pt x="1545" y="4"/>
                  <a:pt x="1541" y="4"/>
                  <a:pt x="1535" y="4"/>
                </a:cubicBezTo>
                <a:cubicBezTo>
                  <a:pt x="1529" y="3"/>
                  <a:pt x="1521" y="3"/>
                  <a:pt x="1512" y="3"/>
                </a:cubicBezTo>
                <a:cubicBezTo>
                  <a:pt x="1494" y="2"/>
                  <a:pt x="1474" y="2"/>
                  <a:pt x="1464" y="3"/>
                </a:cubicBezTo>
                <a:cubicBezTo>
                  <a:pt x="1447" y="5"/>
                  <a:pt x="1430" y="5"/>
                  <a:pt x="1402" y="4"/>
                </a:cubicBezTo>
                <a:cubicBezTo>
                  <a:pt x="1392" y="4"/>
                  <a:pt x="1352" y="2"/>
                  <a:pt x="1338" y="2"/>
                </a:cubicBezTo>
                <a:cubicBezTo>
                  <a:pt x="1237" y="2"/>
                  <a:pt x="1161" y="4"/>
                  <a:pt x="1069" y="2"/>
                </a:cubicBezTo>
                <a:cubicBezTo>
                  <a:pt x="1048" y="1"/>
                  <a:pt x="753" y="0"/>
                  <a:pt x="700" y="1"/>
                </a:cubicBezTo>
                <a:cubicBezTo>
                  <a:pt x="665" y="1"/>
                  <a:pt x="635" y="1"/>
                  <a:pt x="603" y="1"/>
                </a:cubicBezTo>
                <a:cubicBezTo>
                  <a:pt x="595" y="0"/>
                  <a:pt x="586" y="1"/>
                  <a:pt x="578" y="1"/>
                </a:cubicBezTo>
                <a:cubicBezTo>
                  <a:pt x="535" y="2"/>
                  <a:pt x="495" y="2"/>
                  <a:pt x="447" y="1"/>
                </a:cubicBezTo>
                <a:cubicBezTo>
                  <a:pt x="397" y="3"/>
                  <a:pt x="349" y="1"/>
                  <a:pt x="301" y="1"/>
                </a:cubicBezTo>
                <a:cubicBezTo>
                  <a:pt x="277" y="2"/>
                  <a:pt x="250" y="3"/>
                  <a:pt x="210" y="2"/>
                </a:cubicBezTo>
                <a:cubicBezTo>
                  <a:pt x="172" y="2"/>
                  <a:pt x="131" y="3"/>
                  <a:pt x="91" y="3"/>
                </a:cubicBezTo>
                <a:cubicBezTo>
                  <a:pt x="86" y="4"/>
                  <a:pt x="83" y="4"/>
                  <a:pt x="81" y="4"/>
                </a:cubicBezTo>
                <a:cubicBezTo>
                  <a:pt x="75" y="3"/>
                  <a:pt x="75" y="3"/>
                  <a:pt x="75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7" y="3"/>
                  <a:pt x="57" y="3"/>
                  <a:pt x="45" y="3"/>
                </a:cubicBezTo>
                <a:cubicBezTo>
                  <a:pt x="31" y="3"/>
                  <a:pt x="15" y="3"/>
                  <a:pt x="1" y="3"/>
                </a:cubicBezTo>
                <a:cubicBezTo>
                  <a:pt x="1" y="13"/>
                  <a:pt x="0" y="23"/>
                  <a:pt x="0" y="31"/>
                </a:cubicBezTo>
                <a:cubicBezTo>
                  <a:pt x="0" y="37"/>
                  <a:pt x="0" y="41"/>
                  <a:pt x="1" y="43"/>
                </a:cubicBezTo>
                <a:cubicBezTo>
                  <a:pt x="2" y="68"/>
                  <a:pt x="1" y="98"/>
                  <a:pt x="1" y="124"/>
                </a:cubicBezTo>
                <a:cubicBezTo>
                  <a:pt x="2" y="165"/>
                  <a:pt x="3" y="179"/>
                  <a:pt x="6" y="194"/>
                </a:cubicBezTo>
                <a:cubicBezTo>
                  <a:pt x="8" y="212"/>
                  <a:pt x="9" y="175"/>
                  <a:pt x="10" y="164"/>
                </a:cubicBezTo>
                <a:cubicBezTo>
                  <a:pt x="11" y="153"/>
                  <a:pt x="11" y="144"/>
                  <a:pt x="11" y="135"/>
                </a:cubicBezTo>
                <a:cubicBezTo>
                  <a:pt x="11" y="129"/>
                  <a:pt x="10" y="109"/>
                  <a:pt x="10" y="102"/>
                </a:cubicBezTo>
                <a:cubicBezTo>
                  <a:pt x="11" y="88"/>
                  <a:pt x="11" y="72"/>
                  <a:pt x="10" y="56"/>
                </a:cubicBezTo>
                <a:cubicBezTo>
                  <a:pt x="10" y="48"/>
                  <a:pt x="10" y="39"/>
                  <a:pt x="9" y="31"/>
                </a:cubicBezTo>
                <a:cubicBezTo>
                  <a:pt x="9" y="27"/>
                  <a:pt x="9" y="23"/>
                  <a:pt x="9" y="19"/>
                </a:cubicBezTo>
                <a:cubicBezTo>
                  <a:pt x="8" y="16"/>
                  <a:pt x="8" y="13"/>
                  <a:pt x="8" y="10"/>
                </a:cubicBezTo>
                <a:cubicBezTo>
                  <a:pt x="9" y="10"/>
                  <a:pt x="11" y="10"/>
                  <a:pt x="12" y="10"/>
                </a:cubicBezTo>
                <a:cubicBezTo>
                  <a:pt x="14" y="10"/>
                  <a:pt x="16" y="10"/>
                  <a:pt x="18" y="10"/>
                </a:cubicBezTo>
                <a:cubicBezTo>
                  <a:pt x="22" y="10"/>
                  <a:pt x="26" y="10"/>
                  <a:pt x="30" y="10"/>
                </a:cubicBezTo>
                <a:cubicBezTo>
                  <a:pt x="43" y="10"/>
                  <a:pt x="52" y="10"/>
                  <a:pt x="60" y="11"/>
                </a:cubicBezTo>
                <a:cubicBezTo>
                  <a:pt x="68" y="11"/>
                  <a:pt x="76" y="12"/>
                  <a:pt x="89" y="12"/>
                </a:cubicBezTo>
                <a:cubicBezTo>
                  <a:pt x="118" y="13"/>
                  <a:pt x="148" y="10"/>
                  <a:pt x="125" y="9"/>
                </a:cubicBezTo>
                <a:cubicBezTo>
                  <a:pt x="148" y="10"/>
                  <a:pt x="171" y="12"/>
                  <a:pt x="205" y="11"/>
                </a:cubicBezTo>
                <a:cubicBezTo>
                  <a:pt x="218" y="10"/>
                  <a:pt x="230" y="10"/>
                  <a:pt x="246" y="10"/>
                </a:cubicBezTo>
                <a:cubicBezTo>
                  <a:pt x="277" y="9"/>
                  <a:pt x="294" y="12"/>
                  <a:pt x="324" y="12"/>
                </a:cubicBezTo>
                <a:cubicBezTo>
                  <a:pt x="351" y="13"/>
                  <a:pt x="377" y="12"/>
                  <a:pt x="401" y="11"/>
                </a:cubicBezTo>
                <a:cubicBezTo>
                  <a:pt x="437" y="9"/>
                  <a:pt x="477" y="10"/>
                  <a:pt x="518" y="11"/>
                </a:cubicBezTo>
                <a:cubicBezTo>
                  <a:pt x="547" y="11"/>
                  <a:pt x="577" y="12"/>
                  <a:pt x="605" y="11"/>
                </a:cubicBezTo>
                <a:cubicBezTo>
                  <a:pt x="618" y="10"/>
                  <a:pt x="642" y="10"/>
                  <a:pt x="657" y="11"/>
                </a:cubicBezTo>
                <a:cubicBezTo>
                  <a:pt x="673" y="11"/>
                  <a:pt x="691" y="10"/>
                  <a:pt x="698" y="10"/>
                </a:cubicBezTo>
                <a:cubicBezTo>
                  <a:pt x="708" y="10"/>
                  <a:pt x="759" y="10"/>
                  <a:pt x="756" y="9"/>
                </a:cubicBezTo>
                <a:cubicBezTo>
                  <a:pt x="766" y="13"/>
                  <a:pt x="875" y="15"/>
                  <a:pt x="909" y="11"/>
                </a:cubicBezTo>
                <a:cubicBezTo>
                  <a:pt x="905" y="11"/>
                  <a:pt x="905" y="11"/>
                  <a:pt x="905" y="11"/>
                </a:cubicBezTo>
                <a:cubicBezTo>
                  <a:pt x="900" y="12"/>
                  <a:pt x="895" y="13"/>
                  <a:pt x="906" y="13"/>
                </a:cubicBezTo>
                <a:cubicBezTo>
                  <a:pt x="918" y="14"/>
                  <a:pt x="935" y="13"/>
                  <a:pt x="947" y="13"/>
                </a:cubicBezTo>
                <a:cubicBezTo>
                  <a:pt x="956" y="13"/>
                  <a:pt x="980" y="12"/>
                  <a:pt x="986" y="13"/>
                </a:cubicBezTo>
                <a:cubicBezTo>
                  <a:pt x="988" y="13"/>
                  <a:pt x="986" y="14"/>
                  <a:pt x="986" y="14"/>
                </a:cubicBezTo>
                <a:cubicBezTo>
                  <a:pt x="986" y="14"/>
                  <a:pt x="990" y="15"/>
                  <a:pt x="998" y="15"/>
                </a:cubicBezTo>
                <a:cubicBezTo>
                  <a:pt x="1013" y="14"/>
                  <a:pt x="1029" y="12"/>
                  <a:pt x="1053" y="12"/>
                </a:cubicBezTo>
                <a:cubicBezTo>
                  <a:pt x="1063" y="12"/>
                  <a:pt x="1072" y="13"/>
                  <a:pt x="1082" y="13"/>
                </a:cubicBezTo>
                <a:cubicBezTo>
                  <a:pt x="1103" y="13"/>
                  <a:pt x="1129" y="13"/>
                  <a:pt x="1139" y="12"/>
                </a:cubicBezTo>
                <a:cubicBezTo>
                  <a:pt x="1155" y="13"/>
                  <a:pt x="1202" y="13"/>
                  <a:pt x="1231" y="13"/>
                </a:cubicBezTo>
                <a:cubicBezTo>
                  <a:pt x="1236" y="12"/>
                  <a:pt x="1256" y="12"/>
                  <a:pt x="1259" y="12"/>
                </a:cubicBezTo>
                <a:cubicBezTo>
                  <a:pt x="1268" y="13"/>
                  <a:pt x="1264" y="15"/>
                  <a:pt x="1297" y="13"/>
                </a:cubicBezTo>
                <a:cubicBezTo>
                  <a:pt x="1331" y="11"/>
                  <a:pt x="1367" y="13"/>
                  <a:pt x="1398" y="14"/>
                </a:cubicBezTo>
                <a:cubicBezTo>
                  <a:pt x="1412" y="15"/>
                  <a:pt x="1429" y="15"/>
                  <a:pt x="1444" y="15"/>
                </a:cubicBezTo>
                <a:cubicBezTo>
                  <a:pt x="1459" y="14"/>
                  <a:pt x="1471" y="14"/>
                  <a:pt x="1485" y="14"/>
                </a:cubicBezTo>
                <a:cubicBezTo>
                  <a:pt x="1511" y="13"/>
                  <a:pt x="1534" y="14"/>
                  <a:pt x="1553" y="15"/>
                </a:cubicBezTo>
                <a:cubicBezTo>
                  <a:pt x="1558" y="15"/>
                  <a:pt x="1572" y="14"/>
                  <a:pt x="1585" y="13"/>
                </a:cubicBezTo>
                <a:cubicBezTo>
                  <a:pt x="1592" y="13"/>
                  <a:pt x="1598" y="12"/>
                  <a:pt x="1602" y="12"/>
                </a:cubicBezTo>
                <a:cubicBezTo>
                  <a:pt x="1607" y="12"/>
                  <a:pt x="1610" y="12"/>
                  <a:pt x="1610" y="11"/>
                </a:cubicBezTo>
                <a:cubicBezTo>
                  <a:pt x="1617" y="13"/>
                  <a:pt x="1617" y="13"/>
                  <a:pt x="1617" y="13"/>
                </a:cubicBezTo>
                <a:cubicBezTo>
                  <a:pt x="1638" y="12"/>
                  <a:pt x="1655" y="12"/>
                  <a:pt x="1661" y="10"/>
                </a:cubicBezTo>
                <a:cubicBezTo>
                  <a:pt x="1669" y="13"/>
                  <a:pt x="1669" y="13"/>
                  <a:pt x="1669" y="13"/>
                </a:cubicBezTo>
                <a:cubicBezTo>
                  <a:pt x="1673" y="14"/>
                  <a:pt x="1748" y="14"/>
                  <a:pt x="1772" y="13"/>
                </a:cubicBezTo>
                <a:cubicBezTo>
                  <a:pt x="1780" y="13"/>
                  <a:pt x="1794" y="14"/>
                  <a:pt x="1801" y="14"/>
                </a:cubicBezTo>
                <a:cubicBezTo>
                  <a:pt x="1805" y="14"/>
                  <a:pt x="1807" y="13"/>
                  <a:pt x="1805" y="13"/>
                </a:cubicBezTo>
                <a:cubicBezTo>
                  <a:pt x="1804" y="13"/>
                  <a:pt x="1803" y="13"/>
                  <a:pt x="1801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稻壳儿春秋广告/盗版必究        原创来源：http://chn.docer.com/works?userid=199329941#!/work_time"/>
          <p:cNvSpPr/>
          <p:nvPr/>
        </p:nvSpPr>
        <p:spPr bwMode="auto">
          <a:xfrm>
            <a:off x="1495425" y="4610297"/>
            <a:ext cx="941387" cy="944562"/>
          </a:xfrm>
          <a:custGeom>
            <a:avLst/>
            <a:gdLst>
              <a:gd name="T0" fmla="*/ 12 w 281"/>
              <a:gd name="T1" fmla="*/ 206 h 281"/>
              <a:gd name="T2" fmla="*/ 11 w 281"/>
              <a:gd name="T3" fmla="*/ 175 h 281"/>
              <a:gd name="T4" fmla="*/ 12 w 281"/>
              <a:gd name="T5" fmla="*/ 130 h 281"/>
              <a:gd name="T6" fmla="*/ 10 w 281"/>
              <a:gd name="T7" fmla="*/ 86 h 281"/>
              <a:gd name="T8" fmla="*/ 13 w 281"/>
              <a:gd name="T9" fmla="*/ 57 h 281"/>
              <a:gd name="T10" fmla="*/ 11 w 281"/>
              <a:gd name="T11" fmla="*/ 44 h 281"/>
              <a:gd name="T12" fmla="*/ 10 w 281"/>
              <a:gd name="T13" fmla="*/ 9 h 281"/>
              <a:gd name="T14" fmla="*/ 6 w 281"/>
              <a:gd name="T15" fmla="*/ 16 h 281"/>
              <a:gd name="T16" fmla="*/ 1 w 281"/>
              <a:gd name="T17" fmla="*/ 47 h 281"/>
              <a:gd name="T18" fmla="*/ 2 w 281"/>
              <a:gd name="T19" fmla="*/ 151 h 281"/>
              <a:gd name="T20" fmla="*/ 1 w 281"/>
              <a:gd name="T21" fmla="*/ 187 h 281"/>
              <a:gd name="T22" fmla="*/ 4 w 281"/>
              <a:gd name="T23" fmla="*/ 257 h 281"/>
              <a:gd name="T24" fmla="*/ 4 w 281"/>
              <a:gd name="T25" fmla="*/ 271 h 281"/>
              <a:gd name="T26" fmla="*/ 11 w 281"/>
              <a:gd name="T27" fmla="*/ 277 h 281"/>
              <a:gd name="T28" fmla="*/ 54 w 281"/>
              <a:gd name="T29" fmla="*/ 280 h 281"/>
              <a:gd name="T30" fmla="*/ 99 w 281"/>
              <a:gd name="T31" fmla="*/ 278 h 281"/>
              <a:gd name="T32" fmla="*/ 112 w 281"/>
              <a:gd name="T33" fmla="*/ 279 h 281"/>
              <a:gd name="T34" fmla="*/ 157 w 281"/>
              <a:gd name="T35" fmla="*/ 278 h 281"/>
              <a:gd name="T36" fmla="*/ 230 w 281"/>
              <a:gd name="T37" fmla="*/ 279 h 281"/>
              <a:gd name="T38" fmla="*/ 263 w 281"/>
              <a:gd name="T39" fmla="*/ 279 h 281"/>
              <a:gd name="T40" fmla="*/ 279 w 281"/>
              <a:gd name="T41" fmla="*/ 271 h 281"/>
              <a:gd name="T42" fmla="*/ 279 w 281"/>
              <a:gd name="T43" fmla="*/ 264 h 281"/>
              <a:gd name="T44" fmla="*/ 281 w 281"/>
              <a:gd name="T45" fmla="*/ 103 h 281"/>
              <a:gd name="T46" fmla="*/ 281 w 281"/>
              <a:gd name="T47" fmla="*/ 53 h 281"/>
              <a:gd name="T48" fmla="*/ 280 w 281"/>
              <a:gd name="T49" fmla="*/ 19 h 281"/>
              <a:gd name="T50" fmla="*/ 266 w 281"/>
              <a:gd name="T51" fmla="*/ 0 h 281"/>
              <a:gd name="T52" fmla="*/ 169 w 281"/>
              <a:gd name="T53" fmla="*/ 2 h 281"/>
              <a:gd name="T54" fmla="*/ 117 w 281"/>
              <a:gd name="T55" fmla="*/ 3 h 281"/>
              <a:gd name="T56" fmla="*/ 112 w 281"/>
              <a:gd name="T57" fmla="*/ 3 h 281"/>
              <a:gd name="T58" fmla="*/ 38 w 281"/>
              <a:gd name="T59" fmla="*/ 3 h 281"/>
              <a:gd name="T60" fmla="*/ 22 w 281"/>
              <a:gd name="T61" fmla="*/ 11 h 281"/>
              <a:gd name="T62" fmla="*/ 47 w 281"/>
              <a:gd name="T63" fmla="*/ 12 h 281"/>
              <a:gd name="T64" fmla="*/ 108 w 281"/>
              <a:gd name="T65" fmla="*/ 10 h 281"/>
              <a:gd name="T66" fmla="*/ 135 w 281"/>
              <a:gd name="T67" fmla="*/ 8 h 281"/>
              <a:gd name="T68" fmla="*/ 184 w 281"/>
              <a:gd name="T69" fmla="*/ 9 h 281"/>
              <a:gd name="T70" fmla="*/ 248 w 281"/>
              <a:gd name="T71" fmla="*/ 10 h 281"/>
              <a:gd name="T72" fmla="*/ 267 w 281"/>
              <a:gd name="T73" fmla="*/ 10 h 281"/>
              <a:gd name="T74" fmla="*/ 271 w 281"/>
              <a:gd name="T75" fmla="*/ 29 h 281"/>
              <a:gd name="T76" fmla="*/ 271 w 281"/>
              <a:gd name="T77" fmla="*/ 86 h 281"/>
              <a:gd name="T78" fmla="*/ 273 w 281"/>
              <a:gd name="T79" fmla="*/ 126 h 281"/>
              <a:gd name="T80" fmla="*/ 270 w 281"/>
              <a:gd name="T81" fmla="*/ 187 h 281"/>
              <a:gd name="T82" fmla="*/ 269 w 281"/>
              <a:gd name="T83" fmla="*/ 205 h 281"/>
              <a:gd name="T84" fmla="*/ 268 w 281"/>
              <a:gd name="T85" fmla="*/ 220 h 281"/>
              <a:gd name="T86" fmla="*/ 269 w 281"/>
              <a:gd name="T87" fmla="*/ 248 h 281"/>
              <a:gd name="T88" fmla="*/ 269 w 281"/>
              <a:gd name="T89" fmla="*/ 267 h 281"/>
              <a:gd name="T90" fmla="*/ 268 w 281"/>
              <a:gd name="T91" fmla="*/ 269 h 281"/>
              <a:gd name="T92" fmla="*/ 265 w 281"/>
              <a:gd name="T93" fmla="*/ 270 h 281"/>
              <a:gd name="T94" fmla="*/ 216 w 281"/>
              <a:gd name="T95" fmla="*/ 269 h 281"/>
              <a:gd name="T96" fmla="*/ 159 w 281"/>
              <a:gd name="T97" fmla="*/ 267 h 281"/>
              <a:gd name="T98" fmla="*/ 123 w 281"/>
              <a:gd name="T99" fmla="*/ 268 h 281"/>
              <a:gd name="T100" fmla="*/ 72 w 281"/>
              <a:gd name="T101" fmla="*/ 270 h 281"/>
              <a:gd name="T102" fmla="*/ 51 w 281"/>
              <a:gd name="T103" fmla="*/ 271 h 281"/>
              <a:gd name="T104" fmla="*/ 31 w 281"/>
              <a:gd name="T105" fmla="*/ 268 h 281"/>
              <a:gd name="T106" fmla="*/ 15 w 281"/>
              <a:gd name="T107" fmla="*/ 268 h 281"/>
              <a:gd name="T108" fmla="*/ 14 w 281"/>
              <a:gd name="T109" fmla="*/ 268 h 281"/>
              <a:gd name="T110" fmla="*/ 13 w 281"/>
              <a:gd name="T111" fmla="*/ 268 h 281"/>
              <a:gd name="T112" fmla="*/ 13 w 281"/>
              <a:gd name="T113" fmla="*/ 267 h 281"/>
              <a:gd name="T114" fmla="*/ 13 w 281"/>
              <a:gd name="T115" fmla="*/ 267 h 281"/>
              <a:gd name="T116" fmla="*/ 14 w 281"/>
              <a:gd name="T117" fmla="*/ 261 h 281"/>
              <a:gd name="T118" fmla="*/ 12 w 281"/>
              <a:gd name="T119" fmla="*/ 26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1" h="281">
                <a:moveTo>
                  <a:pt x="12" y="261"/>
                </a:moveTo>
                <a:cubicBezTo>
                  <a:pt x="11" y="243"/>
                  <a:pt x="11" y="224"/>
                  <a:pt x="12" y="206"/>
                </a:cubicBezTo>
                <a:cubicBezTo>
                  <a:pt x="12" y="199"/>
                  <a:pt x="13" y="192"/>
                  <a:pt x="13" y="185"/>
                </a:cubicBezTo>
                <a:cubicBezTo>
                  <a:pt x="13" y="181"/>
                  <a:pt x="11" y="164"/>
                  <a:pt x="11" y="175"/>
                </a:cubicBezTo>
                <a:cubicBezTo>
                  <a:pt x="11" y="178"/>
                  <a:pt x="11" y="170"/>
                  <a:pt x="11" y="167"/>
                </a:cubicBezTo>
                <a:cubicBezTo>
                  <a:pt x="13" y="155"/>
                  <a:pt x="12" y="143"/>
                  <a:pt x="12" y="130"/>
                </a:cubicBezTo>
                <a:cubicBezTo>
                  <a:pt x="12" y="121"/>
                  <a:pt x="12" y="95"/>
                  <a:pt x="13" y="89"/>
                </a:cubicBezTo>
                <a:cubicBezTo>
                  <a:pt x="12" y="93"/>
                  <a:pt x="11" y="92"/>
                  <a:pt x="10" y="86"/>
                </a:cubicBezTo>
                <a:cubicBezTo>
                  <a:pt x="10" y="81"/>
                  <a:pt x="10" y="74"/>
                  <a:pt x="10" y="68"/>
                </a:cubicBezTo>
                <a:cubicBezTo>
                  <a:pt x="11" y="62"/>
                  <a:pt x="12" y="59"/>
                  <a:pt x="13" y="57"/>
                </a:cubicBezTo>
                <a:cubicBezTo>
                  <a:pt x="12" y="58"/>
                  <a:pt x="12" y="55"/>
                  <a:pt x="12" y="53"/>
                </a:cubicBezTo>
                <a:cubicBezTo>
                  <a:pt x="12" y="50"/>
                  <a:pt x="12" y="47"/>
                  <a:pt x="11" y="44"/>
                </a:cubicBezTo>
                <a:cubicBezTo>
                  <a:pt x="11" y="37"/>
                  <a:pt x="10" y="34"/>
                  <a:pt x="9" y="33"/>
                </a:cubicBezTo>
                <a:cubicBezTo>
                  <a:pt x="9" y="29"/>
                  <a:pt x="11" y="14"/>
                  <a:pt x="10" y="9"/>
                </a:cubicBezTo>
                <a:cubicBezTo>
                  <a:pt x="10" y="5"/>
                  <a:pt x="9" y="9"/>
                  <a:pt x="9" y="11"/>
                </a:cubicBezTo>
                <a:cubicBezTo>
                  <a:pt x="8" y="16"/>
                  <a:pt x="7" y="22"/>
                  <a:pt x="6" y="16"/>
                </a:cubicBezTo>
                <a:cubicBezTo>
                  <a:pt x="4" y="6"/>
                  <a:pt x="4" y="6"/>
                  <a:pt x="3" y="22"/>
                </a:cubicBezTo>
                <a:cubicBezTo>
                  <a:pt x="2" y="30"/>
                  <a:pt x="1" y="39"/>
                  <a:pt x="1" y="47"/>
                </a:cubicBezTo>
                <a:cubicBezTo>
                  <a:pt x="1" y="79"/>
                  <a:pt x="2" y="112"/>
                  <a:pt x="2" y="144"/>
                </a:cubicBezTo>
                <a:cubicBezTo>
                  <a:pt x="2" y="147"/>
                  <a:pt x="2" y="149"/>
                  <a:pt x="2" y="151"/>
                </a:cubicBezTo>
                <a:cubicBezTo>
                  <a:pt x="2" y="158"/>
                  <a:pt x="1" y="167"/>
                  <a:pt x="2" y="171"/>
                </a:cubicBezTo>
                <a:cubicBezTo>
                  <a:pt x="4" y="183"/>
                  <a:pt x="0" y="178"/>
                  <a:pt x="1" y="187"/>
                </a:cubicBezTo>
                <a:cubicBezTo>
                  <a:pt x="3" y="203"/>
                  <a:pt x="1" y="223"/>
                  <a:pt x="2" y="240"/>
                </a:cubicBezTo>
                <a:cubicBezTo>
                  <a:pt x="3" y="246"/>
                  <a:pt x="3" y="252"/>
                  <a:pt x="4" y="257"/>
                </a:cubicBezTo>
                <a:cubicBezTo>
                  <a:pt x="4" y="260"/>
                  <a:pt x="4" y="263"/>
                  <a:pt x="4" y="265"/>
                </a:cubicBezTo>
                <a:cubicBezTo>
                  <a:pt x="4" y="267"/>
                  <a:pt x="4" y="269"/>
                  <a:pt x="4" y="271"/>
                </a:cubicBezTo>
                <a:cubicBezTo>
                  <a:pt x="4" y="273"/>
                  <a:pt x="4" y="275"/>
                  <a:pt x="4" y="277"/>
                </a:cubicBezTo>
                <a:cubicBezTo>
                  <a:pt x="6" y="277"/>
                  <a:pt x="9" y="277"/>
                  <a:pt x="11" y="277"/>
                </a:cubicBezTo>
                <a:cubicBezTo>
                  <a:pt x="13" y="277"/>
                  <a:pt x="15" y="277"/>
                  <a:pt x="17" y="277"/>
                </a:cubicBezTo>
                <a:cubicBezTo>
                  <a:pt x="32" y="278"/>
                  <a:pt x="40" y="281"/>
                  <a:pt x="54" y="280"/>
                </a:cubicBezTo>
                <a:cubicBezTo>
                  <a:pt x="69" y="280"/>
                  <a:pt x="80" y="278"/>
                  <a:pt x="97" y="278"/>
                </a:cubicBezTo>
                <a:cubicBezTo>
                  <a:pt x="98" y="278"/>
                  <a:pt x="99" y="278"/>
                  <a:pt x="99" y="278"/>
                </a:cubicBezTo>
                <a:cubicBezTo>
                  <a:pt x="99" y="278"/>
                  <a:pt x="101" y="278"/>
                  <a:pt x="103" y="278"/>
                </a:cubicBezTo>
                <a:cubicBezTo>
                  <a:pt x="105" y="278"/>
                  <a:pt x="109" y="278"/>
                  <a:pt x="112" y="279"/>
                </a:cubicBezTo>
                <a:cubicBezTo>
                  <a:pt x="120" y="279"/>
                  <a:pt x="128" y="279"/>
                  <a:pt x="132" y="279"/>
                </a:cubicBezTo>
                <a:cubicBezTo>
                  <a:pt x="139" y="277"/>
                  <a:pt x="146" y="277"/>
                  <a:pt x="157" y="278"/>
                </a:cubicBezTo>
                <a:cubicBezTo>
                  <a:pt x="161" y="278"/>
                  <a:pt x="178" y="280"/>
                  <a:pt x="183" y="280"/>
                </a:cubicBezTo>
                <a:cubicBezTo>
                  <a:pt x="200" y="280"/>
                  <a:pt x="216" y="279"/>
                  <a:pt x="230" y="279"/>
                </a:cubicBezTo>
                <a:cubicBezTo>
                  <a:pt x="238" y="279"/>
                  <a:pt x="245" y="279"/>
                  <a:pt x="252" y="279"/>
                </a:cubicBezTo>
                <a:cubicBezTo>
                  <a:pt x="256" y="279"/>
                  <a:pt x="259" y="279"/>
                  <a:pt x="263" y="279"/>
                </a:cubicBezTo>
                <a:cubicBezTo>
                  <a:pt x="268" y="279"/>
                  <a:pt x="274" y="279"/>
                  <a:pt x="279" y="279"/>
                </a:cubicBezTo>
                <a:cubicBezTo>
                  <a:pt x="279" y="276"/>
                  <a:pt x="279" y="274"/>
                  <a:pt x="279" y="271"/>
                </a:cubicBezTo>
                <a:cubicBezTo>
                  <a:pt x="279" y="267"/>
                  <a:pt x="279" y="267"/>
                  <a:pt x="279" y="267"/>
                </a:cubicBezTo>
                <a:cubicBezTo>
                  <a:pt x="279" y="264"/>
                  <a:pt x="279" y="264"/>
                  <a:pt x="279" y="264"/>
                </a:cubicBezTo>
                <a:cubicBezTo>
                  <a:pt x="280" y="261"/>
                  <a:pt x="280" y="258"/>
                  <a:pt x="280" y="254"/>
                </a:cubicBezTo>
                <a:cubicBezTo>
                  <a:pt x="281" y="246"/>
                  <a:pt x="281" y="125"/>
                  <a:pt x="281" y="103"/>
                </a:cubicBezTo>
                <a:cubicBezTo>
                  <a:pt x="280" y="89"/>
                  <a:pt x="281" y="77"/>
                  <a:pt x="281" y="64"/>
                </a:cubicBezTo>
                <a:cubicBezTo>
                  <a:pt x="281" y="60"/>
                  <a:pt x="281" y="57"/>
                  <a:pt x="281" y="53"/>
                </a:cubicBezTo>
                <a:cubicBezTo>
                  <a:pt x="281" y="46"/>
                  <a:pt x="280" y="38"/>
                  <a:pt x="280" y="31"/>
                </a:cubicBezTo>
                <a:cubicBezTo>
                  <a:pt x="280" y="27"/>
                  <a:pt x="280" y="23"/>
                  <a:pt x="280" y="19"/>
                </a:cubicBezTo>
                <a:cubicBezTo>
                  <a:pt x="280" y="13"/>
                  <a:pt x="281" y="7"/>
                  <a:pt x="281" y="1"/>
                </a:cubicBezTo>
                <a:cubicBezTo>
                  <a:pt x="277" y="0"/>
                  <a:pt x="272" y="0"/>
                  <a:pt x="266" y="0"/>
                </a:cubicBezTo>
                <a:cubicBezTo>
                  <a:pt x="246" y="2"/>
                  <a:pt x="227" y="0"/>
                  <a:pt x="207" y="0"/>
                </a:cubicBezTo>
                <a:cubicBezTo>
                  <a:pt x="197" y="2"/>
                  <a:pt x="186" y="2"/>
                  <a:pt x="169" y="2"/>
                </a:cubicBezTo>
                <a:cubicBezTo>
                  <a:pt x="154" y="1"/>
                  <a:pt x="137" y="2"/>
                  <a:pt x="121" y="3"/>
                </a:cubicBezTo>
                <a:cubicBezTo>
                  <a:pt x="119" y="3"/>
                  <a:pt x="118" y="3"/>
                  <a:pt x="117" y="3"/>
                </a:cubicBezTo>
                <a:cubicBezTo>
                  <a:pt x="114" y="3"/>
                  <a:pt x="114" y="3"/>
                  <a:pt x="114" y="3"/>
                </a:cubicBezTo>
                <a:cubicBezTo>
                  <a:pt x="112" y="3"/>
                  <a:pt x="112" y="3"/>
                  <a:pt x="112" y="3"/>
                </a:cubicBezTo>
                <a:cubicBezTo>
                  <a:pt x="108" y="3"/>
                  <a:pt x="74" y="2"/>
                  <a:pt x="72" y="2"/>
                </a:cubicBezTo>
                <a:cubicBezTo>
                  <a:pt x="61" y="4"/>
                  <a:pt x="49" y="3"/>
                  <a:pt x="38" y="3"/>
                </a:cubicBezTo>
                <a:cubicBezTo>
                  <a:pt x="21" y="4"/>
                  <a:pt x="16" y="5"/>
                  <a:pt x="9" y="7"/>
                </a:cubicBezTo>
                <a:cubicBezTo>
                  <a:pt x="2" y="10"/>
                  <a:pt x="17" y="11"/>
                  <a:pt x="22" y="11"/>
                </a:cubicBezTo>
                <a:cubicBezTo>
                  <a:pt x="26" y="12"/>
                  <a:pt x="30" y="12"/>
                  <a:pt x="34" y="12"/>
                </a:cubicBezTo>
                <a:cubicBezTo>
                  <a:pt x="36" y="12"/>
                  <a:pt x="44" y="12"/>
                  <a:pt x="47" y="12"/>
                </a:cubicBezTo>
                <a:cubicBezTo>
                  <a:pt x="63" y="15"/>
                  <a:pt x="81" y="9"/>
                  <a:pt x="96" y="9"/>
                </a:cubicBezTo>
                <a:cubicBezTo>
                  <a:pt x="101" y="9"/>
                  <a:pt x="105" y="10"/>
                  <a:pt x="108" y="10"/>
                </a:cubicBezTo>
                <a:cubicBezTo>
                  <a:pt x="111" y="11"/>
                  <a:pt x="115" y="12"/>
                  <a:pt x="120" y="12"/>
                </a:cubicBezTo>
                <a:cubicBezTo>
                  <a:pt x="132" y="12"/>
                  <a:pt x="144" y="10"/>
                  <a:pt x="135" y="8"/>
                </a:cubicBezTo>
                <a:cubicBezTo>
                  <a:pt x="144" y="10"/>
                  <a:pt x="153" y="12"/>
                  <a:pt x="168" y="10"/>
                </a:cubicBezTo>
                <a:cubicBezTo>
                  <a:pt x="173" y="10"/>
                  <a:pt x="178" y="9"/>
                  <a:pt x="184" y="9"/>
                </a:cubicBezTo>
                <a:cubicBezTo>
                  <a:pt x="197" y="9"/>
                  <a:pt x="204" y="11"/>
                  <a:pt x="216" y="12"/>
                </a:cubicBezTo>
                <a:cubicBezTo>
                  <a:pt x="227" y="12"/>
                  <a:pt x="238" y="11"/>
                  <a:pt x="248" y="10"/>
                </a:cubicBezTo>
                <a:cubicBezTo>
                  <a:pt x="252" y="10"/>
                  <a:pt x="256" y="10"/>
                  <a:pt x="260" y="10"/>
                </a:cubicBezTo>
                <a:cubicBezTo>
                  <a:pt x="263" y="10"/>
                  <a:pt x="265" y="10"/>
                  <a:pt x="267" y="10"/>
                </a:cubicBezTo>
                <a:cubicBezTo>
                  <a:pt x="269" y="10"/>
                  <a:pt x="270" y="10"/>
                  <a:pt x="272" y="10"/>
                </a:cubicBezTo>
                <a:cubicBezTo>
                  <a:pt x="271" y="16"/>
                  <a:pt x="271" y="22"/>
                  <a:pt x="271" y="29"/>
                </a:cubicBezTo>
                <a:cubicBezTo>
                  <a:pt x="271" y="41"/>
                  <a:pt x="270" y="53"/>
                  <a:pt x="271" y="64"/>
                </a:cubicBezTo>
                <a:cubicBezTo>
                  <a:pt x="271" y="70"/>
                  <a:pt x="271" y="79"/>
                  <a:pt x="271" y="86"/>
                </a:cubicBezTo>
                <a:cubicBezTo>
                  <a:pt x="271" y="92"/>
                  <a:pt x="271" y="99"/>
                  <a:pt x="272" y="102"/>
                </a:cubicBezTo>
                <a:cubicBezTo>
                  <a:pt x="272" y="107"/>
                  <a:pt x="272" y="128"/>
                  <a:pt x="273" y="126"/>
                </a:cubicBezTo>
                <a:cubicBezTo>
                  <a:pt x="269" y="130"/>
                  <a:pt x="267" y="175"/>
                  <a:pt x="271" y="189"/>
                </a:cubicBezTo>
                <a:cubicBezTo>
                  <a:pt x="270" y="187"/>
                  <a:pt x="270" y="187"/>
                  <a:pt x="270" y="187"/>
                </a:cubicBezTo>
                <a:cubicBezTo>
                  <a:pt x="270" y="185"/>
                  <a:pt x="269" y="183"/>
                  <a:pt x="268" y="188"/>
                </a:cubicBezTo>
                <a:cubicBezTo>
                  <a:pt x="268" y="193"/>
                  <a:pt x="268" y="199"/>
                  <a:pt x="269" y="205"/>
                </a:cubicBezTo>
                <a:cubicBezTo>
                  <a:pt x="269" y="208"/>
                  <a:pt x="270" y="218"/>
                  <a:pt x="269" y="220"/>
                </a:cubicBezTo>
                <a:cubicBezTo>
                  <a:pt x="268" y="221"/>
                  <a:pt x="268" y="221"/>
                  <a:pt x="268" y="220"/>
                </a:cubicBezTo>
                <a:cubicBezTo>
                  <a:pt x="267" y="220"/>
                  <a:pt x="267" y="222"/>
                  <a:pt x="267" y="225"/>
                </a:cubicBezTo>
                <a:cubicBezTo>
                  <a:pt x="268" y="232"/>
                  <a:pt x="269" y="238"/>
                  <a:pt x="269" y="248"/>
                </a:cubicBezTo>
                <a:cubicBezTo>
                  <a:pt x="269" y="252"/>
                  <a:pt x="269" y="256"/>
                  <a:pt x="269" y="260"/>
                </a:cubicBezTo>
                <a:cubicBezTo>
                  <a:pt x="269" y="262"/>
                  <a:pt x="269" y="265"/>
                  <a:pt x="269" y="267"/>
                </a:cubicBezTo>
                <a:cubicBezTo>
                  <a:pt x="269" y="267"/>
                  <a:pt x="269" y="268"/>
                  <a:pt x="269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7" y="269"/>
                  <a:pt x="267" y="270"/>
                  <a:pt x="267" y="270"/>
                </a:cubicBezTo>
                <a:cubicBezTo>
                  <a:pt x="266" y="270"/>
                  <a:pt x="266" y="270"/>
                  <a:pt x="265" y="270"/>
                </a:cubicBezTo>
                <a:cubicBezTo>
                  <a:pt x="258" y="269"/>
                  <a:pt x="239" y="268"/>
                  <a:pt x="227" y="269"/>
                </a:cubicBezTo>
                <a:cubicBezTo>
                  <a:pt x="225" y="269"/>
                  <a:pt x="217" y="270"/>
                  <a:pt x="216" y="269"/>
                </a:cubicBezTo>
                <a:cubicBezTo>
                  <a:pt x="212" y="269"/>
                  <a:pt x="214" y="267"/>
                  <a:pt x="200" y="269"/>
                </a:cubicBezTo>
                <a:cubicBezTo>
                  <a:pt x="186" y="271"/>
                  <a:pt x="172" y="268"/>
                  <a:pt x="159" y="267"/>
                </a:cubicBezTo>
                <a:cubicBezTo>
                  <a:pt x="153" y="267"/>
                  <a:pt x="146" y="267"/>
                  <a:pt x="140" y="267"/>
                </a:cubicBezTo>
                <a:cubicBezTo>
                  <a:pt x="134" y="267"/>
                  <a:pt x="129" y="268"/>
                  <a:pt x="123" y="268"/>
                </a:cubicBezTo>
                <a:cubicBezTo>
                  <a:pt x="113" y="268"/>
                  <a:pt x="103" y="268"/>
                  <a:pt x="95" y="267"/>
                </a:cubicBezTo>
                <a:cubicBezTo>
                  <a:pt x="92" y="268"/>
                  <a:pt x="72" y="270"/>
                  <a:pt x="72" y="270"/>
                </a:cubicBezTo>
                <a:cubicBezTo>
                  <a:pt x="69" y="269"/>
                  <a:pt x="69" y="269"/>
                  <a:pt x="69" y="269"/>
                </a:cubicBezTo>
                <a:cubicBezTo>
                  <a:pt x="61" y="269"/>
                  <a:pt x="54" y="270"/>
                  <a:pt x="51" y="271"/>
                </a:cubicBezTo>
                <a:cubicBezTo>
                  <a:pt x="48" y="269"/>
                  <a:pt x="48" y="269"/>
                  <a:pt x="48" y="269"/>
                </a:cubicBezTo>
                <a:cubicBezTo>
                  <a:pt x="47" y="268"/>
                  <a:pt x="40" y="268"/>
                  <a:pt x="31" y="268"/>
                </a:cubicBezTo>
                <a:cubicBezTo>
                  <a:pt x="27" y="268"/>
                  <a:pt x="22" y="268"/>
                  <a:pt x="18" y="268"/>
                </a:cubicBezTo>
                <a:cubicBezTo>
                  <a:pt x="17" y="268"/>
                  <a:pt x="16" y="268"/>
                  <a:pt x="15" y="268"/>
                </a:cubicBezTo>
                <a:cubicBezTo>
                  <a:pt x="14" y="268"/>
                  <a:pt x="15" y="268"/>
                  <a:pt x="14" y="268"/>
                </a:cubicBezTo>
                <a:cubicBezTo>
                  <a:pt x="14" y="268"/>
                  <a:pt x="14" y="268"/>
                  <a:pt x="14" y="268"/>
                </a:cubicBezTo>
                <a:cubicBezTo>
                  <a:pt x="14" y="268"/>
                  <a:pt x="14" y="268"/>
                  <a:pt x="13" y="268"/>
                </a:cubicBezTo>
                <a:cubicBezTo>
                  <a:pt x="13" y="268"/>
                  <a:pt x="13" y="268"/>
                  <a:pt x="13" y="268"/>
                </a:cubicBezTo>
                <a:cubicBezTo>
                  <a:pt x="13" y="268"/>
                  <a:pt x="13" y="268"/>
                  <a:pt x="13" y="267"/>
                </a:cubicBezTo>
                <a:cubicBezTo>
                  <a:pt x="13" y="267"/>
                  <a:pt x="13" y="267"/>
                  <a:pt x="13" y="267"/>
                </a:cubicBezTo>
                <a:cubicBezTo>
                  <a:pt x="13" y="267"/>
                  <a:pt x="13" y="267"/>
                  <a:pt x="13" y="267"/>
                </a:cubicBezTo>
                <a:cubicBezTo>
                  <a:pt x="13" y="267"/>
                  <a:pt x="13" y="267"/>
                  <a:pt x="13" y="267"/>
                </a:cubicBezTo>
                <a:cubicBezTo>
                  <a:pt x="13" y="266"/>
                  <a:pt x="13" y="266"/>
                  <a:pt x="13" y="266"/>
                </a:cubicBezTo>
                <a:cubicBezTo>
                  <a:pt x="13" y="264"/>
                  <a:pt x="14" y="262"/>
                  <a:pt x="14" y="261"/>
                </a:cubicBezTo>
                <a:cubicBezTo>
                  <a:pt x="13" y="259"/>
                  <a:pt x="13" y="258"/>
                  <a:pt x="13" y="259"/>
                </a:cubicBezTo>
                <a:cubicBezTo>
                  <a:pt x="13" y="259"/>
                  <a:pt x="12" y="260"/>
                  <a:pt x="12" y="2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800" dirty="0"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10</a:t>
            </a:r>
            <a:endParaRPr lang="zh-CN" altLang="en-US" sz="2800" dirty="0"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>
            <a:off x="2891358" y="4827060"/>
            <a:ext cx="7643478" cy="5110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downloading,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Spring and Autumn ads main graphic design, there are any questions, please contact the rice hull my business number.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9566" cy="1323974"/>
          </a:xfrm>
          <a:prstGeom prst="rect">
            <a:avLst/>
          </a:prstGeom>
        </p:spPr>
      </p:pic>
      <p:pic>
        <p:nvPicPr>
          <p:cNvPr id="6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62650"/>
            <a:ext cx="1021710" cy="895350"/>
          </a:xfrm>
          <a:prstGeom prst="rect">
            <a:avLst/>
          </a:prstGeom>
        </p:spPr>
      </p:pic>
      <p:pic>
        <p:nvPicPr>
          <p:cNvPr id="1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86" y="0"/>
            <a:ext cx="1346113" cy="1152525"/>
          </a:xfrm>
          <a:prstGeom prst="rect">
            <a:avLst/>
          </a:prstGeom>
        </p:spPr>
      </p:pic>
      <p:pic>
        <p:nvPicPr>
          <p:cNvPr id="15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74" y="6063527"/>
            <a:ext cx="1738126" cy="794473"/>
          </a:xfrm>
          <a:prstGeom prst="rect">
            <a:avLst/>
          </a:prstGeom>
        </p:spPr>
      </p:pic>
      <p:sp>
        <p:nvSpPr>
          <p:cNvPr id="16" name="稻壳儿春秋广告/盗版必究        原创来源：http://chn.docer.com/works?userid=199329941#!/work_time"/>
          <p:cNvSpPr txBox="1"/>
          <p:nvPr/>
        </p:nvSpPr>
        <p:spPr>
          <a:xfrm>
            <a:off x="5234880" y="345347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此处添加标题</a:t>
            </a:r>
          </a:p>
        </p:txBody>
      </p:sp>
      <p:sp>
        <p:nvSpPr>
          <p:cNvPr id="17" name="稻壳儿春秋广告/盗版必究        原创来源：http://chn.docer.com/works?userid=199329941#!/work_time"/>
          <p:cNvSpPr txBox="1"/>
          <p:nvPr/>
        </p:nvSpPr>
        <p:spPr>
          <a:xfrm>
            <a:off x="4569336" y="646583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 bwMode="auto">
          <a:xfrm>
            <a:off x="5868058" y="2544178"/>
            <a:ext cx="2219302" cy="1904941"/>
          </a:xfrm>
          <a:custGeom>
            <a:avLst/>
            <a:gdLst>
              <a:gd name="T0" fmla="*/ 584 w 846"/>
              <a:gd name="T1" fmla="*/ 291 h 725"/>
              <a:gd name="T2" fmla="*/ 718 w 846"/>
              <a:gd name="T3" fmla="*/ 426 h 725"/>
              <a:gd name="T4" fmla="*/ 781 w 846"/>
              <a:gd name="T5" fmla="*/ 491 h 725"/>
              <a:gd name="T6" fmla="*/ 829 w 846"/>
              <a:gd name="T7" fmla="*/ 531 h 725"/>
              <a:gd name="T8" fmla="*/ 627 w 846"/>
              <a:gd name="T9" fmla="*/ 321 h 725"/>
              <a:gd name="T10" fmla="*/ 422 w 846"/>
              <a:gd name="T11" fmla="*/ 120 h 725"/>
              <a:gd name="T12" fmla="*/ 290 w 846"/>
              <a:gd name="T13" fmla="*/ 5 h 725"/>
              <a:gd name="T14" fmla="*/ 248 w 846"/>
              <a:gd name="T15" fmla="*/ 0 h 725"/>
              <a:gd name="T16" fmla="*/ 212 w 846"/>
              <a:gd name="T17" fmla="*/ 12 h 725"/>
              <a:gd name="T18" fmla="*/ 133 w 846"/>
              <a:gd name="T19" fmla="*/ 82 h 725"/>
              <a:gd name="T20" fmla="*/ 0 w 846"/>
              <a:gd name="T21" fmla="*/ 220 h 725"/>
              <a:gd name="T22" fmla="*/ 0 w 846"/>
              <a:gd name="T23" fmla="*/ 224 h 725"/>
              <a:gd name="T24" fmla="*/ 25 w 846"/>
              <a:gd name="T25" fmla="*/ 220 h 725"/>
              <a:gd name="T26" fmla="*/ 76 w 846"/>
              <a:gd name="T27" fmla="*/ 212 h 725"/>
              <a:gd name="T28" fmla="*/ 262 w 846"/>
              <a:gd name="T29" fmla="*/ 305 h 725"/>
              <a:gd name="T30" fmla="*/ 284 w 846"/>
              <a:gd name="T31" fmla="*/ 344 h 725"/>
              <a:gd name="T32" fmla="*/ 301 w 846"/>
              <a:gd name="T33" fmla="*/ 361 h 725"/>
              <a:gd name="T34" fmla="*/ 550 w 846"/>
              <a:gd name="T35" fmla="*/ 611 h 725"/>
              <a:gd name="T36" fmla="*/ 693 w 846"/>
              <a:gd name="T37" fmla="*/ 714 h 725"/>
              <a:gd name="T38" fmla="*/ 753 w 846"/>
              <a:gd name="T39" fmla="*/ 692 h 725"/>
              <a:gd name="T40" fmla="*/ 797 w 846"/>
              <a:gd name="T41" fmla="*/ 676 h 725"/>
              <a:gd name="T42" fmla="*/ 821 w 846"/>
              <a:gd name="T43" fmla="*/ 608 h 725"/>
              <a:gd name="T44" fmla="*/ 807 w 846"/>
              <a:gd name="T45" fmla="*/ 623 h 725"/>
              <a:gd name="T46" fmla="*/ 790 w 846"/>
              <a:gd name="T47" fmla="*/ 668 h 725"/>
              <a:gd name="T48" fmla="*/ 779 w 846"/>
              <a:gd name="T49" fmla="*/ 674 h 725"/>
              <a:gd name="T50" fmla="*/ 692 w 846"/>
              <a:gd name="T51" fmla="*/ 705 h 725"/>
              <a:gd name="T52" fmla="*/ 669 w 846"/>
              <a:gd name="T53" fmla="*/ 714 h 725"/>
              <a:gd name="T54" fmla="*/ 665 w 846"/>
              <a:gd name="T55" fmla="*/ 712 h 725"/>
              <a:gd name="T56" fmla="*/ 590 w 846"/>
              <a:gd name="T57" fmla="*/ 639 h 725"/>
              <a:gd name="T58" fmla="*/ 368 w 846"/>
              <a:gd name="T59" fmla="*/ 414 h 725"/>
              <a:gd name="T60" fmla="*/ 295 w 846"/>
              <a:gd name="T61" fmla="*/ 342 h 725"/>
              <a:gd name="T62" fmla="*/ 279 w 846"/>
              <a:gd name="T63" fmla="*/ 316 h 725"/>
              <a:gd name="T64" fmla="*/ 245 w 846"/>
              <a:gd name="T65" fmla="*/ 266 h 725"/>
              <a:gd name="T66" fmla="*/ 220 w 846"/>
              <a:gd name="T67" fmla="*/ 244 h 725"/>
              <a:gd name="T68" fmla="*/ 188 w 846"/>
              <a:gd name="T69" fmla="*/ 226 h 725"/>
              <a:gd name="T70" fmla="*/ 185 w 846"/>
              <a:gd name="T71" fmla="*/ 223 h 725"/>
              <a:gd name="T72" fmla="*/ 128 w 846"/>
              <a:gd name="T73" fmla="*/ 205 h 725"/>
              <a:gd name="T74" fmla="*/ 106 w 846"/>
              <a:gd name="T75" fmla="*/ 199 h 725"/>
              <a:gd name="T76" fmla="*/ 56 w 846"/>
              <a:gd name="T77" fmla="*/ 203 h 725"/>
              <a:gd name="T78" fmla="*/ 25 w 846"/>
              <a:gd name="T79" fmla="*/ 209 h 725"/>
              <a:gd name="T80" fmla="*/ 20 w 846"/>
              <a:gd name="T81" fmla="*/ 211 h 725"/>
              <a:gd name="T82" fmla="*/ 25 w 846"/>
              <a:gd name="T83" fmla="*/ 206 h 725"/>
              <a:gd name="T84" fmla="*/ 42 w 846"/>
              <a:gd name="T85" fmla="*/ 189 h 725"/>
              <a:gd name="T86" fmla="*/ 178 w 846"/>
              <a:gd name="T87" fmla="*/ 54 h 725"/>
              <a:gd name="T88" fmla="*/ 204 w 846"/>
              <a:gd name="T89" fmla="*/ 30 h 725"/>
              <a:gd name="T90" fmla="*/ 282 w 846"/>
              <a:gd name="T91" fmla="*/ 13 h 725"/>
              <a:gd name="T92" fmla="*/ 329 w 846"/>
              <a:gd name="T93" fmla="*/ 37 h 725"/>
              <a:gd name="T94" fmla="*/ 370 w 846"/>
              <a:gd name="T95" fmla="*/ 79 h 725"/>
              <a:gd name="T96" fmla="*/ 452 w 846"/>
              <a:gd name="T97" fmla="*/ 161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46" h="725">
                <a:moveTo>
                  <a:pt x="452" y="161"/>
                </a:moveTo>
                <a:cubicBezTo>
                  <a:pt x="479" y="187"/>
                  <a:pt x="509" y="217"/>
                  <a:pt x="536" y="245"/>
                </a:cubicBezTo>
                <a:cubicBezTo>
                  <a:pt x="546" y="255"/>
                  <a:pt x="556" y="266"/>
                  <a:pt x="566" y="277"/>
                </a:cubicBezTo>
                <a:cubicBezTo>
                  <a:pt x="572" y="283"/>
                  <a:pt x="599" y="307"/>
                  <a:pt x="584" y="291"/>
                </a:cubicBezTo>
                <a:cubicBezTo>
                  <a:pt x="579" y="287"/>
                  <a:pt x="590" y="299"/>
                  <a:pt x="595" y="303"/>
                </a:cubicBezTo>
                <a:cubicBezTo>
                  <a:pt x="612" y="323"/>
                  <a:pt x="630" y="340"/>
                  <a:pt x="652" y="361"/>
                </a:cubicBezTo>
                <a:cubicBezTo>
                  <a:pt x="665" y="375"/>
                  <a:pt x="704" y="414"/>
                  <a:pt x="713" y="424"/>
                </a:cubicBezTo>
                <a:cubicBezTo>
                  <a:pt x="707" y="417"/>
                  <a:pt x="710" y="419"/>
                  <a:pt x="718" y="426"/>
                </a:cubicBezTo>
                <a:cubicBezTo>
                  <a:pt x="726" y="434"/>
                  <a:pt x="738" y="445"/>
                  <a:pt x="746" y="454"/>
                </a:cubicBezTo>
                <a:cubicBezTo>
                  <a:pt x="755" y="463"/>
                  <a:pt x="759" y="469"/>
                  <a:pt x="761" y="472"/>
                </a:cubicBezTo>
                <a:cubicBezTo>
                  <a:pt x="760" y="471"/>
                  <a:pt x="764" y="474"/>
                  <a:pt x="769" y="478"/>
                </a:cubicBezTo>
                <a:cubicBezTo>
                  <a:pt x="773" y="482"/>
                  <a:pt x="777" y="487"/>
                  <a:pt x="781" y="491"/>
                </a:cubicBezTo>
                <a:cubicBezTo>
                  <a:pt x="793" y="502"/>
                  <a:pt x="798" y="505"/>
                  <a:pt x="801" y="507"/>
                </a:cubicBezTo>
                <a:cubicBezTo>
                  <a:pt x="807" y="513"/>
                  <a:pt x="828" y="537"/>
                  <a:pt x="837" y="545"/>
                </a:cubicBezTo>
                <a:cubicBezTo>
                  <a:pt x="842" y="550"/>
                  <a:pt x="837" y="543"/>
                  <a:pt x="835" y="541"/>
                </a:cubicBezTo>
                <a:cubicBezTo>
                  <a:pt x="828" y="532"/>
                  <a:pt x="818" y="522"/>
                  <a:pt x="829" y="531"/>
                </a:cubicBezTo>
                <a:cubicBezTo>
                  <a:pt x="846" y="545"/>
                  <a:pt x="845" y="544"/>
                  <a:pt x="821" y="519"/>
                </a:cubicBezTo>
                <a:cubicBezTo>
                  <a:pt x="809" y="506"/>
                  <a:pt x="797" y="493"/>
                  <a:pt x="784" y="480"/>
                </a:cubicBezTo>
                <a:cubicBezTo>
                  <a:pt x="735" y="430"/>
                  <a:pt x="686" y="381"/>
                  <a:pt x="637" y="332"/>
                </a:cubicBezTo>
                <a:cubicBezTo>
                  <a:pt x="632" y="328"/>
                  <a:pt x="629" y="324"/>
                  <a:pt x="627" y="321"/>
                </a:cubicBezTo>
                <a:cubicBezTo>
                  <a:pt x="615" y="310"/>
                  <a:pt x="601" y="296"/>
                  <a:pt x="596" y="291"/>
                </a:cubicBezTo>
                <a:cubicBezTo>
                  <a:pt x="577" y="274"/>
                  <a:pt x="586" y="278"/>
                  <a:pt x="572" y="266"/>
                </a:cubicBezTo>
                <a:cubicBezTo>
                  <a:pt x="547" y="243"/>
                  <a:pt x="517" y="211"/>
                  <a:pt x="491" y="186"/>
                </a:cubicBezTo>
                <a:cubicBezTo>
                  <a:pt x="465" y="162"/>
                  <a:pt x="449" y="147"/>
                  <a:pt x="422" y="120"/>
                </a:cubicBezTo>
                <a:cubicBezTo>
                  <a:pt x="401" y="98"/>
                  <a:pt x="390" y="82"/>
                  <a:pt x="369" y="62"/>
                </a:cubicBezTo>
                <a:cubicBezTo>
                  <a:pt x="358" y="51"/>
                  <a:pt x="347" y="41"/>
                  <a:pt x="337" y="32"/>
                </a:cubicBezTo>
                <a:cubicBezTo>
                  <a:pt x="326" y="21"/>
                  <a:pt x="312" y="12"/>
                  <a:pt x="293" y="5"/>
                </a:cubicBezTo>
                <a:cubicBezTo>
                  <a:pt x="292" y="5"/>
                  <a:pt x="290" y="5"/>
                  <a:pt x="290" y="5"/>
                </a:cubicBezTo>
                <a:cubicBezTo>
                  <a:pt x="290" y="5"/>
                  <a:pt x="286" y="3"/>
                  <a:pt x="281" y="2"/>
                </a:cubicBezTo>
                <a:cubicBezTo>
                  <a:pt x="275" y="1"/>
                  <a:pt x="268" y="0"/>
                  <a:pt x="260" y="0"/>
                </a:cubicBezTo>
                <a:cubicBezTo>
                  <a:pt x="258" y="0"/>
                  <a:pt x="256" y="0"/>
                  <a:pt x="25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3" y="0"/>
                  <a:pt x="239" y="1"/>
                  <a:pt x="236" y="2"/>
                </a:cubicBezTo>
                <a:cubicBezTo>
                  <a:pt x="232" y="3"/>
                  <a:pt x="228" y="4"/>
                  <a:pt x="225" y="5"/>
                </a:cubicBezTo>
                <a:cubicBezTo>
                  <a:pt x="222" y="7"/>
                  <a:pt x="219" y="8"/>
                  <a:pt x="217" y="9"/>
                </a:cubicBezTo>
                <a:cubicBezTo>
                  <a:pt x="216" y="10"/>
                  <a:pt x="214" y="11"/>
                  <a:pt x="212" y="12"/>
                </a:cubicBezTo>
                <a:cubicBezTo>
                  <a:pt x="211" y="13"/>
                  <a:pt x="209" y="14"/>
                  <a:pt x="207" y="15"/>
                </a:cubicBezTo>
                <a:cubicBezTo>
                  <a:pt x="204" y="18"/>
                  <a:pt x="200" y="20"/>
                  <a:pt x="197" y="23"/>
                </a:cubicBezTo>
                <a:cubicBezTo>
                  <a:pt x="190" y="29"/>
                  <a:pt x="183" y="36"/>
                  <a:pt x="174" y="44"/>
                </a:cubicBezTo>
                <a:cubicBezTo>
                  <a:pt x="167" y="50"/>
                  <a:pt x="141" y="74"/>
                  <a:pt x="133" y="82"/>
                </a:cubicBezTo>
                <a:cubicBezTo>
                  <a:pt x="109" y="106"/>
                  <a:pt x="88" y="128"/>
                  <a:pt x="68" y="148"/>
                </a:cubicBezTo>
                <a:cubicBezTo>
                  <a:pt x="58" y="159"/>
                  <a:pt x="48" y="169"/>
                  <a:pt x="38" y="179"/>
                </a:cubicBezTo>
                <a:cubicBezTo>
                  <a:pt x="25" y="192"/>
                  <a:pt x="13" y="204"/>
                  <a:pt x="1" y="216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2" y="225"/>
                  <a:pt x="5" y="226"/>
                  <a:pt x="7" y="227"/>
                </a:cubicBezTo>
                <a:cubicBezTo>
                  <a:pt x="11" y="225"/>
                  <a:pt x="15" y="224"/>
                  <a:pt x="18" y="223"/>
                </a:cubicBezTo>
                <a:cubicBezTo>
                  <a:pt x="21" y="222"/>
                  <a:pt x="23" y="221"/>
                  <a:pt x="25" y="220"/>
                </a:cubicBezTo>
                <a:cubicBezTo>
                  <a:pt x="31" y="219"/>
                  <a:pt x="31" y="219"/>
                  <a:pt x="31" y="219"/>
                </a:cubicBezTo>
                <a:cubicBezTo>
                  <a:pt x="35" y="218"/>
                  <a:pt x="40" y="217"/>
                  <a:pt x="44" y="216"/>
                </a:cubicBezTo>
                <a:cubicBezTo>
                  <a:pt x="46" y="216"/>
                  <a:pt x="52" y="215"/>
                  <a:pt x="61" y="214"/>
                </a:cubicBezTo>
                <a:cubicBezTo>
                  <a:pt x="65" y="213"/>
                  <a:pt x="70" y="213"/>
                  <a:pt x="76" y="212"/>
                </a:cubicBezTo>
                <a:cubicBezTo>
                  <a:pt x="79" y="212"/>
                  <a:pt x="82" y="212"/>
                  <a:pt x="85" y="212"/>
                </a:cubicBezTo>
                <a:cubicBezTo>
                  <a:pt x="88" y="212"/>
                  <a:pt x="91" y="212"/>
                  <a:pt x="95" y="212"/>
                </a:cubicBezTo>
                <a:cubicBezTo>
                  <a:pt x="121" y="213"/>
                  <a:pt x="156" y="221"/>
                  <a:pt x="187" y="238"/>
                </a:cubicBezTo>
                <a:cubicBezTo>
                  <a:pt x="218" y="255"/>
                  <a:pt x="246" y="280"/>
                  <a:pt x="262" y="305"/>
                </a:cubicBezTo>
                <a:cubicBezTo>
                  <a:pt x="266" y="312"/>
                  <a:pt x="270" y="318"/>
                  <a:pt x="273" y="324"/>
                </a:cubicBezTo>
                <a:cubicBezTo>
                  <a:pt x="276" y="330"/>
                  <a:pt x="279" y="335"/>
                  <a:pt x="282" y="340"/>
                </a:cubicBezTo>
                <a:cubicBezTo>
                  <a:pt x="282" y="341"/>
                  <a:pt x="282" y="342"/>
                  <a:pt x="283" y="343"/>
                </a:cubicBezTo>
                <a:cubicBezTo>
                  <a:pt x="284" y="344"/>
                  <a:pt x="284" y="344"/>
                  <a:pt x="284" y="344"/>
                </a:cubicBezTo>
                <a:cubicBezTo>
                  <a:pt x="285" y="344"/>
                  <a:pt x="285" y="345"/>
                  <a:pt x="286" y="345"/>
                </a:cubicBezTo>
                <a:cubicBezTo>
                  <a:pt x="287" y="346"/>
                  <a:pt x="288" y="347"/>
                  <a:pt x="288" y="348"/>
                </a:cubicBezTo>
                <a:cubicBezTo>
                  <a:pt x="290" y="350"/>
                  <a:pt x="292" y="352"/>
                  <a:pt x="294" y="353"/>
                </a:cubicBezTo>
                <a:cubicBezTo>
                  <a:pt x="297" y="357"/>
                  <a:pt x="299" y="359"/>
                  <a:pt x="301" y="361"/>
                </a:cubicBezTo>
                <a:cubicBezTo>
                  <a:pt x="324" y="383"/>
                  <a:pt x="342" y="402"/>
                  <a:pt x="362" y="422"/>
                </a:cubicBezTo>
                <a:cubicBezTo>
                  <a:pt x="366" y="427"/>
                  <a:pt x="372" y="433"/>
                  <a:pt x="377" y="438"/>
                </a:cubicBezTo>
                <a:cubicBezTo>
                  <a:pt x="405" y="464"/>
                  <a:pt x="430" y="489"/>
                  <a:pt x="459" y="520"/>
                </a:cubicBezTo>
                <a:cubicBezTo>
                  <a:pt x="491" y="549"/>
                  <a:pt x="520" y="581"/>
                  <a:pt x="550" y="611"/>
                </a:cubicBezTo>
                <a:cubicBezTo>
                  <a:pt x="566" y="625"/>
                  <a:pt x="583" y="641"/>
                  <a:pt x="608" y="667"/>
                </a:cubicBezTo>
                <a:cubicBezTo>
                  <a:pt x="616" y="676"/>
                  <a:pt x="626" y="685"/>
                  <a:pt x="635" y="694"/>
                </a:cubicBezTo>
                <a:cubicBezTo>
                  <a:pt x="645" y="704"/>
                  <a:pt x="656" y="715"/>
                  <a:pt x="666" y="725"/>
                </a:cubicBezTo>
                <a:cubicBezTo>
                  <a:pt x="675" y="721"/>
                  <a:pt x="684" y="718"/>
                  <a:pt x="693" y="714"/>
                </a:cubicBezTo>
                <a:cubicBezTo>
                  <a:pt x="698" y="712"/>
                  <a:pt x="700" y="711"/>
                  <a:pt x="702" y="710"/>
                </a:cubicBezTo>
                <a:cubicBezTo>
                  <a:pt x="706" y="709"/>
                  <a:pt x="706" y="709"/>
                  <a:pt x="706" y="709"/>
                </a:cubicBezTo>
                <a:cubicBezTo>
                  <a:pt x="710" y="708"/>
                  <a:pt x="710" y="708"/>
                  <a:pt x="710" y="708"/>
                </a:cubicBezTo>
                <a:cubicBezTo>
                  <a:pt x="715" y="706"/>
                  <a:pt x="734" y="699"/>
                  <a:pt x="753" y="692"/>
                </a:cubicBezTo>
                <a:cubicBezTo>
                  <a:pt x="763" y="689"/>
                  <a:pt x="772" y="685"/>
                  <a:pt x="779" y="683"/>
                </a:cubicBezTo>
                <a:cubicBezTo>
                  <a:pt x="783" y="682"/>
                  <a:pt x="786" y="680"/>
                  <a:pt x="788" y="679"/>
                </a:cubicBezTo>
                <a:cubicBezTo>
                  <a:pt x="791" y="678"/>
                  <a:pt x="793" y="678"/>
                  <a:pt x="794" y="677"/>
                </a:cubicBezTo>
                <a:cubicBezTo>
                  <a:pt x="795" y="677"/>
                  <a:pt x="796" y="677"/>
                  <a:pt x="797" y="676"/>
                </a:cubicBezTo>
                <a:cubicBezTo>
                  <a:pt x="798" y="673"/>
                  <a:pt x="799" y="669"/>
                  <a:pt x="800" y="666"/>
                </a:cubicBezTo>
                <a:cubicBezTo>
                  <a:pt x="801" y="663"/>
                  <a:pt x="802" y="661"/>
                  <a:pt x="803" y="658"/>
                </a:cubicBezTo>
                <a:cubicBezTo>
                  <a:pt x="805" y="652"/>
                  <a:pt x="807" y="647"/>
                  <a:pt x="809" y="641"/>
                </a:cubicBezTo>
                <a:cubicBezTo>
                  <a:pt x="813" y="630"/>
                  <a:pt x="818" y="619"/>
                  <a:pt x="821" y="608"/>
                </a:cubicBezTo>
                <a:cubicBezTo>
                  <a:pt x="833" y="574"/>
                  <a:pt x="837" y="563"/>
                  <a:pt x="839" y="549"/>
                </a:cubicBezTo>
                <a:cubicBezTo>
                  <a:pt x="842" y="533"/>
                  <a:pt x="830" y="563"/>
                  <a:pt x="826" y="573"/>
                </a:cubicBezTo>
                <a:cubicBezTo>
                  <a:pt x="822" y="581"/>
                  <a:pt x="819" y="589"/>
                  <a:pt x="816" y="596"/>
                </a:cubicBezTo>
                <a:cubicBezTo>
                  <a:pt x="814" y="602"/>
                  <a:pt x="809" y="618"/>
                  <a:pt x="807" y="623"/>
                </a:cubicBezTo>
                <a:cubicBezTo>
                  <a:pt x="803" y="630"/>
                  <a:pt x="800" y="638"/>
                  <a:pt x="797" y="646"/>
                </a:cubicBezTo>
                <a:cubicBezTo>
                  <a:pt x="796" y="650"/>
                  <a:pt x="794" y="654"/>
                  <a:pt x="793" y="658"/>
                </a:cubicBezTo>
                <a:cubicBezTo>
                  <a:pt x="791" y="664"/>
                  <a:pt x="791" y="664"/>
                  <a:pt x="791" y="664"/>
                </a:cubicBezTo>
                <a:cubicBezTo>
                  <a:pt x="790" y="668"/>
                  <a:pt x="790" y="668"/>
                  <a:pt x="790" y="668"/>
                </a:cubicBezTo>
                <a:cubicBezTo>
                  <a:pt x="790" y="669"/>
                  <a:pt x="790" y="669"/>
                  <a:pt x="790" y="669"/>
                </a:cubicBezTo>
                <a:cubicBezTo>
                  <a:pt x="789" y="669"/>
                  <a:pt x="789" y="669"/>
                  <a:pt x="788" y="670"/>
                </a:cubicBezTo>
                <a:cubicBezTo>
                  <a:pt x="785" y="671"/>
                  <a:pt x="785" y="671"/>
                  <a:pt x="785" y="671"/>
                </a:cubicBezTo>
                <a:cubicBezTo>
                  <a:pt x="779" y="674"/>
                  <a:pt x="779" y="674"/>
                  <a:pt x="779" y="674"/>
                </a:cubicBezTo>
                <a:cubicBezTo>
                  <a:pt x="774" y="676"/>
                  <a:pt x="770" y="678"/>
                  <a:pt x="766" y="680"/>
                </a:cubicBezTo>
                <a:cubicBezTo>
                  <a:pt x="757" y="683"/>
                  <a:pt x="749" y="687"/>
                  <a:pt x="741" y="690"/>
                </a:cubicBezTo>
                <a:cubicBezTo>
                  <a:pt x="731" y="693"/>
                  <a:pt x="723" y="696"/>
                  <a:pt x="716" y="698"/>
                </a:cubicBezTo>
                <a:cubicBezTo>
                  <a:pt x="709" y="699"/>
                  <a:pt x="702" y="701"/>
                  <a:pt x="692" y="705"/>
                </a:cubicBezTo>
                <a:cubicBezTo>
                  <a:pt x="687" y="707"/>
                  <a:pt x="682" y="708"/>
                  <a:pt x="678" y="710"/>
                </a:cubicBezTo>
                <a:cubicBezTo>
                  <a:pt x="675" y="711"/>
                  <a:pt x="673" y="712"/>
                  <a:pt x="671" y="713"/>
                </a:cubicBezTo>
                <a:cubicBezTo>
                  <a:pt x="671" y="713"/>
                  <a:pt x="670" y="713"/>
                  <a:pt x="670" y="713"/>
                </a:cubicBezTo>
                <a:cubicBezTo>
                  <a:pt x="669" y="714"/>
                  <a:pt x="669" y="714"/>
                  <a:pt x="669" y="714"/>
                </a:cubicBezTo>
                <a:cubicBezTo>
                  <a:pt x="669" y="714"/>
                  <a:pt x="669" y="714"/>
                  <a:pt x="668" y="714"/>
                </a:cubicBezTo>
                <a:cubicBezTo>
                  <a:pt x="668" y="714"/>
                  <a:pt x="667" y="714"/>
                  <a:pt x="667" y="713"/>
                </a:cubicBezTo>
                <a:cubicBezTo>
                  <a:pt x="667" y="713"/>
                  <a:pt x="666" y="713"/>
                  <a:pt x="666" y="713"/>
                </a:cubicBezTo>
                <a:cubicBezTo>
                  <a:pt x="665" y="712"/>
                  <a:pt x="665" y="712"/>
                  <a:pt x="665" y="712"/>
                </a:cubicBezTo>
                <a:cubicBezTo>
                  <a:pt x="663" y="710"/>
                  <a:pt x="662" y="710"/>
                  <a:pt x="661" y="709"/>
                </a:cubicBezTo>
                <a:cubicBezTo>
                  <a:pt x="660" y="709"/>
                  <a:pt x="661" y="711"/>
                  <a:pt x="665" y="715"/>
                </a:cubicBezTo>
                <a:cubicBezTo>
                  <a:pt x="652" y="700"/>
                  <a:pt x="639" y="684"/>
                  <a:pt x="617" y="664"/>
                </a:cubicBezTo>
                <a:cubicBezTo>
                  <a:pt x="608" y="656"/>
                  <a:pt x="600" y="649"/>
                  <a:pt x="590" y="639"/>
                </a:cubicBezTo>
                <a:cubicBezTo>
                  <a:pt x="571" y="620"/>
                  <a:pt x="562" y="608"/>
                  <a:pt x="544" y="588"/>
                </a:cubicBezTo>
                <a:cubicBezTo>
                  <a:pt x="527" y="571"/>
                  <a:pt x="510" y="556"/>
                  <a:pt x="495" y="542"/>
                </a:cubicBezTo>
                <a:cubicBezTo>
                  <a:pt x="472" y="520"/>
                  <a:pt x="447" y="495"/>
                  <a:pt x="422" y="468"/>
                </a:cubicBezTo>
                <a:cubicBezTo>
                  <a:pt x="404" y="450"/>
                  <a:pt x="386" y="430"/>
                  <a:pt x="368" y="414"/>
                </a:cubicBezTo>
                <a:cubicBezTo>
                  <a:pt x="360" y="406"/>
                  <a:pt x="345" y="391"/>
                  <a:pt x="335" y="381"/>
                </a:cubicBezTo>
                <a:cubicBezTo>
                  <a:pt x="326" y="371"/>
                  <a:pt x="314" y="361"/>
                  <a:pt x="309" y="357"/>
                </a:cubicBezTo>
                <a:cubicBezTo>
                  <a:pt x="308" y="355"/>
                  <a:pt x="304" y="352"/>
                  <a:pt x="301" y="348"/>
                </a:cubicBezTo>
                <a:cubicBezTo>
                  <a:pt x="299" y="346"/>
                  <a:pt x="297" y="344"/>
                  <a:pt x="295" y="342"/>
                </a:cubicBezTo>
                <a:cubicBezTo>
                  <a:pt x="293" y="341"/>
                  <a:pt x="292" y="339"/>
                  <a:pt x="291" y="338"/>
                </a:cubicBezTo>
                <a:cubicBezTo>
                  <a:pt x="291" y="338"/>
                  <a:pt x="290" y="337"/>
                  <a:pt x="290" y="337"/>
                </a:cubicBezTo>
                <a:cubicBezTo>
                  <a:pt x="289" y="335"/>
                  <a:pt x="289" y="335"/>
                  <a:pt x="289" y="335"/>
                </a:cubicBezTo>
                <a:cubicBezTo>
                  <a:pt x="284" y="324"/>
                  <a:pt x="279" y="315"/>
                  <a:pt x="279" y="316"/>
                </a:cubicBezTo>
                <a:cubicBezTo>
                  <a:pt x="278" y="314"/>
                  <a:pt x="275" y="307"/>
                  <a:pt x="270" y="297"/>
                </a:cubicBezTo>
                <a:cubicBezTo>
                  <a:pt x="267" y="293"/>
                  <a:pt x="263" y="288"/>
                  <a:pt x="259" y="282"/>
                </a:cubicBezTo>
                <a:cubicBezTo>
                  <a:pt x="257" y="279"/>
                  <a:pt x="255" y="277"/>
                  <a:pt x="253" y="274"/>
                </a:cubicBezTo>
                <a:cubicBezTo>
                  <a:pt x="250" y="272"/>
                  <a:pt x="248" y="269"/>
                  <a:pt x="245" y="266"/>
                </a:cubicBezTo>
                <a:cubicBezTo>
                  <a:pt x="244" y="265"/>
                  <a:pt x="243" y="263"/>
                  <a:pt x="241" y="262"/>
                </a:cubicBezTo>
                <a:cubicBezTo>
                  <a:pt x="237" y="258"/>
                  <a:pt x="237" y="258"/>
                  <a:pt x="237" y="258"/>
                </a:cubicBezTo>
                <a:cubicBezTo>
                  <a:pt x="234" y="256"/>
                  <a:pt x="232" y="253"/>
                  <a:pt x="229" y="251"/>
                </a:cubicBezTo>
                <a:cubicBezTo>
                  <a:pt x="226" y="248"/>
                  <a:pt x="223" y="246"/>
                  <a:pt x="220" y="244"/>
                </a:cubicBezTo>
                <a:cubicBezTo>
                  <a:pt x="217" y="242"/>
                  <a:pt x="214" y="240"/>
                  <a:pt x="211" y="238"/>
                </a:cubicBezTo>
                <a:cubicBezTo>
                  <a:pt x="209" y="236"/>
                  <a:pt x="206" y="235"/>
                  <a:pt x="203" y="233"/>
                </a:cubicBezTo>
                <a:cubicBezTo>
                  <a:pt x="200" y="232"/>
                  <a:pt x="197" y="231"/>
                  <a:pt x="195" y="229"/>
                </a:cubicBezTo>
                <a:cubicBezTo>
                  <a:pt x="192" y="228"/>
                  <a:pt x="190" y="227"/>
                  <a:pt x="188" y="226"/>
                </a:cubicBezTo>
                <a:cubicBezTo>
                  <a:pt x="185" y="225"/>
                  <a:pt x="183" y="224"/>
                  <a:pt x="181" y="224"/>
                </a:cubicBezTo>
                <a:cubicBezTo>
                  <a:pt x="185" y="225"/>
                  <a:pt x="185" y="225"/>
                  <a:pt x="185" y="225"/>
                </a:cubicBezTo>
                <a:cubicBezTo>
                  <a:pt x="187" y="226"/>
                  <a:pt x="190" y="226"/>
                  <a:pt x="190" y="226"/>
                </a:cubicBezTo>
                <a:cubicBezTo>
                  <a:pt x="191" y="226"/>
                  <a:pt x="190" y="225"/>
                  <a:pt x="185" y="223"/>
                </a:cubicBezTo>
                <a:cubicBezTo>
                  <a:pt x="180" y="220"/>
                  <a:pt x="175" y="217"/>
                  <a:pt x="168" y="215"/>
                </a:cubicBezTo>
                <a:cubicBezTo>
                  <a:pt x="162" y="213"/>
                  <a:pt x="156" y="211"/>
                  <a:pt x="150" y="210"/>
                </a:cubicBezTo>
                <a:cubicBezTo>
                  <a:pt x="147" y="209"/>
                  <a:pt x="139" y="207"/>
                  <a:pt x="133" y="206"/>
                </a:cubicBezTo>
                <a:cubicBezTo>
                  <a:pt x="131" y="205"/>
                  <a:pt x="129" y="205"/>
                  <a:pt x="128" y="205"/>
                </a:cubicBezTo>
                <a:cubicBezTo>
                  <a:pt x="126" y="204"/>
                  <a:pt x="124" y="204"/>
                  <a:pt x="123" y="204"/>
                </a:cubicBezTo>
                <a:cubicBezTo>
                  <a:pt x="120" y="203"/>
                  <a:pt x="118" y="203"/>
                  <a:pt x="116" y="202"/>
                </a:cubicBezTo>
                <a:cubicBezTo>
                  <a:pt x="115" y="202"/>
                  <a:pt x="116" y="202"/>
                  <a:pt x="116" y="201"/>
                </a:cubicBezTo>
                <a:cubicBezTo>
                  <a:pt x="117" y="201"/>
                  <a:pt x="113" y="200"/>
                  <a:pt x="106" y="199"/>
                </a:cubicBezTo>
                <a:cubicBezTo>
                  <a:pt x="99" y="199"/>
                  <a:pt x="92" y="199"/>
                  <a:pt x="84" y="200"/>
                </a:cubicBezTo>
                <a:cubicBezTo>
                  <a:pt x="80" y="200"/>
                  <a:pt x="76" y="201"/>
                  <a:pt x="71" y="201"/>
                </a:cubicBezTo>
                <a:cubicBezTo>
                  <a:pt x="69" y="202"/>
                  <a:pt x="66" y="202"/>
                  <a:pt x="64" y="202"/>
                </a:cubicBezTo>
                <a:cubicBezTo>
                  <a:pt x="61" y="202"/>
                  <a:pt x="59" y="203"/>
                  <a:pt x="56" y="203"/>
                </a:cubicBezTo>
                <a:cubicBezTo>
                  <a:pt x="51" y="204"/>
                  <a:pt x="47" y="205"/>
                  <a:pt x="43" y="205"/>
                </a:cubicBezTo>
                <a:cubicBezTo>
                  <a:pt x="39" y="206"/>
                  <a:pt x="35" y="207"/>
                  <a:pt x="30" y="208"/>
                </a:cubicBezTo>
                <a:cubicBezTo>
                  <a:pt x="29" y="208"/>
                  <a:pt x="28" y="208"/>
                  <a:pt x="26" y="209"/>
                </a:cubicBezTo>
                <a:cubicBezTo>
                  <a:pt x="26" y="209"/>
                  <a:pt x="25" y="209"/>
                  <a:pt x="25" y="209"/>
                </a:cubicBezTo>
                <a:cubicBezTo>
                  <a:pt x="24" y="210"/>
                  <a:pt x="23" y="210"/>
                  <a:pt x="22" y="210"/>
                </a:cubicBezTo>
                <a:cubicBezTo>
                  <a:pt x="21" y="211"/>
                  <a:pt x="21" y="211"/>
                  <a:pt x="20" y="211"/>
                </a:cubicBezTo>
                <a:cubicBezTo>
                  <a:pt x="20" y="212"/>
                  <a:pt x="20" y="212"/>
                  <a:pt x="20" y="212"/>
                </a:cubicBezTo>
                <a:cubicBezTo>
                  <a:pt x="19" y="212"/>
                  <a:pt x="20" y="211"/>
                  <a:pt x="20" y="211"/>
                </a:cubicBezTo>
                <a:cubicBezTo>
                  <a:pt x="20" y="211"/>
                  <a:pt x="20" y="210"/>
                  <a:pt x="21" y="209"/>
                </a:cubicBezTo>
                <a:cubicBezTo>
                  <a:pt x="21" y="209"/>
                  <a:pt x="21" y="209"/>
                  <a:pt x="21" y="209"/>
                </a:cubicBezTo>
                <a:cubicBezTo>
                  <a:pt x="21" y="208"/>
                  <a:pt x="22" y="207"/>
                  <a:pt x="23" y="207"/>
                </a:cubicBezTo>
                <a:cubicBezTo>
                  <a:pt x="24" y="206"/>
                  <a:pt x="24" y="206"/>
                  <a:pt x="25" y="206"/>
                </a:cubicBezTo>
                <a:cubicBezTo>
                  <a:pt x="25" y="205"/>
                  <a:pt x="25" y="205"/>
                  <a:pt x="25" y="205"/>
                </a:cubicBezTo>
                <a:cubicBezTo>
                  <a:pt x="25" y="205"/>
                  <a:pt x="25" y="205"/>
                  <a:pt x="26" y="205"/>
                </a:cubicBezTo>
                <a:cubicBezTo>
                  <a:pt x="27" y="204"/>
                  <a:pt x="27" y="204"/>
                  <a:pt x="27" y="204"/>
                </a:cubicBezTo>
                <a:cubicBezTo>
                  <a:pt x="31" y="200"/>
                  <a:pt x="36" y="195"/>
                  <a:pt x="42" y="189"/>
                </a:cubicBezTo>
                <a:cubicBezTo>
                  <a:pt x="53" y="178"/>
                  <a:pt x="65" y="167"/>
                  <a:pt x="73" y="157"/>
                </a:cubicBezTo>
                <a:cubicBezTo>
                  <a:pt x="76" y="154"/>
                  <a:pt x="88" y="141"/>
                  <a:pt x="90" y="140"/>
                </a:cubicBezTo>
                <a:cubicBezTo>
                  <a:pt x="97" y="134"/>
                  <a:pt x="95" y="138"/>
                  <a:pt x="115" y="116"/>
                </a:cubicBezTo>
                <a:cubicBezTo>
                  <a:pt x="134" y="94"/>
                  <a:pt x="159" y="73"/>
                  <a:pt x="178" y="54"/>
                </a:cubicBezTo>
                <a:cubicBezTo>
                  <a:pt x="183" y="50"/>
                  <a:pt x="188" y="45"/>
                  <a:pt x="193" y="40"/>
                </a:cubicBezTo>
                <a:cubicBezTo>
                  <a:pt x="197" y="36"/>
                  <a:pt x="197" y="36"/>
                  <a:pt x="197" y="36"/>
                </a:cubicBezTo>
                <a:cubicBezTo>
                  <a:pt x="198" y="35"/>
                  <a:pt x="199" y="34"/>
                  <a:pt x="200" y="33"/>
                </a:cubicBezTo>
                <a:cubicBezTo>
                  <a:pt x="204" y="30"/>
                  <a:pt x="204" y="30"/>
                  <a:pt x="204" y="30"/>
                </a:cubicBezTo>
                <a:cubicBezTo>
                  <a:pt x="205" y="29"/>
                  <a:pt x="207" y="28"/>
                  <a:pt x="208" y="27"/>
                </a:cubicBezTo>
                <a:cubicBezTo>
                  <a:pt x="217" y="21"/>
                  <a:pt x="227" y="16"/>
                  <a:pt x="238" y="13"/>
                </a:cubicBezTo>
                <a:cubicBezTo>
                  <a:pt x="248" y="10"/>
                  <a:pt x="259" y="10"/>
                  <a:pt x="268" y="11"/>
                </a:cubicBezTo>
                <a:cubicBezTo>
                  <a:pt x="273" y="11"/>
                  <a:pt x="277" y="12"/>
                  <a:pt x="282" y="13"/>
                </a:cubicBezTo>
                <a:cubicBezTo>
                  <a:pt x="286" y="15"/>
                  <a:pt x="290" y="16"/>
                  <a:pt x="293" y="17"/>
                </a:cubicBezTo>
                <a:cubicBezTo>
                  <a:pt x="297" y="18"/>
                  <a:pt x="308" y="22"/>
                  <a:pt x="317" y="28"/>
                </a:cubicBezTo>
                <a:cubicBezTo>
                  <a:pt x="319" y="30"/>
                  <a:pt x="322" y="31"/>
                  <a:pt x="323" y="33"/>
                </a:cubicBezTo>
                <a:cubicBezTo>
                  <a:pt x="325" y="34"/>
                  <a:pt x="327" y="36"/>
                  <a:pt x="329" y="37"/>
                </a:cubicBezTo>
                <a:cubicBezTo>
                  <a:pt x="332" y="39"/>
                  <a:pt x="334" y="41"/>
                  <a:pt x="334" y="41"/>
                </a:cubicBezTo>
                <a:cubicBezTo>
                  <a:pt x="337" y="47"/>
                  <a:pt x="337" y="47"/>
                  <a:pt x="337" y="47"/>
                </a:cubicBezTo>
                <a:cubicBezTo>
                  <a:pt x="351" y="59"/>
                  <a:pt x="362" y="69"/>
                  <a:pt x="367" y="73"/>
                </a:cubicBezTo>
                <a:cubicBezTo>
                  <a:pt x="370" y="79"/>
                  <a:pt x="370" y="79"/>
                  <a:pt x="370" y="79"/>
                </a:cubicBezTo>
                <a:cubicBezTo>
                  <a:pt x="371" y="82"/>
                  <a:pt x="418" y="129"/>
                  <a:pt x="433" y="144"/>
                </a:cubicBezTo>
                <a:cubicBezTo>
                  <a:pt x="439" y="149"/>
                  <a:pt x="447" y="158"/>
                  <a:pt x="451" y="162"/>
                </a:cubicBezTo>
                <a:cubicBezTo>
                  <a:pt x="454" y="165"/>
                  <a:pt x="455" y="166"/>
                  <a:pt x="454" y="164"/>
                </a:cubicBezTo>
                <a:cubicBezTo>
                  <a:pt x="454" y="163"/>
                  <a:pt x="453" y="162"/>
                  <a:pt x="452" y="1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稻壳儿春秋广告/盗版必究        原创来源：http://chn.docer.com/works?userid=199329941#!/work_time"/>
          <p:cNvSpPr/>
          <p:nvPr/>
        </p:nvSpPr>
        <p:spPr bwMode="auto">
          <a:xfrm>
            <a:off x="5311980" y="3432149"/>
            <a:ext cx="1891166" cy="2224310"/>
          </a:xfrm>
          <a:custGeom>
            <a:avLst/>
            <a:gdLst>
              <a:gd name="T0" fmla="*/ 431 w 721"/>
              <a:gd name="T1" fmla="*/ 585 h 847"/>
              <a:gd name="T2" fmla="*/ 297 w 721"/>
              <a:gd name="T3" fmla="*/ 720 h 847"/>
              <a:gd name="T4" fmla="*/ 232 w 721"/>
              <a:gd name="T5" fmla="*/ 783 h 847"/>
              <a:gd name="T6" fmla="*/ 192 w 721"/>
              <a:gd name="T7" fmla="*/ 831 h 847"/>
              <a:gd name="T8" fmla="*/ 401 w 721"/>
              <a:gd name="T9" fmla="*/ 628 h 847"/>
              <a:gd name="T10" fmla="*/ 602 w 721"/>
              <a:gd name="T11" fmla="*/ 423 h 847"/>
              <a:gd name="T12" fmla="*/ 716 w 721"/>
              <a:gd name="T13" fmla="*/ 291 h 847"/>
              <a:gd name="T14" fmla="*/ 721 w 721"/>
              <a:gd name="T15" fmla="*/ 248 h 847"/>
              <a:gd name="T16" fmla="*/ 709 w 721"/>
              <a:gd name="T17" fmla="*/ 213 h 847"/>
              <a:gd name="T18" fmla="*/ 639 w 721"/>
              <a:gd name="T19" fmla="*/ 133 h 847"/>
              <a:gd name="T20" fmla="*/ 502 w 721"/>
              <a:gd name="T21" fmla="*/ 1 h 847"/>
              <a:gd name="T22" fmla="*/ 498 w 721"/>
              <a:gd name="T23" fmla="*/ 0 h 847"/>
              <a:gd name="T24" fmla="*/ 501 w 721"/>
              <a:gd name="T25" fmla="*/ 26 h 847"/>
              <a:gd name="T26" fmla="*/ 509 w 721"/>
              <a:gd name="T27" fmla="*/ 77 h 847"/>
              <a:gd name="T28" fmla="*/ 417 w 721"/>
              <a:gd name="T29" fmla="*/ 263 h 847"/>
              <a:gd name="T30" fmla="*/ 379 w 721"/>
              <a:gd name="T31" fmla="*/ 285 h 847"/>
              <a:gd name="T32" fmla="*/ 362 w 721"/>
              <a:gd name="T33" fmla="*/ 302 h 847"/>
              <a:gd name="T34" fmla="*/ 113 w 721"/>
              <a:gd name="T35" fmla="*/ 551 h 847"/>
              <a:gd name="T36" fmla="*/ 10 w 721"/>
              <a:gd name="T37" fmla="*/ 694 h 847"/>
              <a:gd name="T38" fmla="*/ 32 w 721"/>
              <a:gd name="T39" fmla="*/ 754 h 847"/>
              <a:gd name="T40" fmla="*/ 48 w 721"/>
              <a:gd name="T41" fmla="*/ 798 h 847"/>
              <a:gd name="T42" fmla="*/ 115 w 721"/>
              <a:gd name="T43" fmla="*/ 823 h 847"/>
              <a:gd name="T44" fmla="*/ 101 w 721"/>
              <a:gd name="T45" fmla="*/ 808 h 847"/>
              <a:gd name="T46" fmla="*/ 57 w 721"/>
              <a:gd name="T47" fmla="*/ 792 h 847"/>
              <a:gd name="T48" fmla="*/ 51 w 721"/>
              <a:gd name="T49" fmla="*/ 780 h 847"/>
              <a:gd name="T50" fmla="*/ 20 w 721"/>
              <a:gd name="T51" fmla="*/ 693 h 847"/>
              <a:gd name="T52" fmla="*/ 11 w 721"/>
              <a:gd name="T53" fmla="*/ 671 h 847"/>
              <a:gd name="T54" fmla="*/ 13 w 721"/>
              <a:gd name="T55" fmla="*/ 666 h 847"/>
              <a:gd name="T56" fmla="*/ 85 w 721"/>
              <a:gd name="T57" fmla="*/ 592 h 847"/>
              <a:gd name="T58" fmla="*/ 309 w 721"/>
              <a:gd name="T59" fmla="*/ 369 h 847"/>
              <a:gd name="T60" fmla="*/ 381 w 721"/>
              <a:gd name="T61" fmla="*/ 295 h 847"/>
              <a:gd name="T62" fmla="*/ 425 w 721"/>
              <a:gd name="T63" fmla="*/ 271 h 847"/>
              <a:gd name="T64" fmla="*/ 464 w 721"/>
              <a:gd name="T65" fmla="*/ 238 h 847"/>
              <a:gd name="T66" fmla="*/ 489 w 721"/>
              <a:gd name="T67" fmla="*/ 203 h 847"/>
              <a:gd name="T68" fmla="*/ 497 w 721"/>
              <a:gd name="T69" fmla="*/ 186 h 847"/>
              <a:gd name="T70" fmla="*/ 512 w 721"/>
              <a:gd name="T71" fmla="*/ 151 h 847"/>
              <a:gd name="T72" fmla="*/ 520 w 721"/>
              <a:gd name="T73" fmla="*/ 117 h 847"/>
              <a:gd name="T74" fmla="*/ 520 w 721"/>
              <a:gd name="T75" fmla="*/ 65 h 847"/>
              <a:gd name="T76" fmla="*/ 513 w 721"/>
              <a:gd name="T77" fmla="*/ 28 h 847"/>
              <a:gd name="T78" fmla="*/ 511 w 721"/>
              <a:gd name="T79" fmla="*/ 21 h 847"/>
              <a:gd name="T80" fmla="*/ 513 w 721"/>
              <a:gd name="T81" fmla="*/ 21 h 847"/>
              <a:gd name="T82" fmla="*/ 517 w 721"/>
              <a:gd name="T83" fmla="*/ 26 h 847"/>
              <a:gd name="T84" fmla="*/ 582 w 721"/>
              <a:gd name="T85" fmla="*/ 91 h 847"/>
              <a:gd name="T86" fmla="*/ 684 w 721"/>
              <a:gd name="T87" fmla="*/ 197 h 847"/>
              <a:gd name="T88" fmla="*/ 708 w 721"/>
              <a:gd name="T89" fmla="*/ 239 h 847"/>
              <a:gd name="T90" fmla="*/ 693 w 721"/>
              <a:gd name="T91" fmla="*/ 318 h 847"/>
              <a:gd name="T92" fmla="*/ 674 w 721"/>
              <a:gd name="T93" fmla="*/ 338 h 847"/>
              <a:gd name="T94" fmla="*/ 559 w 721"/>
              <a:gd name="T95" fmla="*/ 452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1" h="847">
                <a:moveTo>
                  <a:pt x="560" y="453"/>
                </a:moveTo>
                <a:cubicBezTo>
                  <a:pt x="535" y="480"/>
                  <a:pt x="505" y="510"/>
                  <a:pt x="477" y="537"/>
                </a:cubicBezTo>
                <a:cubicBezTo>
                  <a:pt x="467" y="547"/>
                  <a:pt x="456" y="557"/>
                  <a:pt x="446" y="567"/>
                </a:cubicBezTo>
                <a:cubicBezTo>
                  <a:pt x="440" y="574"/>
                  <a:pt x="415" y="600"/>
                  <a:pt x="431" y="585"/>
                </a:cubicBezTo>
                <a:cubicBezTo>
                  <a:pt x="435" y="580"/>
                  <a:pt x="424" y="592"/>
                  <a:pt x="419" y="596"/>
                </a:cubicBezTo>
                <a:cubicBezTo>
                  <a:pt x="400" y="614"/>
                  <a:pt x="382" y="632"/>
                  <a:pt x="361" y="653"/>
                </a:cubicBezTo>
                <a:cubicBezTo>
                  <a:pt x="348" y="666"/>
                  <a:pt x="309" y="705"/>
                  <a:pt x="299" y="714"/>
                </a:cubicBezTo>
                <a:cubicBezTo>
                  <a:pt x="306" y="708"/>
                  <a:pt x="304" y="711"/>
                  <a:pt x="297" y="720"/>
                </a:cubicBezTo>
                <a:cubicBezTo>
                  <a:pt x="289" y="728"/>
                  <a:pt x="278" y="740"/>
                  <a:pt x="269" y="748"/>
                </a:cubicBezTo>
                <a:cubicBezTo>
                  <a:pt x="260" y="756"/>
                  <a:pt x="254" y="761"/>
                  <a:pt x="251" y="762"/>
                </a:cubicBezTo>
                <a:cubicBezTo>
                  <a:pt x="252" y="762"/>
                  <a:pt x="249" y="766"/>
                  <a:pt x="245" y="770"/>
                </a:cubicBezTo>
                <a:cubicBezTo>
                  <a:pt x="241" y="774"/>
                  <a:pt x="236" y="779"/>
                  <a:pt x="232" y="783"/>
                </a:cubicBezTo>
                <a:cubicBezTo>
                  <a:pt x="221" y="795"/>
                  <a:pt x="218" y="800"/>
                  <a:pt x="216" y="803"/>
                </a:cubicBezTo>
                <a:cubicBezTo>
                  <a:pt x="210" y="808"/>
                  <a:pt x="187" y="829"/>
                  <a:pt x="179" y="838"/>
                </a:cubicBezTo>
                <a:cubicBezTo>
                  <a:pt x="174" y="844"/>
                  <a:pt x="180" y="839"/>
                  <a:pt x="183" y="836"/>
                </a:cubicBezTo>
                <a:cubicBezTo>
                  <a:pt x="191" y="830"/>
                  <a:pt x="202" y="820"/>
                  <a:pt x="192" y="831"/>
                </a:cubicBezTo>
                <a:cubicBezTo>
                  <a:pt x="179" y="847"/>
                  <a:pt x="179" y="847"/>
                  <a:pt x="205" y="823"/>
                </a:cubicBezTo>
                <a:cubicBezTo>
                  <a:pt x="218" y="811"/>
                  <a:pt x="231" y="799"/>
                  <a:pt x="244" y="786"/>
                </a:cubicBezTo>
                <a:cubicBezTo>
                  <a:pt x="293" y="737"/>
                  <a:pt x="342" y="687"/>
                  <a:pt x="391" y="638"/>
                </a:cubicBezTo>
                <a:cubicBezTo>
                  <a:pt x="395" y="633"/>
                  <a:pt x="398" y="630"/>
                  <a:pt x="401" y="628"/>
                </a:cubicBezTo>
                <a:cubicBezTo>
                  <a:pt x="412" y="617"/>
                  <a:pt x="427" y="603"/>
                  <a:pt x="431" y="597"/>
                </a:cubicBezTo>
                <a:cubicBezTo>
                  <a:pt x="448" y="578"/>
                  <a:pt x="444" y="587"/>
                  <a:pt x="456" y="573"/>
                </a:cubicBezTo>
                <a:cubicBezTo>
                  <a:pt x="479" y="548"/>
                  <a:pt x="511" y="518"/>
                  <a:pt x="536" y="492"/>
                </a:cubicBezTo>
                <a:cubicBezTo>
                  <a:pt x="560" y="466"/>
                  <a:pt x="575" y="450"/>
                  <a:pt x="602" y="423"/>
                </a:cubicBezTo>
                <a:cubicBezTo>
                  <a:pt x="623" y="402"/>
                  <a:pt x="639" y="391"/>
                  <a:pt x="660" y="370"/>
                </a:cubicBezTo>
                <a:cubicBezTo>
                  <a:pt x="670" y="358"/>
                  <a:pt x="680" y="348"/>
                  <a:pt x="690" y="338"/>
                </a:cubicBezTo>
                <a:cubicBezTo>
                  <a:pt x="700" y="326"/>
                  <a:pt x="709" y="313"/>
                  <a:pt x="716" y="294"/>
                </a:cubicBezTo>
                <a:cubicBezTo>
                  <a:pt x="716" y="293"/>
                  <a:pt x="716" y="291"/>
                  <a:pt x="716" y="291"/>
                </a:cubicBezTo>
                <a:cubicBezTo>
                  <a:pt x="716" y="290"/>
                  <a:pt x="717" y="287"/>
                  <a:pt x="719" y="282"/>
                </a:cubicBezTo>
                <a:cubicBezTo>
                  <a:pt x="720" y="276"/>
                  <a:pt x="721" y="269"/>
                  <a:pt x="721" y="261"/>
                </a:cubicBezTo>
                <a:cubicBezTo>
                  <a:pt x="721" y="259"/>
                  <a:pt x="721" y="257"/>
                  <a:pt x="721" y="255"/>
                </a:cubicBezTo>
                <a:cubicBezTo>
                  <a:pt x="721" y="248"/>
                  <a:pt x="721" y="248"/>
                  <a:pt x="721" y="248"/>
                </a:cubicBezTo>
                <a:cubicBezTo>
                  <a:pt x="720" y="244"/>
                  <a:pt x="719" y="240"/>
                  <a:pt x="719" y="236"/>
                </a:cubicBezTo>
                <a:cubicBezTo>
                  <a:pt x="718" y="233"/>
                  <a:pt x="716" y="229"/>
                  <a:pt x="715" y="226"/>
                </a:cubicBezTo>
                <a:cubicBezTo>
                  <a:pt x="714" y="223"/>
                  <a:pt x="713" y="220"/>
                  <a:pt x="712" y="218"/>
                </a:cubicBezTo>
                <a:cubicBezTo>
                  <a:pt x="711" y="217"/>
                  <a:pt x="710" y="215"/>
                  <a:pt x="709" y="213"/>
                </a:cubicBezTo>
                <a:cubicBezTo>
                  <a:pt x="708" y="212"/>
                  <a:pt x="707" y="210"/>
                  <a:pt x="706" y="208"/>
                </a:cubicBezTo>
                <a:cubicBezTo>
                  <a:pt x="703" y="205"/>
                  <a:pt x="701" y="201"/>
                  <a:pt x="698" y="198"/>
                </a:cubicBezTo>
                <a:cubicBezTo>
                  <a:pt x="692" y="191"/>
                  <a:pt x="685" y="184"/>
                  <a:pt x="677" y="175"/>
                </a:cubicBezTo>
                <a:cubicBezTo>
                  <a:pt x="671" y="168"/>
                  <a:pt x="647" y="142"/>
                  <a:pt x="639" y="133"/>
                </a:cubicBezTo>
                <a:cubicBezTo>
                  <a:pt x="615" y="110"/>
                  <a:pt x="594" y="89"/>
                  <a:pt x="573" y="69"/>
                </a:cubicBezTo>
                <a:cubicBezTo>
                  <a:pt x="563" y="58"/>
                  <a:pt x="553" y="49"/>
                  <a:pt x="543" y="39"/>
                </a:cubicBezTo>
                <a:cubicBezTo>
                  <a:pt x="530" y="26"/>
                  <a:pt x="518" y="14"/>
                  <a:pt x="505" y="1"/>
                </a:cubicBezTo>
                <a:cubicBezTo>
                  <a:pt x="502" y="1"/>
                  <a:pt x="502" y="1"/>
                  <a:pt x="502" y="1"/>
                </a:cubicBezTo>
                <a:cubicBezTo>
                  <a:pt x="500" y="1"/>
                  <a:pt x="500" y="1"/>
                  <a:pt x="500" y="1"/>
                </a:cubicBezTo>
                <a:cubicBezTo>
                  <a:pt x="499" y="0"/>
                  <a:pt x="499" y="0"/>
                  <a:pt x="499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498" y="1"/>
                  <a:pt x="498" y="1"/>
                  <a:pt x="498" y="1"/>
                </a:cubicBezTo>
                <a:cubicBezTo>
                  <a:pt x="497" y="3"/>
                  <a:pt x="496" y="5"/>
                  <a:pt x="495" y="7"/>
                </a:cubicBezTo>
                <a:cubicBezTo>
                  <a:pt x="497" y="11"/>
                  <a:pt x="498" y="15"/>
                  <a:pt x="499" y="19"/>
                </a:cubicBezTo>
                <a:cubicBezTo>
                  <a:pt x="500" y="21"/>
                  <a:pt x="501" y="23"/>
                  <a:pt x="501" y="26"/>
                </a:cubicBezTo>
                <a:cubicBezTo>
                  <a:pt x="503" y="32"/>
                  <a:pt x="503" y="32"/>
                  <a:pt x="503" y="32"/>
                </a:cubicBezTo>
                <a:cubicBezTo>
                  <a:pt x="504" y="36"/>
                  <a:pt x="505" y="40"/>
                  <a:pt x="506" y="45"/>
                </a:cubicBezTo>
                <a:cubicBezTo>
                  <a:pt x="506" y="47"/>
                  <a:pt x="507" y="53"/>
                  <a:pt x="508" y="62"/>
                </a:cubicBezTo>
                <a:cubicBezTo>
                  <a:pt x="509" y="66"/>
                  <a:pt x="509" y="71"/>
                  <a:pt x="509" y="77"/>
                </a:cubicBezTo>
                <a:cubicBezTo>
                  <a:pt x="510" y="79"/>
                  <a:pt x="510" y="82"/>
                  <a:pt x="510" y="86"/>
                </a:cubicBezTo>
                <a:cubicBezTo>
                  <a:pt x="510" y="89"/>
                  <a:pt x="510" y="92"/>
                  <a:pt x="509" y="95"/>
                </a:cubicBezTo>
                <a:cubicBezTo>
                  <a:pt x="508" y="122"/>
                  <a:pt x="501" y="157"/>
                  <a:pt x="484" y="188"/>
                </a:cubicBezTo>
                <a:cubicBezTo>
                  <a:pt x="468" y="219"/>
                  <a:pt x="442" y="246"/>
                  <a:pt x="417" y="263"/>
                </a:cubicBezTo>
                <a:cubicBezTo>
                  <a:pt x="411" y="267"/>
                  <a:pt x="405" y="271"/>
                  <a:pt x="399" y="274"/>
                </a:cubicBezTo>
                <a:cubicBezTo>
                  <a:pt x="393" y="277"/>
                  <a:pt x="388" y="280"/>
                  <a:pt x="383" y="282"/>
                </a:cubicBezTo>
                <a:cubicBezTo>
                  <a:pt x="381" y="283"/>
                  <a:pt x="381" y="283"/>
                  <a:pt x="381" y="283"/>
                </a:cubicBezTo>
                <a:cubicBezTo>
                  <a:pt x="380" y="284"/>
                  <a:pt x="379" y="284"/>
                  <a:pt x="379" y="285"/>
                </a:cubicBezTo>
                <a:cubicBezTo>
                  <a:pt x="378" y="285"/>
                  <a:pt x="378" y="286"/>
                  <a:pt x="377" y="286"/>
                </a:cubicBezTo>
                <a:cubicBezTo>
                  <a:pt x="376" y="287"/>
                  <a:pt x="375" y="288"/>
                  <a:pt x="374" y="289"/>
                </a:cubicBezTo>
                <a:cubicBezTo>
                  <a:pt x="373" y="291"/>
                  <a:pt x="371" y="293"/>
                  <a:pt x="369" y="294"/>
                </a:cubicBezTo>
                <a:cubicBezTo>
                  <a:pt x="366" y="298"/>
                  <a:pt x="364" y="300"/>
                  <a:pt x="362" y="302"/>
                </a:cubicBezTo>
                <a:cubicBezTo>
                  <a:pt x="340" y="325"/>
                  <a:pt x="321" y="343"/>
                  <a:pt x="301" y="363"/>
                </a:cubicBezTo>
                <a:cubicBezTo>
                  <a:pt x="296" y="367"/>
                  <a:pt x="290" y="373"/>
                  <a:pt x="286" y="378"/>
                </a:cubicBezTo>
                <a:cubicBezTo>
                  <a:pt x="259" y="406"/>
                  <a:pt x="234" y="431"/>
                  <a:pt x="204" y="460"/>
                </a:cubicBezTo>
                <a:cubicBezTo>
                  <a:pt x="174" y="492"/>
                  <a:pt x="143" y="521"/>
                  <a:pt x="113" y="551"/>
                </a:cubicBezTo>
                <a:cubicBezTo>
                  <a:pt x="99" y="567"/>
                  <a:pt x="83" y="584"/>
                  <a:pt x="57" y="609"/>
                </a:cubicBezTo>
                <a:cubicBezTo>
                  <a:pt x="48" y="618"/>
                  <a:pt x="39" y="627"/>
                  <a:pt x="30" y="636"/>
                </a:cubicBezTo>
                <a:cubicBezTo>
                  <a:pt x="20" y="647"/>
                  <a:pt x="10" y="657"/>
                  <a:pt x="0" y="667"/>
                </a:cubicBezTo>
                <a:cubicBezTo>
                  <a:pt x="3" y="676"/>
                  <a:pt x="7" y="685"/>
                  <a:pt x="10" y="694"/>
                </a:cubicBezTo>
                <a:cubicBezTo>
                  <a:pt x="12" y="699"/>
                  <a:pt x="13" y="701"/>
                  <a:pt x="14" y="703"/>
                </a:cubicBezTo>
                <a:cubicBezTo>
                  <a:pt x="15" y="708"/>
                  <a:pt x="15" y="708"/>
                  <a:pt x="15" y="708"/>
                </a:cubicBezTo>
                <a:cubicBezTo>
                  <a:pt x="16" y="712"/>
                  <a:pt x="16" y="712"/>
                  <a:pt x="16" y="712"/>
                </a:cubicBezTo>
                <a:cubicBezTo>
                  <a:pt x="18" y="716"/>
                  <a:pt x="25" y="736"/>
                  <a:pt x="32" y="754"/>
                </a:cubicBezTo>
                <a:cubicBezTo>
                  <a:pt x="35" y="764"/>
                  <a:pt x="39" y="773"/>
                  <a:pt x="41" y="780"/>
                </a:cubicBezTo>
                <a:cubicBezTo>
                  <a:pt x="43" y="784"/>
                  <a:pt x="44" y="787"/>
                  <a:pt x="45" y="789"/>
                </a:cubicBezTo>
                <a:cubicBezTo>
                  <a:pt x="46" y="792"/>
                  <a:pt x="46" y="794"/>
                  <a:pt x="47" y="795"/>
                </a:cubicBezTo>
                <a:cubicBezTo>
                  <a:pt x="47" y="796"/>
                  <a:pt x="48" y="797"/>
                  <a:pt x="48" y="798"/>
                </a:cubicBezTo>
                <a:cubicBezTo>
                  <a:pt x="52" y="800"/>
                  <a:pt x="55" y="801"/>
                  <a:pt x="58" y="802"/>
                </a:cubicBezTo>
                <a:cubicBezTo>
                  <a:pt x="61" y="803"/>
                  <a:pt x="64" y="804"/>
                  <a:pt x="66" y="805"/>
                </a:cubicBezTo>
                <a:cubicBezTo>
                  <a:pt x="72" y="807"/>
                  <a:pt x="77" y="809"/>
                  <a:pt x="83" y="811"/>
                </a:cubicBezTo>
                <a:cubicBezTo>
                  <a:pt x="94" y="815"/>
                  <a:pt x="105" y="819"/>
                  <a:pt x="115" y="823"/>
                </a:cubicBezTo>
                <a:cubicBezTo>
                  <a:pt x="149" y="835"/>
                  <a:pt x="161" y="838"/>
                  <a:pt x="175" y="841"/>
                </a:cubicBezTo>
                <a:cubicBezTo>
                  <a:pt x="190" y="844"/>
                  <a:pt x="160" y="832"/>
                  <a:pt x="151" y="828"/>
                </a:cubicBezTo>
                <a:cubicBezTo>
                  <a:pt x="143" y="823"/>
                  <a:pt x="135" y="820"/>
                  <a:pt x="128" y="818"/>
                </a:cubicBezTo>
                <a:cubicBezTo>
                  <a:pt x="122" y="816"/>
                  <a:pt x="106" y="810"/>
                  <a:pt x="101" y="808"/>
                </a:cubicBezTo>
                <a:cubicBezTo>
                  <a:pt x="93" y="805"/>
                  <a:pt x="86" y="802"/>
                  <a:pt x="78" y="799"/>
                </a:cubicBezTo>
                <a:cubicBezTo>
                  <a:pt x="74" y="797"/>
                  <a:pt x="70" y="796"/>
                  <a:pt x="66" y="794"/>
                </a:cubicBezTo>
                <a:cubicBezTo>
                  <a:pt x="60" y="793"/>
                  <a:pt x="60" y="793"/>
                  <a:pt x="60" y="793"/>
                </a:cubicBezTo>
                <a:cubicBezTo>
                  <a:pt x="57" y="792"/>
                  <a:pt x="57" y="792"/>
                  <a:pt x="57" y="792"/>
                </a:cubicBezTo>
                <a:cubicBezTo>
                  <a:pt x="56" y="791"/>
                  <a:pt x="56" y="791"/>
                  <a:pt x="56" y="791"/>
                </a:cubicBezTo>
                <a:cubicBezTo>
                  <a:pt x="55" y="791"/>
                  <a:pt x="55" y="791"/>
                  <a:pt x="55" y="790"/>
                </a:cubicBezTo>
                <a:cubicBezTo>
                  <a:pt x="53" y="787"/>
                  <a:pt x="53" y="787"/>
                  <a:pt x="53" y="787"/>
                </a:cubicBezTo>
                <a:cubicBezTo>
                  <a:pt x="51" y="780"/>
                  <a:pt x="51" y="780"/>
                  <a:pt x="51" y="780"/>
                </a:cubicBezTo>
                <a:cubicBezTo>
                  <a:pt x="49" y="776"/>
                  <a:pt x="47" y="772"/>
                  <a:pt x="45" y="767"/>
                </a:cubicBezTo>
                <a:cubicBezTo>
                  <a:pt x="41" y="759"/>
                  <a:pt x="38" y="750"/>
                  <a:pt x="35" y="742"/>
                </a:cubicBezTo>
                <a:cubicBezTo>
                  <a:pt x="31" y="732"/>
                  <a:pt x="29" y="724"/>
                  <a:pt x="27" y="717"/>
                </a:cubicBezTo>
                <a:cubicBezTo>
                  <a:pt x="25" y="711"/>
                  <a:pt x="23" y="703"/>
                  <a:pt x="20" y="693"/>
                </a:cubicBezTo>
                <a:cubicBezTo>
                  <a:pt x="18" y="688"/>
                  <a:pt x="16" y="683"/>
                  <a:pt x="14" y="679"/>
                </a:cubicBezTo>
                <a:cubicBezTo>
                  <a:pt x="13" y="677"/>
                  <a:pt x="13" y="675"/>
                  <a:pt x="12" y="673"/>
                </a:cubicBezTo>
                <a:cubicBezTo>
                  <a:pt x="12" y="672"/>
                  <a:pt x="11" y="672"/>
                  <a:pt x="11" y="671"/>
                </a:cubicBezTo>
                <a:cubicBezTo>
                  <a:pt x="11" y="671"/>
                  <a:pt x="11" y="671"/>
                  <a:pt x="11" y="671"/>
                </a:cubicBezTo>
                <a:cubicBezTo>
                  <a:pt x="11" y="670"/>
                  <a:pt x="10" y="670"/>
                  <a:pt x="10" y="670"/>
                </a:cubicBezTo>
                <a:cubicBezTo>
                  <a:pt x="11" y="669"/>
                  <a:pt x="11" y="669"/>
                  <a:pt x="11" y="668"/>
                </a:cubicBezTo>
                <a:cubicBezTo>
                  <a:pt x="11" y="668"/>
                  <a:pt x="12" y="667"/>
                  <a:pt x="12" y="667"/>
                </a:cubicBezTo>
                <a:cubicBezTo>
                  <a:pt x="12" y="667"/>
                  <a:pt x="13" y="666"/>
                  <a:pt x="13" y="666"/>
                </a:cubicBezTo>
                <a:cubicBezTo>
                  <a:pt x="14" y="664"/>
                  <a:pt x="15" y="663"/>
                  <a:pt x="15" y="663"/>
                </a:cubicBezTo>
                <a:cubicBezTo>
                  <a:pt x="16" y="662"/>
                  <a:pt x="14" y="663"/>
                  <a:pt x="9" y="667"/>
                </a:cubicBezTo>
                <a:cubicBezTo>
                  <a:pt x="25" y="653"/>
                  <a:pt x="40" y="640"/>
                  <a:pt x="61" y="618"/>
                </a:cubicBezTo>
                <a:cubicBezTo>
                  <a:pt x="68" y="610"/>
                  <a:pt x="75" y="602"/>
                  <a:pt x="85" y="592"/>
                </a:cubicBezTo>
                <a:cubicBezTo>
                  <a:pt x="105" y="572"/>
                  <a:pt x="116" y="563"/>
                  <a:pt x="136" y="545"/>
                </a:cubicBezTo>
                <a:cubicBezTo>
                  <a:pt x="153" y="528"/>
                  <a:pt x="168" y="512"/>
                  <a:pt x="182" y="496"/>
                </a:cubicBezTo>
                <a:cubicBezTo>
                  <a:pt x="204" y="473"/>
                  <a:pt x="229" y="448"/>
                  <a:pt x="255" y="423"/>
                </a:cubicBezTo>
                <a:cubicBezTo>
                  <a:pt x="273" y="405"/>
                  <a:pt x="293" y="387"/>
                  <a:pt x="309" y="369"/>
                </a:cubicBezTo>
                <a:cubicBezTo>
                  <a:pt x="317" y="360"/>
                  <a:pt x="332" y="346"/>
                  <a:pt x="342" y="336"/>
                </a:cubicBezTo>
                <a:cubicBezTo>
                  <a:pt x="352" y="326"/>
                  <a:pt x="362" y="315"/>
                  <a:pt x="366" y="310"/>
                </a:cubicBezTo>
                <a:cubicBezTo>
                  <a:pt x="368" y="308"/>
                  <a:pt x="371" y="305"/>
                  <a:pt x="375" y="302"/>
                </a:cubicBezTo>
                <a:cubicBezTo>
                  <a:pt x="377" y="300"/>
                  <a:pt x="379" y="297"/>
                  <a:pt x="381" y="295"/>
                </a:cubicBezTo>
                <a:cubicBezTo>
                  <a:pt x="382" y="294"/>
                  <a:pt x="383" y="293"/>
                  <a:pt x="384" y="292"/>
                </a:cubicBezTo>
                <a:cubicBezTo>
                  <a:pt x="386" y="291"/>
                  <a:pt x="386" y="291"/>
                  <a:pt x="387" y="290"/>
                </a:cubicBezTo>
                <a:cubicBezTo>
                  <a:pt x="398" y="285"/>
                  <a:pt x="408" y="280"/>
                  <a:pt x="406" y="280"/>
                </a:cubicBezTo>
                <a:cubicBezTo>
                  <a:pt x="409" y="279"/>
                  <a:pt x="416" y="276"/>
                  <a:pt x="425" y="271"/>
                </a:cubicBezTo>
                <a:cubicBezTo>
                  <a:pt x="430" y="268"/>
                  <a:pt x="435" y="264"/>
                  <a:pt x="440" y="260"/>
                </a:cubicBezTo>
                <a:cubicBezTo>
                  <a:pt x="443" y="258"/>
                  <a:pt x="446" y="256"/>
                  <a:pt x="448" y="253"/>
                </a:cubicBezTo>
                <a:cubicBezTo>
                  <a:pt x="451" y="251"/>
                  <a:pt x="454" y="249"/>
                  <a:pt x="456" y="246"/>
                </a:cubicBezTo>
                <a:cubicBezTo>
                  <a:pt x="459" y="244"/>
                  <a:pt x="462" y="241"/>
                  <a:pt x="464" y="238"/>
                </a:cubicBezTo>
                <a:cubicBezTo>
                  <a:pt x="466" y="235"/>
                  <a:pt x="469" y="232"/>
                  <a:pt x="471" y="229"/>
                </a:cubicBezTo>
                <a:cubicBezTo>
                  <a:pt x="474" y="227"/>
                  <a:pt x="476" y="224"/>
                  <a:pt x="478" y="221"/>
                </a:cubicBezTo>
                <a:cubicBezTo>
                  <a:pt x="480" y="218"/>
                  <a:pt x="482" y="215"/>
                  <a:pt x="484" y="212"/>
                </a:cubicBezTo>
                <a:cubicBezTo>
                  <a:pt x="486" y="209"/>
                  <a:pt x="487" y="206"/>
                  <a:pt x="489" y="203"/>
                </a:cubicBezTo>
                <a:cubicBezTo>
                  <a:pt x="490" y="201"/>
                  <a:pt x="492" y="198"/>
                  <a:pt x="493" y="195"/>
                </a:cubicBezTo>
                <a:cubicBezTo>
                  <a:pt x="494" y="193"/>
                  <a:pt x="495" y="191"/>
                  <a:pt x="496" y="188"/>
                </a:cubicBezTo>
                <a:cubicBezTo>
                  <a:pt x="497" y="186"/>
                  <a:pt x="498" y="184"/>
                  <a:pt x="498" y="182"/>
                </a:cubicBezTo>
                <a:cubicBezTo>
                  <a:pt x="497" y="186"/>
                  <a:pt x="497" y="186"/>
                  <a:pt x="497" y="186"/>
                </a:cubicBezTo>
                <a:cubicBezTo>
                  <a:pt x="496" y="188"/>
                  <a:pt x="496" y="190"/>
                  <a:pt x="496" y="191"/>
                </a:cubicBezTo>
                <a:cubicBezTo>
                  <a:pt x="496" y="191"/>
                  <a:pt x="497" y="190"/>
                  <a:pt x="500" y="186"/>
                </a:cubicBezTo>
                <a:cubicBezTo>
                  <a:pt x="502" y="181"/>
                  <a:pt x="505" y="175"/>
                  <a:pt x="507" y="169"/>
                </a:cubicBezTo>
                <a:cubicBezTo>
                  <a:pt x="509" y="163"/>
                  <a:pt x="511" y="156"/>
                  <a:pt x="512" y="151"/>
                </a:cubicBezTo>
                <a:cubicBezTo>
                  <a:pt x="513" y="147"/>
                  <a:pt x="515" y="140"/>
                  <a:pt x="516" y="133"/>
                </a:cubicBezTo>
                <a:cubicBezTo>
                  <a:pt x="517" y="130"/>
                  <a:pt x="518" y="126"/>
                  <a:pt x="518" y="124"/>
                </a:cubicBezTo>
                <a:cubicBezTo>
                  <a:pt x="519" y="121"/>
                  <a:pt x="519" y="118"/>
                  <a:pt x="519" y="117"/>
                </a:cubicBezTo>
                <a:cubicBezTo>
                  <a:pt x="520" y="115"/>
                  <a:pt x="520" y="117"/>
                  <a:pt x="520" y="117"/>
                </a:cubicBezTo>
                <a:cubicBezTo>
                  <a:pt x="521" y="117"/>
                  <a:pt x="522" y="114"/>
                  <a:pt x="523" y="107"/>
                </a:cubicBezTo>
                <a:cubicBezTo>
                  <a:pt x="523" y="100"/>
                  <a:pt x="522" y="93"/>
                  <a:pt x="522" y="85"/>
                </a:cubicBezTo>
                <a:cubicBezTo>
                  <a:pt x="521" y="81"/>
                  <a:pt x="521" y="76"/>
                  <a:pt x="520" y="72"/>
                </a:cubicBezTo>
                <a:cubicBezTo>
                  <a:pt x="520" y="69"/>
                  <a:pt x="520" y="67"/>
                  <a:pt x="520" y="65"/>
                </a:cubicBezTo>
                <a:cubicBezTo>
                  <a:pt x="519" y="62"/>
                  <a:pt x="519" y="60"/>
                  <a:pt x="519" y="57"/>
                </a:cubicBezTo>
                <a:cubicBezTo>
                  <a:pt x="518" y="52"/>
                  <a:pt x="517" y="48"/>
                  <a:pt x="517" y="44"/>
                </a:cubicBezTo>
                <a:cubicBezTo>
                  <a:pt x="516" y="39"/>
                  <a:pt x="515" y="35"/>
                  <a:pt x="514" y="31"/>
                </a:cubicBezTo>
                <a:cubicBezTo>
                  <a:pt x="514" y="30"/>
                  <a:pt x="514" y="29"/>
                  <a:pt x="513" y="28"/>
                </a:cubicBezTo>
                <a:cubicBezTo>
                  <a:pt x="513" y="27"/>
                  <a:pt x="513" y="27"/>
                  <a:pt x="513" y="27"/>
                </a:cubicBezTo>
                <a:cubicBezTo>
                  <a:pt x="513" y="27"/>
                  <a:pt x="513" y="26"/>
                  <a:pt x="513" y="25"/>
                </a:cubicBezTo>
                <a:cubicBezTo>
                  <a:pt x="512" y="24"/>
                  <a:pt x="512" y="24"/>
                  <a:pt x="511" y="23"/>
                </a:cubicBezTo>
                <a:cubicBezTo>
                  <a:pt x="511" y="22"/>
                  <a:pt x="511" y="22"/>
                  <a:pt x="511" y="21"/>
                </a:cubicBezTo>
                <a:cubicBezTo>
                  <a:pt x="510" y="20"/>
                  <a:pt x="510" y="20"/>
                  <a:pt x="510" y="20"/>
                </a:cubicBezTo>
                <a:cubicBezTo>
                  <a:pt x="510" y="20"/>
                  <a:pt x="510" y="20"/>
                  <a:pt x="511" y="20"/>
                </a:cubicBezTo>
                <a:cubicBezTo>
                  <a:pt x="511" y="21"/>
                  <a:pt x="512" y="21"/>
                  <a:pt x="513" y="21"/>
                </a:cubicBezTo>
                <a:cubicBezTo>
                  <a:pt x="513" y="21"/>
                  <a:pt x="513" y="21"/>
                  <a:pt x="513" y="21"/>
                </a:cubicBezTo>
                <a:cubicBezTo>
                  <a:pt x="514" y="22"/>
                  <a:pt x="514" y="23"/>
                  <a:pt x="515" y="24"/>
                </a:cubicBezTo>
                <a:cubicBezTo>
                  <a:pt x="516" y="25"/>
                  <a:pt x="516" y="25"/>
                  <a:pt x="516" y="25"/>
                </a:cubicBezTo>
                <a:cubicBezTo>
                  <a:pt x="517" y="26"/>
                  <a:pt x="517" y="26"/>
                  <a:pt x="517" y="26"/>
                </a:cubicBezTo>
                <a:cubicBezTo>
                  <a:pt x="517" y="26"/>
                  <a:pt x="517" y="26"/>
                  <a:pt x="517" y="26"/>
                </a:cubicBezTo>
                <a:cubicBezTo>
                  <a:pt x="518" y="27"/>
                  <a:pt x="518" y="27"/>
                  <a:pt x="518" y="27"/>
                </a:cubicBezTo>
                <a:cubicBezTo>
                  <a:pt x="522" y="32"/>
                  <a:pt x="527" y="37"/>
                  <a:pt x="532" y="43"/>
                </a:cubicBezTo>
                <a:cubicBezTo>
                  <a:pt x="543" y="54"/>
                  <a:pt x="555" y="65"/>
                  <a:pt x="564" y="74"/>
                </a:cubicBezTo>
                <a:cubicBezTo>
                  <a:pt x="567" y="77"/>
                  <a:pt x="580" y="89"/>
                  <a:pt x="582" y="91"/>
                </a:cubicBezTo>
                <a:cubicBezTo>
                  <a:pt x="587" y="97"/>
                  <a:pt x="583" y="96"/>
                  <a:pt x="605" y="115"/>
                </a:cubicBezTo>
                <a:cubicBezTo>
                  <a:pt x="628" y="135"/>
                  <a:pt x="649" y="160"/>
                  <a:pt x="667" y="179"/>
                </a:cubicBezTo>
                <a:cubicBezTo>
                  <a:pt x="671" y="184"/>
                  <a:pt x="676" y="189"/>
                  <a:pt x="681" y="194"/>
                </a:cubicBezTo>
                <a:cubicBezTo>
                  <a:pt x="684" y="197"/>
                  <a:pt x="684" y="197"/>
                  <a:pt x="684" y="197"/>
                </a:cubicBezTo>
                <a:cubicBezTo>
                  <a:pt x="686" y="199"/>
                  <a:pt x="687" y="200"/>
                  <a:pt x="688" y="201"/>
                </a:cubicBezTo>
                <a:cubicBezTo>
                  <a:pt x="691" y="205"/>
                  <a:pt x="691" y="205"/>
                  <a:pt x="691" y="205"/>
                </a:cubicBezTo>
                <a:cubicBezTo>
                  <a:pt x="692" y="206"/>
                  <a:pt x="693" y="208"/>
                  <a:pt x="693" y="209"/>
                </a:cubicBezTo>
                <a:cubicBezTo>
                  <a:pt x="700" y="218"/>
                  <a:pt x="705" y="227"/>
                  <a:pt x="708" y="239"/>
                </a:cubicBezTo>
                <a:cubicBezTo>
                  <a:pt x="711" y="249"/>
                  <a:pt x="711" y="259"/>
                  <a:pt x="710" y="269"/>
                </a:cubicBezTo>
                <a:cubicBezTo>
                  <a:pt x="710" y="274"/>
                  <a:pt x="708" y="278"/>
                  <a:pt x="708" y="282"/>
                </a:cubicBezTo>
                <a:cubicBezTo>
                  <a:pt x="706" y="287"/>
                  <a:pt x="705" y="291"/>
                  <a:pt x="703" y="294"/>
                </a:cubicBezTo>
                <a:cubicBezTo>
                  <a:pt x="703" y="298"/>
                  <a:pt x="698" y="309"/>
                  <a:pt x="693" y="318"/>
                </a:cubicBezTo>
                <a:cubicBezTo>
                  <a:pt x="691" y="320"/>
                  <a:pt x="690" y="322"/>
                  <a:pt x="688" y="324"/>
                </a:cubicBezTo>
                <a:cubicBezTo>
                  <a:pt x="687" y="326"/>
                  <a:pt x="685" y="328"/>
                  <a:pt x="684" y="330"/>
                </a:cubicBezTo>
                <a:cubicBezTo>
                  <a:pt x="682" y="333"/>
                  <a:pt x="680" y="335"/>
                  <a:pt x="680" y="335"/>
                </a:cubicBezTo>
                <a:cubicBezTo>
                  <a:pt x="674" y="338"/>
                  <a:pt x="674" y="338"/>
                  <a:pt x="674" y="338"/>
                </a:cubicBezTo>
                <a:cubicBezTo>
                  <a:pt x="662" y="352"/>
                  <a:pt x="652" y="363"/>
                  <a:pt x="649" y="368"/>
                </a:cubicBezTo>
                <a:cubicBezTo>
                  <a:pt x="642" y="371"/>
                  <a:pt x="642" y="371"/>
                  <a:pt x="642" y="371"/>
                </a:cubicBezTo>
                <a:cubicBezTo>
                  <a:pt x="639" y="372"/>
                  <a:pt x="592" y="419"/>
                  <a:pt x="578" y="434"/>
                </a:cubicBezTo>
                <a:cubicBezTo>
                  <a:pt x="573" y="440"/>
                  <a:pt x="564" y="448"/>
                  <a:pt x="559" y="452"/>
                </a:cubicBezTo>
                <a:cubicBezTo>
                  <a:pt x="557" y="455"/>
                  <a:pt x="556" y="456"/>
                  <a:pt x="558" y="455"/>
                </a:cubicBezTo>
                <a:cubicBezTo>
                  <a:pt x="558" y="455"/>
                  <a:pt x="559" y="454"/>
                  <a:pt x="560" y="4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 bwMode="auto">
          <a:xfrm>
            <a:off x="4104640" y="2874819"/>
            <a:ext cx="2219302" cy="1904941"/>
          </a:xfrm>
          <a:custGeom>
            <a:avLst/>
            <a:gdLst>
              <a:gd name="T0" fmla="*/ 262 w 846"/>
              <a:gd name="T1" fmla="*/ 434 h 725"/>
              <a:gd name="T2" fmla="*/ 127 w 846"/>
              <a:gd name="T3" fmla="*/ 299 h 725"/>
              <a:gd name="T4" fmla="*/ 64 w 846"/>
              <a:gd name="T5" fmla="*/ 234 h 725"/>
              <a:gd name="T6" fmla="*/ 16 w 846"/>
              <a:gd name="T7" fmla="*/ 194 h 725"/>
              <a:gd name="T8" fmla="*/ 219 w 846"/>
              <a:gd name="T9" fmla="*/ 404 h 725"/>
              <a:gd name="T10" fmla="*/ 423 w 846"/>
              <a:gd name="T11" fmla="*/ 605 h 725"/>
              <a:gd name="T12" fmla="*/ 556 w 846"/>
              <a:gd name="T13" fmla="*/ 720 h 725"/>
              <a:gd name="T14" fmla="*/ 598 w 846"/>
              <a:gd name="T15" fmla="*/ 725 h 725"/>
              <a:gd name="T16" fmla="*/ 633 w 846"/>
              <a:gd name="T17" fmla="*/ 713 h 725"/>
              <a:gd name="T18" fmla="*/ 713 w 846"/>
              <a:gd name="T19" fmla="*/ 643 h 725"/>
              <a:gd name="T20" fmla="*/ 845 w 846"/>
              <a:gd name="T21" fmla="*/ 505 h 725"/>
              <a:gd name="T22" fmla="*/ 846 w 846"/>
              <a:gd name="T23" fmla="*/ 501 h 725"/>
              <a:gd name="T24" fmla="*/ 821 w 846"/>
              <a:gd name="T25" fmla="*/ 505 h 725"/>
              <a:gd name="T26" fmla="*/ 770 w 846"/>
              <a:gd name="T27" fmla="*/ 513 h 725"/>
              <a:gd name="T28" fmla="*/ 583 w 846"/>
              <a:gd name="T29" fmla="*/ 420 h 725"/>
              <a:gd name="T30" fmla="*/ 561 w 846"/>
              <a:gd name="T31" fmla="*/ 381 h 725"/>
              <a:gd name="T32" fmla="*/ 544 w 846"/>
              <a:gd name="T33" fmla="*/ 364 h 725"/>
              <a:gd name="T34" fmla="*/ 295 w 846"/>
              <a:gd name="T35" fmla="*/ 114 h 725"/>
              <a:gd name="T36" fmla="*/ 152 w 846"/>
              <a:gd name="T37" fmla="*/ 11 h 725"/>
              <a:gd name="T38" fmla="*/ 92 w 846"/>
              <a:gd name="T39" fmla="*/ 33 h 725"/>
              <a:gd name="T40" fmla="*/ 48 w 846"/>
              <a:gd name="T41" fmla="*/ 49 h 725"/>
              <a:gd name="T42" fmla="*/ 24 w 846"/>
              <a:gd name="T43" fmla="*/ 117 h 725"/>
              <a:gd name="T44" fmla="*/ 39 w 846"/>
              <a:gd name="T45" fmla="*/ 102 h 725"/>
              <a:gd name="T46" fmla="*/ 55 w 846"/>
              <a:gd name="T47" fmla="*/ 58 h 725"/>
              <a:gd name="T48" fmla="*/ 67 w 846"/>
              <a:gd name="T49" fmla="*/ 51 h 725"/>
              <a:gd name="T50" fmla="*/ 154 w 846"/>
              <a:gd name="T51" fmla="*/ 20 h 725"/>
              <a:gd name="T52" fmla="*/ 176 w 846"/>
              <a:gd name="T53" fmla="*/ 11 h 725"/>
              <a:gd name="T54" fmla="*/ 181 w 846"/>
              <a:gd name="T55" fmla="*/ 14 h 725"/>
              <a:gd name="T56" fmla="*/ 255 w 846"/>
              <a:gd name="T57" fmla="*/ 86 h 725"/>
              <a:gd name="T58" fmla="*/ 478 w 846"/>
              <a:gd name="T59" fmla="*/ 311 h 725"/>
              <a:gd name="T60" fmla="*/ 551 w 846"/>
              <a:gd name="T61" fmla="*/ 383 h 725"/>
              <a:gd name="T62" fmla="*/ 567 w 846"/>
              <a:gd name="T63" fmla="*/ 409 h 725"/>
              <a:gd name="T64" fmla="*/ 600 w 846"/>
              <a:gd name="T65" fmla="*/ 459 h 725"/>
              <a:gd name="T66" fmla="*/ 625 w 846"/>
              <a:gd name="T67" fmla="*/ 481 h 725"/>
              <a:gd name="T68" fmla="*/ 658 w 846"/>
              <a:gd name="T69" fmla="*/ 499 h 725"/>
              <a:gd name="T70" fmla="*/ 660 w 846"/>
              <a:gd name="T71" fmla="*/ 503 h 725"/>
              <a:gd name="T72" fmla="*/ 718 w 846"/>
              <a:gd name="T73" fmla="*/ 521 h 725"/>
              <a:gd name="T74" fmla="*/ 739 w 846"/>
              <a:gd name="T75" fmla="*/ 526 h 725"/>
              <a:gd name="T76" fmla="*/ 789 w 846"/>
              <a:gd name="T77" fmla="*/ 522 h 725"/>
              <a:gd name="T78" fmla="*/ 821 w 846"/>
              <a:gd name="T79" fmla="*/ 516 h 725"/>
              <a:gd name="T80" fmla="*/ 826 w 846"/>
              <a:gd name="T81" fmla="*/ 514 h 725"/>
              <a:gd name="T82" fmla="*/ 821 w 846"/>
              <a:gd name="T83" fmla="*/ 520 h 725"/>
              <a:gd name="T84" fmla="*/ 804 w 846"/>
              <a:gd name="T85" fmla="*/ 536 h 725"/>
              <a:gd name="T86" fmla="*/ 667 w 846"/>
              <a:gd name="T87" fmla="*/ 671 h 725"/>
              <a:gd name="T88" fmla="*/ 641 w 846"/>
              <a:gd name="T89" fmla="*/ 695 h 725"/>
              <a:gd name="T90" fmla="*/ 564 w 846"/>
              <a:gd name="T91" fmla="*/ 712 h 725"/>
              <a:gd name="T92" fmla="*/ 517 w 846"/>
              <a:gd name="T93" fmla="*/ 688 h 725"/>
              <a:gd name="T94" fmla="*/ 476 w 846"/>
              <a:gd name="T95" fmla="*/ 646 h 725"/>
              <a:gd name="T96" fmla="*/ 394 w 846"/>
              <a:gd name="T97" fmla="*/ 564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46" h="725">
                <a:moveTo>
                  <a:pt x="394" y="564"/>
                </a:moveTo>
                <a:cubicBezTo>
                  <a:pt x="366" y="538"/>
                  <a:pt x="336" y="508"/>
                  <a:pt x="310" y="480"/>
                </a:cubicBezTo>
                <a:cubicBezTo>
                  <a:pt x="300" y="470"/>
                  <a:pt x="290" y="459"/>
                  <a:pt x="279" y="449"/>
                </a:cubicBezTo>
                <a:cubicBezTo>
                  <a:pt x="273" y="442"/>
                  <a:pt x="246" y="418"/>
                  <a:pt x="262" y="434"/>
                </a:cubicBezTo>
                <a:cubicBezTo>
                  <a:pt x="266" y="438"/>
                  <a:pt x="255" y="427"/>
                  <a:pt x="251" y="422"/>
                </a:cubicBezTo>
                <a:cubicBezTo>
                  <a:pt x="233" y="402"/>
                  <a:pt x="215" y="385"/>
                  <a:pt x="194" y="364"/>
                </a:cubicBezTo>
                <a:cubicBezTo>
                  <a:pt x="181" y="350"/>
                  <a:pt x="141" y="311"/>
                  <a:pt x="132" y="301"/>
                </a:cubicBezTo>
                <a:cubicBezTo>
                  <a:pt x="139" y="308"/>
                  <a:pt x="136" y="307"/>
                  <a:pt x="127" y="299"/>
                </a:cubicBezTo>
                <a:cubicBezTo>
                  <a:pt x="119" y="292"/>
                  <a:pt x="107" y="280"/>
                  <a:pt x="99" y="271"/>
                </a:cubicBezTo>
                <a:cubicBezTo>
                  <a:pt x="91" y="262"/>
                  <a:pt x="86" y="256"/>
                  <a:pt x="85" y="253"/>
                </a:cubicBezTo>
                <a:cubicBezTo>
                  <a:pt x="85" y="254"/>
                  <a:pt x="81" y="251"/>
                  <a:pt x="77" y="247"/>
                </a:cubicBezTo>
                <a:cubicBezTo>
                  <a:pt x="73" y="243"/>
                  <a:pt x="68" y="238"/>
                  <a:pt x="64" y="234"/>
                </a:cubicBezTo>
                <a:cubicBezTo>
                  <a:pt x="52" y="223"/>
                  <a:pt x="47" y="220"/>
                  <a:pt x="44" y="218"/>
                </a:cubicBezTo>
                <a:cubicBezTo>
                  <a:pt x="39" y="212"/>
                  <a:pt x="18" y="188"/>
                  <a:pt x="9" y="180"/>
                </a:cubicBezTo>
                <a:cubicBezTo>
                  <a:pt x="3" y="175"/>
                  <a:pt x="8" y="182"/>
                  <a:pt x="11" y="184"/>
                </a:cubicBezTo>
                <a:cubicBezTo>
                  <a:pt x="17" y="193"/>
                  <a:pt x="27" y="203"/>
                  <a:pt x="16" y="194"/>
                </a:cubicBezTo>
                <a:cubicBezTo>
                  <a:pt x="0" y="180"/>
                  <a:pt x="0" y="181"/>
                  <a:pt x="24" y="206"/>
                </a:cubicBezTo>
                <a:cubicBezTo>
                  <a:pt x="36" y="219"/>
                  <a:pt x="48" y="232"/>
                  <a:pt x="61" y="245"/>
                </a:cubicBezTo>
                <a:cubicBezTo>
                  <a:pt x="110" y="295"/>
                  <a:pt x="159" y="344"/>
                  <a:pt x="209" y="393"/>
                </a:cubicBezTo>
                <a:cubicBezTo>
                  <a:pt x="214" y="397"/>
                  <a:pt x="217" y="401"/>
                  <a:pt x="219" y="404"/>
                </a:cubicBezTo>
                <a:cubicBezTo>
                  <a:pt x="230" y="415"/>
                  <a:pt x="244" y="429"/>
                  <a:pt x="250" y="434"/>
                </a:cubicBezTo>
                <a:cubicBezTo>
                  <a:pt x="269" y="451"/>
                  <a:pt x="260" y="447"/>
                  <a:pt x="273" y="459"/>
                </a:cubicBezTo>
                <a:cubicBezTo>
                  <a:pt x="298" y="482"/>
                  <a:pt x="328" y="514"/>
                  <a:pt x="355" y="539"/>
                </a:cubicBezTo>
                <a:cubicBezTo>
                  <a:pt x="381" y="563"/>
                  <a:pt x="397" y="578"/>
                  <a:pt x="423" y="605"/>
                </a:cubicBezTo>
                <a:cubicBezTo>
                  <a:pt x="444" y="627"/>
                  <a:pt x="456" y="643"/>
                  <a:pt x="477" y="663"/>
                </a:cubicBezTo>
                <a:cubicBezTo>
                  <a:pt x="488" y="674"/>
                  <a:pt x="498" y="684"/>
                  <a:pt x="509" y="694"/>
                </a:cubicBezTo>
                <a:cubicBezTo>
                  <a:pt x="520" y="704"/>
                  <a:pt x="534" y="713"/>
                  <a:pt x="553" y="720"/>
                </a:cubicBezTo>
                <a:cubicBezTo>
                  <a:pt x="553" y="720"/>
                  <a:pt x="555" y="720"/>
                  <a:pt x="556" y="720"/>
                </a:cubicBezTo>
                <a:cubicBezTo>
                  <a:pt x="556" y="720"/>
                  <a:pt x="559" y="722"/>
                  <a:pt x="565" y="723"/>
                </a:cubicBezTo>
                <a:cubicBezTo>
                  <a:pt x="570" y="724"/>
                  <a:pt x="577" y="725"/>
                  <a:pt x="586" y="725"/>
                </a:cubicBezTo>
                <a:cubicBezTo>
                  <a:pt x="588" y="725"/>
                  <a:pt x="590" y="725"/>
                  <a:pt x="592" y="725"/>
                </a:cubicBezTo>
                <a:cubicBezTo>
                  <a:pt x="598" y="725"/>
                  <a:pt x="598" y="725"/>
                  <a:pt x="598" y="725"/>
                </a:cubicBezTo>
                <a:cubicBezTo>
                  <a:pt x="602" y="725"/>
                  <a:pt x="606" y="724"/>
                  <a:pt x="610" y="723"/>
                </a:cubicBezTo>
                <a:cubicBezTo>
                  <a:pt x="614" y="722"/>
                  <a:pt x="617" y="721"/>
                  <a:pt x="620" y="720"/>
                </a:cubicBezTo>
                <a:cubicBezTo>
                  <a:pt x="623" y="719"/>
                  <a:pt x="626" y="717"/>
                  <a:pt x="628" y="716"/>
                </a:cubicBezTo>
                <a:cubicBezTo>
                  <a:pt x="630" y="715"/>
                  <a:pt x="632" y="714"/>
                  <a:pt x="633" y="713"/>
                </a:cubicBezTo>
                <a:cubicBezTo>
                  <a:pt x="635" y="712"/>
                  <a:pt x="637" y="711"/>
                  <a:pt x="638" y="710"/>
                </a:cubicBezTo>
                <a:cubicBezTo>
                  <a:pt x="642" y="707"/>
                  <a:pt x="645" y="705"/>
                  <a:pt x="649" y="702"/>
                </a:cubicBezTo>
                <a:cubicBezTo>
                  <a:pt x="656" y="696"/>
                  <a:pt x="662" y="689"/>
                  <a:pt x="671" y="681"/>
                </a:cubicBezTo>
                <a:cubicBezTo>
                  <a:pt x="678" y="675"/>
                  <a:pt x="705" y="651"/>
                  <a:pt x="713" y="643"/>
                </a:cubicBezTo>
                <a:cubicBezTo>
                  <a:pt x="736" y="619"/>
                  <a:pt x="757" y="597"/>
                  <a:pt x="778" y="577"/>
                </a:cubicBezTo>
                <a:cubicBezTo>
                  <a:pt x="788" y="566"/>
                  <a:pt x="798" y="556"/>
                  <a:pt x="808" y="546"/>
                </a:cubicBezTo>
                <a:cubicBezTo>
                  <a:pt x="820" y="534"/>
                  <a:pt x="832" y="521"/>
                  <a:pt x="845" y="509"/>
                </a:cubicBezTo>
                <a:cubicBezTo>
                  <a:pt x="845" y="505"/>
                  <a:pt x="845" y="505"/>
                  <a:pt x="845" y="505"/>
                </a:cubicBezTo>
                <a:cubicBezTo>
                  <a:pt x="846" y="503"/>
                  <a:pt x="846" y="503"/>
                  <a:pt x="846" y="503"/>
                </a:cubicBezTo>
                <a:cubicBezTo>
                  <a:pt x="846" y="502"/>
                  <a:pt x="846" y="502"/>
                  <a:pt x="846" y="502"/>
                </a:cubicBezTo>
                <a:cubicBezTo>
                  <a:pt x="846" y="501"/>
                  <a:pt x="846" y="501"/>
                  <a:pt x="846" y="501"/>
                </a:cubicBezTo>
                <a:cubicBezTo>
                  <a:pt x="846" y="501"/>
                  <a:pt x="846" y="501"/>
                  <a:pt x="846" y="501"/>
                </a:cubicBezTo>
                <a:cubicBezTo>
                  <a:pt x="846" y="501"/>
                  <a:pt x="846" y="501"/>
                  <a:pt x="846" y="501"/>
                </a:cubicBezTo>
                <a:cubicBezTo>
                  <a:pt x="843" y="500"/>
                  <a:pt x="841" y="499"/>
                  <a:pt x="839" y="498"/>
                </a:cubicBezTo>
                <a:cubicBezTo>
                  <a:pt x="835" y="500"/>
                  <a:pt x="831" y="501"/>
                  <a:pt x="827" y="503"/>
                </a:cubicBezTo>
                <a:cubicBezTo>
                  <a:pt x="825" y="503"/>
                  <a:pt x="823" y="504"/>
                  <a:pt x="821" y="505"/>
                </a:cubicBezTo>
                <a:cubicBezTo>
                  <a:pt x="815" y="506"/>
                  <a:pt x="815" y="506"/>
                  <a:pt x="815" y="506"/>
                </a:cubicBezTo>
                <a:cubicBezTo>
                  <a:pt x="810" y="507"/>
                  <a:pt x="806" y="508"/>
                  <a:pt x="801" y="509"/>
                </a:cubicBezTo>
                <a:cubicBezTo>
                  <a:pt x="799" y="509"/>
                  <a:pt x="793" y="510"/>
                  <a:pt x="785" y="512"/>
                </a:cubicBezTo>
                <a:cubicBezTo>
                  <a:pt x="780" y="512"/>
                  <a:pt x="775" y="512"/>
                  <a:pt x="770" y="513"/>
                </a:cubicBezTo>
                <a:cubicBezTo>
                  <a:pt x="767" y="513"/>
                  <a:pt x="764" y="513"/>
                  <a:pt x="761" y="513"/>
                </a:cubicBezTo>
                <a:cubicBezTo>
                  <a:pt x="758" y="513"/>
                  <a:pt x="754" y="513"/>
                  <a:pt x="751" y="513"/>
                </a:cubicBezTo>
                <a:cubicBezTo>
                  <a:pt x="724" y="512"/>
                  <a:pt x="689" y="505"/>
                  <a:pt x="658" y="487"/>
                </a:cubicBezTo>
                <a:cubicBezTo>
                  <a:pt x="627" y="470"/>
                  <a:pt x="600" y="445"/>
                  <a:pt x="583" y="420"/>
                </a:cubicBezTo>
                <a:cubicBezTo>
                  <a:pt x="579" y="413"/>
                  <a:pt x="575" y="407"/>
                  <a:pt x="572" y="402"/>
                </a:cubicBezTo>
                <a:cubicBezTo>
                  <a:pt x="569" y="395"/>
                  <a:pt x="566" y="390"/>
                  <a:pt x="564" y="385"/>
                </a:cubicBezTo>
                <a:cubicBezTo>
                  <a:pt x="563" y="384"/>
                  <a:pt x="563" y="383"/>
                  <a:pt x="563" y="383"/>
                </a:cubicBezTo>
                <a:cubicBezTo>
                  <a:pt x="561" y="381"/>
                  <a:pt x="561" y="381"/>
                  <a:pt x="561" y="381"/>
                </a:cubicBezTo>
                <a:cubicBezTo>
                  <a:pt x="561" y="381"/>
                  <a:pt x="560" y="380"/>
                  <a:pt x="560" y="380"/>
                </a:cubicBezTo>
                <a:cubicBezTo>
                  <a:pt x="559" y="379"/>
                  <a:pt x="558" y="378"/>
                  <a:pt x="557" y="377"/>
                </a:cubicBezTo>
                <a:cubicBezTo>
                  <a:pt x="555" y="375"/>
                  <a:pt x="553" y="373"/>
                  <a:pt x="552" y="372"/>
                </a:cubicBezTo>
                <a:cubicBezTo>
                  <a:pt x="549" y="369"/>
                  <a:pt x="546" y="366"/>
                  <a:pt x="544" y="364"/>
                </a:cubicBezTo>
                <a:cubicBezTo>
                  <a:pt x="522" y="342"/>
                  <a:pt x="503" y="323"/>
                  <a:pt x="484" y="303"/>
                </a:cubicBezTo>
                <a:cubicBezTo>
                  <a:pt x="479" y="298"/>
                  <a:pt x="473" y="292"/>
                  <a:pt x="468" y="287"/>
                </a:cubicBezTo>
                <a:cubicBezTo>
                  <a:pt x="440" y="261"/>
                  <a:pt x="416" y="236"/>
                  <a:pt x="386" y="205"/>
                </a:cubicBezTo>
                <a:cubicBezTo>
                  <a:pt x="354" y="176"/>
                  <a:pt x="326" y="144"/>
                  <a:pt x="295" y="114"/>
                </a:cubicBezTo>
                <a:cubicBezTo>
                  <a:pt x="279" y="100"/>
                  <a:pt x="263" y="84"/>
                  <a:pt x="238" y="58"/>
                </a:cubicBezTo>
                <a:cubicBezTo>
                  <a:pt x="229" y="49"/>
                  <a:pt x="220" y="40"/>
                  <a:pt x="210" y="31"/>
                </a:cubicBezTo>
                <a:cubicBezTo>
                  <a:pt x="200" y="21"/>
                  <a:pt x="190" y="11"/>
                  <a:pt x="179" y="0"/>
                </a:cubicBezTo>
                <a:cubicBezTo>
                  <a:pt x="170" y="4"/>
                  <a:pt x="161" y="7"/>
                  <a:pt x="152" y="11"/>
                </a:cubicBezTo>
                <a:cubicBezTo>
                  <a:pt x="148" y="13"/>
                  <a:pt x="146" y="14"/>
                  <a:pt x="144" y="15"/>
                </a:cubicBezTo>
                <a:cubicBezTo>
                  <a:pt x="139" y="16"/>
                  <a:pt x="139" y="16"/>
                  <a:pt x="139" y="16"/>
                </a:cubicBezTo>
                <a:cubicBezTo>
                  <a:pt x="135" y="17"/>
                  <a:pt x="135" y="17"/>
                  <a:pt x="135" y="17"/>
                </a:cubicBezTo>
                <a:cubicBezTo>
                  <a:pt x="131" y="19"/>
                  <a:pt x="111" y="26"/>
                  <a:pt x="92" y="33"/>
                </a:cubicBezTo>
                <a:cubicBezTo>
                  <a:pt x="83" y="36"/>
                  <a:pt x="74" y="40"/>
                  <a:pt x="66" y="42"/>
                </a:cubicBezTo>
                <a:cubicBezTo>
                  <a:pt x="63" y="44"/>
                  <a:pt x="60" y="45"/>
                  <a:pt x="57" y="46"/>
                </a:cubicBezTo>
                <a:cubicBezTo>
                  <a:pt x="54" y="47"/>
                  <a:pt x="53" y="47"/>
                  <a:pt x="52" y="48"/>
                </a:cubicBezTo>
                <a:cubicBezTo>
                  <a:pt x="51" y="48"/>
                  <a:pt x="50" y="49"/>
                  <a:pt x="48" y="49"/>
                </a:cubicBezTo>
                <a:cubicBezTo>
                  <a:pt x="47" y="52"/>
                  <a:pt x="46" y="56"/>
                  <a:pt x="45" y="59"/>
                </a:cubicBezTo>
                <a:cubicBezTo>
                  <a:pt x="44" y="62"/>
                  <a:pt x="43" y="64"/>
                  <a:pt x="42" y="67"/>
                </a:cubicBezTo>
                <a:cubicBezTo>
                  <a:pt x="40" y="73"/>
                  <a:pt x="38" y="78"/>
                  <a:pt x="36" y="84"/>
                </a:cubicBezTo>
                <a:cubicBezTo>
                  <a:pt x="32" y="95"/>
                  <a:pt x="28" y="106"/>
                  <a:pt x="24" y="117"/>
                </a:cubicBezTo>
                <a:cubicBezTo>
                  <a:pt x="12" y="151"/>
                  <a:pt x="9" y="163"/>
                  <a:pt x="6" y="176"/>
                </a:cubicBezTo>
                <a:cubicBezTo>
                  <a:pt x="3" y="192"/>
                  <a:pt x="15" y="162"/>
                  <a:pt x="19" y="152"/>
                </a:cubicBezTo>
                <a:cubicBezTo>
                  <a:pt x="24" y="144"/>
                  <a:pt x="27" y="136"/>
                  <a:pt x="29" y="129"/>
                </a:cubicBezTo>
                <a:cubicBezTo>
                  <a:pt x="31" y="124"/>
                  <a:pt x="37" y="107"/>
                  <a:pt x="39" y="102"/>
                </a:cubicBezTo>
                <a:cubicBezTo>
                  <a:pt x="42" y="95"/>
                  <a:pt x="45" y="87"/>
                  <a:pt x="48" y="79"/>
                </a:cubicBezTo>
                <a:cubicBezTo>
                  <a:pt x="50" y="75"/>
                  <a:pt x="51" y="71"/>
                  <a:pt x="52" y="67"/>
                </a:cubicBezTo>
                <a:cubicBezTo>
                  <a:pt x="54" y="61"/>
                  <a:pt x="54" y="61"/>
                  <a:pt x="54" y="61"/>
                </a:cubicBezTo>
                <a:cubicBezTo>
                  <a:pt x="55" y="58"/>
                  <a:pt x="55" y="58"/>
                  <a:pt x="55" y="58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7" y="56"/>
                </a:cubicBezTo>
                <a:cubicBezTo>
                  <a:pt x="60" y="54"/>
                  <a:pt x="60" y="54"/>
                  <a:pt x="60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71" y="49"/>
                  <a:pt x="75" y="47"/>
                  <a:pt x="80" y="46"/>
                </a:cubicBezTo>
                <a:cubicBezTo>
                  <a:pt x="88" y="42"/>
                  <a:pt x="96" y="38"/>
                  <a:pt x="104" y="36"/>
                </a:cubicBezTo>
                <a:cubicBezTo>
                  <a:pt x="115" y="32"/>
                  <a:pt x="123" y="29"/>
                  <a:pt x="129" y="28"/>
                </a:cubicBezTo>
                <a:cubicBezTo>
                  <a:pt x="136" y="26"/>
                  <a:pt x="143" y="24"/>
                  <a:pt x="154" y="20"/>
                </a:cubicBezTo>
                <a:cubicBezTo>
                  <a:pt x="159" y="18"/>
                  <a:pt x="163" y="17"/>
                  <a:pt x="168" y="15"/>
                </a:cubicBezTo>
                <a:cubicBezTo>
                  <a:pt x="170" y="14"/>
                  <a:pt x="172" y="13"/>
                  <a:pt x="174" y="12"/>
                </a:cubicBezTo>
                <a:cubicBezTo>
                  <a:pt x="175" y="12"/>
                  <a:pt x="175" y="12"/>
                  <a:pt x="175" y="12"/>
                </a:cubicBezTo>
                <a:cubicBezTo>
                  <a:pt x="176" y="11"/>
                  <a:pt x="176" y="11"/>
                  <a:pt x="176" y="11"/>
                </a:cubicBezTo>
                <a:cubicBezTo>
                  <a:pt x="176" y="11"/>
                  <a:pt x="177" y="11"/>
                  <a:pt x="177" y="11"/>
                </a:cubicBezTo>
                <a:cubicBezTo>
                  <a:pt x="178" y="11"/>
                  <a:pt x="178" y="11"/>
                  <a:pt x="179" y="12"/>
                </a:cubicBezTo>
                <a:cubicBezTo>
                  <a:pt x="179" y="12"/>
                  <a:pt x="179" y="12"/>
                  <a:pt x="180" y="13"/>
                </a:cubicBezTo>
                <a:cubicBezTo>
                  <a:pt x="180" y="13"/>
                  <a:pt x="181" y="13"/>
                  <a:pt x="181" y="14"/>
                </a:cubicBezTo>
                <a:cubicBezTo>
                  <a:pt x="182" y="15"/>
                  <a:pt x="184" y="15"/>
                  <a:pt x="184" y="16"/>
                </a:cubicBezTo>
                <a:cubicBezTo>
                  <a:pt x="185" y="16"/>
                  <a:pt x="184" y="14"/>
                  <a:pt x="180" y="10"/>
                </a:cubicBezTo>
                <a:cubicBezTo>
                  <a:pt x="194" y="25"/>
                  <a:pt x="206" y="41"/>
                  <a:pt x="229" y="61"/>
                </a:cubicBezTo>
                <a:cubicBezTo>
                  <a:pt x="237" y="69"/>
                  <a:pt x="245" y="76"/>
                  <a:pt x="255" y="86"/>
                </a:cubicBezTo>
                <a:cubicBezTo>
                  <a:pt x="275" y="105"/>
                  <a:pt x="283" y="117"/>
                  <a:pt x="302" y="137"/>
                </a:cubicBezTo>
                <a:cubicBezTo>
                  <a:pt x="318" y="154"/>
                  <a:pt x="335" y="169"/>
                  <a:pt x="351" y="183"/>
                </a:cubicBezTo>
                <a:cubicBezTo>
                  <a:pt x="374" y="205"/>
                  <a:pt x="398" y="231"/>
                  <a:pt x="424" y="257"/>
                </a:cubicBezTo>
                <a:cubicBezTo>
                  <a:pt x="441" y="275"/>
                  <a:pt x="460" y="295"/>
                  <a:pt x="478" y="311"/>
                </a:cubicBezTo>
                <a:cubicBezTo>
                  <a:pt x="486" y="319"/>
                  <a:pt x="501" y="334"/>
                  <a:pt x="510" y="344"/>
                </a:cubicBezTo>
                <a:cubicBezTo>
                  <a:pt x="520" y="354"/>
                  <a:pt x="531" y="364"/>
                  <a:pt x="536" y="368"/>
                </a:cubicBezTo>
                <a:cubicBezTo>
                  <a:pt x="538" y="370"/>
                  <a:pt x="541" y="373"/>
                  <a:pt x="545" y="377"/>
                </a:cubicBezTo>
                <a:cubicBezTo>
                  <a:pt x="547" y="379"/>
                  <a:pt x="549" y="381"/>
                  <a:pt x="551" y="383"/>
                </a:cubicBezTo>
                <a:cubicBezTo>
                  <a:pt x="552" y="385"/>
                  <a:pt x="553" y="386"/>
                  <a:pt x="554" y="387"/>
                </a:cubicBezTo>
                <a:cubicBezTo>
                  <a:pt x="555" y="387"/>
                  <a:pt x="555" y="388"/>
                  <a:pt x="556" y="388"/>
                </a:cubicBezTo>
                <a:cubicBezTo>
                  <a:pt x="556" y="390"/>
                  <a:pt x="556" y="390"/>
                  <a:pt x="556" y="390"/>
                </a:cubicBezTo>
                <a:cubicBezTo>
                  <a:pt x="562" y="401"/>
                  <a:pt x="567" y="410"/>
                  <a:pt x="567" y="409"/>
                </a:cubicBezTo>
                <a:cubicBezTo>
                  <a:pt x="567" y="411"/>
                  <a:pt x="570" y="418"/>
                  <a:pt x="576" y="428"/>
                </a:cubicBezTo>
                <a:cubicBezTo>
                  <a:pt x="579" y="432"/>
                  <a:pt x="582" y="437"/>
                  <a:pt x="586" y="443"/>
                </a:cubicBezTo>
                <a:cubicBezTo>
                  <a:pt x="588" y="446"/>
                  <a:pt x="590" y="448"/>
                  <a:pt x="593" y="451"/>
                </a:cubicBezTo>
                <a:cubicBezTo>
                  <a:pt x="595" y="453"/>
                  <a:pt x="598" y="456"/>
                  <a:pt x="600" y="459"/>
                </a:cubicBezTo>
                <a:cubicBezTo>
                  <a:pt x="601" y="460"/>
                  <a:pt x="603" y="462"/>
                  <a:pt x="604" y="463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11" y="469"/>
                  <a:pt x="614" y="472"/>
                  <a:pt x="617" y="474"/>
                </a:cubicBezTo>
                <a:cubicBezTo>
                  <a:pt x="619" y="477"/>
                  <a:pt x="622" y="479"/>
                  <a:pt x="625" y="481"/>
                </a:cubicBezTo>
                <a:cubicBezTo>
                  <a:pt x="628" y="483"/>
                  <a:pt x="631" y="485"/>
                  <a:pt x="634" y="487"/>
                </a:cubicBezTo>
                <a:cubicBezTo>
                  <a:pt x="637" y="489"/>
                  <a:pt x="640" y="490"/>
                  <a:pt x="643" y="492"/>
                </a:cubicBezTo>
                <a:cubicBezTo>
                  <a:pt x="646" y="493"/>
                  <a:pt x="648" y="495"/>
                  <a:pt x="651" y="496"/>
                </a:cubicBezTo>
                <a:cubicBezTo>
                  <a:pt x="653" y="497"/>
                  <a:pt x="656" y="498"/>
                  <a:pt x="658" y="499"/>
                </a:cubicBezTo>
                <a:cubicBezTo>
                  <a:pt x="660" y="500"/>
                  <a:pt x="662" y="501"/>
                  <a:pt x="664" y="501"/>
                </a:cubicBezTo>
                <a:cubicBezTo>
                  <a:pt x="660" y="500"/>
                  <a:pt x="660" y="500"/>
                  <a:pt x="660" y="500"/>
                </a:cubicBezTo>
                <a:cubicBezTo>
                  <a:pt x="658" y="499"/>
                  <a:pt x="656" y="499"/>
                  <a:pt x="655" y="499"/>
                </a:cubicBezTo>
                <a:cubicBezTo>
                  <a:pt x="655" y="499"/>
                  <a:pt x="656" y="500"/>
                  <a:pt x="660" y="503"/>
                </a:cubicBezTo>
                <a:cubicBezTo>
                  <a:pt x="665" y="505"/>
                  <a:pt x="671" y="508"/>
                  <a:pt x="677" y="510"/>
                </a:cubicBezTo>
                <a:cubicBezTo>
                  <a:pt x="683" y="512"/>
                  <a:pt x="690" y="514"/>
                  <a:pt x="695" y="516"/>
                </a:cubicBezTo>
                <a:cubicBezTo>
                  <a:pt x="699" y="517"/>
                  <a:pt x="706" y="518"/>
                  <a:pt x="713" y="519"/>
                </a:cubicBezTo>
                <a:cubicBezTo>
                  <a:pt x="715" y="520"/>
                  <a:pt x="716" y="520"/>
                  <a:pt x="718" y="521"/>
                </a:cubicBezTo>
                <a:cubicBezTo>
                  <a:pt x="720" y="521"/>
                  <a:pt x="721" y="521"/>
                  <a:pt x="723" y="521"/>
                </a:cubicBezTo>
                <a:cubicBezTo>
                  <a:pt x="725" y="522"/>
                  <a:pt x="728" y="522"/>
                  <a:pt x="729" y="523"/>
                </a:cubicBezTo>
                <a:cubicBezTo>
                  <a:pt x="731" y="523"/>
                  <a:pt x="729" y="523"/>
                  <a:pt x="729" y="524"/>
                </a:cubicBezTo>
                <a:cubicBezTo>
                  <a:pt x="729" y="524"/>
                  <a:pt x="732" y="525"/>
                  <a:pt x="739" y="526"/>
                </a:cubicBezTo>
                <a:cubicBezTo>
                  <a:pt x="746" y="526"/>
                  <a:pt x="754" y="526"/>
                  <a:pt x="762" y="525"/>
                </a:cubicBezTo>
                <a:cubicBezTo>
                  <a:pt x="766" y="525"/>
                  <a:pt x="770" y="524"/>
                  <a:pt x="774" y="524"/>
                </a:cubicBezTo>
                <a:cubicBezTo>
                  <a:pt x="777" y="524"/>
                  <a:pt x="779" y="523"/>
                  <a:pt x="782" y="523"/>
                </a:cubicBezTo>
                <a:cubicBezTo>
                  <a:pt x="784" y="523"/>
                  <a:pt x="787" y="522"/>
                  <a:pt x="789" y="522"/>
                </a:cubicBezTo>
                <a:cubicBezTo>
                  <a:pt x="794" y="521"/>
                  <a:pt x="798" y="521"/>
                  <a:pt x="803" y="520"/>
                </a:cubicBezTo>
                <a:cubicBezTo>
                  <a:pt x="807" y="519"/>
                  <a:pt x="811" y="518"/>
                  <a:pt x="815" y="517"/>
                </a:cubicBezTo>
                <a:cubicBezTo>
                  <a:pt x="816" y="517"/>
                  <a:pt x="818" y="517"/>
                  <a:pt x="819" y="516"/>
                </a:cubicBezTo>
                <a:cubicBezTo>
                  <a:pt x="820" y="516"/>
                  <a:pt x="820" y="516"/>
                  <a:pt x="821" y="516"/>
                </a:cubicBezTo>
                <a:cubicBezTo>
                  <a:pt x="822" y="515"/>
                  <a:pt x="823" y="515"/>
                  <a:pt x="824" y="515"/>
                </a:cubicBezTo>
                <a:cubicBezTo>
                  <a:pt x="824" y="514"/>
                  <a:pt x="825" y="514"/>
                  <a:pt x="825" y="514"/>
                </a:cubicBezTo>
                <a:cubicBezTo>
                  <a:pt x="826" y="514"/>
                  <a:pt x="826" y="514"/>
                  <a:pt x="826" y="514"/>
                </a:cubicBezTo>
                <a:cubicBezTo>
                  <a:pt x="826" y="513"/>
                  <a:pt x="826" y="514"/>
                  <a:pt x="826" y="514"/>
                </a:cubicBezTo>
                <a:cubicBezTo>
                  <a:pt x="825" y="514"/>
                  <a:pt x="825" y="515"/>
                  <a:pt x="825" y="516"/>
                </a:cubicBezTo>
                <a:cubicBezTo>
                  <a:pt x="825" y="516"/>
                  <a:pt x="825" y="516"/>
                  <a:pt x="825" y="516"/>
                </a:cubicBezTo>
                <a:cubicBezTo>
                  <a:pt x="824" y="517"/>
                  <a:pt x="823" y="518"/>
                  <a:pt x="822" y="518"/>
                </a:cubicBezTo>
                <a:cubicBezTo>
                  <a:pt x="822" y="519"/>
                  <a:pt x="821" y="519"/>
                  <a:pt x="821" y="520"/>
                </a:cubicBezTo>
                <a:cubicBezTo>
                  <a:pt x="820" y="520"/>
                  <a:pt x="820" y="520"/>
                  <a:pt x="820" y="520"/>
                </a:cubicBezTo>
                <a:cubicBezTo>
                  <a:pt x="820" y="520"/>
                  <a:pt x="820" y="520"/>
                  <a:pt x="820" y="520"/>
                </a:cubicBezTo>
                <a:cubicBezTo>
                  <a:pt x="819" y="521"/>
                  <a:pt x="819" y="521"/>
                  <a:pt x="819" y="521"/>
                </a:cubicBezTo>
                <a:cubicBezTo>
                  <a:pt x="814" y="526"/>
                  <a:pt x="809" y="531"/>
                  <a:pt x="804" y="536"/>
                </a:cubicBezTo>
                <a:cubicBezTo>
                  <a:pt x="793" y="547"/>
                  <a:pt x="781" y="559"/>
                  <a:pt x="772" y="568"/>
                </a:cubicBezTo>
                <a:cubicBezTo>
                  <a:pt x="769" y="571"/>
                  <a:pt x="757" y="584"/>
                  <a:pt x="755" y="586"/>
                </a:cubicBezTo>
                <a:cubicBezTo>
                  <a:pt x="749" y="591"/>
                  <a:pt x="750" y="587"/>
                  <a:pt x="731" y="609"/>
                </a:cubicBezTo>
                <a:cubicBezTo>
                  <a:pt x="711" y="631"/>
                  <a:pt x="687" y="653"/>
                  <a:pt x="667" y="671"/>
                </a:cubicBezTo>
                <a:cubicBezTo>
                  <a:pt x="663" y="675"/>
                  <a:pt x="658" y="680"/>
                  <a:pt x="653" y="685"/>
                </a:cubicBezTo>
                <a:cubicBezTo>
                  <a:pt x="649" y="689"/>
                  <a:pt x="649" y="689"/>
                  <a:pt x="649" y="689"/>
                </a:cubicBezTo>
                <a:cubicBezTo>
                  <a:pt x="648" y="690"/>
                  <a:pt x="646" y="691"/>
                  <a:pt x="645" y="692"/>
                </a:cubicBezTo>
                <a:cubicBezTo>
                  <a:pt x="641" y="695"/>
                  <a:pt x="641" y="695"/>
                  <a:pt x="641" y="695"/>
                </a:cubicBezTo>
                <a:cubicBezTo>
                  <a:pt x="640" y="696"/>
                  <a:pt x="639" y="697"/>
                  <a:pt x="638" y="698"/>
                </a:cubicBezTo>
                <a:cubicBezTo>
                  <a:pt x="628" y="704"/>
                  <a:pt x="619" y="709"/>
                  <a:pt x="608" y="712"/>
                </a:cubicBezTo>
                <a:cubicBezTo>
                  <a:pt x="597" y="715"/>
                  <a:pt x="587" y="715"/>
                  <a:pt x="577" y="714"/>
                </a:cubicBezTo>
                <a:cubicBezTo>
                  <a:pt x="573" y="714"/>
                  <a:pt x="568" y="713"/>
                  <a:pt x="564" y="712"/>
                </a:cubicBezTo>
                <a:cubicBezTo>
                  <a:pt x="560" y="710"/>
                  <a:pt x="556" y="709"/>
                  <a:pt x="552" y="708"/>
                </a:cubicBezTo>
                <a:cubicBezTo>
                  <a:pt x="548" y="707"/>
                  <a:pt x="538" y="703"/>
                  <a:pt x="528" y="697"/>
                </a:cubicBezTo>
                <a:cubicBezTo>
                  <a:pt x="526" y="695"/>
                  <a:pt x="524" y="694"/>
                  <a:pt x="522" y="692"/>
                </a:cubicBezTo>
                <a:cubicBezTo>
                  <a:pt x="520" y="691"/>
                  <a:pt x="518" y="689"/>
                  <a:pt x="517" y="688"/>
                </a:cubicBezTo>
                <a:cubicBezTo>
                  <a:pt x="514" y="686"/>
                  <a:pt x="512" y="684"/>
                  <a:pt x="512" y="684"/>
                </a:cubicBezTo>
                <a:cubicBezTo>
                  <a:pt x="508" y="678"/>
                  <a:pt x="508" y="678"/>
                  <a:pt x="508" y="678"/>
                </a:cubicBezTo>
                <a:cubicBezTo>
                  <a:pt x="495" y="666"/>
                  <a:pt x="484" y="656"/>
                  <a:pt x="479" y="653"/>
                </a:cubicBezTo>
                <a:cubicBezTo>
                  <a:pt x="476" y="646"/>
                  <a:pt x="476" y="646"/>
                  <a:pt x="476" y="646"/>
                </a:cubicBezTo>
                <a:cubicBezTo>
                  <a:pt x="474" y="643"/>
                  <a:pt x="428" y="596"/>
                  <a:pt x="412" y="581"/>
                </a:cubicBezTo>
                <a:cubicBezTo>
                  <a:pt x="407" y="576"/>
                  <a:pt x="399" y="567"/>
                  <a:pt x="394" y="563"/>
                </a:cubicBezTo>
                <a:cubicBezTo>
                  <a:pt x="391" y="560"/>
                  <a:pt x="390" y="559"/>
                  <a:pt x="391" y="561"/>
                </a:cubicBezTo>
                <a:cubicBezTo>
                  <a:pt x="392" y="562"/>
                  <a:pt x="392" y="563"/>
                  <a:pt x="394" y="5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稻壳儿春秋广告/盗版必究        原创来源：http://chn.docer.com/works?userid=199329941#!/work_time"/>
          <p:cNvSpPr/>
          <p:nvPr/>
        </p:nvSpPr>
        <p:spPr bwMode="auto">
          <a:xfrm>
            <a:off x="4978835" y="1667479"/>
            <a:ext cx="1891166" cy="2224310"/>
          </a:xfrm>
          <a:custGeom>
            <a:avLst/>
            <a:gdLst>
              <a:gd name="T0" fmla="*/ 290 w 721"/>
              <a:gd name="T1" fmla="*/ 262 h 847"/>
              <a:gd name="T2" fmla="*/ 424 w 721"/>
              <a:gd name="T3" fmla="*/ 127 h 847"/>
              <a:gd name="T4" fmla="*/ 489 w 721"/>
              <a:gd name="T5" fmla="*/ 64 h 847"/>
              <a:gd name="T6" fmla="*/ 529 w 721"/>
              <a:gd name="T7" fmla="*/ 16 h 847"/>
              <a:gd name="T8" fmla="*/ 320 w 721"/>
              <a:gd name="T9" fmla="*/ 219 h 847"/>
              <a:gd name="T10" fmla="*/ 120 w 721"/>
              <a:gd name="T11" fmla="*/ 424 h 847"/>
              <a:gd name="T12" fmla="*/ 5 w 721"/>
              <a:gd name="T13" fmla="*/ 557 h 847"/>
              <a:gd name="T14" fmla="*/ 0 w 721"/>
              <a:gd name="T15" fmla="*/ 593 h 847"/>
              <a:gd name="T16" fmla="*/ 10 w 721"/>
              <a:gd name="T17" fmla="*/ 629 h 847"/>
              <a:gd name="T18" fmla="*/ 44 w 721"/>
              <a:gd name="T19" fmla="*/ 672 h 847"/>
              <a:gd name="T20" fmla="*/ 216 w 721"/>
              <a:gd name="T21" fmla="*/ 846 h 847"/>
              <a:gd name="T22" fmla="*/ 223 w 721"/>
              <a:gd name="T23" fmla="*/ 847 h 847"/>
              <a:gd name="T24" fmla="*/ 222 w 721"/>
              <a:gd name="T25" fmla="*/ 828 h 847"/>
              <a:gd name="T26" fmla="*/ 213 w 721"/>
              <a:gd name="T27" fmla="*/ 785 h 847"/>
              <a:gd name="T28" fmla="*/ 211 w 721"/>
              <a:gd name="T29" fmla="*/ 761 h 847"/>
              <a:gd name="T30" fmla="*/ 322 w 721"/>
              <a:gd name="T31" fmla="*/ 573 h 847"/>
              <a:gd name="T32" fmla="*/ 344 w 721"/>
              <a:gd name="T33" fmla="*/ 561 h 847"/>
              <a:gd name="T34" fmla="*/ 421 w 721"/>
              <a:gd name="T35" fmla="*/ 484 h 847"/>
              <a:gd name="T36" fmla="*/ 664 w 721"/>
              <a:gd name="T37" fmla="*/ 238 h 847"/>
              <a:gd name="T38" fmla="*/ 707 w 721"/>
              <a:gd name="T39" fmla="*/ 144 h 847"/>
              <a:gd name="T40" fmla="*/ 680 w 721"/>
              <a:gd name="T41" fmla="*/ 66 h 847"/>
              <a:gd name="T42" fmla="*/ 663 w 721"/>
              <a:gd name="T43" fmla="*/ 45 h 847"/>
              <a:gd name="T44" fmla="*/ 547 w 721"/>
              <a:gd name="T45" fmla="*/ 6 h 847"/>
              <a:gd name="T46" fmla="*/ 643 w 721"/>
              <a:gd name="T47" fmla="*/ 48 h 847"/>
              <a:gd name="T48" fmla="*/ 666 w 721"/>
              <a:gd name="T49" fmla="*/ 55 h 847"/>
              <a:gd name="T50" fmla="*/ 676 w 721"/>
              <a:gd name="T51" fmla="*/ 79 h 847"/>
              <a:gd name="T52" fmla="*/ 707 w 721"/>
              <a:gd name="T53" fmla="*/ 168 h 847"/>
              <a:gd name="T54" fmla="*/ 711 w 721"/>
              <a:gd name="T55" fmla="*/ 177 h 847"/>
              <a:gd name="T56" fmla="*/ 706 w 721"/>
              <a:gd name="T57" fmla="*/ 184 h 847"/>
              <a:gd name="T58" fmla="*/ 586 w 721"/>
              <a:gd name="T59" fmla="*/ 302 h 847"/>
              <a:gd name="T60" fmla="*/ 380 w 721"/>
              <a:gd name="T61" fmla="*/ 511 h 847"/>
              <a:gd name="T62" fmla="*/ 337 w 721"/>
              <a:gd name="T63" fmla="*/ 555 h 847"/>
              <a:gd name="T64" fmla="*/ 296 w 721"/>
              <a:gd name="T65" fmla="*/ 576 h 847"/>
              <a:gd name="T66" fmla="*/ 257 w 721"/>
              <a:gd name="T67" fmla="*/ 609 h 847"/>
              <a:gd name="T68" fmla="*/ 233 w 721"/>
              <a:gd name="T69" fmla="*/ 644 h 847"/>
              <a:gd name="T70" fmla="*/ 224 w 721"/>
              <a:gd name="T71" fmla="*/ 661 h 847"/>
              <a:gd name="T72" fmla="*/ 209 w 721"/>
              <a:gd name="T73" fmla="*/ 696 h 847"/>
              <a:gd name="T74" fmla="*/ 201 w 721"/>
              <a:gd name="T75" fmla="*/ 730 h 847"/>
              <a:gd name="T76" fmla="*/ 201 w 721"/>
              <a:gd name="T77" fmla="*/ 782 h 847"/>
              <a:gd name="T78" fmla="*/ 208 w 721"/>
              <a:gd name="T79" fmla="*/ 820 h 847"/>
              <a:gd name="T80" fmla="*/ 211 w 721"/>
              <a:gd name="T81" fmla="*/ 827 h 847"/>
              <a:gd name="T82" fmla="*/ 206 w 721"/>
              <a:gd name="T83" fmla="*/ 823 h 847"/>
              <a:gd name="T84" fmla="*/ 204 w 721"/>
              <a:gd name="T85" fmla="*/ 820 h 847"/>
              <a:gd name="T86" fmla="*/ 116 w 721"/>
              <a:gd name="T87" fmla="*/ 732 h 847"/>
              <a:gd name="T88" fmla="*/ 34 w 721"/>
              <a:gd name="T89" fmla="*/ 646 h 847"/>
              <a:gd name="T90" fmla="*/ 11 w 721"/>
              <a:gd name="T91" fmla="*/ 578 h 847"/>
              <a:gd name="T92" fmla="*/ 33 w 721"/>
              <a:gd name="T93" fmla="*/ 523 h 847"/>
              <a:gd name="T94" fmla="*/ 73 w 721"/>
              <a:gd name="T95" fmla="*/ 480 h 847"/>
              <a:gd name="T96" fmla="*/ 164 w 721"/>
              <a:gd name="T97" fmla="*/ 392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21" h="847">
                <a:moveTo>
                  <a:pt x="161" y="394"/>
                </a:moveTo>
                <a:cubicBezTo>
                  <a:pt x="187" y="367"/>
                  <a:pt x="216" y="337"/>
                  <a:pt x="244" y="310"/>
                </a:cubicBezTo>
                <a:cubicBezTo>
                  <a:pt x="254" y="300"/>
                  <a:pt x="265" y="290"/>
                  <a:pt x="276" y="280"/>
                </a:cubicBezTo>
                <a:cubicBezTo>
                  <a:pt x="282" y="273"/>
                  <a:pt x="306" y="247"/>
                  <a:pt x="290" y="262"/>
                </a:cubicBezTo>
                <a:cubicBezTo>
                  <a:pt x="286" y="267"/>
                  <a:pt x="297" y="256"/>
                  <a:pt x="302" y="251"/>
                </a:cubicBezTo>
                <a:cubicBezTo>
                  <a:pt x="322" y="234"/>
                  <a:pt x="339" y="215"/>
                  <a:pt x="360" y="194"/>
                </a:cubicBezTo>
                <a:cubicBezTo>
                  <a:pt x="373" y="181"/>
                  <a:pt x="412" y="142"/>
                  <a:pt x="423" y="133"/>
                </a:cubicBezTo>
                <a:cubicBezTo>
                  <a:pt x="415" y="139"/>
                  <a:pt x="417" y="136"/>
                  <a:pt x="424" y="127"/>
                </a:cubicBezTo>
                <a:cubicBezTo>
                  <a:pt x="432" y="119"/>
                  <a:pt x="444" y="107"/>
                  <a:pt x="452" y="99"/>
                </a:cubicBezTo>
                <a:cubicBezTo>
                  <a:pt x="461" y="91"/>
                  <a:pt x="467" y="86"/>
                  <a:pt x="470" y="85"/>
                </a:cubicBezTo>
                <a:cubicBezTo>
                  <a:pt x="469" y="85"/>
                  <a:pt x="472" y="81"/>
                  <a:pt x="476" y="77"/>
                </a:cubicBezTo>
                <a:cubicBezTo>
                  <a:pt x="480" y="73"/>
                  <a:pt x="485" y="68"/>
                  <a:pt x="489" y="64"/>
                </a:cubicBezTo>
                <a:cubicBezTo>
                  <a:pt x="500" y="52"/>
                  <a:pt x="503" y="47"/>
                  <a:pt x="505" y="44"/>
                </a:cubicBezTo>
                <a:cubicBezTo>
                  <a:pt x="511" y="39"/>
                  <a:pt x="535" y="18"/>
                  <a:pt x="543" y="9"/>
                </a:cubicBezTo>
                <a:cubicBezTo>
                  <a:pt x="548" y="3"/>
                  <a:pt x="541" y="8"/>
                  <a:pt x="538" y="11"/>
                </a:cubicBezTo>
                <a:cubicBezTo>
                  <a:pt x="530" y="18"/>
                  <a:pt x="520" y="27"/>
                  <a:pt x="529" y="16"/>
                </a:cubicBezTo>
                <a:cubicBezTo>
                  <a:pt x="543" y="0"/>
                  <a:pt x="542" y="1"/>
                  <a:pt x="517" y="24"/>
                </a:cubicBezTo>
                <a:cubicBezTo>
                  <a:pt x="504" y="36"/>
                  <a:pt x="491" y="48"/>
                  <a:pt x="478" y="61"/>
                </a:cubicBezTo>
                <a:cubicBezTo>
                  <a:pt x="429" y="110"/>
                  <a:pt x="380" y="160"/>
                  <a:pt x="330" y="209"/>
                </a:cubicBezTo>
                <a:cubicBezTo>
                  <a:pt x="326" y="214"/>
                  <a:pt x="323" y="217"/>
                  <a:pt x="320" y="219"/>
                </a:cubicBezTo>
                <a:cubicBezTo>
                  <a:pt x="309" y="230"/>
                  <a:pt x="295" y="244"/>
                  <a:pt x="290" y="250"/>
                </a:cubicBezTo>
                <a:cubicBezTo>
                  <a:pt x="273" y="269"/>
                  <a:pt x="277" y="260"/>
                  <a:pt x="265" y="274"/>
                </a:cubicBezTo>
                <a:cubicBezTo>
                  <a:pt x="242" y="299"/>
                  <a:pt x="210" y="329"/>
                  <a:pt x="186" y="355"/>
                </a:cubicBezTo>
                <a:cubicBezTo>
                  <a:pt x="161" y="381"/>
                  <a:pt x="147" y="397"/>
                  <a:pt x="120" y="424"/>
                </a:cubicBezTo>
                <a:cubicBezTo>
                  <a:pt x="98" y="445"/>
                  <a:pt x="82" y="456"/>
                  <a:pt x="62" y="477"/>
                </a:cubicBezTo>
                <a:cubicBezTo>
                  <a:pt x="51" y="489"/>
                  <a:pt x="42" y="499"/>
                  <a:pt x="32" y="510"/>
                </a:cubicBezTo>
                <a:cubicBezTo>
                  <a:pt x="21" y="521"/>
                  <a:pt x="12" y="535"/>
                  <a:pt x="6" y="553"/>
                </a:cubicBezTo>
                <a:cubicBezTo>
                  <a:pt x="5" y="554"/>
                  <a:pt x="5" y="556"/>
                  <a:pt x="5" y="557"/>
                </a:cubicBezTo>
                <a:cubicBezTo>
                  <a:pt x="5" y="557"/>
                  <a:pt x="5" y="558"/>
                  <a:pt x="4" y="559"/>
                </a:cubicBezTo>
                <a:cubicBezTo>
                  <a:pt x="4" y="561"/>
                  <a:pt x="3" y="563"/>
                  <a:pt x="3" y="566"/>
                </a:cubicBezTo>
                <a:cubicBezTo>
                  <a:pt x="2" y="571"/>
                  <a:pt x="0" y="578"/>
                  <a:pt x="0" y="586"/>
                </a:cubicBezTo>
                <a:cubicBezTo>
                  <a:pt x="0" y="588"/>
                  <a:pt x="0" y="590"/>
                  <a:pt x="0" y="593"/>
                </a:cubicBezTo>
                <a:cubicBezTo>
                  <a:pt x="1" y="599"/>
                  <a:pt x="1" y="599"/>
                  <a:pt x="1" y="599"/>
                </a:cubicBezTo>
                <a:cubicBezTo>
                  <a:pt x="1" y="603"/>
                  <a:pt x="2" y="607"/>
                  <a:pt x="3" y="611"/>
                </a:cubicBezTo>
                <a:cubicBezTo>
                  <a:pt x="4" y="615"/>
                  <a:pt x="5" y="618"/>
                  <a:pt x="6" y="621"/>
                </a:cubicBezTo>
                <a:cubicBezTo>
                  <a:pt x="7" y="624"/>
                  <a:pt x="9" y="627"/>
                  <a:pt x="10" y="629"/>
                </a:cubicBezTo>
                <a:cubicBezTo>
                  <a:pt x="10" y="631"/>
                  <a:pt x="12" y="632"/>
                  <a:pt x="13" y="634"/>
                </a:cubicBezTo>
                <a:cubicBezTo>
                  <a:pt x="14" y="636"/>
                  <a:pt x="15" y="637"/>
                  <a:pt x="16" y="639"/>
                </a:cubicBezTo>
                <a:cubicBezTo>
                  <a:pt x="18" y="642"/>
                  <a:pt x="21" y="646"/>
                  <a:pt x="23" y="649"/>
                </a:cubicBezTo>
                <a:cubicBezTo>
                  <a:pt x="29" y="657"/>
                  <a:pt x="36" y="663"/>
                  <a:pt x="44" y="672"/>
                </a:cubicBezTo>
                <a:cubicBezTo>
                  <a:pt x="50" y="679"/>
                  <a:pt x="74" y="706"/>
                  <a:pt x="82" y="714"/>
                </a:cubicBezTo>
                <a:cubicBezTo>
                  <a:pt x="106" y="737"/>
                  <a:pt x="128" y="758"/>
                  <a:pt x="148" y="779"/>
                </a:cubicBezTo>
                <a:cubicBezTo>
                  <a:pt x="159" y="789"/>
                  <a:pt x="169" y="799"/>
                  <a:pt x="179" y="808"/>
                </a:cubicBezTo>
                <a:cubicBezTo>
                  <a:pt x="191" y="821"/>
                  <a:pt x="203" y="833"/>
                  <a:pt x="216" y="846"/>
                </a:cubicBezTo>
                <a:cubicBezTo>
                  <a:pt x="220" y="846"/>
                  <a:pt x="220" y="846"/>
                  <a:pt x="220" y="846"/>
                </a:cubicBezTo>
                <a:cubicBezTo>
                  <a:pt x="222" y="847"/>
                  <a:pt x="222" y="847"/>
                  <a:pt x="222" y="847"/>
                </a:cubicBezTo>
                <a:cubicBezTo>
                  <a:pt x="223" y="847"/>
                  <a:pt x="223" y="847"/>
                  <a:pt x="223" y="847"/>
                </a:cubicBezTo>
                <a:cubicBezTo>
                  <a:pt x="223" y="847"/>
                  <a:pt x="223" y="847"/>
                  <a:pt x="223" y="847"/>
                </a:cubicBezTo>
                <a:cubicBezTo>
                  <a:pt x="223" y="847"/>
                  <a:pt x="223" y="847"/>
                  <a:pt x="223" y="847"/>
                </a:cubicBezTo>
                <a:cubicBezTo>
                  <a:pt x="223" y="846"/>
                  <a:pt x="223" y="846"/>
                  <a:pt x="223" y="846"/>
                </a:cubicBezTo>
                <a:cubicBezTo>
                  <a:pt x="224" y="844"/>
                  <a:pt x="225" y="842"/>
                  <a:pt x="226" y="840"/>
                </a:cubicBezTo>
                <a:cubicBezTo>
                  <a:pt x="225" y="836"/>
                  <a:pt x="223" y="832"/>
                  <a:pt x="222" y="828"/>
                </a:cubicBezTo>
                <a:cubicBezTo>
                  <a:pt x="221" y="826"/>
                  <a:pt x="220" y="824"/>
                  <a:pt x="220" y="822"/>
                </a:cubicBezTo>
                <a:cubicBezTo>
                  <a:pt x="218" y="816"/>
                  <a:pt x="218" y="816"/>
                  <a:pt x="218" y="816"/>
                </a:cubicBezTo>
                <a:cubicBezTo>
                  <a:pt x="217" y="811"/>
                  <a:pt x="216" y="807"/>
                  <a:pt x="215" y="802"/>
                </a:cubicBezTo>
                <a:cubicBezTo>
                  <a:pt x="215" y="800"/>
                  <a:pt x="214" y="794"/>
                  <a:pt x="213" y="785"/>
                </a:cubicBezTo>
                <a:cubicBezTo>
                  <a:pt x="213" y="784"/>
                  <a:pt x="213" y="783"/>
                  <a:pt x="213" y="782"/>
                </a:cubicBezTo>
                <a:cubicBezTo>
                  <a:pt x="212" y="781"/>
                  <a:pt x="212" y="780"/>
                  <a:pt x="212" y="778"/>
                </a:cubicBezTo>
                <a:cubicBezTo>
                  <a:pt x="212" y="776"/>
                  <a:pt x="212" y="773"/>
                  <a:pt x="212" y="770"/>
                </a:cubicBezTo>
                <a:cubicBezTo>
                  <a:pt x="212" y="768"/>
                  <a:pt x="212" y="765"/>
                  <a:pt x="211" y="761"/>
                </a:cubicBezTo>
                <a:cubicBezTo>
                  <a:pt x="212" y="758"/>
                  <a:pt x="212" y="755"/>
                  <a:pt x="212" y="752"/>
                </a:cubicBezTo>
                <a:cubicBezTo>
                  <a:pt x="213" y="725"/>
                  <a:pt x="220" y="690"/>
                  <a:pt x="237" y="659"/>
                </a:cubicBezTo>
                <a:cubicBezTo>
                  <a:pt x="254" y="628"/>
                  <a:pt x="279" y="601"/>
                  <a:pt x="304" y="584"/>
                </a:cubicBezTo>
                <a:cubicBezTo>
                  <a:pt x="311" y="580"/>
                  <a:pt x="316" y="576"/>
                  <a:pt x="322" y="573"/>
                </a:cubicBezTo>
                <a:cubicBezTo>
                  <a:pt x="328" y="570"/>
                  <a:pt x="334" y="567"/>
                  <a:pt x="339" y="565"/>
                </a:cubicBezTo>
                <a:cubicBezTo>
                  <a:pt x="341" y="564"/>
                  <a:pt x="341" y="564"/>
                  <a:pt x="341" y="564"/>
                </a:cubicBezTo>
                <a:cubicBezTo>
                  <a:pt x="342" y="563"/>
                  <a:pt x="342" y="563"/>
                  <a:pt x="343" y="562"/>
                </a:cubicBezTo>
                <a:cubicBezTo>
                  <a:pt x="343" y="562"/>
                  <a:pt x="344" y="561"/>
                  <a:pt x="344" y="561"/>
                </a:cubicBezTo>
                <a:cubicBezTo>
                  <a:pt x="345" y="560"/>
                  <a:pt x="346" y="559"/>
                  <a:pt x="347" y="558"/>
                </a:cubicBezTo>
                <a:cubicBezTo>
                  <a:pt x="349" y="556"/>
                  <a:pt x="350" y="554"/>
                  <a:pt x="352" y="553"/>
                </a:cubicBezTo>
                <a:cubicBezTo>
                  <a:pt x="355" y="549"/>
                  <a:pt x="358" y="547"/>
                  <a:pt x="360" y="545"/>
                </a:cubicBezTo>
                <a:cubicBezTo>
                  <a:pt x="381" y="522"/>
                  <a:pt x="400" y="504"/>
                  <a:pt x="421" y="484"/>
                </a:cubicBezTo>
                <a:cubicBezTo>
                  <a:pt x="425" y="480"/>
                  <a:pt x="431" y="474"/>
                  <a:pt x="436" y="469"/>
                </a:cubicBezTo>
                <a:cubicBezTo>
                  <a:pt x="462" y="441"/>
                  <a:pt x="487" y="416"/>
                  <a:pt x="518" y="387"/>
                </a:cubicBezTo>
                <a:cubicBezTo>
                  <a:pt x="547" y="355"/>
                  <a:pt x="578" y="326"/>
                  <a:pt x="609" y="296"/>
                </a:cubicBezTo>
                <a:cubicBezTo>
                  <a:pt x="622" y="280"/>
                  <a:pt x="639" y="263"/>
                  <a:pt x="664" y="238"/>
                </a:cubicBezTo>
                <a:cubicBezTo>
                  <a:pt x="673" y="229"/>
                  <a:pt x="682" y="220"/>
                  <a:pt x="691" y="211"/>
                </a:cubicBezTo>
                <a:cubicBezTo>
                  <a:pt x="701" y="200"/>
                  <a:pt x="711" y="190"/>
                  <a:pt x="721" y="180"/>
                </a:cubicBezTo>
                <a:cubicBezTo>
                  <a:pt x="718" y="171"/>
                  <a:pt x="714" y="161"/>
                  <a:pt x="711" y="153"/>
                </a:cubicBezTo>
                <a:cubicBezTo>
                  <a:pt x="709" y="148"/>
                  <a:pt x="708" y="146"/>
                  <a:pt x="707" y="144"/>
                </a:cubicBezTo>
                <a:cubicBezTo>
                  <a:pt x="706" y="139"/>
                  <a:pt x="706" y="139"/>
                  <a:pt x="706" y="139"/>
                </a:cubicBezTo>
                <a:cubicBezTo>
                  <a:pt x="705" y="135"/>
                  <a:pt x="705" y="135"/>
                  <a:pt x="705" y="135"/>
                </a:cubicBezTo>
                <a:cubicBezTo>
                  <a:pt x="703" y="131"/>
                  <a:pt x="696" y="111"/>
                  <a:pt x="689" y="92"/>
                </a:cubicBezTo>
                <a:cubicBezTo>
                  <a:pt x="686" y="83"/>
                  <a:pt x="683" y="74"/>
                  <a:pt x="680" y="66"/>
                </a:cubicBezTo>
                <a:cubicBezTo>
                  <a:pt x="679" y="63"/>
                  <a:pt x="678" y="60"/>
                  <a:pt x="677" y="57"/>
                </a:cubicBezTo>
                <a:cubicBezTo>
                  <a:pt x="676" y="55"/>
                  <a:pt x="675" y="53"/>
                  <a:pt x="675" y="52"/>
                </a:cubicBezTo>
                <a:cubicBezTo>
                  <a:pt x="674" y="51"/>
                  <a:pt x="674" y="50"/>
                  <a:pt x="673" y="48"/>
                </a:cubicBezTo>
                <a:cubicBezTo>
                  <a:pt x="670" y="47"/>
                  <a:pt x="666" y="46"/>
                  <a:pt x="663" y="45"/>
                </a:cubicBezTo>
                <a:cubicBezTo>
                  <a:pt x="660" y="44"/>
                  <a:pt x="658" y="43"/>
                  <a:pt x="655" y="42"/>
                </a:cubicBezTo>
                <a:cubicBezTo>
                  <a:pt x="650" y="40"/>
                  <a:pt x="644" y="38"/>
                  <a:pt x="639" y="36"/>
                </a:cubicBezTo>
                <a:cubicBezTo>
                  <a:pt x="627" y="32"/>
                  <a:pt x="616" y="28"/>
                  <a:pt x="606" y="24"/>
                </a:cubicBezTo>
                <a:cubicBezTo>
                  <a:pt x="572" y="12"/>
                  <a:pt x="560" y="9"/>
                  <a:pt x="547" y="6"/>
                </a:cubicBezTo>
                <a:cubicBezTo>
                  <a:pt x="531" y="3"/>
                  <a:pt x="561" y="16"/>
                  <a:pt x="570" y="19"/>
                </a:cubicBezTo>
                <a:cubicBezTo>
                  <a:pt x="579" y="24"/>
                  <a:pt x="586" y="27"/>
                  <a:pt x="594" y="29"/>
                </a:cubicBezTo>
                <a:cubicBezTo>
                  <a:pt x="599" y="31"/>
                  <a:pt x="615" y="37"/>
                  <a:pt x="621" y="39"/>
                </a:cubicBezTo>
                <a:cubicBezTo>
                  <a:pt x="628" y="42"/>
                  <a:pt x="636" y="45"/>
                  <a:pt x="643" y="48"/>
                </a:cubicBezTo>
                <a:cubicBezTo>
                  <a:pt x="647" y="50"/>
                  <a:pt x="651" y="51"/>
                  <a:pt x="655" y="52"/>
                </a:cubicBezTo>
                <a:cubicBezTo>
                  <a:pt x="662" y="54"/>
                  <a:pt x="662" y="54"/>
                  <a:pt x="662" y="54"/>
                </a:cubicBezTo>
                <a:cubicBezTo>
                  <a:pt x="665" y="55"/>
                  <a:pt x="665" y="55"/>
                  <a:pt x="665" y="55"/>
                </a:cubicBezTo>
                <a:cubicBezTo>
                  <a:pt x="666" y="55"/>
                  <a:pt x="666" y="55"/>
                  <a:pt x="666" y="55"/>
                </a:cubicBezTo>
                <a:cubicBezTo>
                  <a:pt x="666" y="56"/>
                  <a:pt x="666" y="56"/>
                  <a:pt x="666" y="57"/>
                </a:cubicBezTo>
                <a:cubicBezTo>
                  <a:pt x="668" y="60"/>
                  <a:pt x="668" y="60"/>
                  <a:pt x="668" y="60"/>
                </a:cubicBezTo>
                <a:cubicBezTo>
                  <a:pt x="671" y="67"/>
                  <a:pt x="671" y="67"/>
                  <a:pt x="671" y="67"/>
                </a:cubicBezTo>
                <a:cubicBezTo>
                  <a:pt x="673" y="71"/>
                  <a:pt x="675" y="75"/>
                  <a:pt x="676" y="79"/>
                </a:cubicBezTo>
                <a:cubicBezTo>
                  <a:pt x="680" y="88"/>
                  <a:pt x="684" y="96"/>
                  <a:pt x="687" y="105"/>
                </a:cubicBezTo>
                <a:cubicBezTo>
                  <a:pt x="690" y="115"/>
                  <a:pt x="693" y="123"/>
                  <a:pt x="694" y="130"/>
                </a:cubicBezTo>
                <a:cubicBezTo>
                  <a:pt x="696" y="136"/>
                  <a:pt x="698" y="143"/>
                  <a:pt x="702" y="154"/>
                </a:cubicBezTo>
                <a:cubicBezTo>
                  <a:pt x="703" y="159"/>
                  <a:pt x="705" y="164"/>
                  <a:pt x="707" y="168"/>
                </a:cubicBezTo>
                <a:cubicBezTo>
                  <a:pt x="708" y="170"/>
                  <a:pt x="709" y="172"/>
                  <a:pt x="710" y="174"/>
                </a:cubicBezTo>
                <a:cubicBezTo>
                  <a:pt x="710" y="175"/>
                  <a:pt x="710" y="175"/>
                  <a:pt x="710" y="176"/>
                </a:cubicBezTo>
                <a:cubicBezTo>
                  <a:pt x="711" y="176"/>
                  <a:pt x="711" y="176"/>
                  <a:pt x="711" y="176"/>
                </a:cubicBezTo>
                <a:cubicBezTo>
                  <a:pt x="711" y="177"/>
                  <a:pt x="711" y="177"/>
                  <a:pt x="711" y="177"/>
                </a:cubicBezTo>
                <a:cubicBezTo>
                  <a:pt x="711" y="178"/>
                  <a:pt x="710" y="178"/>
                  <a:pt x="710" y="179"/>
                </a:cubicBezTo>
                <a:cubicBezTo>
                  <a:pt x="710" y="179"/>
                  <a:pt x="710" y="180"/>
                  <a:pt x="709" y="180"/>
                </a:cubicBezTo>
                <a:cubicBezTo>
                  <a:pt x="709" y="180"/>
                  <a:pt x="709" y="181"/>
                  <a:pt x="708" y="181"/>
                </a:cubicBezTo>
                <a:cubicBezTo>
                  <a:pt x="707" y="183"/>
                  <a:pt x="707" y="184"/>
                  <a:pt x="706" y="184"/>
                </a:cubicBezTo>
                <a:cubicBezTo>
                  <a:pt x="706" y="185"/>
                  <a:pt x="708" y="184"/>
                  <a:pt x="712" y="180"/>
                </a:cubicBezTo>
                <a:cubicBezTo>
                  <a:pt x="697" y="194"/>
                  <a:pt x="681" y="207"/>
                  <a:pt x="661" y="229"/>
                </a:cubicBezTo>
                <a:cubicBezTo>
                  <a:pt x="653" y="237"/>
                  <a:pt x="646" y="245"/>
                  <a:pt x="636" y="255"/>
                </a:cubicBezTo>
                <a:cubicBezTo>
                  <a:pt x="617" y="275"/>
                  <a:pt x="605" y="284"/>
                  <a:pt x="586" y="302"/>
                </a:cubicBezTo>
                <a:cubicBezTo>
                  <a:pt x="569" y="319"/>
                  <a:pt x="554" y="335"/>
                  <a:pt x="539" y="351"/>
                </a:cubicBezTo>
                <a:cubicBezTo>
                  <a:pt x="518" y="374"/>
                  <a:pt x="492" y="399"/>
                  <a:pt x="466" y="424"/>
                </a:cubicBezTo>
                <a:cubicBezTo>
                  <a:pt x="448" y="442"/>
                  <a:pt x="429" y="460"/>
                  <a:pt x="412" y="478"/>
                </a:cubicBezTo>
                <a:cubicBezTo>
                  <a:pt x="405" y="487"/>
                  <a:pt x="390" y="501"/>
                  <a:pt x="380" y="511"/>
                </a:cubicBezTo>
                <a:cubicBezTo>
                  <a:pt x="370" y="521"/>
                  <a:pt x="359" y="532"/>
                  <a:pt x="355" y="537"/>
                </a:cubicBezTo>
                <a:cubicBezTo>
                  <a:pt x="354" y="539"/>
                  <a:pt x="350" y="542"/>
                  <a:pt x="346" y="545"/>
                </a:cubicBezTo>
                <a:cubicBezTo>
                  <a:pt x="345" y="547"/>
                  <a:pt x="342" y="550"/>
                  <a:pt x="340" y="552"/>
                </a:cubicBezTo>
                <a:cubicBezTo>
                  <a:pt x="339" y="553"/>
                  <a:pt x="338" y="554"/>
                  <a:pt x="337" y="555"/>
                </a:cubicBezTo>
                <a:cubicBezTo>
                  <a:pt x="336" y="555"/>
                  <a:pt x="336" y="556"/>
                  <a:pt x="336" y="556"/>
                </a:cubicBezTo>
                <a:cubicBezTo>
                  <a:pt x="334" y="557"/>
                  <a:pt x="334" y="557"/>
                  <a:pt x="334" y="557"/>
                </a:cubicBezTo>
                <a:cubicBezTo>
                  <a:pt x="323" y="562"/>
                  <a:pt x="314" y="567"/>
                  <a:pt x="315" y="568"/>
                </a:cubicBezTo>
                <a:cubicBezTo>
                  <a:pt x="313" y="568"/>
                  <a:pt x="306" y="571"/>
                  <a:pt x="296" y="576"/>
                </a:cubicBezTo>
                <a:cubicBezTo>
                  <a:pt x="292" y="579"/>
                  <a:pt x="287" y="583"/>
                  <a:pt x="281" y="587"/>
                </a:cubicBezTo>
                <a:cubicBezTo>
                  <a:pt x="278" y="589"/>
                  <a:pt x="276" y="591"/>
                  <a:pt x="273" y="594"/>
                </a:cubicBezTo>
                <a:cubicBezTo>
                  <a:pt x="271" y="596"/>
                  <a:pt x="268" y="598"/>
                  <a:pt x="265" y="601"/>
                </a:cubicBezTo>
                <a:cubicBezTo>
                  <a:pt x="262" y="603"/>
                  <a:pt x="260" y="606"/>
                  <a:pt x="257" y="609"/>
                </a:cubicBezTo>
                <a:cubicBezTo>
                  <a:pt x="255" y="612"/>
                  <a:pt x="252" y="615"/>
                  <a:pt x="250" y="618"/>
                </a:cubicBezTo>
                <a:cubicBezTo>
                  <a:pt x="247" y="620"/>
                  <a:pt x="246" y="623"/>
                  <a:pt x="243" y="626"/>
                </a:cubicBezTo>
                <a:cubicBezTo>
                  <a:pt x="241" y="629"/>
                  <a:pt x="239" y="632"/>
                  <a:pt x="238" y="635"/>
                </a:cubicBezTo>
                <a:cubicBezTo>
                  <a:pt x="235" y="638"/>
                  <a:pt x="234" y="641"/>
                  <a:pt x="233" y="644"/>
                </a:cubicBezTo>
                <a:cubicBezTo>
                  <a:pt x="231" y="646"/>
                  <a:pt x="230" y="649"/>
                  <a:pt x="228" y="652"/>
                </a:cubicBezTo>
                <a:cubicBezTo>
                  <a:pt x="227" y="654"/>
                  <a:pt x="226" y="656"/>
                  <a:pt x="225" y="659"/>
                </a:cubicBezTo>
                <a:cubicBezTo>
                  <a:pt x="224" y="661"/>
                  <a:pt x="224" y="663"/>
                  <a:pt x="223" y="665"/>
                </a:cubicBezTo>
                <a:cubicBezTo>
                  <a:pt x="224" y="661"/>
                  <a:pt x="224" y="661"/>
                  <a:pt x="224" y="661"/>
                </a:cubicBezTo>
                <a:cubicBezTo>
                  <a:pt x="225" y="659"/>
                  <a:pt x="225" y="657"/>
                  <a:pt x="225" y="656"/>
                </a:cubicBezTo>
                <a:cubicBezTo>
                  <a:pt x="225" y="656"/>
                  <a:pt x="224" y="657"/>
                  <a:pt x="222" y="661"/>
                </a:cubicBezTo>
                <a:cubicBezTo>
                  <a:pt x="219" y="666"/>
                  <a:pt x="217" y="672"/>
                  <a:pt x="214" y="678"/>
                </a:cubicBezTo>
                <a:cubicBezTo>
                  <a:pt x="212" y="684"/>
                  <a:pt x="210" y="691"/>
                  <a:pt x="209" y="696"/>
                </a:cubicBezTo>
                <a:cubicBezTo>
                  <a:pt x="208" y="700"/>
                  <a:pt x="207" y="707"/>
                  <a:pt x="205" y="714"/>
                </a:cubicBezTo>
                <a:cubicBezTo>
                  <a:pt x="204" y="717"/>
                  <a:pt x="204" y="721"/>
                  <a:pt x="203" y="723"/>
                </a:cubicBezTo>
                <a:cubicBezTo>
                  <a:pt x="203" y="726"/>
                  <a:pt x="202" y="729"/>
                  <a:pt x="202" y="730"/>
                </a:cubicBezTo>
                <a:cubicBezTo>
                  <a:pt x="201" y="732"/>
                  <a:pt x="201" y="730"/>
                  <a:pt x="201" y="730"/>
                </a:cubicBezTo>
                <a:cubicBezTo>
                  <a:pt x="201" y="730"/>
                  <a:pt x="200" y="733"/>
                  <a:pt x="199" y="740"/>
                </a:cubicBezTo>
                <a:cubicBezTo>
                  <a:pt x="199" y="747"/>
                  <a:pt x="199" y="754"/>
                  <a:pt x="199" y="762"/>
                </a:cubicBezTo>
                <a:cubicBezTo>
                  <a:pt x="200" y="766"/>
                  <a:pt x="200" y="771"/>
                  <a:pt x="201" y="775"/>
                </a:cubicBezTo>
                <a:cubicBezTo>
                  <a:pt x="201" y="778"/>
                  <a:pt x="201" y="780"/>
                  <a:pt x="201" y="782"/>
                </a:cubicBezTo>
                <a:cubicBezTo>
                  <a:pt x="202" y="785"/>
                  <a:pt x="202" y="787"/>
                  <a:pt x="203" y="790"/>
                </a:cubicBezTo>
                <a:cubicBezTo>
                  <a:pt x="203" y="795"/>
                  <a:pt x="204" y="799"/>
                  <a:pt x="205" y="803"/>
                </a:cubicBezTo>
                <a:cubicBezTo>
                  <a:pt x="205" y="808"/>
                  <a:pt x="206" y="812"/>
                  <a:pt x="207" y="816"/>
                </a:cubicBezTo>
                <a:cubicBezTo>
                  <a:pt x="208" y="817"/>
                  <a:pt x="208" y="819"/>
                  <a:pt x="208" y="820"/>
                </a:cubicBezTo>
                <a:cubicBezTo>
                  <a:pt x="208" y="820"/>
                  <a:pt x="209" y="821"/>
                  <a:pt x="209" y="822"/>
                </a:cubicBezTo>
                <a:cubicBezTo>
                  <a:pt x="209" y="823"/>
                  <a:pt x="210" y="824"/>
                  <a:pt x="210" y="824"/>
                </a:cubicBezTo>
                <a:cubicBezTo>
                  <a:pt x="210" y="825"/>
                  <a:pt x="210" y="825"/>
                  <a:pt x="211" y="826"/>
                </a:cubicBezTo>
                <a:cubicBezTo>
                  <a:pt x="211" y="827"/>
                  <a:pt x="211" y="827"/>
                  <a:pt x="211" y="827"/>
                </a:cubicBezTo>
                <a:cubicBezTo>
                  <a:pt x="211" y="827"/>
                  <a:pt x="211" y="827"/>
                  <a:pt x="211" y="827"/>
                </a:cubicBezTo>
                <a:cubicBezTo>
                  <a:pt x="210" y="826"/>
                  <a:pt x="209" y="826"/>
                  <a:pt x="209" y="826"/>
                </a:cubicBezTo>
                <a:cubicBezTo>
                  <a:pt x="208" y="826"/>
                  <a:pt x="208" y="826"/>
                  <a:pt x="208" y="826"/>
                </a:cubicBezTo>
                <a:cubicBezTo>
                  <a:pt x="208" y="825"/>
                  <a:pt x="207" y="824"/>
                  <a:pt x="206" y="823"/>
                </a:cubicBezTo>
                <a:cubicBezTo>
                  <a:pt x="206" y="823"/>
                  <a:pt x="205" y="822"/>
                  <a:pt x="205" y="822"/>
                </a:cubicBezTo>
                <a:cubicBezTo>
                  <a:pt x="205" y="821"/>
                  <a:pt x="205" y="821"/>
                  <a:pt x="205" y="821"/>
                </a:cubicBezTo>
                <a:cubicBezTo>
                  <a:pt x="204" y="821"/>
                  <a:pt x="204" y="821"/>
                  <a:pt x="204" y="821"/>
                </a:cubicBezTo>
                <a:cubicBezTo>
                  <a:pt x="204" y="820"/>
                  <a:pt x="204" y="820"/>
                  <a:pt x="204" y="820"/>
                </a:cubicBezTo>
                <a:cubicBezTo>
                  <a:pt x="199" y="815"/>
                  <a:pt x="194" y="810"/>
                  <a:pt x="189" y="805"/>
                </a:cubicBezTo>
                <a:cubicBezTo>
                  <a:pt x="178" y="794"/>
                  <a:pt x="166" y="782"/>
                  <a:pt x="157" y="773"/>
                </a:cubicBezTo>
                <a:cubicBezTo>
                  <a:pt x="154" y="770"/>
                  <a:pt x="141" y="758"/>
                  <a:pt x="140" y="756"/>
                </a:cubicBezTo>
                <a:cubicBezTo>
                  <a:pt x="134" y="750"/>
                  <a:pt x="138" y="751"/>
                  <a:pt x="116" y="732"/>
                </a:cubicBezTo>
                <a:cubicBezTo>
                  <a:pt x="94" y="712"/>
                  <a:pt x="73" y="687"/>
                  <a:pt x="55" y="668"/>
                </a:cubicBezTo>
                <a:cubicBezTo>
                  <a:pt x="50" y="663"/>
                  <a:pt x="45" y="658"/>
                  <a:pt x="41" y="653"/>
                </a:cubicBezTo>
                <a:cubicBezTo>
                  <a:pt x="37" y="650"/>
                  <a:pt x="37" y="650"/>
                  <a:pt x="37" y="650"/>
                </a:cubicBezTo>
                <a:cubicBezTo>
                  <a:pt x="36" y="648"/>
                  <a:pt x="35" y="647"/>
                  <a:pt x="34" y="646"/>
                </a:cubicBezTo>
                <a:cubicBezTo>
                  <a:pt x="31" y="642"/>
                  <a:pt x="31" y="642"/>
                  <a:pt x="31" y="642"/>
                </a:cubicBezTo>
                <a:cubicBezTo>
                  <a:pt x="30" y="641"/>
                  <a:pt x="29" y="640"/>
                  <a:pt x="28" y="638"/>
                </a:cubicBezTo>
                <a:cubicBezTo>
                  <a:pt x="21" y="629"/>
                  <a:pt x="17" y="620"/>
                  <a:pt x="14" y="608"/>
                </a:cubicBezTo>
                <a:cubicBezTo>
                  <a:pt x="11" y="598"/>
                  <a:pt x="10" y="588"/>
                  <a:pt x="11" y="578"/>
                </a:cubicBezTo>
                <a:cubicBezTo>
                  <a:pt x="12" y="574"/>
                  <a:pt x="13" y="569"/>
                  <a:pt x="14" y="565"/>
                </a:cubicBezTo>
                <a:cubicBezTo>
                  <a:pt x="15" y="561"/>
                  <a:pt x="16" y="557"/>
                  <a:pt x="18" y="553"/>
                </a:cubicBezTo>
                <a:cubicBezTo>
                  <a:pt x="19" y="549"/>
                  <a:pt x="23" y="538"/>
                  <a:pt x="29" y="529"/>
                </a:cubicBezTo>
                <a:cubicBezTo>
                  <a:pt x="30" y="527"/>
                  <a:pt x="32" y="525"/>
                  <a:pt x="33" y="523"/>
                </a:cubicBezTo>
                <a:cubicBezTo>
                  <a:pt x="35" y="521"/>
                  <a:pt x="36" y="519"/>
                  <a:pt x="37" y="518"/>
                </a:cubicBezTo>
                <a:cubicBezTo>
                  <a:pt x="40" y="515"/>
                  <a:pt x="41" y="512"/>
                  <a:pt x="41" y="512"/>
                </a:cubicBezTo>
                <a:cubicBezTo>
                  <a:pt x="47" y="509"/>
                  <a:pt x="47" y="509"/>
                  <a:pt x="47" y="509"/>
                </a:cubicBezTo>
                <a:cubicBezTo>
                  <a:pt x="60" y="496"/>
                  <a:pt x="69" y="484"/>
                  <a:pt x="73" y="480"/>
                </a:cubicBezTo>
                <a:cubicBezTo>
                  <a:pt x="79" y="476"/>
                  <a:pt x="79" y="476"/>
                  <a:pt x="79" y="476"/>
                </a:cubicBezTo>
                <a:cubicBezTo>
                  <a:pt x="82" y="475"/>
                  <a:pt x="129" y="428"/>
                  <a:pt x="144" y="413"/>
                </a:cubicBezTo>
                <a:cubicBezTo>
                  <a:pt x="149" y="407"/>
                  <a:pt x="157" y="399"/>
                  <a:pt x="162" y="395"/>
                </a:cubicBezTo>
                <a:cubicBezTo>
                  <a:pt x="165" y="392"/>
                  <a:pt x="165" y="391"/>
                  <a:pt x="164" y="392"/>
                </a:cubicBezTo>
                <a:cubicBezTo>
                  <a:pt x="163" y="392"/>
                  <a:pt x="162" y="393"/>
                  <a:pt x="161" y="3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稻壳儿春秋广告/盗版必究        原创来源：http://chn.docer.com/works?userid=199329941#!/work_time"/>
          <p:cNvSpPr txBox="1"/>
          <p:nvPr/>
        </p:nvSpPr>
        <p:spPr>
          <a:xfrm>
            <a:off x="8288879" y="2083318"/>
            <a:ext cx="2762454" cy="7525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</a:t>
            </a:r>
          </a:p>
        </p:txBody>
      </p:sp>
      <p:sp>
        <p:nvSpPr>
          <p:cNvPr id="19" name="稻壳儿春秋广告/盗版必究        原创来源：http://chn.docer.com/works?userid=199329941#!/work_time"/>
          <p:cNvSpPr txBox="1"/>
          <p:nvPr/>
        </p:nvSpPr>
        <p:spPr>
          <a:xfrm>
            <a:off x="8288879" y="1731228"/>
            <a:ext cx="466794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02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8288879" y="4840197"/>
            <a:ext cx="2762454" cy="7525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</a:t>
            </a:r>
          </a:p>
        </p:txBody>
      </p:sp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8288879" y="4488107"/>
            <a:ext cx="466794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04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1140668" y="2083318"/>
            <a:ext cx="2762454" cy="7525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</a:t>
            </a:r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>
            <a:off x="3436328" y="1731228"/>
            <a:ext cx="466794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01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24" name="稻壳儿春秋广告/盗版必究        原创来源：http://chn.docer.com/works?userid=199329941#!/work_time"/>
          <p:cNvSpPr txBox="1"/>
          <p:nvPr/>
        </p:nvSpPr>
        <p:spPr>
          <a:xfrm>
            <a:off x="1140668" y="4840197"/>
            <a:ext cx="2762454" cy="7525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</a:t>
            </a:r>
          </a:p>
        </p:txBody>
      </p:sp>
      <p:sp>
        <p:nvSpPr>
          <p:cNvPr id="25" name="稻壳儿春秋广告/盗版必究        原创来源：http://chn.docer.com/works?userid=199329941#!/work_time"/>
          <p:cNvSpPr txBox="1"/>
          <p:nvPr/>
        </p:nvSpPr>
        <p:spPr>
          <a:xfrm>
            <a:off x="3436328" y="4488107"/>
            <a:ext cx="466794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03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 rot="18954733">
            <a:off x="5549676" y="4571250"/>
            <a:ext cx="141577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此处添加标题</a:t>
            </a: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 rot="18954733">
            <a:off x="5280558" y="2346941"/>
            <a:ext cx="141577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此处添加标题</a:t>
            </a:r>
          </a:p>
        </p:txBody>
      </p:sp>
      <p:sp>
        <p:nvSpPr>
          <p:cNvPr id="28" name="稻壳儿春秋广告/盗版必究        原创来源：http://chn.docer.com/works?userid=199329941#!/work_time"/>
          <p:cNvSpPr txBox="1"/>
          <p:nvPr/>
        </p:nvSpPr>
        <p:spPr>
          <a:xfrm rot="2582605" flipH="1">
            <a:off x="6446721" y="3301453"/>
            <a:ext cx="141577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此处添加标题</a:t>
            </a:r>
          </a:p>
        </p:txBody>
      </p:sp>
      <p:sp>
        <p:nvSpPr>
          <p:cNvPr id="29" name="稻壳儿春秋广告/盗版必究        原创来源：http://chn.docer.com/works?userid=199329941#!/work_time"/>
          <p:cNvSpPr txBox="1"/>
          <p:nvPr/>
        </p:nvSpPr>
        <p:spPr>
          <a:xfrm rot="2582605" flipH="1">
            <a:off x="4317909" y="3644942"/>
            <a:ext cx="141577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此处添加标题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春秋广告/盗版必究        原创来源：http://chn.docer.com/works?userid=199329941#!/work_time"/>
          <p:cNvSpPr/>
          <p:nvPr/>
        </p:nvSpPr>
        <p:spPr bwMode="auto">
          <a:xfrm>
            <a:off x="4130586" y="4551364"/>
            <a:ext cx="4968874" cy="96837"/>
          </a:xfrm>
          <a:custGeom>
            <a:avLst/>
            <a:gdLst>
              <a:gd name="T0" fmla="*/ 1215 w 1494"/>
              <a:gd name="T1" fmla="*/ 14 h 26"/>
              <a:gd name="T2" fmla="*/ 1258 w 1494"/>
              <a:gd name="T3" fmla="*/ 12 h 26"/>
              <a:gd name="T4" fmla="*/ 1321 w 1494"/>
              <a:gd name="T5" fmla="*/ 13 h 26"/>
              <a:gd name="T6" fmla="*/ 1381 w 1494"/>
              <a:gd name="T7" fmla="*/ 10 h 26"/>
              <a:gd name="T8" fmla="*/ 1421 w 1494"/>
              <a:gd name="T9" fmla="*/ 12 h 26"/>
              <a:gd name="T10" fmla="*/ 1439 w 1494"/>
              <a:gd name="T11" fmla="*/ 10 h 26"/>
              <a:gd name="T12" fmla="*/ 1489 w 1494"/>
              <a:gd name="T13" fmla="*/ 8 h 26"/>
              <a:gd name="T14" fmla="*/ 1479 w 1494"/>
              <a:gd name="T15" fmla="*/ 4 h 26"/>
              <a:gd name="T16" fmla="*/ 1435 w 1494"/>
              <a:gd name="T17" fmla="*/ 0 h 26"/>
              <a:gd name="T18" fmla="*/ 1291 w 1494"/>
              <a:gd name="T19" fmla="*/ 3 h 26"/>
              <a:gd name="T20" fmla="*/ 1241 w 1494"/>
              <a:gd name="T21" fmla="*/ 3 h 26"/>
              <a:gd name="T22" fmla="*/ 1106 w 1494"/>
              <a:gd name="T23" fmla="*/ 8 h 26"/>
              <a:gd name="T24" fmla="*/ 995 w 1494"/>
              <a:gd name="T25" fmla="*/ 8 h 26"/>
              <a:gd name="T26" fmla="*/ 987 w 1494"/>
              <a:gd name="T27" fmla="*/ 8 h 26"/>
              <a:gd name="T28" fmla="*/ 947 w 1494"/>
              <a:gd name="T29" fmla="*/ 8 h 26"/>
              <a:gd name="T30" fmla="*/ 875 w 1494"/>
              <a:gd name="T31" fmla="*/ 8 h 26"/>
              <a:gd name="T32" fmla="*/ 512 w 1494"/>
              <a:gd name="T33" fmla="*/ 10 h 26"/>
              <a:gd name="T34" fmla="*/ 442 w 1494"/>
              <a:gd name="T35" fmla="*/ 10 h 26"/>
              <a:gd name="T36" fmla="*/ 284 w 1494"/>
              <a:gd name="T37" fmla="*/ 10 h 26"/>
              <a:gd name="T38" fmla="*/ 165 w 1494"/>
              <a:gd name="T39" fmla="*/ 13 h 26"/>
              <a:gd name="T40" fmla="*/ 156 w 1494"/>
              <a:gd name="T41" fmla="*/ 14 h 26"/>
              <a:gd name="T42" fmla="*/ 96 w 1494"/>
              <a:gd name="T43" fmla="*/ 13 h 26"/>
              <a:gd name="T44" fmla="*/ 10 w 1494"/>
              <a:gd name="T45" fmla="*/ 18 h 26"/>
              <a:gd name="T46" fmla="*/ 43 w 1494"/>
              <a:gd name="T47" fmla="*/ 23 h 26"/>
              <a:gd name="T48" fmla="*/ 130 w 1494"/>
              <a:gd name="T49" fmla="*/ 20 h 26"/>
              <a:gd name="T50" fmla="*/ 163 w 1494"/>
              <a:gd name="T51" fmla="*/ 23 h 26"/>
              <a:gd name="T52" fmla="*/ 230 w 1494"/>
              <a:gd name="T53" fmla="*/ 21 h 26"/>
              <a:gd name="T54" fmla="*/ 297 w 1494"/>
              <a:gd name="T55" fmla="*/ 22 h 26"/>
              <a:gd name="T56" fmla="*/ 408 w 1494"/>
              <a:gd name="T57" fmla="*/ 20 h 26"/>
              <a:gd name="T58" fmla="*/ 487 w 1494"/>
              <a:gd name="T59" fmla="*/ 20 h 26"/>
              <a:gd name="T60" fmla="*/ 544 w 1494"/>
              <a:gd name="T61" fmla="*/ 18 h 26"/>
              <a:gd name="T62" fmla="*/ 629 w 1494"/>
              <a:gd name="T63" fmla="*/ 19 h 26"/>
              <a:gd name="T64" fmla="*/ 652 w 1494"/>
              <a:gd name="T65" fmla="*/ 21 h 26"/>
              <a:gd name="T66" fmla="*/ 675 w 1494"/>
              <a:gd name="T67" fmla="*/ 22 h 26"/>
              <a:gd name="T68" fmla="*/ 713 w 1494"/>
              <a:gd name="T69" fmla="*/ 20 h 26"/>
              <a:gd name="T70" fmla="*/ 761 w 1494"/>
              <a:gd name="T71" fmla="*/ 19 h 26"/>
              <a:gd name="T72" fmla="*/ 830 w 1494"/>
              <a:gd name="T73" fmla="*/ 19 h 26"/>
              <a:gd name="T74" fmla="*/ 909 w 1494"/>
              <a:gd name="T75" fmla="*/ 20 h 26"/>
              <a:gd name="T76" fmla="*/ 959 w 1494"/>
              <a:gd name="T77" fmla="*/ 19 h 26"/>
              <a:gd name="T78" fmla="*/ 1030 w 1494"/>
              <a:gd name="T79" fmla="*/ 16 h 26"/>
              <a:gd name="T80" fmla="*/ 1059 w 1494"/>
              <a:gd name="T81" fmla="*/ 14 h 26"/>
              <a:gd name="T82" fmla="*/ 1122 w 1494"/>
              <a:gd name="T83" fmla="*/ 17 h 26"/>
              <a:gd name="T84" fmla="*/ 1141 w 1494"/>
              <a:gd name="T85" fmla="*/ 1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4" h="26">
                <a:moveTo>
                  <a:pt x="1138" y="15"/>
                </a:moveTo>
                <a:cubicBezTo>
                  <a:pt x="1163" y="14"/>
                  <a:pt x="1190" y="14"/>
                  <a:pt x="1215" y="14"/>
                </a:cubicBezTo>
                <a:cubicBezTo>
                  <a:pt x="1224" y="14"/>
                  <a:pt x="1233" y="15"/>
                  <a:pt x="1243" y="14"/>
                </a:cubicBezTo>
                <a:cubicBezTo>
                  <a:pt x="1249" y="14"/>
                  <a:pt x="1272" y="13"/>
                  <a:pt x="1258" y="12"/>
                </a:cubicBezTo>
                <a:cubicBezTo>
                  <a:pt x="1254" y="12"/>
                  <a:pt x="1264" y="13"/>
                  <a:pt x="1268" y="13"/>
                </a:cubicBezTo>
                <a:cubicBezTo>
                  <a:pt x="1285" y="14"/>
                  <a:pt x="1302" y="13"/>
                  <a:pt x="1321" y="13"/>
                </a:cubicBezTo>
                <a:cubicBezTo>
                  <a:pt x="1333" y="13"/>
                  <a:pt x="1369" y="12"/>
                  <a:pt x="1378" y="13"/>
                </a:cubicBezTo>
                <a:cubicBezTo>
                  <a:pt x="1372" y="12"/>
                  <a:pt x="1374" y="11"/>
                  <a:pt x="1381" y="10"/>
                </a:cubicBezTo>
                <a:cubicBezTo>
                  <a:pt x="1388" y="10"/>
                  <a:pt x="1399" y="10"/>
                  <a:pt x="1407" y="10"/>
                </a:cubicBezTo>
                <a:cubicBezTo>
                  <a:pt x="1414" y="10"/>
                  <a:pt x="1419" y="11"/>
                  <a:pt x="1421" y="12"/>
                </a:cubicBezTo>
                <a:cubicBezTo>
                  <a:pt x="1420" y="11"/>
                  <a:pt x="1424" y="11"/>
                  <a:pt x="1428" y="11"/>
                </a:cubicBezTo>
                <a:cubicBezTo>
                  <a:pt x="1431" y="11"/>
                  <a:pt x="1436" y="10"/>
                  <a:pt x="1439" y="10"/>
                </a:cubicBezTo>
                <a:cubicBezTo>
                  <a:pt x="1450" y="10"/>
                  <a:pt x="1454" y="8"/>
                  <a:pt x="1456" y="7"/>
                </a:cubicBezTo>
                <a:cubicBezTo>
                  <a:pt x="1461" y="8"/>
                  <a:pt x="1481" y="9"/>
                  <a:pt x="1489" y="8"/>
                </a:cubicBezTo>
                <a:cubicBezTo>
                  <a:pt x="1494" y="8"/>
                  <a:pt x="1489" y="7"/>
                  <a:pt x="1486" y="7"/>
                </a:cubicBezTo>
                <a:cubicBezTo>
                  <a:pt x="1479" y="6"/>
                  <a:pt x="1470" y="6"/>
                  <a:pt x="1479" y="4"/>
                </a:cubicBezTo>
                <a:cubicBezTo>
                  <a:pt x="1493" y="2"/>
                  <a:pt x="1492" y="2"/>
                  <a:pt x="1470" y="1"/>
                </a:cubicBezTo>
                <a:cubicBezTo>
                  <a:pt x="1459" y="1"/>
                  <a:pt x="1447" y="0"/>
                  <a:pt x="1435" y="0"/>
                </a:cubicBezTo>
                <a:cubicBezTo>
                  <a:pt x="1390" y="1"/>
                  <a:pt x="1345" y="2"/>
                  <a:pt x="1300" y="3"/>
                </a:cubicBezTo>
                <a:cubicBezTo>
                  <a:pt x="1296" y="3"/>
                  <a:pt x="1293" y="3"/>
                  <a:pt x="1291" y="3"/>
                </a:cubicBezTo>
                <a:cubicBezTo>
                  <a:pt x="1281" y="3"/>
                  <a:pt x="1268" y="3"/>
                  <a:pt x="1263" y="3"/>
                </a:cubicBezTo>
                <a:cubicBezTo>
                  <a:pt x="1247" y="5"/>
                  <a:pt x="1253" y="2"/>
                  <a:pt x="1241" y="3"/>
                </a:cubicBezTo>
                <a:cubicBezTo>
                  <a:pt x="1219" y="5"/>
                  <a:pt x="1191" y="4"/>
                  <a:pt x="1167" y="5"/>
                </a:cubicBezTo>
                <a:cubicBezTo>
                  <a:pt x="1144" y="7"/>
                  <a:pt x="1130" y="8"/>
                  <a:pt x="1106" y="8"/>
                </a:cubicBezTo>
                <a:cubicBezTo>
                  <a:pt x="1086" y="8"/>
                  <a:pt x="1074" y="4"/>
                  <a:pt x="1055" y="5"/>
                </a:cubicBezTo>
                <a:cubicBezTo>
                  <a:pt x="1035" y="6"/>
                  <a:pt x="1019" y="8"/>
                  <a:pt x="995" y="8"/>
                </a:cubicBezTo>
                <a:cubicBezTo>
                  <a:pt x="994" y="8"/>
                  <a:pt x="993" y="8"/>
                  <a:pt x="993" y="9"/>
                </a:cubicBezTo>
                <a:cubicBezTo>
                  <a:pt x="993" y="9"/>
                  <a:pt x="990" y="9"/>
                  <a:pt x="987" y="8"/>
                </a:cubicBezTo>
                <a:cubicBezTo>
                  <a:pt x="983" y="8"/>
                  <a:pt x="979" y="8"/>
                  <a:pt x="974" y="8"/>
                </a:cubicBezTo>
                <a:cubicBezTo>
                  <a:pt x="964" y="8"/>
                  <a:pt x="952" y="7"/>
                  <a:pt x="947" y="8"/>
                </a:cubicBezTo>
                <a:cubicBezTo>
                  <a:pt x="937" y="10"/>
                  <a:pt x="927" y="10"/>
                  <a:pt x="912" y="10"/>
                </a:cubicBezTo>
                <a:cubicBezTo>
                  <a:pt x="906" y="9"/>
                  <a:pt x="883" y="7"/>
                  <a:pt x="875" y="8"/>
                </a:cubicBezTo>
                <a:cubicBezTo>
                  <a:pt x="817" y="8"/>
                  <a:pt x="774" y="11"/>
                  <a:pt x="722" y="9"/>
                </a:cubicBezTo>
                <a:cubicBezTo>
                  <a:pt x="709" y="8"/>
                  <a:pt x="542" y="9"/>
                  <a:pt x="512" y="10"/>
                </a:cubicBezTo>
                <a:cubicBezTo>
                  <a:pt x="492" y="10"/>
                  <a:pt x="475" y="10"/>
                  <a:pt x="456" y="10"/>
                </a:cubicBezTo>
                <a:cubicBezTo>
                  <a:pt x="452" y="10"/>
                  <a:pt x="447" y="10"/>
                  <a:pt x="442" y="10"/>
                </a:cubicBezTo>
                <a:cubicBezTo>
                  <a:pt x="417" y="11"/>
                  <a:pt x="395" y="11"/>
                  <a:pt x="367" y="10"/>
                </a:cubicBezTo>
                <a:cubicBezTo>
                  <a:pt x="339" y="12"/>
                  <a:pt x="312" y="10"/>
                  <a:pt x="284" y="10"/>
                </a:cubicBezTo>
                <a:cubicBezTo>
                  <a:pt x="271" y="12"/>
                  <a:pt x="255" y="13"/>
                  <a:pt x="232" y="12"/>
                </a:cubicBezTo>
                <a:cubicBezTo>
                  <a:pt x="211" y="12"/>
                  <a:pt x="187" y="13"/>
                  <a:pt x="165" y="13"/>
                </a:cubicBezTo>
                <a:cubicBezTo>
                  <a:pt x="162" y="14"/>
                  <a:pt x="160" y="14"/>
                  <a:pt x="159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3" y="13"/>
                  <a:pt x="153" y="13"/>
                  <a:pt x="153" y="13"/>
                </a:cubicBezTo>
                <a:cubicBezTo>
                  <a:pt x="147" y="14"/>
                  <a:pt x="100" y="13"/>
                  <a:pt x="96" y="13"/>
                </a:cubicBezTo>
                <a:cubicBezTo>
                  <a:pt x="82" y="15"/>
                  <a:pt x="65" y="14"/>
                  <a:pt x="50" y="14"/>
                </a:cubicBezTo>
                <a:cubicBezTo>
                  <a:pt x="26" y="15"/>
                  <a:pt x="19" y="16"/>
                  <a:pt x="10" y="18"/>
                </a:cubicBezTo>
                <a:cubicBezTo>
                  <a:pt x="0" y="21"/>
                  <a:pt x="21" y="22"/>
                  <a:pt x="27" y="23"/>
                </a:cubicBezTo>
                <a:cubicBezTo>
                  <a:pt x="33" y="23"/>
                  <a:pt x="38" y="23"/>
                  <a:pt x="43" y="23"/>
                </a:cubicBezTo>
                <a:cubicBezTo>
                  <a:pt x="47" y="23"/>
                  <a:pt x="58" y="23"/>
                  <a:pt x="62" y="23"/>
                </a:cubicBezTo>
                <a:cubicBezTo>
                  <a:pt x="84" y="26"/>
                  <a:pt x="109" y="20"/>
                  <a:pt x="130" y="20"/>
                </a:cubicBezTo>
                <a:cubicBezTo>
                  <a:pt x="137" y="20"/>
                  <a:pt x="143" y="21"/>
                  <a:pt x="147" y="21"/>
                </a:cubicBezTo>
                <a:cubicBezTo>
                  <a:pt x="152" y="22"/>
                  <a:pt x="156" y="22"/>
                  <a:pt x="163" y="23"/>
                </a:cubicBezTo>
                <a:cubicBezTo>
                  <a:pt x="180" y="23"/>
                  <a:pt x="197" y="20"/>
                  <a:pt x="184" y="19"/>
                </a:cubicBezTo>
                <a:cubicBezTo>
                  <a:pt x="197" y="20"/>
                  <a:pt x="210" y="22"/>
                  <a:pt x="230" y="21"/>
                </a:cubicBezTo>
                <a:cubicBezTo>
                  <a:pt x="237" y="20"/>
                  <a:pt x="244" y="20"/>
                  <a:pt x="253" y="20"/>
                </a:cubicBezTo>
                <a:cubicBezTo>
                  <a:pt x="271" y="19"/>
                  <a:pt x="280" y="22"/>
                  <a:pt x="297" y="22"/>
                </a:cubicBezTo>
                <a:cubicBezTo>
                  <a:pt x="313" y="23"/>
                  <a:pt x="327" y="21"/>
                  <a:pt x="341" y="20"/>
                </a:cubicBezTo>
                <a:cubicBezTo>
                  <a:pt x="362" y="19"/>
                  <a:pt x="384" y="20"/>
                  <a:pt x="408" y="20"/>
                </a:cubicBezTo>
                <a:cubicBezTo>
                  <a:pt x="424" y="20"/>
                  <a:pt x="442" y="21"/>
                  <a:pt x="458" y="20"/>
                </a:cubicBezTo>
                <a:cubicBezTo>
                  <a:pt x="465" y="19"/>
                  <a:pt x="478" y="19"/>
                  <a:pt x="487" y="20"/>
                </a:cubicBezTo>
                <a:cubicBezTo>
                  <a:pt x="496" y="20"/>
                  <a:pt x="506" y="19"/>
                  <a:pt x="510" y="18"/>
                </a:cubicBezTo>
                <a:cubicBezTo>
                  <a:pt x="516" y="19"/>
                  <a:pt x="545" y="19"/>
                  <a:pt x="544" y="18"/>
                </a:cubicBezTo>
                <a:cubicBezTo>
                  <a:pt x="549" y="22"/>
                  <a:pt x="612" y="23"/>
                  <a:pt x="631" y="19"/>
                </a:cubicBezTo>
                <a:cubicBezTo>
                  <a:pt x="629" y="19"/>
                  <a:pt x="629" y="19"/>
                  <a:pt x="629" y="19"/>
                </a:cubicBezTo>
                <a:cubicBezTo>
                  <a:pt x="625" y="20"/>
                  <a:pt x="623" y="21"/>
                  <a:pt x="629" y="22"/>
                </a:cubicBezTo>
                <a:cubicBezTo>
                  <a:pt x="636" y="22"/>
                  <a:pt x="645" y="21"/>
                  <a:pt x="652" y="21"/>
                </a:cubicBezTo>
                <a:cubicBezTo>
                  <a:pt x="657" y="21"/>
                  <a:pt x="671" y="20"/>
                  <a:pt x="674" y="21"/>
                </a:cubicBezTo>
                <a:cubicBezTo>
                  <a:pt x="676" y="21"/>
                  <a:pt x="675" y="21"/>
                  <a:pt x="675" y="22"/>
                </a:cubicBezTo>
                <a:cubicBezTo>
                  <a:pt x="674" y="22"/>
                  <a:pt x="677" y="22"/>
                  <a:pt x="681" y="23"/>
                </a:cubicBezTo>
                <a:cubicBezTo>
                  <a:pt x="690" y="22"/>
                  <a:pt x="699" y="20"/>
                  <a:pt x="713" y="20"/>
                </a:cubicBezTo>
                <a:cubicBezTo>
                  <a:pt x="719" y="20"/>
                  <a:pt x="724" y="20"/>
                  <a:pt x="729" y="20"/>
                </a:cubicBezTo>
                <a:cubicBezTo>
                  <a:pt x="741" y="21"/>
                  <a:pt x="756" y="20"/>
                  <a:pt x="761" y="19"/>
                </a:cubicBezTo>
                <a:cubicBezTo>
                  <a:pt x="771" y="20"/>
                  <a:pt x="797" y="20"/>
                  <a:pt x="814" y="19"/>
                </a:cubicBezTo>
                <a:cubicBezTo>
                  <a:pt x="817" y="19"/>
                  <a:pt x="828" y="18"/>
                  <a:pt x="830" y="19"/>
                </a:cubicBezTo>
                <a:cubicBezTo>
                  <a:pt x="835" y="19"/>
                  <a:pt x="833" y="21"/>
                  <a:pt x="851" y="19"/>
                </a:cubicBezTo>
                <a:cubicBezTo>
                  <a:pt x="871" y="17"/>
                  <a:pt x="892" y="19"/>
                  <a:pt x="909" y="20"/>
                </a:cubicBezTo>
                <a:cubicBezTo>
                  <a:pt x="917" y="20"/>
                  <a:pt x="927" y="20"/>
                  <a:pt x="936" y="20"/>
                </a:cubicBezTo>
                <a:cubicBezTo>
                  <a:pt x="944" y="20"/>
                  <a:pt x="951" y="19"/>
                  <a:pt x="959" y="19"/>
                </a:cubicBezTo>
                <a:cubicBezTo>
                  <a:pt x="973" y="18"/>
                  <a:pt x="987" y="19"/>
                  <a:pt x="998" y="19"/>
                </a:cubicBezTo>
                <a:cubicBezTo>
                  <a:pt x="1003" y="19"/>
                  <a:pt x="1030" y="16"/>
                  <a:pt x="1030" y="16"/>
                </a:cubicBezTo>
                <a:cubicBezTo>
                  <a:pt x="1034" y="17"/>
                  <a:pt x="1034" y="17"/>
                  <a:pt x="1034" y="17"/>
                </a:cubicBezTo>
                <a:cubicBezTo>
                  <a:pt x="1046" y="17"/>
                  <a:pt x="1055" y="16"/>
                  <a:pt x="1059" y="14"/>
                </a:cubicBezTo>
                <a:cubicBezTo>
                  <a:pt x="1064" y="17"/>
                  <a:pt x="1064" y="17"/>
                  <a:pt x="1064" y="17"/>
                </a:cubicBezTo>
                <a:cubicBezTo>
                  <a:pt x="1066" y="18"/>
                  <a:pt x="1108" y="17"/>
                  <a:pt x="1122" y="17"/>
                </a:cubicBezTo>
                <a:cubicBezTo>
                  <a:pt x="1127" y="16"/>
                  <a:pt x="1134" y="17"/>
                  <a:pt x="1138" y="17"/>
                </a:cubicBezTo>
                <a:cubicBezTo>
                  <a:pt x="1141" y="17"/>
                  <a:pt x="1142" y="16"/>
                  <a:pt x="1141" y="16"/>
                </a:cubicBezTo>
                <a:cubicBezTo>
                  <a:pt x="1140" y="16"/>
                  <a:pt x="1139" y="16"/>
                  <a:pt x="1138" y="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2" name="稻壳儿春秋广告/盗版必究        原创来源：http://chn.docer.com/works?userid=199329941#!/work_time"/>
          <p:cNvSpPr/>
          <p:nvPr/>
        </p:nvSpPr>
        <p:spPr>
          <a:xfrm>
            <a:off x="4326285" y="3463875"/>
            <a:ext cx="428643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Spring And Autumn Advertisement</a:t>
            </a:r>
          </a:p>
        </p:txBody>
      </p:sp>
      <p:sp>
        <p:nvSpPr>
          <p:cNvPr id="37" name="稻壳儿春秋广告/盗版必究        原创来源：http://chn.docer.com/works?userid=199329941#!/work_time"/>
          <p:cNvSpPr txBox="1"/>
          <p:nvPr/>
        </p:nvSpPr>
        <p:spPr>
          <a:xfrm>
            <a:off x="4326285" y="2978703"/>
            <a:ext cx="383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方正硬笔楷书简体" panose="03000509000000000000" pitchFamily="65" charset="-122"/>
                <a:ea typeface="方正硬笔楷书简体" panose="03000509000000000000" pitchFamily="65" charset="-122"/>
                <a:cs typeface="+mn-cs"/>
              </a:rPr>
              <a:t>请在此添加标题</a:t>
            </a:r>
          </a:p>
        </p:txBody>
      </p:sp>
      <p:sp>
        <p:nvSpPr>
          <p:cNvPr id="38" name="稻壳儿春秋广告/盗版必究        原创来源：http://chn.docer.com/works?userid=199329941#!/work_time"/>
          <p:cNvSpPr txBox="1"/>
          <p:nvPr/>
        </p:nvSpPr>
        <p:spPr>
          <a:xfrm>
            <a:off x="4326285" y="3825229"/>
            <a:ext cx="455525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 for downloading,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Bazhong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City, Sichuan Province Spring and Autumn ads main graphic design, there are any questions, please contact the rice hull my business number.</a:t>
            </a:r>
          </a:p>
        </p:txBody>
      </p:sp>
      <p:sp>
        <p:nvSpPr>
          <p:cNvPr id="39" name="稻壳儿春秋广告/盗版必究        原创来源：http://chn.docer.com/works?userid=199329941#!/work_time"/>
          <p:cNvSpPr txBox="1"/>
          <p:nvPr/>
        </p:nvSpPr>
        <p:spPr>
          <a:xfrm>
            <a:off x="4326285" y="2262046"/>
            <a:ext cx="2430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方正硬笔楷书简体" panose="03000509000000000000" pitchFamily="65" charset="-122"/>
                <a:ea typeface="方正硬笔楷书简体" panose="03000509000000000000" pitchFamily="65" charset="-122"/>
                <a:cs typeface="+mn-cs"/>
              </a:rPr>
              <a:t>第肆部分</a:t>
            </a:r>
          </a:p>
        </p:txBody>
      </p:sp>
      <p:pic>
        <p:nvPicPr>
          <p:cNvPr id="9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878" y="2039687"/>
            <a:ext cx="1317754" cy="2618245"/>
          </a:xfrm>
          <a:prstGeom prst="rect">
            <a:avLst/>
          </a:prstGeom>
        </p:spPr>
      </p:pic>
      <p:pic>
        <p:nvPicPr>
          <p:cNvPr id="11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69" y="2068948"/>
            <a:ext cx="2271217" cy="3174573"/>
          </a:xfrm>
          <a:prstGeom prst="rect">
            <a:avLst/>
          </a:prstGeom>
        </p:spPr>
      </p:pic>
      <p:pic>
        <p:nvPicPr>
          <p:cNvPr id="22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02" y="5047715"/>
            <a:ext cx="2017241" cy="9862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9566" cy="1323974"/>
          </a:xfrm>
          <a:prstGeom prst="rect">
            <a:avLst/>
          </a:prstGeom>
        </p:spPr>
      </p:pic>
      <p:pic>
        <p:nvPicPr>
          <p:cNvPr id="6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62650"/>
            <a:ext cx="1021710" cy="895350"/>
          </a:xfrm>
          <a:prstGeom prst="rect">
            <a:avLst/>
          </a:prstGeom>
        </p:spPr>
      </p:pic>
      <p:pic>
        <p:nvPicPr>
          <p:cNvPr id="1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86" y="0"/>
            <a:ext cx="1346113" cy="1152525"/>
          </a:xfrm>
          <a:prstGeom prst="rect">
            <a:avLst/>
          </a:prstGeom>
        </p:spPr>
      </p:pic>
      <p:pic>
        <p:nvPicPr>
          <p:cNvPr id="15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74" y="6063527"/>
            <a:ext cx="1738126" cy="794473"/>
          </a:xfrm>
          <a:prstGeom prst="rect">
            <a:avLst/>
          </a:prstGeom>
        </p:spPr>
      </p:pic>
      <p:sp>
        <p:nvSpPr>
          <p:cNvPr id="16" name="稻壳儿春秋广告/盗版必究        原创来源：http://chn.docer.com/works?userid=199329941#!/work_time"/>
          <p:cNvSpPr txBox="1"/>
          <p:nvPr/>
        </p:nvSpPr>
        <p:spPr>
          <a:xfrm>
            <a:off x="5234880" y="345347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此处添加标题</a:t>
            </a:r>
          </a:p>
        </p:txBody>
      </p:sp>
      <p:sp>
        <p:nvSpPr>
          <p:cNvPr id="17" name="稻壳儿春秋广告/盗版必究        原创来源：http://chn.docer.com/works?userid=199329941#!/work_time"/>
          <p:cNvSpPr txBox="1"/>
          <p:nvPr/>
        </p:nvSpPr>
        <p:spPr>
          <a:xfrm>
            <a:off x="4569336" y="646583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1484384" y="2331244"/>
            <a:ext cx="1046163" cy="1050925"/>
          </a:xfrm>
          <a:custGeom>
            <a:avLst/>
            <a:gdLst>
              <a:gd name="T0" fmla="*/ 83 w 313"/>
              <a:gd name="T1" fmla="*/ 286 h 314"/>
              <a:gd name="T2" fmla="*/ 73 w 313"/>
              <a:gd name="T3" fmla="*/ 282 h 314"/>
              <a:gd name="T4" fmla="*/ 51 w 313"/>
              <a:gd name="T5" fmla="*/ 262 h 314"/>
              <a:gd name="T6" fmla="*/ 26 w 313"/>
              <a:gd name="T7" fmla="*/ 227 h 314"/>
              <a:gd name="T8" fmla="*/ 15 w 313"/>
              <a:gd name="T9" fmla="*/ 202 h 314"/>
              <a:gd name="T10" fmla="*/ 7 w 313"/>
              <a:gd name="T11" fmla="*/ 181 h 314"/>
              <a:gd name="T12" fmla="*/ 7 w 313"/>
              <a:gd name="T13" fmla="*/ 160 h 314"/>
              <a:gd name="T14" fmla="*/ 1 w 313"/>
              <a:gd name="T15" fmla="*/ 184 h 314"/>
              <a:gd name="T16" fmla="*/ 51 w 313"/>
              <a:gd name="T17" fmla="*/ 277 h 314"/>
              <a:gd name="T18" fmla="*/ 78 w 313"/>
              <a:gd name="T19" fmla="*/ 297 h 314"/>
              <a:gd name="T20" fmla="*/ 125 w 313"/>
              <a:gd name="T21" fmla="*/ 313 h 314"/>
              <a:gd name="T22" fmla="*/ 154 w 313"/>
              <a:gd name="T23" fmla="*/ 314 h 314"/>
              <a:gd name="T24" fmla="*/ 208 w 313"/>
              <a:gd name="T25" fmla="*/ 308 h 314"/>
              <a:gd name="T26" fmla="*/ 235 w 313"/>
              <a:gd name="T27" fmla="*/ 294 h 314"/>
              <a:gd name="T28" fmla="*/ 255 w 313"/>
              <a:gd name="T29" fmla="*/ 281 h 314"/>
              <a:gd name="T30" fmla="*/ 284 w 313"/>
              <a:gd name="T31" fmla="*/ 249 h 314"/>
              <a:gd name="T32" fmla="*/ 313 w 313"/>
              <a:gd name="T33" fmla="*/ 140 h 314"/>
              <a:gd name="T34" fmla="*/ 303 w 313"/>
              <a:gd name="T35" fmla="*/ 99 h 314"/>
              <a:gd name="T36" fmla="*/ 287 w 313"/>
              <a:gd name="T37" fmla="*/ 68 h 314"/>
              <a:gd name="T38" fmla="*/ 264 w 313"/>
              <a:gd name="T39" fmla="*/ 43 h 314"/>
              <a:gd name="T40" fmla="*/ 241 w 313"/>
              <a:gd name="T41" fmla="*/ 25 h 314"/>
              <a:gd name="T42" fmla="*/ 208 w 313"/>
              <a:gd name="T43" fmla="*/ 8 h 314"/>
              <a:gd name="T44" fmla="*/ 94 w 313"/>
              <a:gd name="T45" fmla="*/ 12 h 314"/>
              <a:gd name="T46" fmla="*/ 56 w 313"/>
              <a:gd name="T47" fmla="*/ 37 h 314"/>
              <a:gd name="T48" fmla="*/ 31 w 313"/>
              <a:gd name="T49" fmla="*/ 65 h 314"/>
              <a:gd name="T50" fmla="*/ 10 w 313"/>
              <a:gd name="T51" fmla="*/ 101 h 314"/>
              <a:gd name="T52" fmla="*/ 3 w 313"/>
              <a:gd name="T53" fmla="*/ 127 h 314"/>
              <a:gd name="T54" fmla="*/ 9 w 313"/>
              <a:gd name="T55" fmla="*/ 146 h 314"/>
              <a:gd name="T56" fmla="*/ 13 w 313"/>
              <a:gd name="T57" fmla="*/ 125 h 314"/>
              <a:gd name="T58" fmla="*/ 26 w 313"/>
              <a:gd name="T59" fmla="*/ 84 h 314"/>
              <a:gd name="T60" fmla="*/ 44 w 313"/>
              <a:gd name="T61" fmla="*/ 62 h 314"/>
              <a:gd name="T62" fmla="*/ 56 w 313"/>
              <a:gd name="T63" fmla="*/ 48 h 314"/>
              <a:gd name="T64" fmla="*/ 93 w 313"/>
              <a:gd name="T65" fmla="*/ 23 h 314"/>
              <a:gd name="T66" fmla="*/ 120 w 313"/>
              <a:gd name="T67" fmla="*/ 15 h 314"/>
              <a:gd name="T68" fmla="*/ 182 w 313"/>
              <a:gd name="T69" fmla="*/ 12 h 314"/>
              <a:gd name="T70" fmla="*/ 214 w 313"/>
              <a:gd name="T71" fmla="*/ 21 h 314"/>
              <a:gd name="T72" fmla="*/ 246 w 313"/>
              <a:gd name="T73" fmla="*/ 39 h 314"/>
              <a:gd name="T74" fmla="*/ 273 w 313"/>
              <a:gd name="T75" fmla="*/ 70 h 314"/>
              <a:gd name="T76" fmla="*/ 284 w 313"/>
              <a:gd name="T77" fmla="*/ 88 h 314"/>
              <a:gd name="T78" fmla="*/ 295 w 313"/>
              <a:gd name="T79" fmla="*/ 118 h 314"/>
              <a:gd name="T80" fmla="*/ 304 w 313"/>
              <a:gd name="T81" fmla="*/ 166 h 314"/>
              <a:gd name="T82" fmla="*/ 297 w 313"/>
              <a:gd name="T83" fmla="*/ 199 h 314"/>
              <a:gd name="T84" fmla="*/ 289 w 313"/>
              <a:gd name="T85" fmla="*/ 220 h 314"/>
              <a:gd name="T86" fmla="*/ 275 w 313"/>
              <a:gd name="T87" fmla="*/ 244 h 314"/>
              <a:gd name="T88" fmla="*/ 238 w 313"/>
              <a:gd name="T89" fmla="*/ 280 h 314"/>
              <a:gd name="T90" fmla="*/ 214 w 313"/>
              <a:gd name="T91" fmla="*/ 295 h 314"/>
              <a:gd name="T92" fmla="*/ 194 w 313"/>
              <a:gd name="T93" fmla="*/ 303 h 314"/>
              <a:gd name="T94" fmla="*/ 164 w 313"/>
              <a:gd name="T95" fmla="*/ 305 h 314"/>
              <a:gd name="T96" fmla="*/ 145 w 313"/>
              <a:gd name="T97" fmla="*/ 306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3" h="314">
                <a:moveTo>
                  <a:pt x="145" y="306"/>
                </a:moveTo>
                <a:cubicBezTo>
                  <a:pt x="129" y="305"/>
                  <a:pt x="112" y="301"/>
                  <a:pt x="98" y="295"/>
                </a:cubicBezTo>
                <a:cubicBezTo>
                  <a:pt x="96" y="293"/>
                  <a:pt x="93" y="292"/>
                  <a:pt x="91" y="290"/>
                </a:cubicBezTo>
                <a:cubicBezTo>
                  <a:pt x="88" y="289"/>
                  <a:pt x="85" y="288"/>
                  <a:pt x="83" y="286"/>
                </a:cubicBezTo>
                <a:cubicBezTo>
                  <a:pt x="81" y="285"/>
                  <a:pt x="77" y="283"/>
                  <a:pt x="74" y="282"/>
                </a:cubicBezTo>
                <a:cubicBezTo>
                  <a:pt x="73" y="281"/>
                  <a:pt x="72" y="281"/>
                  <a:pt x="72" y="281"/>
                </a:cubicBezTo>
                <a:cubicBezTo>
                  <a:pt x="72" y="281"/>
                  <a:pt x="72" y="282"/>
                  <a:pt x="74" y="283"/>
                </a:cubicBezTo>
                <a:cubicBezTo>
                  <a:pt x="75" y="284"/>
                  <a:pt x="74" y="283"/>
                  <a:pt x="73" y="282"/>
                </a:cubicBezTo>
                <a:cubicBezTo>
                  <a:pt x="72" y="281"/>
                  <a:pt x="70" y="279"/>
                  <a:pt x="69" y="279"/>
                </a:cubicBezTo>
                <a:cubicBezTo>
                  <a:pt x="67" y="277"/>
                  <a:pt x="65" y="275"/>
                  <a:pt x="63" y="273"/>
                </a:cubicBezTo>
                <a:cubicBezTo>
                  <a:pt x="61" y="272"/>
                  <a:pt x="59" y="270"/>
                  <a:pt x="57" y="268"/>
                </a:cubicBezTo>
                <a:cubicBezTo>
                  <a:pt x="55" y="266"/>
                  <a:pt x="53" y="264"/>
                  <a:pt x="51" y="262"/>
                </a:cubicBezTo>
                <a:cubicBezTo>
                  <a:pt x="49" y="260"/>
                  <a:pt x="47" y="258"/>
                  <a:pt x="45" y="256"/>
                </a:cubicBezTo>
                <a:cubicBezTo>
                  <a:pt x="42" y="253"/>
                  <a:pt x="38" y="247"/>
                  <a:pt x="34" y="241"/>
                </a:cubicBezTo>
                <a:cubicBezTo>
                  <a:pt x="32" y="238"/>
                  <a:pt x="30" y="235"/>
                  <a:pt x="29" y="233"/>
                </a:cubicBezTo>
                <a:cubicBezTo>
                  <a:pt x="27" y="230"/>
                  <a:pt x="26" y="228"/>
                  <a:pt x="26" y="227"/>
                </a:cubicBezTo>
                <a:cubicBezTo>
                  <a:pt x="27" y="230"/>
                  <a:pt x="25" y="230"/>
                  <a:pt x="23" y="226"/>
                </a:cubicBezTo>
                <a:cubicBezTo>
                  <a:pt x="22" y="224"/>
                  <a:pt x="20" y="221"/>
                  <a:pt x="19" y="219"/>
                </a:cubicBezTo>
                <a:cubicBezTo>
                  <a:pt x="18" y="216"/>
                  <a:pt x="17" y="213"/>
                  <a:pt x="16" y="211"/>
                </a:cubicBezTo>
                <a:cubicBezTo>
                  <a:pt x="15" y="206"/>
                  <a:pt x="15" y="203"/>
                  <a:pt x="15" y="202"/>
                </a:cubicBezTo>
                <a:cubicBezTo>
                  <a:pt x="15" y="202"/>
                  <a:pt x="14" y="200"/>
                  <a:pt x="14" y="198"/>
                </a:cubicBezTo>
                <a:cubicBezTo>
                  <a:pt x="13" y="196"/>
                  <a:pt x="12" y="193"/>
                  <a:pt x="11" y="191"/>
                </a:cubicBezTo>
                <a:cubicBezTo>
                  <a:pt x="10" y="188"/>
                  <a:pt x="10" y="186"/>
                  <a:pt x="9" y="184"/>
                </a:cubicBezTo>
                <a:cubicBezTo>
                  <a:pt x="8" y="183"/>
                  <a:pt x="8" y="182"/>
                  <a:pt x="7" y="181"/>
                </a:cubicBezTo>
                <a:cubicBezTo>
                  <a:pt x="7" y="180"/>
                  <a:pt x="7" y="179"/>
                  <a:pt x="7" y="177"/>
                </a:cubicBezTo>
                <a:cubicBezTo>
                  <a:pt x="7" y="176"/>
                  <a:pt x="7" y="175"/>
                  <a:pt x="7" y="174"/>
                </a:cubicBezTo>
                <a:cubicBezTo>
                  <a:pt x="7" y="173"/>
                  <a:pt x="7" y="172"/>
                  <a:pt x="7" y="171"/>
                </a:cubicBezTo>
                <a:cubicBezTo>
                  <a:pt x="7" y="167"/>
                  <a:pt x="7" y="162"/>
                  <a:pt x="7" y="160"/>
                </a:cubicBezTo>
                <a:cubicBezTo>
                  <a:pt x="6" y="157"/>
                  <a:pt x="5" y="160"/>
                  <a:pt x="5" y="162"/>
                </a:cubicBezTo>
                <a:cubicBezTo>
                  <a:pt x="4" y="166"/>
                  <a:pt x="4" y="172"/>
                  <a:pt x="3" y="166"/>
                </a:cubicBezTo>
                <a:cubicBezTo>
                  <a:pt x="0" y="157"/>
                  <a:pt x="0" y="158"/>
                  <a:pt x="0" y="173"/>
                </a:cubicBezTo>
                <a:cubicBezTo>
                  <a:pt x="0" y="176"/>
                  <a:pt x="0" y="180"/>
                  <a:pt x="1" y="184"/>
                </a:cubicBezTo>
                <a:cubicBezTo>
                  <a:pt x="1" y="190"/>
                  <a:pt x="1" y="190"/>
                  <a:pt x="1" y="190"/>
                </a:cubicBezTo>
                <a:cubicBezTo>
                  <a:pt x="1" y="192"/>
                  <a:pt x="2" y="194"/>
                  <a:pt x="2" y="196"/>
                </a:cubicBezTo>
                <a:cubicBezTo>
                  <a:pt x="9" y="225"/>
                  <a:pt x="25" y="252"/>
                  <a:pt x="47" y="273"/>
                </a:cubicBezTo>
                <a:cubicBezTo>
                  <a:pt x="49" y="274"/>
                  <a:pt x="51" y="275"/>
                  <a:pt x="51" y="277"/>
                </a:cubicBezTo>
                <a:cubicBezTo>
                  <a:pt x="53" y="278"/>
                  <a:pt x="54" y="279"/>
                  <a:pt x="55" y="281"/>
                </a:cubicBezTo>
                <a:cubicBezTo>
                  <a:pt x="57" y="282"/>
                  <a:pt x="58" y="283"/>
                  <a:pt x="59" y="284"/>
                </a:cubicBezTo>
                <a:cubicBezTo>
                  <a:pt x="62" y="286"/>
                  <a:pt x="65" y="288"/>
                  <a:pt x="66" y="288"/>
                </a:cubicBezTo>
                <a:cubicBezTo>
                  <a:pt x="76" y="293"/>
                  <a:pt x="71" y="294"/>
                  <a:pt x="78" y="297"/>
                </a:cubicBezTo>
                <a:cubicBezTo>
                  <a:pt x="82" y="299"/>
                  <a:pt x="85" y="300"/>
                  <a:pt x="89" y="302"/>
                </a:cubicBezTo>
                <a:cubicBezTo>
                  <a:pt x="91" y="302"/>
                  <a:pt x="93" y="303"/>
                  <a:pt x="95" y="304"/>
                </a:cubicBezTo>
                <a:cubicBezTo>
                  <a:pt x="97" y="305"/>
                  <a:pt x="99" y="306"/>
                  <a:pt x="101" y="306"/>
                </a:cubicBezTo>
                <a:cubicBezTo>
                  <a:pt x="108" y="310"/>
                  <a:pt x="117" y="312"/>
                  <a:pt x="125" y="313"/>
                </a:cubicBezTo>
                <a:cubicBezTo>
                  <a:pt x="128" y="313"/>
                  <a:pt x="132" y="313"/>
                  <a:pt x="135" y="314"/>
                </a:cubicBezTo>
                <a:cubicBezTo>
                  <a:pt x="137" y="314"/>
                  <a:pt x="138" y="314"/>
                  <a:pt x="140" y="314"/>
                </a:cubicBezTo>
                <a:cubicBezTo>
                  <a:pt x="141" y="314"/>
                  <a:pt x="143" y="314"/>
                  <a:pt x="145" y="314"/>
                </a:cubicBezTo>
                <a:cubicBezTo>
                  <a:pt x="148" y="314"/>
                  <a:pt x="151" y="314"/>
                  <a:pt x="154" y="314"/>
                </a:cubicBezTo>
                <a:cubicBezTo>
                  <a:pt x="158" y="314"/>
                  <a:pt x="161" y="314"/>
                  <a:pt x="165" y="314"/>
                </a:cubicBezTo>
                <a:cubicBezTo>
                  <a:pt x="172" y="314"/>
                  <a:pt x="177" y="314"/>
                  <a:pt x="182" y="314"/>
                </a:cubicBezTo>
                <a:cubicBezTo>
                  <a:pt x="188" y="314"/>
                  <a:pt x="193" y="313"/>
                  <a:pt x="199" y="311"/>
                </a:cubicBezTo>
                <a:cubicBezTo>
                  <a:pt x="202" y="310"/>
                  <a:pt x="205" y="309"/>
                  <a:pt x="208" y="308"/>
                </a:cubicBezTo>
                <a:cubicBezTo>
                  <a:pt x="211" y="306"/>
                  <a:pt x="214" y="305"/>
                  <a:pt x="217" y="304"/>
                </a:cubicBezTo>
                <a:cubicBezTo>
                  <a:pt x="219" y="302"/>
                  <a:pt x="222" y="301"/>
                  <a:pt x="225" y="299"/>
                </a:cubicBezTo>
                <a:cubicBezTo>
                  <a:pt x="227" y="298"/>
                  <a:pt x="228" y="297"/>
                  <a:pt x="230" y="297"/>
                </a:cubicBezTo>
                <a:cubicBezTo>
                  <a:pt x="232" y="296"/>
                  <a:pt x="233" y="295"/>
                  <a:pt x="235" y="294"/>
                </a:cubicBezTo>
                <a:cubicBezTo>
                  <a:pt x="235" y="293"/>
                  <a:pt x="236" y="293"/>
                  <a:pt x="236" y="293"/>
                </a:cubicBezTo>
                <a:cubicBezTo>
                  <a:pt x="236" y="292"/>
                  <a:pt x="237" y="292"/>
                  <a:pt x="239" y="291"/>
                </a:cubicBezTo>
                <a:cubicBezTo>
                  <a:pt x="241" y="290"/>
                  <a:pt x="244" y="288"/>
                  <a:pt x="247" y="286"/>
                </a:cubicBezTo>
                <a:cubicBezTo>
                  <a:pt x="250" y="285"/>
                  <a:pt x="253" y="283"/>
                  <a:pt x="255" y="281"/>
                </a:cubicBezTo>
                <a:cubicBezTo>
                  <a:pt x="258" y="279"/>
                  <a:pt x="260" y="277"/>
                  <a:pt x="261" y="275"/>
                </a:cubicBezTo>
                <a:cubicBezTo>
                  <a:pt x="263" y="272"/>
                  <a:pt x="265" y="270"/>
                  <a:pt x="267" y="267"/>
                </a:cubicBezTo>
                <a:cubicBezTo>
                  <a:pt x="270" y="264"/>
                  <a:pt x="273" y="261"/>
                  <a:pt x="276" y="258"/>
                </a:cubicBezTo>
                <a:cubicBezTo>
                  <a:pt x="278" y="256"/>
                  <a:pt x="281" y="253"/>
                  <a:pt x="284" y="249"/>
                </a:cubicBezTo>
                <a:cubicBezTo>
                  <a:pt x="286" y="247"/>
                  <a:pt x="288" y="245"/>
                  <a:pt x="289" y="244"/>
                </a:cubicBezTo>
                <a:cubicBezTo>
                  <a:pt x="290" y="242"/>
                  <a:pt x="291" y="240"/>
                  <a:pt x="292" y="239"/>
                </a:cubicBezTo>
                <a:cubicBezTo>
                  <a:pt x="302" y="222"/>
                  <a:pt x="307" y="206"/>
                  <a:pt x="310" y="190"/>
                </a:cubicBezTo>
                <a:cubicBezTo>
                  <a:pt x="313" y="174"/>
                  <a:pt x="313" y="158"/>
                  <a:pt x="313" y="140"/>
                </a:cubicBezTo>
                <a:cubicBezTo>
                  <a:pt x="313" y="139"/>
                  <a:pt x="313" y="137"/>
                  <a:pt x="312" y="133"/>
                </a:cubicBezTo>
                <a:cubicBezTo>
                  <a:pt x="312" y="131"/>
                  <a:pt x="312" y="129"/>
                  <a:pt x="311" y="126"/>
                </a:cubicBezTo>
                <a:cubicBezTo>
                  <a:pt x="311" y="124"/>
                  <a:pt x="310" y="121"/>
                  <a:pt x="309" y="118"/>
                </a:cubicBezTo>
                <a:cubicBezTo>
                  <a:pt x="308" y="112"/>
                  <a:pt x="305" y="106"/>
                  <a:pt x="303" y="99"/>
                </a:cubicBezTo>
                <a:cubicBezTo>
                  <a:pt x="302" y="95"/>
                  <a:pt x="300" y="92"/>
                  <a:pt x="298" y="89"/>
                </a:cubicBezTo>
                <a:cubicBezTo>
                  <a:pt x="298" y="87"/>
                  <a:pt x="297" y="85"/>
                  <a:pt x="296" y="83"/>
                </a:cubicBezTo>
                <a:cubicBezTo>
                  <a:pt x="295" y="82"/>
                  <a:pt x="294" y="80"/>
                  <a:pt x="293" y="78"/>
                </a:cubicBezTo>
                <a:cubicBezTo>
                  <a:pt x="291" y="75"/>
                  <a:pt x="289" y="71"/>
                  <a:pt x="287" y="68"/>
                </a:cubicBezTo>
                <a:cubicBezTo>
                  <a:pt x="284" y="65"/>
                  <a:pt x="282" y="62"/>
                  <a:pt x="279" y="59"/>
                </a:cubicBezTo>
                <a:cubicBezTo>
                  <a:pt x="277" y="56"/>
                  <a:pt x="274" y="53"/>
                  <a:pt x="272" y="50"/>
                </a:cubicBezTo>
                <a:cubicBezTo>
                  <a:pt x="271" y="49"/>
                  <a:pt x="270" y="47"/>
                  <a:pt x="268" y="46"/>
                </a:cubicBezTo>
                <a:cubicBezTo>
                  <a:pt x="267" y="45"/>
                  <a:pt x="266" y="44"/>
                  <a:pt x="264" y="43"/>
                </a:cubicBezTo>
                <a:cubicBezTo>
                  <a:pt x="262" y="40"/>
                  <a:pt x="260" y="38"/>
                  <a:pt x="257" y="36"/>
                </a:cubicBezTo>
                <a:cubicBezTo>
                  <a:pt x="255" y="34"/>
                  <a:pt x="253" y="33"/>
                  <a:pt x="251" y="31"/>
                </a:cubicBezTo>
                <a:cubicBezTo>
                  <a:pt x="249" y="30"/>
                  <a:pt x="247" y="28"/>
                  <a:pt x="245" y="27"/>
                </a:cubicBezTo>
                <a:cubicBezTo>
                  <a:pt x="244" y="26"/>
                  <a:pt x="242" y="25"/>
                  <a:pt x="241" y="25"/>
                </a:cubicBezTo>
                <a:cubicBezTo>
                  <a:pt x="238" y="23"/>
                  <a:pt x="235" y="21"/>
                  <a:pt x="233" y="20"/>
                </a:cubicBezTo>
                <a:cubicBezTo>
                  <a:pt x="230" y="18"/>
                  <a:pt x="227" y="17"/>
                  <a:pt x="224" y="16"/>
                </a:cubicBezTo>
                <a:cubicBezTo>
                  <a:pt x="222" y="14"/>
                  <a:pt x="219" y="13"/>
                  <a:pt x="216" y="12"/>
                </a:cubicBezTo>
                <a:cubicBezTo>
                  <a:pt x="213" y="10"/>
                  <a:pt x="211" y="9"/>
                  <a:pt x="208" y="8"/>
                </a:cubicBezTo>
                <a:cubicBezTo>
                  <a:pt x="206" y="8"/>
                  <a:pt x="205" y="7"/>
                  <a:pt x="203" y="7"/>
                </a:cubicBezTo>
                <a:cubicBezTo>
                  <a:pt x="202" y="6"/>
                  <a:pt x="200" y="6"/>
                  <a:pt x="199" y="6"/>
                </a:cubicBezTo>
                <a:cubicBezTo>
                  <a:pt x="182" y="2"/>
                  <a:pt x="167" y="0"/>
                  <a:pt x="149" y="0"/>
                </a:cubicBezTo>
                <a:cubicBezTo>
                  <a:pt x="130" y="3"/>
                  <a:pt x="112" y="5"/>
                  <a:pt x="94" y="12"/>
                </a:cubicBezTo>
                <a:cubicBezTo>
                  <a:pt x="90" y="15"/>
                  <a:pt x="86" y="17"/>
                  <a:pt x="81" y="20"/>
                </a:cubicBezTo>
                <a:cubicBezTo>
                  <a:pt x="79" y="21"/>
                  <a:pt x="77" y="23"/>
                  <a:pt x="74" y="25"/>
                </a:cubicBezTo>
                <a:cubicBezTo>
                  <a:pt x="71" y="26"/>
                  <a:pt x="68" y="28"/>
                  <a:pt x="65" y="30"/>
                </a:cubicBezTo>
                <a:cubicBezTo>
                  <a:pt x="62" y="32"/>
                  <a:pt x="59" y="34"/>
                  <a:pt x="56" y="37"/>
                </a:cubicBezTo>
                <a:cubicBezTo>
                  <a:pt x="53" y="39"/>
                  <a:pt x="51" y="42"/>
                  <a:pt x="48" y="44"/>
                </a:cubicBezTo>
                <a:cubicBezTo>
                  <a:pt x="45" y="47"/>
                  <a:pt x="43" y="50"/>
                  <a:pt x="40" y="53"/>
                </a:cubicBezTo>
                <a:cubicBezTo>
                  <a:pt x="38" y="56"/>
                  <a:pt x="35" y="59"/>
                  <a:pt x="33" y="62"/>
                </a:cubicBezTo>
                <a:cubicBezTo>
                  <a:pt x="32" y="64"/>
                  <a:pt x="32" y="65"/>
                  <a:pt x="31" y="65"/>
                </a:cubicBezTo>
                <a:cubicBezTo>
                  <a:pt x="30" y="67"/>
                  <a:pt x="30" y="67"/>
                  <a:pt x="30" y="67"/>
                </a:cubicBezTo>
                <a:cubicBezTo>
                  <a:pt x="28" y="68"/>
                  <a:pt x="28" y="68"/>
                  <a:pt x="28" y="68"/>
                </a:cubicBezTo>
                <a:cubicBezTo>
                  <a:pt x="27" y="70"/>
                  <a:pt x="22" y="77"/>
                  <a:pt x="18" y="84"/>
                </a:cubicBezTo>
                <a:cubicBezTo>
                  <a:pt x="14" y="92"/>
                  <a:pt x="10" y="100"/>
                  <a:pt x="10" y="101"/>
                </a:cubicBezTo>
                <a:cubicBezTo>
                  <a:pt x="10" y="103"/>
                  <a:pt x="9" y="106"/>
                  <a:pt x="8" y="108"/>
                </a:cubicBezTo>
                <a:cubicBezTo>
                  <a:pt x="7" y="111"/>
                  <a:pt x="7" y="113"/>
                  <a:pt x="6" y="116"/>
                </a:cubicBezTo>
                <a:cubicBezTo>
                  <a:pt x="5" y="118"/>
                  <a:pt x="5" y="121"/>
                  <a:pt x="4" y="123"/>
                </a:cubicBezTo>
                <a:cubicBezTo>
                  <a:pt x="4" y="124"/>
                  <a:pt x="3" y="126"/>
                  <a:pt x="3" y="127"/>
                </a:cubicBezTo>
                <a:cubicBezTo>
                  <a:pt x="3" y="128"/>
                  <a:pt x="3" y="129"/>
                  <a:pt x="3" y="131"/>
                </a:cubicBezTo>
                <a:cubicBezTo>
                  <a:pt x="2" y="138"/>
                  <a:pt x="1" y="143"/>
                  <a:pt x="2" y="147"/>
                </a:cubicBezTo>
                <a:cubicBezTo>
                  <a:pt x="2" y="151"/>
                  <a:pt x="3" y="154"/>
                  <a:pt x="4" y="157"/>
                </a:cubicBezTo>
                <a:cubicBezTo>
                  <a:pt x="7" y="163"/>
                  <a:pt x="8" y="150"/>
                  <a:pt x="9" y="146"/>
                </a:cubicBezTo>
                <a:cubicBezTo>
                  <a:pt x="9" y="144"/>
                  <a:pt x="10" y="143"/>
                  <a:pt x="10" y="141"/>
                </a:cubicBezTo>
                <a:cubicBezTo>
                  <a:pt x="11" y="139"/>
                  <a:pt x="11" y="138"/>
                  <a:pt x="11" y="136"/>
                </a:cubicBezTo>
                <a:cubicBezTo>
                  <a:pt x="11" y="135"/>
                  <a:pt x="11" y="133"/>
                  <a:pt x="12" y="130"/>
                </a:cubicBezTo>
                <a:cubicBezTo>
                  <a:pt x="12" y="128"/>
                  <a:pt x="12" y="126"/>
                  <a:pt x="13" y="125"/>
                </a:cubicBezTo>
                <a:cubicBezTo>
                  <a:pt x="14" y="122"/>
                  <a:pt x="15" y="118"/>
                  <a:pt x="16" y="115"/>
                </a:cubicBezTo>
                <a:cubicBezTo>
                  <a:pt x="17" y="111"/>
                  <a:pt x="18" y="108"/>
                  <a:pt x="19" y="104"/>
                </a:cubicBezTo>
                <a:cubicBezTo>
                  <a:pt x="19" y="101"/>
                  <a:pt x="21" y="97"/>
                  <a:pt x="22" y="94"/>
                </a:cubicBezTo>
                <a:cubicBezTo>
                  <a:pt x="23" y="90"/>
                  <a:pt x="24" y="87"/>
                  <a:pt x="26" y="84"/>
                </a:cubicBezTo>
                <a:cubicBezTo>
                  <a:pt x="28" y="80"/>
                  <a:pt x="31" y="78"/>
                  <a:pt x="33" y="75"/>
                </a:cubicBezTo>
                <a:cubicBezTo>
                  <a:pt x="35" y="74"/>
                  <a:pt x="37" y="71"/>
                  <a:pt x="40" y="68"/>
                </a:cubicBezTo>
                <a:cubicBezTo>
                  <a:pt x="41" y="67"/>
                  <a:pt x="41" y="66"/>
                  <a:pt x="42" y="65"/>
                </a:cubicBezTo>
                <a:cubicBezTo>
                  <a:pt x="43" y="64"/>
                  <a:pt x="44" y="63"/>
                  <a:pt x="44" y="62"/>
                </a:cubicBezTo>
                <a:cubicBezTo>
                  <a:pt x="46" y="60"/>
                  <a:pt x="47" y="58"/>
                  <a:pt x="48" y="57"/>
                </a:cubicBezTo>
                <a:cubicBezTo>
                  <a:pt x="49" y="54"/>
                  <a:pt x="49" y="53"/>
                  <a:pt x="46" y="56"/>
                </a:cubicBezTo>
                <a:cubicBezTo>
                  <a:pt x="47" y="55"/>
                  <a:pt x="49" y="53"/>
                  <a:pt x="51" y="52"/>
                </a:cubicBezTo>
                <a:cubicBezTo>
                  <a:pt x="53" y="51"/>
                  <a:pt x="54" y="50"/>
                  <a:pt x="56" y="48"/>
                </a:cubicBezTo>
                <a:cubicBezTo>
                  <a:pt x="58" y="47"/>
                  <a:pt x="60" y="45"/>
                  <a:pt x="62" y="44"/>
                </a:cubicBezTo>
                <a:cubicBezTo>
                  <a:pt x="64" y="42"/>
                  <a:pt x="66" y="40"/>
                  <a:pt x="69" y="38"/>
                </a:cubicBezTo>
                <a:cubicBezTo>
                  <a:pt x="72" y="35"/>
                  <a:pt x="75" y="32"/>
                  <a:pt x="80" y="29"/>
                </a:cubicBezTo>
                <a:cubicBezTo>
                  <a:pt x="85" y="26"/>
                  <a:pt x="89" y="25"/>
                  <a:pt x="93" y="23"/>
                </a:cubicBezTo>
                <a:cubicBezTo>
                  <a:pt x="95" y="23"/>
                  <a:pt x="97" y="22"/>
                  <a:pt x="100" y="22"/>
                </a:cubicBezTo>
                <a:cubicBezTo>
                  <a:pt x="102" y="21"/>
                  <a:pt x="104" y="21"/>
                  <a:pt x="107" y="20"/>
                </a:cubicBezTo>
                <a:cubicBezTo>
                  <a:pt x="109" y="19"/>
                  <a:pt x="111" y="18"/>
                  <a:pt x="113" y="17"/>
                </a:cubicBezTo>
                <a:cubicBezTo>
                  <a:pt x="116" y="17"/>
                  <a:pt x="118" y="16"/>
                  <a:pt x="120" y="15"/>
                </a:cubicBezTo>
                <a:cubicBezTo>
                  <a:pt x="122" y="15"/>
                  <a:pt x="124" y="14"/>
                  <a:pt x="126" y="13"/>
                </a:cubicBezTo>
                <a:cubicBezTo>
                  <a:pt x="129" y="13"/>
                  <a:pt x="131" y="12"/>
                  <a:pt x="133" y="12"/>
                </a:cubicBezTo>
                <a:cubicBezTo>
                  <a:pt x="145" y="8"/>
                  <a:pt x="160" y="9"/>
                  <a:pt x="175" y="11"/>
                </a:cubicBezTo>
                <a:cubicBezTo>
                  <a:pt x="177" y="11"/>
                  <a:pt x="180" y="12"/>
                  <a:pt x="182" y="12"/>
                </a:cubicBezTo>
                <a:cubicBezTo>
                  <a:pt x="184" y="12"/>
                  <a:pt x="185" y="13"/>
                  <a:pt x="186" y="13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95" y="16"/>
                  <a:pt x="200" y="17"/>
                  <a:pt x="205" y="18"/>
                </a:cubicBezTo>
                <a:cubicBezTo>
                  <a:pt x="207" y="19"/>
                  <a:pt x="210" y="20"/>
                  <a:pt x="214" y="21"/>
                </a:cubicBezTo>
                <a:cubicBezTo>
                  <a:pt x="217" y="22"/>
                  <a:pt x="220" y="24"/>
                  <a:pt x="222" y="25"/>
                </a:cubicBezTo>
                <a:cubicBezTo>
                  <a:pt x="228" y="28"/>
                  <a:pt x="233" y="31"/>
                  <a:pt x="236" y="32"/>
                </a:cubicBezTo>
                <a:cubicBezTo>
                  <a:pt x="236" y="32"/>
                  <a:pt x="238" y="33"/>
                  <a:pt x="240" y="34"/>
                </a:cubicBezTo>
                <a:cubicBezTo>
                  <a:pt x="242" y="36"/>
                  <a:pt x="244" y="37"/>
                  <a:pt x="246" y="39"/>
                </a:cubicBezTo>
                <a:cubicBezTo>
                  <a:pt x="248" y="40"/>
                  <a:pt x="250" y="42"/>
                  <a:pt x="251" y="42"/>
                </a:cubicBezTo>
                <a:cubicBezTo>
                  <a:pt x="252" y="43"/>
                  <a:pt x="253" y="44"/>
                  <a:pt x="253" y="43"/>
                </a:cubicBezTo>
                <a:cubicBezTo>
                  <a:pt x="253" y="46"/>
                  <a:pt x="260" y="54"/>
                  <a:pt x="268" y="63"/>
                </a:cubicBezTo>
                <a:cubicBezTo>
                  <a:pt x="270" y="65"/>
                  <a:pt x="271" y="68"/>
                  <a:pt x="273" y="70"/>
                </a:cubicBezTo>
                <a:cubicBezTo>
                  <a:pt x="275" y="73"/>
                  <a:pt x="276" y="75"/>
                  <a:pt x="278" y="77"/>
                </a:cubicBezTo>
                <a:cubicBezTo>
                  <a:pt x="281" y="81"/>
                  <a:pt x="284" y="85"/>
                  <a:pt x="287" y="87"/>
                </a:cubicBezTo>
                <a:cubicBezTo>
                  <a:pt x="285" y="86"/>
                  <a:pt x="285" y="86"/>
                  <a:pt x="285" y="86"/>
                </a:cubicBezTo>
                <a:cubicBezTo>
                  <a:pt x="284" y="85"/>
                  <a:pt x="282" y="84"/>
                  <a:pt x="284" y="88"/>
                </a:cubicBezTo>
                <a:cubicBezTo>
                  <a:pt x="285" y="91"/>
                  <a:pt x="288" y="97"/>
                  <a:pt x="291" y="100"/>
                </a:cubicBezTo>
                <a:cubicBezTo>
                  <a:pt x="292" y="103"/>
                  <a:pt x="296" y="111"/>
                  <a:pt x="295" y="113"/>
                </a:cubicBezTo>
                <a:cubicBezTo>
                  <a:pt x="295" y="114"/>
                  <a:pt x="295" y="113"/>
                  <a:pt x="295" y="113"/>
                </a:cubicBezTo>
                <a:cubicBezTo>
                  <a:pt x="294" y="113"/>
                  <a:pt x="294" y="115"/>
                  <a:pt x="295" y="118"/>
                </a:cubicBezTo>
                <a:cubicBezTo>
                  <a:pt x="297" y="123"/>
                  <a:pt x="301" y="128"/>
                  <a:pt x="301" y="136"/>
                </a:cubicBezTo>
                <a:cubicBezTo>
                  <a:pt x="302" y="140"/>
                  <a:pt x="302" y="143"/>
                  <a:pt x="302" y="146"/>
                </a:cubicBezTo>
                <a:cubicBezTo>
                  <a:pt x="302" y="150"/>
                  <a:pt x="302" y="154"/>
                  <a:pt x="303" y="158"/>
                </a:cubicBezTo>
                <a:cubicBezTo>
                  <a:pt x="303" y="162"/>
                  <a:pt x="303" y="165"/>
                  <a:pt x="304" y="166"/>
                </a:cubicBezTo>
                <a:cubicBezTo>
                  <a:pt x="303" y="168"/>
                  <a:pt x="303" y="170"/>
                  <a:pt x="303" y="173"/>
                </a:cubicBezTo>
                <a:cubicBezTo>
                  <a:pt x="302" y="175"/>
                  <a:pt x="301" y="178"/>
                  <a:pt x="301" y="181"/>
                </a:cubicBezTo>
                <a:cubicBezTo>
                  <a:pt x="300" y="184"/>
                  <a:pt x="300" y="187"/>
                  <a:pt x="299" y="190"/>
                </a:cubicBezTo>
                <a:cubicBezTo>
                  <a:pt x="299" y="193"/>
                  <a:pt x="298" y="196"/>
                  <a:pt x="297" y="199"/>
                </a:cubicBezTo>
                <a:cubicBezTo>
                  <a:pt x="297" y="200"/>
                  <a:pt x="297" y="202"/>
                  <a:pt x="296" y="204"/>
                </a:cubicBezTo>
                <a:cubicBezTo>
                  <a:pt x="296" y="206"/>
                  <a:pt x="295" y="208"/>
                  <a:pt x="295" y="208"/>
                </a:cubicBezTo>
                <a:cubicBezTo>
                  <a:pt x="294" y="210"/>
                  <a:pt x="293" y="210"/>
                  <a:pt x="292" y="211"/>
                </a:cubicBezTo>
                <a:cubicBezTo>
                  <a:pt x="291" y="212"/>
                  <a:pt x="291" y="215"/>
                  <a:pt x="289" y="220"/>
                </a:cubicBezTo>
                <a:cubicBezTo>
                  <a:pt x="288" y="223"/>
                  <a:pt x="287" y="226"/>
                  <a:pt x="286" y="229"/>
                </a:cubicBezTo>
                <a:cubicBezTo>
                  <a:pt x="284" y="232"/>
                  <a:pt x="282" y="234"/>
                  <a:pt x="281" y="237"/>
                </a:cubicBezTo>
                <a:cubicBezTo>
                  <a:pt x="280" y="238"/>
                  <a:pt x="279" y="239"/>
                  <a:pt x="278" y="240"/>
                </a:cubicBezTo>
                <a:cubicBezTo>
                  <a:pt x="277" y="242"/>
                  <a:pt x="276" y="243"/>
                  <a:pt x="275" y="244"/>
                </a:cubicBezTo>
                <a:cubicBezTo>
                  <a:pt x="273" y="246"/>
                  <a:pt x="271" y="248"/>
                  <a:pt x="269" y="250"/>
                </a:cubicBezTo>
                <a:cubicBezTo>
                  <a:pt x="266" y="254"/>
                  <a:pt x="262" y="258"/>
                  <a:pt x="258" y="262"/>
                </a:cubicBezTo>
                <a:cubicBezTo>
                  <a:pt x="255" y="265"/>
                  <a:pt x="252" y="269"/>
                  <a:pt x="248" y="272"/>
                </a:cubicBezTo>
                <a:cubicBezTo>
                  <a:pt x="245" y="275"/>
                  <a:pt x="241" y="277"/>
                  <a:pt x="238" y="280"/>
                </a:cubicBezTo>
                <a:cubicBezTo>
                  <a:pt x="234" y="282"/>
                  <a:pt x="231" y="283"/>
                  <a:pt x="228" y="285"/>
                </a:cubicBezTo>
                <a:cubicBezTo>
                  <a:pt x="227" y="285"/>
                  <a:pt x="226" y="286"/>
                  <a:pt x="224" y="287"/>
                </a:cubicBezTo>
                <a:cubicBezTo>
                  <a:pt x="223" y="289"/>
                  <a:pt x="221" y="290"/>
                  <a:pt x="219" y="291"/>
                </a:cubicBezTo>
                <a:cubicBezTo>
                  <a:pt x="217" y="293"/>
                  <a:pt x="215" y="294"/>
                  <a:pt x="214" y="295"/>
                </a:cubicBezTo>
                <a:cubicBezTo>
                  <a:pt x="212" y="296"/>
                  <a:pt x="211" y="296"/>
                  <a:pt x="211" y="296"/>
                </a:cubicBezTo>
                <a:cubicBezTo>
                  <a:pt x="208" y="296"/>
                  <a:pt x="208" y="296"/>
                  <a:pt x="208" y="296"/>
                </a:cubicBezTo>
                <a:cubicBezTo>
                  <a:pt x="205" y="297"/>
                  <a:pt x="202" y="299"/>
                  <a:pt x="200" y="300"/>
                </a:cubicBezTo>
                <a:cubicBezTo>
                  <a:pt x="197" y="301"/>
                  <a:pt x="195" y="302"/>
                  <a:pt x="194" y="303"/>
                </a:cubicBezTo>
                <a:cubicBezTo>
                  <a:pt x="191" y="302"/>
                  <a:pt x="191" y="302"/>
                  <a:pt x="191" y="302"/>
                </a:cubicBezTo>
                <a:cubicBezTo>
                  <a:pt x="190" y="301"/>
                  <a:pt x="189" y="302"/>
                  <a:pt x="186" y="302"/>
                </a:cubicBezTo>
                <a:cubicBezTo>
                  <a:pt x="183" y="303"/>
                  <a:pt x="179" y="303"/>
                  <a:pt x="176" y="303"/>
                </a:cubicBezTo>
                <a:cubicBezTo>
                  <a:pt x="172" y="304"/>
                  <a:pt x="168" y="304"/>
                  <a:pt x="164" y="305"/>
                </a:cubicBezTo>
                <a:cubicBezTo>
                  <a:pt x="160" y="305"/>
                  <a:pt x="157" y="305"/>
                  <a:pt x="155" y="305"/>
                </a:cubicBezTo>
                <a:cubicBezTo>
                  <a:pt x="152" y="305"/>
                  <a:pt x="147" y="305"/>
                  <a:pt x="145" y="304"/>
                </a:cubicBezTo>
                <a:cubicBezTo>
                  <a:pt x="143" y="304"/>
                  <a:pt x="142" y="305"/>
                  <a:pt x="143" y="305"/>
                </a:cubicBezTo>
                <a:cubicBezTo>
                  <a:pt x="143" y="305"/>
                  <a:pt x="144" y="305"/>
                  <a:pt x="145" y="30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2724222" y="2166938"/>
            <a:ext cx="50800" cy="1379537"/>
          </a:xfrm>
          <a:custGeom>
            <a:avLst/>
            <a:gdLst>
              <a:gd name="T0" fmla="*/ 3 w 15"/>
              <a:gd name="T1" fmla="*/ 335 h 412"/>
              <a:gd name="T2" fmla="*/ 4 w 15"/>
              <a:gd name="T3" fmla="*/ 347 h 412"/>
              <a:gd name="T4" fmla="*/ 3 w 15"/>
              <a:gd name="T5" fmla="*/ 364 h 412"/>
              <a:gd name="T6" fmla="*/ 5 w 15"/>
              <a:gd name="T7" fmla="*/ 381 h 412"/>
              <a:gd name="T8" fmla="*/ 2 w 15"/>
              <a:gd name="T9" fmla="*/ 392 h 412"/>
              <a:gd name="T10" fmla="*/ 4 w 15"/>
              <a:gd name="T11" fmla="*/ 397 h 412"/>
              <a:gd name="T12" fmla="*/ 5 w 15"/>
              <a:gd name="T13" fmla="*/ 411 h 412"/>
              <a:gd name="T14" fmla="*/ 9 w 15"/>
              <a:gd name="T15" fmla="*/ 408 h 412"/>
              <a:gd name="T16" fmla="*/ 14 w 15"/>
              <a:gd name="T17" fmla="*/ 396 h 412"/>
              <a:gd name="T18" fmla="*/ 14 w 15"/>
              <a:gd name="T19" fmla="*/ 356 h 412"/>
              <a:gd name="T20" fmla="*/ 14 w 15"/>
              <a:gd name="T21" fmla="*/ 342 h 412"/>
              <a:gd name="T22" fmla="*/ 11 w 15"/>
              <a:gd name="T23" fmla="*/ 305 h 412"/>
              <a:gd name="T24" fmla="*/ 12 w 15"/>
              <a:gd name="T25" fmla="*/ 274 h 412"/>
              <a:gd name="T26" fmla="*/ 12 w 15"/>
              <a:gd name="T27" fmla="*/ 261 h 412"/>
              <a:gd name="T28" fmla="*/ 14 w 15"/>
              <a:gd name="T29" fmla="*/ 241 h 412"/>
              <a:gd name="T30" fmla="*/ 14 w 15"/>
              <a:gd name="T31" fmla="*/ 141 h 412"/>
              <a:gd name="T32" fmla="*/ 15 w 15"/>
              <a:gd name="T33" fmla="*/ 122 h 412"/>
              <a:gd name="T34" fmla="*/ 15 w 15"/>
              <a:gd name="T35" fmla="*/ 78 h 412"/>
              <a:gd name="T36" fmla="*/ 12 w 15"/>
              <a:gd name="T37" fmla="*/ 45 h 412"/>
              <a:gd name="T38" fmla="*/ 12 w 15"/>
              <a:gd name="T39" fmla="*/ 43 h 412"/>
              <a:gd name="T40" fmla="*/ 13 w 15"/>
              <a:gd name="T41" fmla="*/ 27 h 412"/>
              <a:gd name="T42" fmla="*/ 8 w 15"/>
              <a:gd name="T43" fmla="*/ 3 h 412"/>
              <a:gd name="T44" fmla="*/ 2 w 15"/>
              <a:gd name="T45" fmla="*/ 12 h 412"/>
              <a:gd name="T46" fmla="*/ 6 w 15"/>
              <a:gd name="T47" fmla="*/ 36 h 412"/>
              <a:gd name="T48" fmla="*/ 3 w 15"/>
              <a:gd name="T49" fmla="*/ 45 h 412"/>
              <a:gd name="T50" fmla="*/ 4 w 15"/>
              <a:gd name="T51" fmla="*/ 63 h 412"/>
              <a:gd name="T52" fmla="*/ 3 w 15"/>
              <a:gd name="T53" fmla="*/ 82 h 412"/>
              <a:gd name="T54" fmla="*/ 5 w 15"/>
              <a:gd name="T55" fmla="*/ 112 h 412"/>
              <a:gd name="T56" fmla="*/ 5 w 15"/>
              <a:gd name="T57" fmla="*/ 134 h 412"/>
              <a:gd name="T58" fmla="*/ 6 w 15"/>
              <a:gd name="T59" fmla="*/ 150 h 412"/>
              <a:gd name="T60" fmla="*/ 4 w 15"/>
              <a:gd name="T61" fmla="*/ 173 h 412"/>
              <a:gd name="T62" fmla="*/ 2 w 15"/>
              <a:gd name="T63" fmla="*/ 180 h 412"/>
              <a:gd name="T64" fmla="*/ 1 w 15"/>
              <a:gd name="T65" fmla="*/ 186 h 412"/>
              <a:gd name="T66" fmla="*/ 3 w 15"/>
              <a:gd name="T67" fmla="*/ 196 h 412"/>
              <a:gd name="T68" fmla="*/ 4 w 15"/>
              <a:gd name="T69" fmla="*/ 210 h 412"/>
              <a:gd name="T70" fmla="*/ 3 w 15"/>
              <a:gd name="T71" fmla="*/ 229 h 412"/>
              <a:gd name="T72" fmla="*/ 1 w 15"/>
              <a:gd name="T73" fmla="*/ 251 h 412"/>
              <a:gd name="T74" fmla="*/ 2 w 15"/>
              <a:gd name="T75" fmla="*/ 264 h 412"/>
              <a:gd name="T76" fmla="*/ 4 w 15"/>
              <a:gd name="T77" fmla="*/ 284 h 412"/>
              <a:gd name="T78" fmla="*/ 5 w 15"/>
              <a:gd name="T79" fmla="*/ 292 h 412"/>
              <a:gd name="T80" fmla="*/ 2 w 15"/>
              <a:gd name="T81" fmla="*/ 309 h 412"/>
              <a:gd name="T82" fmla="*/ 2 w 15"/>
              <a:gd name="T83" fmla="*/ 31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" h="412">
                <a:moveTo>
                  <a:pt x="3" y="314"/>
                </a:moveTo>
                <a:cubicBezTo>
                  <a:pt x="4" y="321"/>
                  <a:pt x="4" y="328"/>
                  <a:pt x="3" y="335"/>
                </a:cubicBezTo>
                <a:cubicBezTo>
                  <a:pt x="3" y="338"/>
                  <a:pt x="2" y="340"/>
                  <a:pt x="2" y="343"/>
                </a:cubicBezTo>
                <a:cubicBezTo>
                  <a:pt x="2" y="344"/>
                  <a:pt x="4" y="351"/>
                  <a:pt x="4" y="347"/>
                </a:cubicBezTo>
                <a:cubicBezTo>
                  <a:pt x="4" y="346"/>
                  <a:pt x="4" y="349"/>
                  <a:pt x="4" y="350"/>
                </a:cubicBezTo>
                <a:cubicBezTo>
                  <a:pt x="2" y="354"/>
                  <a:pt x="3" y="359"/>
                  <a:pt x="3" y="364"/>
                </a:cubicBezTo>
                <a:cubicBezTo>
                  <a:pt x="3" y="368"/>
                  <a:pt x="3" y="377"/>
                  <a:pt x="2" y="380"/>
                </a:cubicBezTo>
                <a:cubicBezTo>
                  <a:pt x="3" y="378"/>
                  <a:pt x="4" y="379"/>
                  <a:pt x="5" y="381"/>
                </a:cubicBezTo>
                <a:cubicBezTo>
                  <a:pt x="5" y="383"/>
                  <a:pt x="5" y="386"/>
                  <a:pt x="5" y="388"/>
                </a:cubicBezTo>
                <a:cubicBezTo>
                  <a:pt x="4" y="390"/>
                  <a:pt x="3" y="391"/>
                  <a:pt x="2" y="392"/>
                </a:cubicBezTo>
                <a:cubicBezTo>
                  <a:pt x="3" y="392"/>
                  <a:pt x="3" y="393"/>
                  <a:pt x="3" y="394"/>
                </a:cubicBezTo>
                <a:cubicBezTo>
                  <a:pt x="3" y="395"/>
                  <a:pt x="3" y="396"/>
                  <a:pt x="4" y="397"/>
                </a:cubicBezTo>
                <a:cubicBezTo>
                  <a:pt x="4" y="400"/>
                  <a:pt x="5" y="401"/>
                  <a:pt x="6" y="401"/>
                </a:cubicBezTo>
                <a:cubicBezTo>
                  <a:pt x="6" y="403"/>
                  <a:pt x="4" y="408"/>
                  <a:pt x="5" y="411"/>
                </a:cubicBezTo>
                <a:cubicBezTo>
                  <a:pt x="5" y="412"/>
                  <a:pt x="6" y="410"/>
                  <a:pt x="6" y="410"/>
                </a:cubicBezTo>
                <a:cubicBezTo>
                  <a:pt x="7" y="408"/>
                  <a:pt x="8" y="405"/>
                  <a:pt x="9" y="408"/>
                </a:cubicBezTo>
                <a:cubicBezTo>
                  <a:pt x="11" y="412"/>
                  <a:pt x="11" y="412"/>
                  <a:pt x="12" y="405"/>
                </a:cubicBezTo>
                <a:cubicBezTo>
                  <a:pt x="13" y="402"/>
                  <a:pt x="14" y="399"/>
                  <a:pt x="14" y="396"/>
                </a:cubicBezTo>
                <a:cubicBezTo>
                  <a:pt x="14" y="383"/>
                  <a:pt x="14" y="371"/>
                  <a:pt x="13" y="359"/>
                </a:cubicBezTo>
                <a:cubicBezTo>
                  <a:pt x="13" y="357"/>
                  <a:pt x="13" y="357"/>
                  <a:pt x="14" y="356"/>
                </a:cubicBezTo>
                <a:cubicBezTo>
                  <a:pt x="13" y="353"/>
                  <a:pt x="14" y="350"/>
                  <a:pt x="13" y="348"/>
                </a:cubicBezTo>
                <a:cubicBezTo>
                  <a:pt x="11" y="344"/>
                  <a:pt x="15" y="345"/>
                  <a:pt x="14" y="342"/>
                </a:cubicBezTo>
                <a:cubicBezTo>
                  <a:pt x="12" y="336"/>
                  <a:pt x="14" y="328"/>
                  <a:pt x="13" y="322"/>
                </a:cubicBezTo>
                <a:cubicBezTo>
                  <a:pt x="12" y="316"/>
                  <a:pt x="10" y="312"/>
                  <a:pt x="11" y="305"/>
                </a:cubicBezTo>
                <a:cubicBezTo>
                  <a:pt x="11" y="300"/>
                  <a:pt x="15" y="296"/>
                  <a:pt x="14" y="291"/>
                </a:cubicBezTo>
                <a:cubicBezTo>
                  <a:pt x="14" y="285"/>
                  <a:pt x="11" y="281"/>
                  <a:pt x="12" y="274"/>
                </a:cubicBezTo>
                <a:cubicBezTo>
                  <a:pt x="12" y="274"/>
                  <a:pt x="12" y="274"/>
                  <a:pt x="11" y="274"/>
                </a:cubicBezTo>
                <a:cubicBezTo>
                  <a:pt x="11" y="274"/>
                  <a:pt x="14" y="264"/>
                  <a:pt x="12" y="261"/>
                </a:cubicBezTo>
                <a:cubicBezTo>
                  <a:pt x="11" y="258"/>
                  <a:pt x="10" y="256"/>
                  <a:pt x="11" y="251"/>
                </a:cubicBezTo>
                <a:cubicBezTo>
                  <a:pt x="12" y="250"/>
                  <a:pt x="14" y="243"/>
                  <a:pt x="14" y="241"/>
                </a:cubicBezTo>
                <a:cubicBezTo>
                  <a:pt x="13" y="225"/>
                  <a:pt x="11" y="213"/>
                  <a:pt x="14" y="199"/>
                </a:cubicBezTo>
                <a:cubicBezTo>
                  <a:pt x="14" y="196"/>
                  <a:pt x="15" y="149"/>
                  <a:pt x="14" y="141"/>
                </a:cubicBezTo>
                <a:cubicBezTo>
                  <a:pt x="14" y="136"/>
                  <a:pt x="14" y="131"/>
                  <a:pt x="15" y="126"/>
                </a:cubicBezTo>
                <a:cubicBezTo>
                  <a:pt x="15" y="125"/>
                  <a:pt x="15" y="123"/>
                  <a:pt x="15" y="122"/>
                </a:cubicBezTo>
                <a:cubicBezTo>
                  <a:pt x="14" y="115"/>
                  <a:pt x="14" y="109"/>
                  <a:pt x="15" y="101"/>
                </a:cubicBezTo>
                <a:cubicBezTo>
                  <a:pt x="13" y="94"/>
                  <a:pt x="15" y="86"/>
                  <a:pt x="15" y="78"/>
                </a:cubicBezTo>
                <a:cubicBezTo>
                  <a:pt x="13" y="75"/>
                  <a:pt x="13" y="70"/>
                  <a:pt x="13" y="64"/>
                </a:cubicBezTo>
                <a:cubicBezTo>
                  <a:pt x="13" y="58"/>
                  <a:pt x="12" y="52"/>
                  <a:pt x="12" y="45"/>
                </a:cubicBezTo>
                <a:cubicBezTo>
                  <a:pt x="12" y="45"/>
                  <a:pt x="12" y="44"/>
                  <a:pt x="11" y="44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0"/>
                  <a:pt x="13" y="27"/>
                  <a:pt x="13" y="27"/>
                </a:cubicBezTo>
                <a:cubicBezTo>
                  <a:pt x="11" y="23"/>
                  <a:pt x="12" y="18"/>
                  <a:pt x="12" y="14"/>
                </a:cubicBezTo>
                <a:cubicBezTo>
                  <a:pt x="11" y="7"/>
                  <a:pt x="10" y="5"/>
                  <a:pt x="8" y="3"/>
                </a:cubicBezTo>
                <a:cubicBezTo>
                  <a:pt x="5" y="0"/>
                  <a:pt x="4" y="6"/>
                  <a:pt x="3" y="7"/>
                </a:cubicBezTo>
                <a:cubicBezTo>
                  <a:pt x="2" y="9"/>
                  <a:pt x="2" y="11"/>
                  <a:pt x="2" y="12"/>
                </a:cubicBezTo>
                <a:cubicBezTo>
                  <a:pt x="3" y="13"/>
                  <a:pt x="3" y="16"/>
                  <a:pt x="3" y="17"/>
                </a:cubicBezTo>
                <a:cubicBezTo>
                  <a:pt x="0" y="23"/>
                  <a:pt x="6" y="30"/>
                  <a:pt x="6" y="36"/>
                </a:cubicBezTo>
                <a:cubicBezTo>
                  <a:pt x="6" y="38"/>
                  <a:pt x="5" y="39"/>
                  <a:pt x="4" y="41"/>
                </a:cubicBezTo>
                <a:cubicBezTo>
                  <a:pt x="4" y="42"/>
                  <a:pt x="3" y="43"/>
                  <a:pt x="3" y="45"/>
                </a:cubicBezTo>
                <a:cubicBezTo>
                  <a:pt x="2" y="50"/>
                  <a:pt x="5" y="54"/>
                  <a:pt x="6" y="51"/>
                </a:cubicBezTo>
                <a:cubicBezTo>
                  <a:pt x="5" y="54"/>
                  <a:pt x="3" y="58"/>
                  <a:pt x="4" y="63"/>
                </a:cubicBezTo>
                <a:cubicBezTo>
                  <a:pt x="5" y="65"/>
                  <a:pt x="6" y="67"/>
                  <a:pt x="6" y="70"/>
                </a:cubicBezTo>
                <a:cubicBezTo>
                  <a:pt x="6" y="75"/>
                  <a:pt x="3" y="77"/>
                  <a:pt x="3" y="82"/>
                </a:cubicBezTo>
                <a:cubicBezTo>
                  <a:pt x="3" y="86"/>
                  <a:pt x="4" y="90"/>
                  <a:pt x="5" y="94"/>
                </a:cubicBezTo>
                <a:cubicBezTo>
                  <a:pt x="6" y="100"/>
                  <a:pt x="5" y="106"/>
                  <a:pt x="5" y="112"/>
                </a:cubicBezTo>
                <a:cubicBezTo>
                  <a:pt x="4" y="117"/>
                  <a:pt x="3" y="122"/>
                  <a:pt x="4" y="126"/>
                </a:cubicBezTo>
                <a:cubicBezTo>
                  <a:pt x="5" y="128"/>
                  <a:pt x="5" y="132"/>
                  <a:pt x="5" y="134"/>
                </a:cubicBezTo>
                <a:cubicBezTo>
                  <a:pt x="4" y="137"/>
                  <a:pt x="5" y="140"/>
                  <a:pt x="6" y="141"/>
                </a:cubicBezTo>
                <a:cubicBezTo>
                  <a:pt x="5" y="142"/>
                  <a:pt x="5" y="150"/>
                  <a:pt x="6" y="150"/>
                </a:cubicBezTo>
                <a:cubicBezTo>
                  <a:pt x="2" y="151"/>
                  <a:pt x="0" y="169"/>
                  <a:pt x="5" y="174"/>
                </a:cubicBezTo>
                <a:cubicBezTo>
                  <a:pt x="4" y="174"/>
                  <a:pt x="4" y="174"/>
                  <a:pt x="4" y="173"/>
                </a:cubicBezTo>
                <a:cubicBezTo>
                  <a:pt x="3" y="172"/>
                  <a:pt x="2" y="172"/>
                  <a:pt x="2" y="173"/>
                </a:cubicBezTo>
                <a:cubicBezTo>
                  <a:pt x="1" y="175"/>
                  <a:pt x="2" y="178"/>
                  <a:pt x="2" y="180"/>
                </a:cubicBezTo>
                <a:cubicBezTo>
                  <a:pt x="3" y="181"/>
                  <a:pt x="3" y="185"/>
                  <a:pt x="2" y="186"/>
                </a:cubicBezTo>
                <a:cubicBezTo>
                  <a:pt x="2" y="186"/>
                  <a:pt x="2" y="186"/>
                  <a:pt x="1" y="186"/>
                </a:cubicBezTo>
                <a:cubicBezTo>
                  <a:pt x="1" y="186"/>
                  <a:pt x="1" y="187"/>
                  <a:pt x="0" y="188"/>
                </a:cubicBezTo>
                <a:cubicBezTo>
                  <a:pt x="1" y="190"/>
                  <a:pt x="3" y="193"/>
                  <a:pt x="3" y="196"/>
                </a:cubicBezTo>
                <a:cubicBezTo>
                  <a:pt x="3" y="198"/>
                  <a:pt x="3" y="200"/>
                  <a:pt x="2" y="201"/>
                </a:cubicBezTo>
                <a:cubicBezTo>
                  <a:pt x="2" y="204"/>
                  <a:pt x="3" y="208"/>
                  <a:pt x="4" y="210"/>
                </a:cubicBezTo>
                <a:cubicBezTo>
                  <a:pt x="2" y="213"/>
                  <a:pt x="2" y="220"/>
                  <a:pt x="3" y="224"/>
                </a:cubicBezTo>
                <a:cubicBezTo>
                  <a:pt x="3" y="225"/>
                  <a:pt x="3" y="228"/>
                  <a:pt x="3" y="229"/>
                </a:cubicBezTo>
                <a:cubicBezTo>
                  <a:pt x="2" y="230"/>
                  <a:pt x="0" y="230"/>
                  <a:pt x="2" y="235"/>
                </a:cubicBezTo>
                <a:cubicBezTo>
                  <a:pt x="4" y="240"/>
                  <a:pt x="2" y="246"/>
                  <a:pt x="1" y="251"/>
                </a:cubicBezTo>
                <a:cubicBezTo>
                  <a:pt x="1" y="253"/>
                  <a:pt x="0" y="256"/>
                  <a:pt x="1" y="258"/>
                </a:cubicBezTo>
                <a:cubicBezTo>
                  <a:pt x="1" y="260"/>
                  <a:pt x="1" y="262"/>
                  <a:pt x="2" y="264"/>
                </a:cubicBezTo>
                <a:cubicBezTo>
                  <a:pt x="2" y="268"/>
                  <a:pt x="1" y="272"/>
                  <a:pt x="0" y="275"/>
                </a:cubicBezTo>
                <a:cubicBezTo>
                  <a:pt x="1" y="277"/>
                  <a:pt x="3" y="284"/>
                  <a:pt x="4" y="284"/>
                </a:cubicBezTo>
                <a:cubicBezTo>
                  <a:pt x="3" y="284"/>
                  <a:pt x="3" y="285"/>
                  <a:pt x="2" y="285"/>
                </a:cubicBezTo>
                <a:cubicBezTo>
                  <a:pt x="3" y="288"/>
                  <a:pt x="4" y="291"/>
                  <a:pt x="5" y="292"/>
                </a:cubicBezTo>
                <a:cubicBezTo>
                  <a:pt x="4" y="292"/>
                  <a:pt x="3" y="293"/>
                  <a:pt x="3" y="293"/>
                </a:cubicBezTo>
                <a:cubicBezTo>
                  <a:pt x="2" y="294"/>
                  <a:pt x="1" y="306"/>
                  <a:pt x="2" y="309"/>
                </a:cubicBezTo>
                <a:cubicBezTo>
                  <a:pt x="2" y="311"/>
                  <a:pt x="2" y="313"/>
                  <a:pt x="1" y="314"/>
                </a:cubicBezTo>
                <a:cubicBezTo>
                  <a:pt x="2" y="315"/>
                  <a:pt x="2" y="315"/>
                  <a:pt x="2" y="315"/>
                </a:cubicBezTo>
                <a:cubicBezTo>
                  <a:pt x="3" y="314"/>
                  <a:pt x="3" y="314"/>
                  <a:pt x="3" y="3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稻壳儿春秋广告/盗版必究        原创来源：http://chn.docer.com/works?userid=199329941#!/work_time"/>
          <p:cNvSpPr txBox="1"/>
          <p:nvPr/>
        </p:nvSpPr>
        <p:spPr>
          <a:xfrm>
            <a:off x="2968697" y="2185753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18" name="稻壳儿春秋广告/盗版必究        原创来源：http://chn.docer.com/works?userid=199329941#!/work_time"/>
          <p:cNvSpPr txBox="1"/>
          <p:nvPr/>
        </p:nvSpPr>
        <p:spPr>
          <a:xfrm>
            <a:off x="2968697" y="2555085"/>
            <a:ext cx="2892600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6330704" y="2331244"/>
            <a:ext cx="1046163" cy="1050925"/>
          </a:xfrm>
          <a:custGeom>
            <a:avLst/>
            <a:gdLst>
              <a:gd name="T0" fmla="*/ 83 w 313"/>
              <a:gd name="T1" fmla="*/ 286 h 314"/>
              <a:gd name="T2" fmla="*/ 73 w 313"/>
              <a:gd name="T3" fmla="*/ 282 h 314"/>
              <a:gd name="T4" fmla="*/ 51 w 313"/>
              <a:gd name="T5" fmla="*/ 262 h 314"/>
              <a:gd name="T6" fmla="*/ 26 w 313"/>
              <a:gd name="T7" fmla="*/ 227 h 314"/>
              <a:gd name="T8" fmla="*/ 15 w 313"/>
              <a:gd name="T9" fmla="*/ 202 h 314"/>
              <a:gd name="T10" fmla="*/ 7 w 313"/>
              <a:gd name="T11" fmla="*/ 181 h 314"/>
              <a:gd name="T12" fmla="*/ 7 w 313"/>
              <a:gd name="T13" fmla="*/ 160 h 314"/>
              <a:gd name="T14" fmla="*/ 1 w 313"/>
              <a:gd name="T15" fmla="*/ 184 h 314"/>
              <a:gd name="T16" fmla="*/ 51 w 313"/>
              <a:gd name="T17" fmla="*/ 277 h 314"/>
              <a:gd name="T18" fmla="*/ 78 w 313"/>
              <a:gd name="T19" fmla="*/ 297 h 314"/>
              <a:gd name="T20" fmla="*/ 125 w 313"/>
              <a:gd name="T21" fmla="*/ 313 h 314"/>
              <a:gd name="T22" fmla="*/ 154 w 313"/>
              <a:gd name="T23" fmla="*/ 314 h 314"/>
              <a:gd name="T24" fmla="*/ 208 w 313"/>
              <a:gd name="T25" fmla="*/ 308 h 314"/>
              <a:gd name="T26" fmla="*/ 235 w 313"/>
              <a:gd name="T27" fmla="*/ 294 h 314"/>
              <a:gd name="T28" fmla="*/ 255 w 313"/>
              <a:gd name="T29" fmla="*/ 281 h 314"/>
              <a:gd name="T30" fmla="*/ 284 w 313"/>
              <a:gd name="T31" fmla="*/ 249 h 314"/>
              <a:gd name="T32" fmla="*/ 313 w 313"/>
              <a:gd name="T33" fmla="*/ 140 h 314"/>
              <a:gd name="T34" fmla="*/ 303 w 313"/>
              <a:gd name="T35" fmla="*/ 99 h 314"/>
              <a:gd name="T36" fmla="*/ 287 w 313"/>
              <a:gd name="T37" fmla="*/ 68 h 314"/>
              <a:gd name="T38" fmla="*/ 264 w 313"/>
              <a:gd name="T39" fmla="*/ 43 h 314"/>
              <a:gd name="T40" fmla="*/ 241 w 313"/>
              <a:gd name="T41" fmla="*/ 25 h 314"/>
              <a:gd name="T42" fmla="*/ 208 w 313"/>
              <a:gd name="T43" fmla="*/ 8 h 314"/>
              <a:gd name="T44" fmla="*/ 94 w 313"/>
              <a:gd name="T45" fmla="*/ 12 h 314"/>
              <a:gd name="T46" fmla="*/ 56 w 313"/>
              <a:gd name="T47" fmla="*/ 37 h 314"/>
              <a:gd name="T48" fmla="*/ 31 w 313"/>
              <a:gd name="T49" fmla="*/ 65 h 314"/>
              <a:gd name="T50" fmla="*/ 10 w 313"/>
              <a:gd name="T51" fmla="*/ 101 h 314"/>
              <a:gd name="T52" fmla="*/ 3 w 313"/>
              <a:gd name="T53" fmla="*/ 127 h 314"/>
              <a:gd name="T54" fmla="*/ 9 w 313"/>
              <a:gd name="T55" fmla="*/ 146 h 314"/>
              <a:gd name="T56" fmla="*/ 13 w 313"/>
              <a:gd name="T57" fmla="*/ 125 h 314"/>
              <a:gd name="T58" fmla="*/ 26 w 313"/>
              <a:gd name="T59" fmla="*/ 84 h 314"/>
              <a:gd name="T60" fmla="*/ 44 w 313"/>
              <a:gd name="T61" fmla="*/ 62 h 314"/>
              <a:gd name="T62" fmla="*/ 56 w 313"/>
              <a:gd name="T63" fmla="*/ 48 h 314"/>
              <a:gd name="T64" fmla="*/ 93 w 313"/>
              <a:gd name="T65" fmla="*/ 23 h 314"/>
              <a:gd name="T66" fmla="*/ 120 w 313"/>
              <a:gd name="T67" fmla="*/ 15 h 314"/>
              <a:gd name="T68" fmla="*/ 182 w 313"/>
              <a:gd name="T69" fmla="*/ 12 h 314"/>
              <a:gd name="T70" fmla="*/ 214 w 313"/>
              <a:gd name="T71" fmla="*/ 21 h 314"/>
              <a:gd name="T72" fmla="*/ 246 w 313"/>
              <a:gd name="T73" fmla="*/ 39 h 314"/>
              <a:gd name="T74" fmla="*/ 273 w 313"/>
              <a:gd name="T75" fmla="*/ 70 h 314"/>
              <a:gd name="T76" fmla="*/ 284 w 313"/>
              <a:gd name="T77" fmla="*/ 88 h 314"/>
              <a:gd name="T78" fmla="*/ 295 w 313"/>
              <a:gd name="T79" fmla="*/ 118 h 314"/>
              <a:gd name="T80" fmla="*/ 304 w 313"/>
              <a:gd name="T81" fmla="*/ 166 h 314"/>
              <a:gd name="T82" fmla="*/ 297 w 313"/>
              <a:gd name="T83" fmla="*/ 199 h 314"/>
              <a:gd name="T84" fmla="*/ 289 w 313"/>
              <a:gd name="T85" fmla="*/ 220 h 314"/>
              <a:gd name="T86" fmla="*/ 275 w 313"/>
              <a:gd name="T87" fmla="*/ 244 h 314"/>
              <a:gd name="T88" fmla="*/ 238 w 313"/>
              <a:gd name="T89" fmla="*/ 280 h 314"/>
              <a:gd name="T90" fmla="*/ 214 w 313"/>
              <a:gd name="T91" fmla="*/ 295 h 314"/>
              <a:gd name="T92" fmla="*/ 194 w 313"/>
              <a:gd name="T93" fmla="*/ 303 h 314"/>
              <a:gd name="T94" fmla="*/ 164 w 313"/>
              <a:gd name="T95" fmla="*/ 305 h 314"/>
              <a:gd name="T96" fmla="*/ 145 w 313"/>
              <a:gd name="T97" fmla="*/ 306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3" h="314">
                <a:moveTo>
                  <a:pt x="145" y="306"/>
                </a:moveTo>
                <a:cubicBezTo>
                  <a:pt x="129" y="305"/>
                  <a:pt x="112" y="301"/>
                  <a:pt x="98" y="295"/>
                </a:cubicBezTo>
                <a:cubicBezTo>
                  <a:pt x="96" y="293"/>
                  <a:pt x="93" y="292"/>
                  <a:pt x="91" y="290"/>
                </a:cubicBezTo>
                <a:cubicBezTo>
                  <a:pt x="88" y="289"/>
                  <a:pt x="85" y="288"/>
                  <a:pt x="83" y="286"/>
                </a:cubicBezTo>
                <a:cubicBezTo>
                  <a:pt x="81" y="285"/>
                  <a:pt x="77" y="283"/>
                  <a:pt x="74" y="282"/>
                </a:cubicBezTo>
                <a:cubicBezTo>
                  <a:pt x="73" y="281"/>
                  <a:pt x="72" y="281"/>
                  <a:pt x="72" y="281"/>
                </a:cubicBezTo>
                <a:cubicBezTo>
                  <a:pt x="72" y="281"/>
                  <a:pt x="72" y="282"/>
                  <a:pt x="74" y="283"/>
                </a:cubicBezTo>
                <a:cubicBezTo>
                  <a:pt x="75" y="284"/>
                  <a:pt x="74" y="283"/>
                  <a:pt x="73" y="282"/>
                </a:cubicBezTo>
                <a:cubicBezTo>
                  <a:pt x="72" y="281"/>
                  <a:pt x="70" y="279"/>
                  <a:pt x="69" y="279"/>
                </a:cubicBezTo>
                <a:cubicBezTo>
                  <a:pt x="67" y="277"/>
                  <a:pt x="65" y="275"/>
                  <a:pt x="63" y="273"/>
                </a:cubicBezTo>
                <a:cubicBezTo>
                  <a:pt x="61" y="272"/>
                  <a:pt x="59" y="270"/>
                  <a:pt x="57" y="268"/>
                </a:cubicBezTo>
                <a:cubicBezTo>
                  <a:pt x="55" y="266"/>
                  <a:pt x="53" y="264"/>
                  <a:pt x="51" y="262"/>
                </a:cubicBezTo>
                <a:cubicBezTo>
                  <a:pt x="49" y="260"/>
                  <a:pt x="47" y="258"/>
                  <a:pt x="45" y="256"/>
                </a:cubicBezTo>
                <a:cubicBezTo>
                  <a:pt x="42" y="253"/>
                  <a:pt x="38" y="247"/>
                  <a:pt x="34" y="241"/>
                </a:cubicBezTo>
                <a:cubicBezTo>
                  <a:pt x="32" y="238"/>
                  <a:pt x="30" y="235"/>
                  <a:pt x="29" y="233"/>
                </a:cubicBezTo>
                <a:cubicBezTo>
                  <a:pt x="27" y="230"/>
                  <a:pt x="26" y="228"/>
                  <a:pt x="26" y="227"/>
                </a:cubicBezTo>
                <a:cubicBezTo>
                  <a:pt x="27" y="230"/>
                  <a:pt x="25" y="230"/>
                  <a:pt x="23" y="226"/>
                </a:cubicBezTo>
                <a:cubicBezTo>
                  <a:pt x="22" y="224"/>
                  <a:pt x="20" y="221"/>
                  <a:pt x="19" y="219"/>
                </a:cubicBezTo>
                <a:cubicBezTo>
                  <a:pt x="18" y="216"/>
                  <a:pt x="17" y="213"/>
                  <a:pt x="16" y="211"/>
                </a:cubicBezTo>
                <a:cubicBezTo>
                  <a:pt x="15" y="206"/>
                  <a:pt x="15" y="203"/>
                  <a:pt x="15" y="202"/>
                </a:cubicBezTo>
                <a:cubicBezTo>
                  <a:pt x="15" y="202"/>
                  <a:pt x="14" y="200"/>
                  <a:pt x="14" y="198"/>
                </a:cubicBezTo>
                <a:cubicBezTo>
                  <a:pt x="13" y="196"/>
                  <a:pt x="12" y="193"/>
                  <a:pt x="11" y="191"/>
                </a:cubicBezTo>
                <a:cubicBezTo>
                  <a:pt x="10" y="188"/>
                  <a:pt x="10" y="186"/>
                  <a:pt x="9" y="184"/>
                </a:cubicBezTo>
                <a:cubicBezTo>
                  <a:pt x="8" y="183"/>
                  <a:pt x="8" y="182"/>
                  <a:pt x="7" y="181"/>
                </a:cubicBezTo>
                <a:cubicBezTo>
                  <a:pt x="7" y="180"/>
                  <a:pt x="7" y="179"/>
                  <a:pt x="7" y="177"/>
                </a:cubicBezTo>
                <a:cubicBezTo>
                  <a:pt x="7" y="176"/>
                  <a:pt x="7" y="175"/>
                  <a:pt x="7" y="174"/>
                </a:cubicBezTo>
                <a:cubicBezTo>
                  <a:pt x="7" y="173"/>
                  <a:pt x="7" y="172"/>
                  <a:pt x="7" y="171"/>
                </a:cubicBezTo>
                <a:cubicBezTo>
                  <a:pt x="7" y="167"/>
                  <a:pt x="7" y="162"/>
                  <a:pt x="7" y="160"/>
                </a:cubicBezTo>
                <a:cubicBezTo>
                  <a:pt x="6" y="157"/>
                  <a:pt x="5" y="160"/>
                  <a:pt x="5" y="162"/>
                </a:cubicBezTo>
                <a:cubicBezTo>
                  <a:pt x="4" y="166"/>
                  <a:pt x="4" y="172"/>
                  <a:pt x="3" y="166"/>
                </a:cubicBezTo>
                <a:cubicBezTo>
                  <a:pt x="0" y="157"/>
                  <a:pt x="0" y="158"/>
                  <a:pt x="0" y="173"/>
                </a:cubicBezTo>
                <a:cubicBezTo>
                  <a:pt x="0" y="176"/>
                  <a:pt x="0" y="180"/>
                  <a:pt x="1" y="184"/>
                </a:cubicBezTo>
                <a:cubicBezTo>
                  <a:pt x="1" y="190"/>
                  <a:pt x="1" y="190"/>
                  <a:pt x="1" y="190"/>
                </a:cubicBezTo>
                <a:cubicBezTo>
                  <a:pt x="1" y="192"/>
                  <a:pt x="2" y="194"/>
                  <a:pt x="2" y="196"/>
                </a:cubicBezTo>
                <a:cubicBezTo>
                  <a:pt x="9" y="225"/>
                  <a:pt x="25" y="252"/>
                  <a:pt x="47" y="273"/>
                </a:cubicBezTo>
                <a:cubicBezTo>
                  <a:pt x="49" y="274"/>
                  <a:pt x="51" y="275"/>
                  <a:pt x="51" y="277"/>
                </a:cubicBezTo>
                <a:cubicBezTo>
                  <a:pt x="53" y="278"/>
                  <a:pt x="54" y="279"/>
                  <a:pt x="55" y="281"/>
                </a:cubicBezTo>
                <a:cubicBezTo>
                  <a:pt x="57" y="282"/>
                  <a:pt x="58" y="283"/>
                  <a:pt x="59" y="284"/>
                </a:cubicBezTo>
                <a:cubicBezTo>
                  <a:pt x="62" y="286"/>
                  <a:pt x="65" y="288"/>
                  <a:pt x="66" y="288"/>
                </a:cubicBezTo>
                <a:cubicBezTo>
                  <a:pt x="76" y="293"/>
                  <a:pt x="71" y="294"/>
                  <a:pt x="78" y="297"/>
                </a:cubicBezTo>
                <a:cubicBezTo>
                  <a:pt x="82" y="299"/>
                  <a:pt x="85" y="300"/>
                  <a:pt x="89" y="302"/>
                </a:cubicBezTo>
                <a:cubicBezTo>
                  <a:pt x="91" y="302"/>
                  <a:pt x="93" y="303"/>
                  <a:pt x="95" y="304"/>
                </a:cubicBezTo>
                <a:cubicBezTo>
                  <a:pt x="97" y="305"/>
                  <a:pt x="99" y="306"/>
                  <a:pt x="101" y="306"/>
                </a:cubicBezTo>
                <a:cubicBezTo>
                  <a:pt x="108" y="310"/>
                  <a:pt x="117" y="312"/>
                  <a:pt x="125" y="313"/>
                </a:cubicBezTo>
                <a:cubicBezTo>
                  <a:pt x="128" y="313"/>
                  <a:pt x="132" y="313"/>
                  <a:pt x="135" y="314"/>
                </a:cubicBezTo>
                <a:cubicBezTo>
                  <a:pt x="137" y="314"/>
                  <a:pt x="138" y="314"/>
                  <a:pt x="140" y="314"/>
                </a:cubicBezTo>
                <a:cubicBezTo>
                  <a:pt x="141" y="314"/>
                  <a:pt x="143" y="314"/>
                  <a:pt x="145" y="314"/>
                </a:cubicBezTo>
                <a:cubicBezTo>
                  <a:pt x="148" y="314"/>
                  <a:pt x="151" y="314"/>
                  <a:pt x="154" y="314"/>
                </a:cubicBezTo>
                <a:cubicBezTo>
                  <a:pt x="158" y="314"/>
                  <a:pt x="161" y="314"/>
                  <a:pt x="165" y="314"/>
                </a:cubicBezTo>
                <a:cubicBezTo>
                  <a:pt x="172" y="314"/>
                  <a:pt x="177" y="314"/>
                  <a:pt x="182" y="314"/>
                </a:cubicBezTo>
                <a:cubicBezTo>
                  <a:pt x="188" y="314"/>
                  <a:pt x="193" y="313"/>
                  <a:pt x="199" y="311"/>
                </a:cubicBezTo>
                <a:cubicBezTo>
                  <a:pt x="202" y="310"/>
                  <a:pt x="205" y="309"/>
                  <a:pt x="208" y="308"/>
                </a:cubicBezTo>
                <a:cubicBezTo>
                  <a:pt x="211" y="306"/>
                  <a:pt x="214" y="305"/>
                  <a:pt x="217" y="304"/>
                </a:cubicBezTo>
                <a:cubicBezTo>
                  <a:pt x="219" y="302"/>
                  <a:pt x="222" y="301"/>
                  <a:pt x="225" y="299"/>
                </a:cubicBezTo>
                <a:cubicBezTo>
                  <a:pt x="227" y="298"/>
                  <a:pt x="228" y="297"/>
                  <a:pt x="230" y="297"/>
                </a:cubicBezTo>
                <a:cubicBezTo>
                  <a:pt x="232" y="296"/>
                  <a:pt x="233" y="295"/>
                  <a:pt x="235" y="294"/>
                </a:cubicBezTo>
                <a:cubicBezTo>
                  <a:pt x="235" y="293"/>
                  <a:pt x="236" y="293"/>
                  <a:pt x="236" y="293"/>
                </a:cubicBezTo>
                <a:cubicBezTo>
                  <a:pt x="236" y="292"/>
                  <a:pt x="237" y="292"/>
                  <a:pt x="239" y="291"/>
                </a:cubicBezTo>
                <a:cubicBezTo>
                  <a:pt x="241" y="290"/>
                  <a:pt x="244" y="288"/>
                  <a:pt x="247" y="286"/>
                </a:cubicBezTo>
                <a:cubicBezTo>
                  <a:pt x="250" y="285"/>
                  <a:pt x="253" y="283"/>
                  <a:pt x="255" y="281"/>
                </a:cubicBezTo>
                <a:cubicBezTo>
                  <a:pt x="258" y="279"/>
                  <a:pt x="260" y="277"/>
                  <a:pt x="261" y="275"/>
                </a:cubicBezTo>
                <a:cubicBezTo>
                  <a:pt x="263" y="272"/>
                  <a:pt x="265" y="270"/>
                  <a:pt x="267" y="267"/>
                </a:cubicBezTo>
                <a:cubicBezTo>
                  <a:pt x="270" y="264"/>
                  <a:pt x="273" y="261"/>
                  <a:pt x="276" y="258"/>
                </a:cubicBezTo>
                <a:cubicBezTo>
                  <a:pt x="278" y="256"/>
                  <a:pt x="281" y="253"/>
                  <a:pt x="284" y="249"/>
                </a:cubicBezTo>
                <a:cubicBezTo>
                  <a:pt x="286" y="247"/>
                  <a:pt x="288" y="245"/>
                  <a:pt x="289" y="244"/>
                </a:cubicBezTo>
                <a:cubicBezTo>
                  <a:pt x="290" y="242"/>
                  <a:pt x="291" y="240"/>
                  <a:pt x="292" y="239"/>
                </a:cubicBezTo>
                <a:cubicBezTo>
                  <a:pt x="302" y="222"/>
                  <a:pt x="307" y="206"/>
                  <a:pt x="310" y="190"/>
                </a:cubicBezTo>
                <a:cubicBezTo>
                  <a:pt x="313" y="174"/>
                  <a:pt x="313" y="158"/>
                  <a:pt x="313" y="140"/>
                </a:cubicBezTo>
                <a:cubicBezTo>
                  <a:pt x="313" y="139"/>
                  <a:pt x="313" y="137"/>
                  <a:pt x="312" y="133"/>
                </a:cubicBezTo>
                <a:cubicBezTo>
                  <a:pt x="312" y="131"/>
                  <a:pt x="312" y="129"/>
                  <a:pt x="311" y="126"/>
                </a:cubicBezTo>
                <a:cubicBezTo>
                  <a:pt x="311" y="124"/>
                  <a:pt x="310" y="121"/>
                  <a:pt x="309" y="118"/>
                </a:cubicBezTo>
                <a:cubicBezTo>
                  <a:pt x="308" y="112"/>
                  <a:pt x="305" y="106"/>
                  <a:pt x="303" y="99"/>
                </a:cubicBezTo>
                <a:cubicBezTo>
                  <a:pt x="302" y="95"/>
                  <a:pt x="300" y="92"/>
                  <a:pt x="298" y="89"/>
                </a:cubicBezTo>
                <a:cubicBezTo>
                  <a:pt x="298" y="87"/>
                  <a:pt x="297" y="85"/>
                  <a:pt x="296" y="83"/>
                </a:cubicBezTo>
                <a:cubicBezTo>
                  <a:pt x="295" y="82"/>
                  <a:pt x="294" y="80"/>
                  <a:pt x="293" y="78"/>
                </a:cubicBezTo>
                <a:cubicBezTo>
                  <a:pt x="291" y="75"/>
                  <a:pt x="289" y="71"/>
                  <a:pt x="287" y="68"/>
                </a:cubicBezTo>
                <a:cubicBezTo>
                  <a:pt x="284" y="65"/>
                  <a:pt x="282" y="62"/>
                  <a:pt x="279" y="59"/>
                </a:cubicBezTo>
                <a:cubicBezTo>
                  <a:pt x="277" y="56"/>
                  <a:pt x="274" y="53"/>
                  <a:pt x="272" y="50"/>
                </a:cubicBezTo>
                <a:cubicBezTo>
                  <a:pt x="271" y="49"/>
                  <a:pt x="270" y="47"/>
                  <a:pt x="268" y="46"/>
                </a:cubicBezTo>
                <a:cubicBezTo>
                  <a:pt x="267" y="45"/>
                  <a:pt x="266" y="44"/>
                  <a:pt x="264" y="43"/>
                </a:cubicBezTo>
                <a:cubicBezTo>
                  <a:pt x="262" y="40"/>
                  <a:pt x="260" y="38"/>
                  <a:pt x="257" y="36"/>
                </a:cubicBezTo>
                <a:cubicBezTo>
                  <a:pt x="255" y="34"/>
                  <a:pt x="253" y="33"/>
                  <a:pt x="251" y="31"/>
                </a:cubicBezTo>
                <a:cubicBezTo>
                  <a:pt x="249" y="30"/>
                  <a:pt x="247" y="28"/>
                  <a:pt x="245" y="27"/>
                </a:cubicBezTo>
                <a:cubicBezTo>
                  <a:pt x="244" y="26"/>
                  <a:pt x="242" y="25"/>
                  <a:pt x="241" y="25"/>
                </a:cubicBezTo>
                <a:cubicBezTo>
                  <a:pt x="238" y="23"/>
                  <a:pt x="235" y="21"/>
                  <a:pt x="233" y="20"/>
                </a:cubicBezTo>
                <a:cubicBezTo>
                  <a:pt x="230" y="18"/>
                  <a:pt x="227" y="17"/>
                  <a:pt x="224" y="16"/>
                </a:cubicBezTo>
                <a:cubicBezTo>
                  <a:pt x="222" y="14"/>
                  <a:pt x="219" y="13"/>
                  <a:pt x="216" y="12"/>
                </a:cubicBezTo>
                <a:cubicBezTo>
                  <a:pt x="213" y="10"/>
                  <a:pt x="211" y="9"/>
                  <a:pt x="208" y="8"/>
                </a:cubicBezTo>
                <a:cubicBezTo>
                  <a:pt x="206" y="8"/>
                  <a:pt x="205" y="7"/>
                  <a:pt x="203" y="7"/>
                </a:cubicBezTo>
                <a:cubicBezTo>
                  <a:pt x="202" y="6"/>
                  <a:pt x="200" y="6"/>
                  <a:pt x="199" y="6"/>
                </a:cubicBezTo>
                <a:cubicBezTo>
                  <a:pt x="182" y="2"/>
                  <a:pt x="167" y="0"/>
                  <a:pt x="149" y="0"/>
                </a:cubicBezTo>
                <a:cubicBezTo>
                  <a:pt x="130" y="3"/>
                  <a:pt x="112" y="5"/>
                  <a:pt x="94" y="12"/>
                </a:cubicBezTo>
                <a:cubicBezTo>
                  <a:pt x="90" y="15"/>
                  <a:pt x="86" y="17"/>
                  <a:pt x="81" y="20"/>
                </a:cubicBezTo>
                <a:cubicBezTo>
                  <a:pt x="79" y="21"/>
                  <a:pt x="77" y="23"/>
                  <a:pt x="74" y="25"/>
                </a:cubicBezTo>
                <a:cubicBezTo>
                  <a:pt x="71" y="26"/>
                  <a:pt x="68" y="28"/>
                  <a:pt x="65" y="30"/>
                </a:cubicBezTo>
                <a:cubicBezTo>
                  <a:pt x="62" y="32"/>
                  <a:pt x="59" y="34"/>
                  <a:pt x="56" y="37"/>
                </a:cubicBezTo>
                <a:cubicBezTo>
                  <a:pt x="53" y="39"/>
                  <a:pt x="51" y="42"/>
                  <a:pt x="48" y="44"/>
                </a:cubicBezTo>
                <a:cubicBezTo>
                  <a:pt x="45" y="47"/>
                  <a:pt x="43" y="50"/>
                  <a:pt x="40" y="53"/>
                </a:cubicBezTo>
                <a:cubicBezTo>
                  <a:pt x="38" y="56"/>
                  <a:pt x="35" y="59"/>
                  <a:pt x="33" y="62"/>
                </a:cubicBezTo>
                <a:cubicBezTo>
                  <a:pt x="32" y="64"/>
                  <a:pt x="32" y="65"/>
                  <a:pt x="31" y="65"/>
                </a:cubicBezTo>
                <a:cubicBezTo>
                  <a:pt x="30" y="67"/>
                  <a:pt x="30" y="67"/>
                  <a:pt x="30" y="67"/>
                </a:cubicBezTo>
                <a:cubicBezTo>
                  <a:pt x="28" y="68"/>
                  <a:pt x="28" y="68"/>
                  <a:pt x="28" y="68"/>
                </a:cubicBezTo>
                <a:cubicBezTo>
                  <a:pt x="27" y="70"/>
                  <a:pt x="22" y="77"/>
                  <a:pt x="18" y="84"/>
                </a:cubicBezTo>
                <a:cubicBezTo>
                  <a:pt x="14" y="92"/>
                  <a:pt x="10" y="100"/>
                  <a:pt x="10" y="101"/>
                </a:cubicBezTo>
                <a:cubicBezTo>
                  <a:pt x="10" y="103"/>
                  <a:pt x="9" y="106"/>
                  <a:pt x="8" y="108"/>
                </a:cubicBezTo>
                <a:cubicBezTo>
                  <a:pt x="7" y="111"/>
                  <a:pt x="7" y="113"/>
                  <a:pt x="6" y="116"/>
                </a:cubicBezTo>
                <a:cubicBezTo>
                  <a:pt x="5" y="118"/>
                  <a:pt x="5" y="121"/>
                  <a:pt x="4" y="123"/>
                </a:cubicBezTo>
                <a:cubicBezTo>
                  <a:pt x="4" y="124"/>
                  <a:pt x="3" y="126"/>
                  <a:pt x="3" y="127"/>
                </a:cubicBezTo>
                <a:cubicBezTo>
                  <a:pt x="3" y="128"/>
                  <a:pt x="3" y="129"/>
                  <a:pt x="3" y="131"/>
                </a:cubicBezTo>
                <a:cubicBezTo>
                  <a:pt x="2" y="138"/>
                  <a:pt x="1" y="143"/>
                  <a:pt x="2" y="147"/>
                </a:cubicBezTo>
                <a:cubicBezTo>
                  <a:pt x="2" y="151"/>
                  <a:pt x="3" y="154"/>
                  <a:pt x="4" y="157"/>
                </a:cubicBezTo>
                <a:cubicBezTo>
                  <a:pt x="7" y="163"/>
                  <a:pt x="8" y="150"/>
                  <a:pt x="9" y="146"/>
                </a:cubicBezTo>
                <a:cubicBezTo>
                  <a:pt x="9" y="144"/>
                  <a:pt x="10" y="143"/>
                  <a:pt x="10" y="141"/>
                </a:cubicBezTo>
                <a:cubicBezTo>
                  <a:pt x="11" y="139"/>
                  <a:pt x="11" y="138"/>
                  <a:pt x="11" y="136"/>
                </a:cubicBezTo>
                <a:cubicBezTo>
                  <a:pt x="11" y="135"/>
                  <a:pt x="11" y="133"/>
                  <a:pt x="12" y="130"/>
                </a:cubicBezTo>
                <a:cubicBezTo>
                  <a:pt x="12" y="128"/>
                  <a:pt x="12" y="126"/>
                  <a:pt x="13" y="125"/>
                </a:cubicBezTo>
                <a:cubicBezTo>
                  <a:pt x="14" y="122"/>
                  <a:pt x="15" y="118"/>
                  <a:pt x="16" y="115"/>
                </a:cubicBezTo>
                <a:cubicBezTo>
                  <a:pt x="17" y="111"/>
                  <a:pt x="18" y="108"/>
                  <a:pt x="19" y="104"/>
                </a:cubicBezTo>
                <a:cubicBezTo>
                  <a:pt x="19" y="101"/>
                  <a:pt x="21" y="97"/>
                  <a:pt x="22" y="94"/>
                </a:cubicBezTo>
                <a:cubicBezTo>
                  <a:pt x="23" y="90"/>
                  <a:pt x="24" y="87"/>
                  <a:pt x="26" y="84"/>
                </a:cubicBezTo>
                <a:cubicBezTo>
                  <a:pt x="28" y="80"/>
                  <a:pt x="31" y="78"/>
                  <a:pt x="33" y="75"/>
                </a:cubicBezTo>
                <a:cubicBezTo>
                  <a:pt x="35" y="74"/>
                  <a:pt x="37" y="71"/>
                  <a:pt x="40" y="68"/>
                </a:cubicBezTo>
                <a:cubicBezTo>
                  <a:pt x="41" y="67"/>
                  <a:pt x="41" y="66"/>
                  <a:pt x="42" y="65"/>
                </a:cubicBezTo>
                <a:cubicBezTo>
                  <a:pt x="43" y="64"/>
                  <a:pt x="44" y="63"/>
                  <a:pt x="44" y="62"/>
                </a:cubicBezTo>
                <a:cubicBezTo>
                  <a:pt x="46" y="60"/>
                  <a:pt x="47" y="58"/>
                  <a:pt x="48" y="57"/>
                </a:cubicBezTo>
                <a:cubicBezTo>
                  <a:pt x="49" y="54"/>
                  <a:pt x="49" y="53"/>
                  <a:pt x="46" y="56"/>
                </a:cubicBezTo>
                <a:cubicBezTo>
                  <a:pt x="47" y="55"/>
                  <a:pt x="49" y="53"/>
                  <a:pt x="51" y="52"/>
                </a:cubicBezTo>
                <a:cubicBezTo>
                  <a:pt x="53" y="51"/>
                  <a:pt x="54" y="50"/>
                  <a:pt x="56" y="48"/>
                </a:cubicBezTo>
                <a:cubicBezTo>
                  <a:pt x="58" y="47"/>
                  <a:pt x="60" y="45"/>
                  <a:pt x="62" y="44"/>
                </a:cubicBezTo>
                <a:cubicBezTo>
                  <a:pt x="64" y="42"/>
                  <a:pt x="66" y="40"/>
                  <a:pt x="69" y="38"/>
                </a:cubicBezTo>
                <a:cubicBezTo>
                  <a:pt x="72" y="35"/>
                  <a:pt x="75" y="32"/>
                  <a:pt x="80" y="29"/>
                </a:cubicBezTo>
                <a:cubicBezTo>
                  <a:pt x="85" y="26"/>
                  <a:pt x="89" y="25"/>
                  <a:pt x="93" y="23"/>
                </a:cubicBezTo>
                <a:cubicBezTo>
                  <a:pt x="95" y="23"/>
                  <a:pt x="97" y="22"/>
                  <a:pt x="100" y="22"/>
                </a:cubicBezTo>
                <a:cubicBezTo>
                  <a:pt x="102" y="21"/>
                  <a:pt x="104" y="21"/>
                  <a:pt x="107" y="20"/>
                </a:cubicBezTo>
                <a:cubicBezTo>
                  <a:pt x="109" y="19"/>
                  <a:pt x="111" y="18"/>
                  <a:pt x="113" y="17"/>
                </a:cubicBezTo>
                <a:cubicBezTo>
                  <a:pt x="116" y="17"/>
                  <a:pt x="118" y="16"/>
                  <a:pt x="120" y="15"/>
                </a:cubicBezTo>
                <a:cubicBezTo>
                  <a:pt x="122" y="15"/>
                  <a:pt x="124" y="14"/>
                  <a:pt x="126" y="13"/>
                </a:cubicBezTo>
                <a:cubicBezTo>
                  <a:pt x="129" y="13"/>
                  <a:pt x="131" y="12"/>
                  <a:pt x="133" y="12"/>
                </a:cubicBezTo>
                <a:cubicBezTo>
                  <a:pt x="145" y="8"/>
                  <a:pt x="160" y="9"/>
                  <a:pt x="175" y="11"/>
                </a:cubicBezTo>
                <a:cubicBezTo>
                  <a:pt x="177" y="11"/>
                  <a:pt x="180" y="12"/>
                  <a:pt x="182" y="12"/>
                </a:cubicBezTo>
                <a:cubicBezTo>
                  <a:pt x="184" y="12"/>
                  <a:pt x="185" y="13"/>
                  <a:pt x="186" y="13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95" y="16"/>
                  <a:pt x="200" y="17"/>
                  <a:pt x="205" y="18"/>
                </a:cubicBezTo>
                <a:cubicBezTo>
                  <a:pt x="207" y="19"/>
                  <a:pt x="210" y="20"/>
                  <a:pt x="214" y="21"/>
                </a:cubicBezTo>
                <a:cubicBezTo>
                  <a:pt x="217" y="22"/>
                  <a:pt x="220" y="24"/>
                  <a:pt x="222" y="25"/>
                </a:cubicBezTo>
                <a:cubicBezTo>
                  <a:pt x="228" y="28"/>
                  <a:pt x="233" y="31"/>
                  <a:pt x="236" y="32"/>
                </a:cubicBezTo>
                <a:cubicBezTo>
                  <a:pt x="236" y="32"/>
                  <a:pt x="238" y="33"/>
                  <a:pt x="240" y="34"/>
                </a:cubicBezTo>
                <a:cubicBezTo>
                  <a:pt x="242" y="36"/>
                  <a:pt x="244" y="37"/>
                  <a:pt x="246" y="39"/>
                </a:cubicBezTo>
                <a:cubicBezTo>
                  <a:pt x="248" y="40"/>
                  <a:pt x="250" y="42"/>
                  <a:pt x="251" y="42"/>
                </a:cubicBezTo>
                <a:cubicBezTo>
                  <a:pt x="252" y="43"/>
                  <a:pt x="253" y="44"/>
                  <a:pt x="253" y="43"/>
                </a:cubicBezTo>
                <a:cubicBezTo>
                  <a:pt x="253" y="46"/>
                  <a:pt x="260" y="54"/>
                  <a:pt x="268" y="63"/>
                </a:cubicBezTo>
                <a:cubicBezTo>
                  <a:pt x="270" y="65"/>
                  <a:pt x="271" y="68"/>
                  <a:pt x="273" y="70"/>
                </a:cubicBezTo>
                <a:cubicBezTo>
                  <a:pt x="275" y="73"/>
                  <a:pt x="276" y="75"/>
                  <a:pt x="278" y="77"/>
                </a:cubicBezTo>
                <a:cubicBezTo>
                  <a:pt x="281" y="81"/>
                  <a:pt x="284" y="85"/>
                  <a:pt x="287" y="87"/>
                </a:cubicBezTo>
                <a:cubicBezTo>
                  <a:pt x="285" y="86"/>
                  <a:pt x="285" y="86"/>
                  <a:pt x="285" y="86"/>
                </a:cubicBezTo>
                <a:cubicBezTo>
                  <a:pt x="284" y="85"/>
                  <a:pt x="282" y="84"/>
                  <a:pt x="284" y="88"/>
                </a:cubicBezTo>
                <a:cubicBezTo>
                  <a:pt x="285" y="91"/>
                  <a:pt x="288" y="97"/>
                  <a:pt x="291" y="100"/>
                </a:cubicBezTo>
                <a:cubicBezTo>
                  <a:pt x="292" y="103"/>
                  <a:pt x="296" y="111"/>
                  <a:pt x="295" y="113"/>
                </a:cubicBezTo>
                <a:cubicBezTo>
                  <a:pt x="295" y="114"/>
                  <a:pt x="295" y="113"/>
                  <a:pt x="295" y="113"/>
                </a:cubicBezTo>
                <a:cubicBezTo>
                  <a:pt x="294" y="113"/>
                  <a:pt x="294" y="115"/>
                  <a:pt x="295" y="118"/>
                </a:cubicBezTo>
                <a:cubicBezTo>
                  <a:pt x="297" y="123"/>
                  <a:pt x="301" y="128"/>
                  <a:pt x="301" y="136"/>
                </a:cubicBezTo>
                <a:cubicBezTo>
                  <a:pt x="302" y="140"/>
                  <a:pt x="302" y="143"/>
                  <a:pt x="302" y="146"/>
                </a:cubicBezTo>
                <a:cubicBezTo>
                  <a:pt x="302" y="150"/>
                  <a:pt x="302" y="154"/>
                  <a:pt x="303" y="158"/>
                </a:cubicBezTo>
                <a:cubicBezTo>
                  <a:pt x="303" y="162"/>
                  <a:pt x="303" y="165"/>
                  <a:pt x="304" y="166"/>
                </a:cubicBezTo>
                <a:cubicBezTo>
                  <a:pt x="303" y="168"/>
                  <a:pt x="303" y="170"/>
                  <a:pt x="303" y="173"/>
                </a:cubicBezTo>
                <a:cubicBezTo>
                  <a:pt x="302" y="175"/>
                  <a:pt x="301" y="178"/>
                  <a:pt x="301" y="181"/>
                </a:cubicBezTo>
                <a:cubicBezTo>
                  <a:pt x="300" y="184"/>
                  <a:pt x="300" y="187"/>
                  <a:pt x="299" y="190"/>
                </a:cubicBezTo>
                <a:cubicBezTo>
                  <a:pt x="299" y="193"/>
                  <a:pt x="298" y="196"/>
                  <a:pt x="297" y="199"/>
                </a:cubicBezTo>
                <a:cubicBezTo>
                  <a:pt x="297" y="200"/>
                  <a:pt x="297" y="202"/>
                  <a:pt x="296" y="204"/>
                </a:cubicBezTo>
                <a:cubicBezTo>
                  <a:pt x="296" y="206"/>
                  <a:pt x="295" y="208"/>
                  <a:pt x="295" y="208"/>
                </a:cubicBezTo>
                <a:cubicBezTo>
                  <a:pt x="294" y="210"/>
                  <a:pt x="293" y="210"/>
                  <a:pt x="292" y="211"/>
                </a:cubicBezTo>
                <a:cubicBezTo>
                  <a:pt x="291" y="212"/>
                  <a:pt x="291" y="215"/>
                  <a:pt x="289" y="220"/>
                </a:cubicBezTo>
                <a:cubicBezTo>
                  <a:pt x="288" y="223"/>
                  <a:pt x="287" y="226"/>
                  <a:pt x="286" y="229"/>
                </a:cubicBezTo>
                <a:cubicBezTo>
                  <a:pt x="284" y="232"/>
                  <a:pt x="282" y="234"/>
                  <a:pt x="281" y="237"/>
                </a:cubicBezTo>
                <a:cubicBezTo>
                  <a:pt x="280" y="238"/>
                  <a:pt x="279" y="239"/>
                  <a:pt x="278" y="240"/>
                </a:cubicBezTo>
                <a:cubicBezTo>
                  <a:pt x="277" y="242"/>
                  <a:pt x="276" y="243"/>
                  <a:pt x="275" y="244"/>
                </a:cubicBezTo>
                <a:cubicBezTo>
                  <a:pt x="273" y="246"/>
                  <a:pt x="271" y="248"/>
                  <a:pt x="269" y="250"/>
                </a:cubicBezTo>
                <a:cubicBezTo>
                  <a:pt x="266" y="254"/>
                  <a:pt x="262" y="258"/>
                  <a:pt x="258" y="262"/>
                </a:cubicBezTo>
                <a:cubicBezTo>
                  <a:pt x="255" y="265"/>
                  <a:pt x="252" y="269"/>
                  <a:pt x="248" y="272"/>
                </a:cubicBezTo>
                <a:cubicBezTo>
                  <a:pt x="245" y="275"/>
                  <a:pt x="241" y="277"/>
                  <a:pt x="238" y="280"/>
                </a:cubicBezTo>
                <a:cubicBezTo>
                  <a:pt x="234" y="282"/>
                  <a:pt x="231" y="283"/>
                  <a:pt x="228" y="285"/>
                </a:cubicBezTo>
                <a:cubicBezTo>
                  <a:pt x="227" y="285"/>
                  <a:pt x="226" y="286"/>
                  <a:pt x="224" y="287"/>
                </a:cubicBezTo>
                <a:cubicBezTo>
                  <a:pt x="223" y="289"/>
                  <a:pt x="221" y="290"/>
                  <a:pt x="219" y="291"/>
                </a:cubicBezTo>
                <a:cubicBezTo>
                  <a:pt x="217" y="293"/>
                  <a:pt x="215" y="294"/>
                  <a:pt x="214" y="295"/>
                </a:cubicBezTo>
                <a:cubicBezTo>
                  <a:pt x="212" y="296"/>
                  <a:pt x="211" y="296"/>
                  <a:pt x="211" y="296"/>
                </a:cubicBezTo>
                <a:cubicBezTo>
                  <a:pt x="208" y="296"/>
                  <a:pt x="208" y="296"/>
                  <a:pt x="208" y="296"/>
                </a:cubicBezTo>
                <a:cubicBezTo>
                  <a:pt x="205" y="297"/>
                  <a:pt x="202" y="299"/>
                  <a:pt x="200" y="300"/>
                </a:cubicBezTo>
                <a:cubicBezTo>
                  <a:pt x="197" y="301"/>
                  <a:pt x="195" y="302"/>
                  <a:pt x="194" y="303"/>
                </a:cubicBezTo>
                <a:cubicBezTo>
                  <a:pt x="191" y="302"/>
                  <a:pt x="191" y="302"/>
                  <a:pt x="191" y="302"/>
                </a:cubicBezTo>
                <a:cubicBezTo>
                  <a:pt x="190" y="301"/>
                  <a:pt x="189" y="302"/>
                  <a:pt x="186" y="302"/>
                </a:cubicBezTo>
                <a:cubicBezTo>
                  <a:pt x="183" y="303"/>
                  <a:pt x="179" y="303"/>
                  <a:pt x="176" y="303"/>
                </a:cubicBezTo>
                <a:cubicBezTo>
                  <a:pt x="172" y="304"/>
                  <a:pt x="168" y="304"/>
                  <a:pt x="164" y="305"/>
                </a:cubicBezTo>
                <a:cubicBezTo>
                  <a:pt x="160" y="305"/>
                  <a:pt x="157" y="305"/>
                  <a:pt x="155" y="305"/>
                </a:cubicBezTo>
                <a:cubicBezTo>
                  <a:pt x="152" y="305"/>
                  <a:pt x="147" y="305"/>
                  <a:pt x="145" y="304"/>
                </a:cubicBezTo>
                <a:cubicBezTo>
                  <a:pt x="143" y="304"/>
                  <a:pt x="142" y="305"/>
                  <a:pt x="143" y="305"/>
                </a:cubicBezTo>
                <a:cubicBezTo>
                  <a:pt x="143" y="305"/>
                  <a:pt x="144" y="305"/>
                  <a:pt x="145" y="30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6"/>
          <p:cNvSpPr/>
          <p:nvPr/>
        </p:nvSpPr>
        <p:spPr bwMode="auto">
          <a:xfrm>
            <a:off x="7570542" y="2166938"/>
            <a:ext cx="50800" cy="1379537"/>
          </a:xfrm>
          <a:custGeom>
            <a:avLst/>
            <a:gdLst>
              <a:gd name="T0" fmla="*/ 3 w 15"/>
              <a:gd name="T1" fmla="*/ 335 h 412"/>
              <a:gd name="T2" fmla="*/ 4 w 15"/>
              <a:gd name="T3" fmla="*/ 347 h 412"/>
              <a:gd name="T4" fmla="*/ 3 w 15"/>
              <a:gd name="T5" fmla="*/ 364 h 412"/>
              <a:gd name="T6" fmla="*/ 5 w 15"/>
              <a:gd name="T7" fmla="*/ 381 h 412"/>
              <a:gd name="T8" fmla="*/ 2 w 15"/>
              <a:gd name="T9" fmla="*/ 392 h 412"/>
              <a:gd name="T10" fmla="*/ 4 w 15"/>
              <a:gd name="T11" fmla="*/ 397 h 412"/>
              <a:gd name="T12" fmla="*/ 5 w 15"/>
              <a:gd name="T13" fmla="*/ 411 h 412"/>
              <a:gd name="T14" fmla="*/ 9 w 15"/>
              <a:gd name="T15" fmla="*/ 408 h 412"/>
              <a:gd name="T16" fmla="*/ 14 w 15"/>
              <a:gd name="T17" fmla="*/ 396 h 412"/>
              <a:gd name="T18" fmla="*/ 14 w 15"/>
              <a:gd name="T19" fmla="*/ 356 h 412"/>
              <a:gd name="T20" fmla="*/ 14 w 15"/>
              <a:gd name="T21" fmla="*/ 342 h 412"/>
              <a:gd name="T22" fmla="*/ 11 w 15"/>
              <a:gd name="T23" fmla="*/ 305 h 412"/>
              <a:gd name="T24" fmla="*/ 12 w 15"/>
              <a:gd name="T25" fmla="*/ 274 h 412"/>
              <a:gd name="T26" fmla="*/ 12 w 15"/>
              <a:gd name="T27" fmla="*/ 261 h 412"/>
              <a:gd name="T28" fmla="*/ 14 w 15"/>
              <a:gd name="T29" fmla="*/ 241 h 412"/>
              <a:gd name="T30" fmla="*/ 14 w 15"/>
              <a:gd name="T31" fmla="*/ 141 h 412"/>
              <a:gd name="T32" fmla="*/ 15 w 15"/>
              <a:gd name="T33" fmla="*/ 122 h 412"/>
              <a:gd name="T34" fmla="*/ 15 w 15"/>
              <a:gd name="T35" fmla="*/ 78 h 412"/>
              <a:gd name="T36" fmla="*/ 12 w 15"/>
              <a:gd name="T37" fmla="*/ 45 h 412"/>
              <a:gd name="T38" fmla="*/ 12 w 15"/>
              <a:gd name="T39" fmla="*/ 43 h 412"/>
              <a:gd name="T40" fmla="*/ 13 w 15"/>
              <a:gd name="T41" fmla="*/ 27 h 412"/>
              <a:gd name="T42" fmla="*/ 8 w 15"/>
              <a:gd name="T43" fmla="*/ 3 h 412"/>
              <a:gd name="T44" fmla="*/ 2 w 15"/>
              <a:gd name="T45" fmla="*/ 12 h 412"/>
              <a:gd name="T46" fmla="*/ 6 w 15"/>
              <a:gd name="T47" fmla="*/ 36 h 412"/>
              <a:gd name="T48" fmla="*/ 3 w 15"/>
              <a:gd name="T49" fmla="*/ 45 h 412"/>
              <a:gd name="T50" fmla="*/ 4 w 15"/>
              <a:gd name="T51" fmla="*/ 63 h 412"/>
              <a:gd name="T52" fmla="*/ 3 w 15"/>
              <a:gd name="T53" fmla="*/ 82 h 412"/>
              <a:gd name="T54" fmla="*/ 5 w 15"/>
              <a:gd name="T55" fmla="*/ 112 h 412"/>
              <a:gd name="T56" fmla="*/ 5 w 15"/>
              <a:gd name="T57" fmla="*/ 134 h 412"/>
              <a:gd name="T58" fmla="*/ 6 w 15"/>
              <a:gd name="T59" fmla="*/ 150 h 412"/>
              <a:gd name="T60" fmla="*/ 4 w 15"/>
              <a:gd name="T61" fmla="*/ 173 h 412"/>
              <a:gd name="T62" fmla="*/ 2 w 15"/>
              <a:gd name="T63" fmla="*/ 180 h 412"/>
              <a:gd name="T64" fmla="*/ 1 w 15"/>
              <a:gd name="T65" fmla="*/ 186 h 412"/>
              <a:gd name="T66" fmla="*/ 3 w 15"/>
              <a:gd name="T67" fmla="*/ 196 h 412"/>
              <a:gd name="T68" fmla="*/ 4 w 15"/>
              <a:gd name="T69" fmla="*/ 210 h 412"/>
              <a:gd name="T70" fmla="*/ 3 w 15"/>
              <a:gd name="T71" fmla="*/ 229 h 412"/>
              <a:gd name="T72" fmla="*/ 1 w 15"/>
              <a:gd name="T73" fmla="*/ 251 h 412"/>
              <a:gd name="T74" fmla="*/ 2 w 15"/>
              <a:gd name="T75" fmla="*/ 264 h 412"/>
              <a:gd name="T76" fmla="*/ 4 w 15"/>
              <a:gd name="T77" fmla="*/ 284 h 412"/>
              <a:gd name="T78" fmla="*/ 5 w 15"/>
              <a:gd name="T79" fmla="*/ 292 h 412"/>
              <a:gd name="T80" fmla="*/ 2 w 15"/>
              <a:gd name="T81" fmla="*/ 309 h 412"/>
              <a:gd name="T82" fmla="*/ 2 w 15"/>
              <a:gd name="T83" fmla="*/ 31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" h="412">
                <a:moveTo>
                  <a:pt x="3" y="314"/>
                </a:moveTo>
                <a:cubicBezTo>
                  <a:pt x="4" y="321"/>
                  <a:pt x="4" y="328"/>
                  <a:pt x="3" y="335"/>
                </a:cubicBezTo>
                <a:cubicBezTo>
                  <a:pt x="3" y="338"/>
                  <a:pt x="2" y="340"/>
                  <a:pt x="2" y="343"/>
                </a:cubicBezTo>
                <a:cubicBezTo>
                  <a:pt x="2" y="344"/>
                  <a:pt x="4" y="351"/>
                  <a:pt x="4" y="347"/>
                </a:cubicBezTo>
                <a:cubicBezTo>
                  <a:pt x="4" y="346"/>
                  <a:pt x="4" y="349"/>
                  <a:pt x="4" y="350"/>
                </a:cubicBezTo>
                <a:cubicBezTo>
                  <a:pt x="2" y="354"/>
                  <a:pt x="3" y="359"/>
                  <a:pt x="3" y="364"/>
                </a:cubicBezTo>
                <a:cubicBezTo>
                  <a:pt x="3" y="368"/>
                  <a:pt x="3" y="377"/>
                  <a:pt x="2" y="380"/>
                </a:cubicBezTo>
                <a:cubicBezTo>
                  <a:pt x="3" y="378"/>
                  <a:pt x="4" y="379"/>
                  <a:pt x="5" y="381"/>
                </a:cubicBezTo>
                <a:cubicBezTo>
                  <a:pt x="5" y="383"/>
                  <a:pt x="5" y="386"/>
                  <a:pt x="5" y="388"/>
                </a:cubicBezTo>
                <a:cubicBezTo>
                  <a:pt x="4" y="390"/>
                  <a:pt x="3" y="391"/>
                  <a:pt x="2" y="392"/>
                </a:cubicBezTo>
                <a:cubicBezTo>
                  <a:pt x="3" y="392"/>
                  <a:pt x="3" y="393"/>
                  <a:pt x="3" y="394"/>
                </a:cubicBezTo>
                <a:cubicBezTo>
                  <a:pt x="3" y="395"/>
                  <a:pt x="3" y="396"/>
                  <a:pt x="4" y="397"/>
                </a:cubicBezTo>
                <a:cubicBezTo>
                  <a:pt x="4" y="400"/>
                  <a:pt x="5" y="401"/>
                  <a:pt x="6" y="401"/>
                </a:cubicBezTo>
                <a:cubicBezTo>
                  <a:pt x="6" y="403"/>
                  <a:pt x="4" y="408"/>
                  <a:pt x="5" y="411"/>
                </a:cubicBezTo>
                <a:cubicBezTo>
                  <a:pt x="5" y="412"/>
                  <a:pt x="6" y="410"/>
                  <a:pt x="6" y="410"/>
                </a:cubicBezTo>
                <a:cubicBezTo>
                  <a:pt x="7" y="408"/>
                  <a:pt x="8" y="405"/>
                  <a:pt x="9" y="408"/>
                </a:cubicBezTo>
                <a:cubicBezTo>
                  <a:pt x="11" y="412"/>
                  <a:pt x="11" y="412"/>
                  <a:pt x="12" y="405"/>
                </a:cubicBezTo>
                <a:cubicBezTo>
                  <a:pt x="13" y="402"/>
                  <a:pt x="14" y="399"/>
                  <a:pt x="14" y="396"/>
                </a:cubicBezTo>
                <a:cubicBezTo>
                  <a:pt x="14" y="383"/>
                  <a:pt x="14" y="371"/>
                  <a:pt x="13" y="359"/>
                </a:cubicBezTo>
                <a:cubicBezTo>
                  <a:pt x="13" y="357"/>
                  <a:pt x="13" y="357"/>
                  <a:pt x="14" y="356"/>
                </a:cubicBezTo>
                <a:cubicBezTo>
                  <a:pt x="13" y="353"/>
                  <a:pt x="14" y="350"/>
                  <a:pt x="13" y="348"/>
                </a:cubicBezTo>
                <a:cubicBezTo>
                  <a:pt x="11" y="344"/>
                  <a:pt x="15" y="345"/>
                  <a:pt x="14" y="342"/>
                </a:cubicBezTo>
                <a:cubicBezTo>
                  <a:pt x="12" y="336"/>
                  <a:pt x="14" y="328"/>
                  <a:pt x="13" y="322"/>
                </a:cubicBezTo>
                <a:cubicBezTo>
                  <a:pt x="12" y="316"/>
                  <a:pt x="10" y="312"/>
                  <a:pt x="11" y="305"/>
                </a:cubicBezTo>
                <a:cubicBezTo>
                  <a:pt x="11" y="300"/>
                  <a:pt x="15" y="296"/>
                  <a:pt x="14" y="291"/>
                </a:cubicBezTo>
                <a:cubicBezTo>
                  <a:pt x="14" y="285"/>
                  <a:pt x="11" y="281"/>
                  <a:pt x="12" y="274"/>
                </a:cubicBezTo>
                <a:cubicBezTo>
                  <a:pt x="12" y="274"/>
                  <a:pt x="12" y="274"/>
                  <a:pt x="11" y="274"/>
                </a:cubicBezTo>
                <a:cubicBezTo>
                  <a:pt x="11" y="274"/>
                  <a:pt x="14" y="264"/>
                  <a:pt x="12" y="261"/>
                </a:cubicBezTo>
                <a:cubicBezTo>
                  <a:pt x="11" y="258"/>
                  <a:pt x="10" y="256"/>
                  <a:pt x="11" y="251"/>
                </a:cubicBezTo>
                <a:cubicBezTo>
                  <a:pt x="12" y="250"/>
                  <a:pt x="14" y="243"/>
                  <a:pt x="14" y="241"/>
                </a:cubicBezTo>
                <a:cubicBezTo>
                  <a:pt x="13" y="225"/>
                  <a:pt x="11" y="213"/>
                  <a:pt x="14" y="199"/>
                </a:cubicBezTo>
                <a:cubicBezTo>
                  <a:pt x="14" y="196"/>
                  <a:pt x="15" y="149"/>
                  <a:pt x="14" y="141"/>
                </a:cubicBezTo>
                <a:cubicBezTo>
                  <a:pt x="14" y="136"/>
                  <a:pt x="14" y="131"/>
                  <a:pt x="15" y="126"/>
                </a:cubicBezTo>
                <a:cubicBezTo>
                  <a:pt x="15" y="125"/>
                  <a:pt x="15" y="123"/>
                  <a:pt x="15" y="122"/>
                </a:cubicBezTo>
                <a:cubicBezTo>
                  <a:pt x="14" y="115"/>
                  <a:pt x="14" y="109"/>
                  <a:pt x="15" y="101"/>
                </a:cubicBezTo>
                <a:cubicBezTo>
                  <a:pt x="13" y="94"/>
                  <a:pt x="15" y="86"/>
                  <a:pt x="15" y="78"/>
                </a:cubicBezTo>
                <a:cubicBezTo>
                  <a:pt x="13" y="75"/>
                  <a:pt x="13" y="70"/>
                  <a:pt x="13" y="64"/>
                </a:cubicBezTo>
                <a:cubicBezTo>
                  <a:pt x="13" y="58"/>
                  <a:pt x="12" y="52"/>
                  <a:pt x="12" y="45"/>
                </a:cubicBezTo>
                <a:cubicBezTo>
                  <a:pt x="12" y="45"/>
                  <a:pt x="12" y="44"/>
                  <a:pt x="11" y="44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0"/>
                  <a:pt x="13" y="27"/>
                  <a:pt x="13" y="27"/>
                </a:cubicBezTo>
                <a:cubicBezTo>
                  <a:pt x="11" y="23"/>
                  <a:pt x="12" y="18"/>
                  <a:pt x="12" y="14"/>
                </a:cubicBezTo>
                <a:cubicBezTo>
                  <a:pt x="11" y="7"/>
                  <a:pt x="10" y="5"/>
                  <a:pt x="8" y="3"/>
                </a:cubicBezTo>
                <a:cubicBezTo>
                  <a:pt x="5" y="0"/>
                  <a:pt x="4" y="6"/>
                  <a:pt x="3" y="7"/>
                </a:cubicBezTo>
                <a:cubicBezTo>
                  <a:pt x="2" y="9"/>
                  <a:pt x="2" y="11"/>
                  <a:pt x="2" y="12"/>
                </a:cubicBezTo>
                <a:cubicBezTo>
                  <a:pt x="3" y="13"/>
                  <a:pt x="3" y="16"/>
                  <a:pt x="3" y="17"/>
                </a:cubicBezTo>
                <a:cubicBezTo>
                  <a:pt x="0" y="23"/>
                  <a:pt x="6" y="30"/>
                  <a:pt x="6" y="36"/>
                </a:cubicBezTo>
                <a:cubicBezTo>
                  <a:pt x="6" y="38"/>
                  <a:pt x="5" y="39"/>
                  <a:pt x="4" y="41"/>
                </a:cubicBezTo>
                <a:cubicBezTo>
                  <a:pt x="4" y="42"/>
                  <a:pt x="3" y="43"/>
                  <a:pt x="3" y="45"/>
                </a:cubicBezTo>
                <a:cubicBezTo>
                  <a:pt x="2" y="50"/>
                  <a:pt x="5" y="54"/>
                  <a:pt x="6" y="51"/>
                </a:cubicBezTo>
                <a:cubicBezTo>
                  <a:pt x="5" y="54"/>
                  <a:pt x="3" y="58"/>
                  <a:pt x="4" y="63"/>
                </a:cubicBezTo>
                <a:cubicBezTo>
                  <a:pt x="5" y="65"/>
                  <a:pt x="6" y="67"/>
                  <a:pt x="6" y="70"/>
                </a:cubicBezTo>
                <a:cubicBezTo>
                  <a:pt x="6" y="75"/>
                  <a:pt x="3" y="77"/>
                  <a:pt x="3" y="82"/>
                </a:cubicBezTo>
                <a:cubicBezTo>
                  <a:pt x="3" y="86"/>
                  <a:pt x="4" y="90"/>
                  <a:pt x="5" y="94"/>
                </a:cubicBezTo>
                <a:cubicBezTo>
                  <a:pt x="6" y="100"/>
                  <a:pt x="5" y="106"/>
                  <a:pt x="5" y="112"/>
                </a:cubicBezTo>
                <a:cubicBezTo>
                  <a:pt x="4" y="117"/>
                  <a:pt x="3" y="122"/>
                  <a:pt x="4" y="126"/>
                </a:cubicBezTo>
                <a:cubicBezTo>
                  <a:pt x="5" y="128"/>
                  <a:pt x="5" y="132"/>
                  <a:pt x="5" y="134"/>
                </a:cubicBezTo>
                <a:cubicBezTo>
                  <a:pt x="4" y="137"/>
                  <a:pt x="5" y="140"/>
                  <a:pt x="6" y="141"/>
                </a:cubicBezTo>
                <a:cubicBezTo>
                  <a:pt x="5" y="142"/>
                  <a:pt x="5" y="150"/>
                  <a:pt x="6" y="150"/>
                </a:cubicBezTo>
                <a:cubicBezTo>
                  <a:pt x="2" y="151"/>
                  <a:pt x="0" y="169"/>
                  <a:pt x="5" y="174"/>
                </a:cubicBezTo>
                <a:cubicBezTo>
                  <a:pt x="4" y="174"/>
                  <a:pt x="4" y="174"/>
                  <a:pt x="4" y="173"/>
                </a:cubicBezTo>
                <a:cubicBezTo>
                  <a:pt x="3" y="172"/>
                  <a:pt x="2" y="172"/>
                  <a:pt x="2" y="173"/>
                </a:cubicBezTo>
                <a:cubicBezTo>
                  <a:pt x="1" y="175"/>
                  <a:pt x="2" y="178"/>
                  <a:pt x="2" y="180"/>
                </a:cubicBezTo>
                <a:cubicBezTo>
                  <a:pt x="3" y="181"/>
                  <a:pt x="3" y="185"/>
                  <a:pt x="2" y="186"/>
                </a:cubicBezTo>
                <a:cubicBezTo>
                  <a:pt x="2" y="186"/>
                  <a:pt x="2" y="186"/>
                  <a:pt x="1" y="186"/>
                </a:cubicBezTo>
                <a:cubicBezTo>
                  <a:pt x="1" y="186"/>
                  <a:pt x="1" y="187"/>
                  <a:pt x="0" y="188"/>
                </a:cubicBezTo>
                <a:cubicBezTo>
                  <a:pt x="1" y="190"/>
                  <a:pt x="3" y="193"/>
                  <a:pt x="3" y="196"/>
                </a:cubicBezTo>
                <a:cubicBezTo>
                  <a:pt x="3" y="198"/>
                  <a:pt x="3" y="200"/>
                  <a:pt x="2" y="201"/>
                </a:cubicBezTo>
                <a:cubicBezTo>
                  <a:pt x="2" y="204"/>
                  <a:pt x="3" y="208"/>
                  <a:pt x="4" y="210"/>
                </a:cubicBezTo>
                <a:cubicBezTo>
                  <a:pt x="2" y="213"/>
                  <a:pt x="2" y="220"/>
                  <a:pt x="3" y="224"/>
                </a:cubicBezTo>
                <a:cubicBezTo>
                  <a:pt x="3" y="225"/>
                  <a:pt x="3" y="228"/>
                  <a:pt x="3" y="229"/>
                </a:cubicBezTo>
                <a:cubicBezTo>
                  <a:pt x="2" y="230"/>
                  <a:pt x="0" y="230"/>
                  <a:pt x="2" y="235"/>
                </a:cubicBezTo>
                <a:cubicBezTo>
                  <a:pt x="4" y="240"/>
                  <a:pt x="2" y="246"/>
                  <a:pt x="1" y="251"/>
                </a:cubicBezTo>
                <a:cubicBezTo>
                  <a:pt x="1" y="253"/>
                  <a:pt x="0" y="256"/>
                  <a:pt x="1" y="258"/>
                </a:cubicBezTo>
                <a:cubicBezTo>
                  <a:pt x="1" y="260"/>
                  <a:pt x="1" y="262"/>
                  <a:pt x="2" y="264"/>
                </a:cubicBezTo>
                <a:cubicBezTo>
                  <a:pt x="2" y="268"/>
                  <a:pt x="1" y="272"/>
                  <a:pt x="0" y="275"/>
                </a:cubicBezTo>
                <a:cubicBezTo>
                  <a:pt x="1" y="277"/>
                  <a:pt x="3" y="284"/>
                  <a:pt x="4" y="284"/>
                </a:cubicBezTo>
                <a:cubicBezTo>
                  <a:pt x="3" y="284"/>
                  <a:pt x="3" y="285"/>
                  <a:pt x="2" y="285"/>
                </a:cubicBezTo>
                <a:cubicBezTo>
                  <a:pt x="3" y="288"/>
                  <a:pt x="4" y="291"/>
                  <a:pt x="5" y="292"/>
                </a:cubicBezTo>
                <a:cubicBezTo>
                  <a:pt x="4" y="292"/>
                  <a:pt x="3" y="293"/>
                  <a:pt x="3" y="293"/>
                </a:cubicBezTo>
                <a:cubicBezTo>
                  <a:pt x="2" y="294"/>
                  <a:pt x="1" y="306"/>
                  <a:pt x="2" y="309"/>
                </a:cubicBezTo>
                <a:cubicBezTo>
                  <a:pt x="2" y="311"/>
                  <a:pt x="2" y="313"/>
                  <a:pt x="1" y="314"/>
                </a:cubicBezTo>
                <a:cubicBezTo>
                  <a:pt x="2" y="315"/>
                  <a:pt x="2" y="315"/>
                  <a:pt x="2" y="315"/>
                </a:cubicBezTo>
                <a:cubicBezTo>
                  <a:pt x="3" y="314"/>
                  <a:pt x="3" y="314"/>
                  <a:pt x="3" y="3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>
            <a:off x="7815017" y="2185753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24" name="稻壳儿春秋广告/盗版必究        原创来源：http://chn.docer.com/works?userid=199329941#!/work_time"/>
          <p:cNvSpPr txBox="1"/>
          <p:nvPr/>
        </p:nvSpPr>
        <p:spPr>
          <a:xfrm>
            <a:off x="7815017" y="2555085"/>
            <a:ext cx="2892600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26" name="Freeform 5"/>
          <p:cNvSpPr/>
          <p:nvPr/>
        </p:nvSpPr>
        <p:spPr bwMode="auto">
          <a:xfrm>
            <a:off x="1484384" y="4190524"/>
            <a:ext cx="1046163" cy="1050925"/>
          </a:xfrm>
          <a:custGeom>
            <a:avLst/>
            <a:gdLst>
              <a:gd name="T0" fmla="*/ 83 w 313"/>
              <a:gd name="T1" fmla="*/ 286 h 314"/>
              <a:gd name="T2" fmla="*/ 73 w 313"/>
              <a:gd name="T3" fmla="*/ 282 h 314"/>
              <a:gd name="T4" fmla="*/ 51 w 313"/>
              <a:gd name="T5" fmla="*/ 262 h 314"/>
              <a:gd name="T6" fmla="*/ 26 w 313"/>
              <a:gd name="T7" fmla="*/ 227 h 314"/>
              <a:gd name="T8" fmla="*/ 15 w 313"/>
              <a:gd name="T9" fmla="*/ 202 h 314"/>
              <a:gd name="T10" fmla="*/ 7 w 313"/>
              <a:gd name="T11" fmla="*/ 181 h 314"/>
              <a:gd name="T12" fmla="*/ 7 w 313"/>
              <a:gd name="T13" fmla="*/ 160 h 314"/>
              <a:gd name="T14" fmla="*/ 1 w 313"/>
              <a:gd name="T15" fmla="*/ 184 h 314"/>
              <a:gd name="T16" fmla="*/ 51 w 313"/>
              <a:gd name="T17" fmla="*/ 277 h 314"/>
              <a:gd name="T18" fmla="*/ 78 w 313"/>
              <a:gd name="T19" fmla="*/ 297 h 314"/>
              <a:gd name="T20" fmla="*/ 125 w 313"/>
              <a:gd name="T21" fmla="*/ 313 h 314"/>
              <a:gd name="T22" fmla="*/ 154 w 313"/>
              <a:gd name="T23" fmla="*/ 314 h 314"/>
              <a:gd name="T24" fmla="*/ 208 w 313"/>
              <a:gd name="T25" fmla="*/ 308 h 314"/>
              <a:gd name="T26" fmla="*/ 235 w 313"/>
              <a:gd name="T27" fmla="*/ 294 h 314"/>
              <a:gd name="T28" fmla="*/ 255 w 313"/>
              <a:gd name="T29" fmla="*/ 281 h 314"/>
              <a:gd name="T30" fmla="*/ 284 w 313"/>
              <a:gd name="T31" fmla="*/ 249 h 314"/>
              <a:gd name="T32" fmla="*/ 313 w 313"/>
              <a:gd name="T33" fmla="*/ 140 h 314"/>
              <a:gd name="T34" fmla="*/ 303 w 313"/>
              <a:gd name="T35" fmla="*/ 99 h 314"/>
              <a:gd name="T36" fmla="*/ 287 w 313"/>
              <a:gd name="T37" fmla="*/ 68 h 314"/>
              <a:gd name="T38" fmla="*/ 264 w 313"/>
              <a:gd name="T39" fmla="*/ 43 h 314"/>
              <a:gd name="T40" fmla="*/ 241 w 313"/>
              <a:gd name="T41" fmla="*/ 25 h 314"/>
              <a:gd name="T42" fmla="*/ 208 w 313"/>
              <a:gd name="T43" fmla="*/ 8 h 314"/>
              <a:gd name="T44" fmla="*/ 94 w 313"/>
              <a:gd name="T45" fmla="*/ 12 h 314"/>
              <a:gd name="T46" fmla="*/ 56 w 313"/>
              <a:gd name="T47" fmla="*/ 37 h 314"/>
              <a:gd name="T48" fmla="*/ 31 w 313"/>
              <a:gd name="T49" fmla="*/ 65 h 314"/>
              <a:gd name="T50" fmla="*/ 10 w 313"/>
              <a:gd name="T51" fmla="*/ 101 h 314"/>
              <a:gd name="T52" fmla="*/ 3 w 313"/>
              <a:gd name="T53" fmla="*/ 127 h 314"/>
              <a:gd name="T54" fmla="*/ 9 w 313"/>
              <a:gd name="T55" fmla="*/ 146 h 314"/>
              <a:gd name="T56" fmla="*/ 13 w 313"/>
              <a:gd name="T57" fmla="*/ 125 h 314"/>
              <a:gd name="T58" fmla="*/ 26 w 313"/>
              <a:gd name="T59" fmla="*/ 84 h 314"/>
              <a:gd name="T60" fmla="*/ 44 w 313"/>
              <a:gd name="T61" fmla="*/ 62 h 314"/>
              <a:gd name="T62" fmla="*/ 56 w 313"/>
              <a:gd name="T63" fmla="*/ 48 h 314"/>
              <a:gd name="T64" fmla="*/ 93 w 313"/>
              <a:gd name="T65" fmla="*/ 23 h 314"/>
              <a:gd name="T66" fmla="*/ 120 w 313"/>
              <a:gd name="T67" fmla="*/ 15 h 314"/>
              <a:gd name="T68" fmla="*/ 182 w 313"/>
              <a:gd name="T69" fmla="*/ 12 h 314"/>
              <a:gd name="T70" fmla="*/ 214 w 313"/>
              <a:gd name="T71" fmla="*/ 21 h 314"/>
              <a:gd name="T72" fmla="*/ 246 w 313"/>
              <a:gd name="T73" fmla="*/ 39 h 314"/>
              <a:gd name="T74" fmla="*/ 273 w 313"/>
              <a:gd name="T75" fmla="*/ 70 h 314"/>
              <a:gd name="T76" fmla="*/ 284 w 313"/>
              <a:gd name="T77" fmla="*/ 88 h 314"/>
              <a:gd name="T78" fmla="*/ 295 w 313"/>
              <a:gd name="T79" fmla="*/ 118 h 314"/>
              <a:gd name="T80" fmla="*/ 304 w 313"/>
              <a:gd name="T81" fmla="*/ 166 h 314"/>
              <a:gd name="T82" fmla="*/ 297 w 313"/>
              <a:gd name="T83" fmla="*/ 199 h 314"/>
              <a:gd name="T84" fmla="*/ 289 w 313"/>
              <a:gd name="T85" fmla="*/ 220 h 314"/>
              <a:gd name="T86" fmla="*/ 275 w 313"/>
              <a:gd name="T87" fmla="*/ 244 h 314"/>
              <a:gd name="T88" fmla="*/ 238 w 313"/>
              <a:gd name="T89" fmla="*/ 280 h 314"/>
              <a:gd name="T90" fmla="*/ 214 w 313"/>
              <a:gd name="T91" fmla="*/ 295 h 314"/>
              <a:gd name="T92" fmla="*/ 194 w 313"/>
              <a:gd name="T93" fmla="*/ 303 h 314"/>
              <a:gd name="T94" fmla="*/ 164 w 313"/>
              <a:gd name="T95" fmla="*/ 305 h 314"/>
              <a:gd name="T96" fmla="*/ 145 w 313"/>
              <a:gd name="T97" fmla="*/ 306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3" h="314">
                <a:moveTo>
                  <a:pt x="145" y="306"/>
                </a:moveTo>
                <a:cubicBezTo>
                  <a:pt x="129" y="305"/>
                  <a:pt x="112" y="301"/>
                  <a:pt x="98" y="295"/>
                </a:cubicBezTo>
                <a:cubicBezTo>
                  <a:pt x="96" y="293"/>
                  <a:pt x="93" y="292"/>
                  <a:pt x="91" y="290"/>
                </a:cubicBezTo>
                <a:cubicBezTo>
                  <a:pt x="88" y="289"/>
                  <a:pt x="85" y="288"/>
                  <a:pt x="83" y="286"/>
                </a:cubicBezTo>
                <a:cubicBezTo>
                  <a:pt x="81" y="285"/>
                  <a:pt x="77" y="283"/>
                  <a:pt x="74" y="282"/>
                </a:cubicBezTo>
                <a:cubicBezTo>
                  <a:pt x="73" y="281"/>
                  <a:pt x="72" y="281"/>
                  <a:pt x="72" y="281"/>
                </a:cubicBezTo>
                <a:cubicBezTo>
                  <a:pt x="72" y="281"/>
                  <a:pt x="72" y="282"/>
                  <a:pt x="74" y="283"/>
                </a:cubicBezTo>
                <a:cubicBezTo>
                  <a:pt x="75" y="284"/>
                  <a:pt x="74" y="283"/>
                  <a:pt x="73" y="282"/>
                </a:cubicBezTo>
                <a:cubicBezTo>
                  <a:pt x="72" y="281"/>
                  <a:pt x="70" y="279"/>
                  <a:pt x="69" y="279"/>
                </a:cubicBezTo>
                <a:cubicBezTo>
                  <a:pt x="67" y="277"/>
                  <a:pt x="65" y="275"/>
                  <a:pt x="63" y="273"/>
                </a:cubicBezTo>
                <a:cubicBezTo>
                  <a:pt x="61" y="272"/>
                  <a:pt x="59" y="270"/>
                  <a:pt x="57" y="268"/>
                </a:cubicBezTo>
                <a:cubicBezTo>
                  <a:pt x="55" y="266"/>
                  <a:pt x="53" y="264"/>
                  <a:pt x="51" y="262"/>
                </a:cubicBezTo>
                <a:cubicBezTo>
                  <a:pt x="49" y="260"/>
                  <a:pt x="47" y="258"/>
                  <a:pt x="45" y="256"/>
                </a:cubicBezTo>
                <a:cubicBezTo>
                  <a:pt x="42" y="253"/>
                  <a:pt x="38" y="247"/>
                  <a:pt x="34" y="241"/>
                </a:cubicBezTo>
                <a:cubicBezTo>
                  <a:pt x="32" y="238"/>
                  <a:pt x="30" y="235"/>
                  <a:pt x="29" y="233"/>
                </a:cubicBezTo>
                <a:cubicBezTo>
                  <a:pt x="27" y="230"/>
                  <a:pt x="26" y="228"/>
                  <a:pt x="26" y="227"/>
                </a:cubicBezTo>
                <a:cubicBezTo>
                  <a:pt x="27" y="230"/>
                  <a:pt x="25" y="230"/>
                  <a:pt x="23" y="226"/>
                </a:cubicBezTo>
                <a:cubicBezTo>
                  <a:pt x="22" y="224"/>
                  <a:pt x="20" y="221"/>
                  <a:pt x="19" y="219"/>
                </a:cubicBezTo>
                <a:cubicBezTo>
                  <a:pt x="18" y="216"/>
                  <a:pt x="17" y="213"/>
                  <a:pt x="16" y="211"/>
                </a:cubicBezTo>
                <a:cubicBezTo>
                  <a:pt x="15" y="206"/>
                  <a:pt x="15" y="203"/>
                  <a:pt x="15" y="202"/>
                </a:cubicBezTo>
                <a:cubicBezTo>
                  <a:pt x="15" y="202"/>
                  <a:pt x="14" y="200"/>
                  <a:pt x="14" y="198"/>
                </a:cubicBezTo>
                <a:cubicBezTo>
                  <a:pt x="13" y="196"/>
                  <a:pt x="12" y="193"/>
                  <a:pt x="11" y="191"/>
                </a:cubicBezTo>
                <a:cubicBezTo>
                  <a:pt x="10" y="188"/>
                  <a:pt x="10" y="186"/>
                  <a:pt x="9" y="184"/>
                </a:cubicBezTo>
                <a:cubicBezTo>
                  <a:pt x="8" y="183"/>
                  <a:pt x="8" y="182"/>
                  <a:pt x="7" y="181"/>
                </a:cubicBezTo>
                <a:cubicBezTo>
                  <a:pt x="7" y="180"/>
                  <a:pt x="7" y="179"/>
                  <a:pt x="7" y="177"/>
                </a:cubicBezTo>
                <a:cubicBezTo>
                  <a:pt x="7" y="176"/>
                  <a:pt x="7" y="175"/>
                  <a:pt x="7" y="174"/>
                </a:cubicBezTo>
                <a:cubicBezTo>
                  <a:pt x="7" y="173"/>
                  <a:pt x="7" y="172"/>
                  <a:pt x="7" y="171"/>
                </a:cubicBezTo>
                <a:cubicBezTo>
                  <a:pt x="7" y="167"/>
                  <a:pt x="7" y="162"/>
                  <a:pt x="7" y="160"/>
                </a:cubicBezTo>
                <a:cubicBezTo>
                  <a:pt x="6" y="157"/>
                  <a:pt x="5" y="160"/>
                  <a:pt x="5" y="162"/>
                </a:cubicBezTo>
                <a:cubicBezTo>
                  <a:pt x="4" y="166"/>
                  <a:pt x="4" y="172"/>
                  <a:pt x="3" y="166"/>
                </a:cubicBezTo>
                <a:cubicBezTo>
                  <a:pt x="0" y="157"/>
                  <a:pt x="0" y="158"/>
                  <a:pt x="0" y="173"/>
                </a:cubicBezTo>
                <a:cubicBezTo>
                  <a:pt x="0" y="176"/>
                  <a:pt x="0" y="180"/>
                  <a:pt x="1" y="184"/>
                </a:cubicBezTo>
                <a:cubicBezTo>
                  <a:pt x="1" y="190"/>
                  <a:pt x="1" y="190"/>
                  <a:pt x="1" y="190"/>
                </a:cubicBezTo>
                <a:cubicBezTo>
                  <a:pt x="1" y="192"/>
                  <a:pt x="2" y="194"/>
                  <a:pt x="2" y="196"/>
                </a:cubicBezTo>
                <a:cubicBezTo>
                  <a:pt x="9" y="225"/>
                  <a:pt x="25" y="252"/>
                  <a:pt x="47" y="273"/>
                </a:cubicBezTo>
                <a:cubicBezTo>
                  <a:pt x="49" y="274"/>
                  <a:pt x="51" y="275"/>
                  <a:pt x="51" y="277"/>
                </a:cubicBezTo>
                <a:cubicBezTo>
                  <a:pt x="53" y="278"/>
                  <a:pt x="54" y="279"/>
                  <a:pt x="55" y="281"/>
                </a:cubicBezTo>
                <a:cubicBezTo>
                  <a:pt x="57" y="282"/>
                  <a:pt x="58" y="283"/>
                  <a:pt x="59" y="284"/>
                </a:cubicBezTo>
                <a:cubicBezTo>
                  <a:pt x="62" y="286"/>
                  <a:pt x="65" y="288"/>
                  <a:pt x="66" y="288"/>
                </a:cubicBezTo>
                <a:cubicBezTo>
                  <a:pt x="76" y="293"/>
                  <a:pt x="71" y="294"/>
                  <a:pt x="78" y="297"/>
                </a:cubicBezTo>
                <a:cubicBezTo>
                  <a:pt x="82" y="299"/>
                  <a:pt x="85" y="300"/>
                  <a:pt x="89" y="302"/>
                </a:cubicBezTo>
                <a:cubicBezTo>
                  <a:pt x="91" y="302"/>
                  <a:pt x="93" y="303"/>
                  <a:pt x="95" y="304"/>
                </a:cubicBezTo>
                <a:cubicBezTo>
                  <a:pt x="97" y="305"/>
                  <a:pt x="99" y="306"/>
                  <a:pt x="101" y="306"/>
                </a:cubicBezTo>
                <a:cubicBezTo>
                  <a:pt x="108" y="310"/>
                  <a:pt x="117" y="312"/>
                  <a:pt x="125" y="313"/>
                </a:cubicBezTo>
                <a:cubicBezTo>
                  <a:pt x="128" y="313"/>
                  <a:pt x="132" y="313"/>
                  <a:pt x="135" y="314"/>
                </a:cubicBezTo>
                <a:cubicBezTo>
                  <a:pt x="137" y="314"/>
                  <a:pt x="138" y="314"/>
                  <a:pt x="140" y="314"/>
                </a:cubicBezTo>
                <a:cubicBezTo>
                  <a:pt x="141" y="314"/>
                  <a:pt x="143" y="314"/>
                  <a:pt x="145" y="314"/>
                </a:cubicBezTo>
                <a:cubicBezTo>
                  <a:pt x="148" y="314"/>
                  <a:pt x="151" y="314"/>
                  <a:pt x="154" y="314"/>
                </a:cubicBezTo>
                <a:cubicBezTo>
                  <a:pt x="158" y="314"/>
                  <a:pt x="161" y="314"/>
                  <a:pt x="165" y="314"/>
                </a:cubicBezTo>
                <a:cubicBezTo>
                  <a:pt x="172" y="314"/>
                  <a:pt x="177" y="314"/>
                  <a:pt x="182" y="314"/>
                </a:cubicBezTo>
                <a:cubicBezTo>
                  <a:pt x="188" y="314"/>
                  <a:pt x="193" y="313"/>
                  <a:pt x="199" y="311"/>
                </a:cubicBezTo>
                <a:cubicBezTo>
                  <a:pt x="202" y="310"/>
                  <a:pt x="205" y="309"/>
                  <a:pt x="208" y="308"/>
                </a:cubicBezTo>
                <a:cubicBezTo>
                  <a:pt x="211" y="306"/>
                  <a:pt x="214" y="305"/>
                  <a:pt x="217" y="304"/>
                </a:cubicBezTo>
                <a:cubicBezTo>
                  <a:pt x="219" y="302"/>
                  <a:pt x="222" y="301"/>
                  <a:pt x="225" y="299"/>
                </a:cubicBezTo>
                <a:cubicBezTo>
                  <a:pt x="227" y="298"/>
                  <a:pt x="228" y="297"/>
                  <a:pt x="230" y="297"/>
                </a:cubicBezTo>
                <a:cubicBezTo>
                  <a:pt x="232" y="296"/>
                  <a:pt x="233" y="295"/>
                  <a:pt x="235" y="294"/>
                </a:cubicBezTo>
                <a:cubicBezTo>
                  <a:pt x="235" y="293"/>
                  <a:pt x="236" y="293"/>
                  <a:pt x="236" y="293"/>
                </a:cubicBezTo>
                <a:cubicBezTo>
                  <a:pt x="236" y="292"/>
                  <a:pt x="237" y="292"/>
                  <a:pt x="239" y="291"/>
                </a:cubicBezTo>
                <a:cubicBezTo>
                  <a:pt x="241" y="290"/>
                  <a:pt x="244" y="288"/>
                  <a:pt x="247" y="286"/>
                </a:cubicBezTo>
                <a:cubicBezTo>
                  <a:pt x="250" y="285"/>
                  <a:pt x="253" y="283"/>
                  <a:pt x="255" y="281"/>
                </a:cubicBezTo>
                <a:cubicBezTo>
                  <a:pt x="258" y="279"/>
                  <a:pt x="260" y="277"/>
                  <a:pt x="261" y="275"/>
                </a:cubicBezTo>
                <a:cubicBezTo>
                  <a:pt x="263" y="272"/>
                  <a:pt x="265" y="270"/>
                  <a:pt x="267" y="267"/>
                </a:cubicBezTo>
                <a:cubicBezTo>
                  <a:pt x="270" y="264"/>
                  <a:pt x="273" y="261"/>
                  <a:pt x="276" y="258"/>
                </a:cubicBezTo>
                <a:cubicBezTo>
                  <a:pt x="278" y="256"/>
                  <a:pt x="281" y="253"/>
                  <a:pt x="284" y="249"/>
                </a:cubicBezTo>
                <a:cubicBezTo>
                  <a:pt x="286" y="247"/>
                  <a:pt x="288" y="245"/>
                  <a:pt x="289" y="244"/>
                </a:cubicBezTo>
                <a:cubicBezTo>
                  <a:pt x="290" y="242"/>
                  <a:pt x="291" y="240"/>
                  <a:pt x="292" y="239"/>
                </a:cubicBezTo>
                <a:cubicBezTo>
                  <a:pt x="302" y="222"/>
                  <a:pt x="307" y="206"/>
                  <a:pt x="310" y="190"/>
                </a:cubicBezTo>
                <a:cubicBezTo>
                  <a:pt x="313" y="174"/>
                  <a:pt x="313" y="158"/>
                  <a:pt x="313" y="140"/>
                </a:cubicBezTo>
                <a:cubicBezTo>
                  <a:pt x="313" y="139"/>
                  <a:pt x="313" y="137"/>
                  <a:pt x="312" y="133"/>
                </a:cubicBezTo>
                <a:cubicBezTo>
                  <a:pt x="312" y="131"/>
                  <a:pt x="312" y="129"/>
                  <a:pt x="311" y="126"/>
                </a:cubicBezTo>
                <a:cubicBezTo>
                  <a:pt x="311" y="124"/>
                  <a:pt x="310" y="121"/>
                  <a:pt x="309" y="118"/>
                </a:cubicBezTo>
                <a:cubicBezTo>
                  <a:pt x="308" y="112"/>
                  <a:pt x="305" y="106"/>
                  <a:pt x="303" y="99"/>
                </a:cubicBezTo>
                <a:cubicBezTo>
                  <a:pt x="302" y="95"/>
                  <a:pt x="300" y="92"/>
                  <a:pt x="298" y="89"/>
                </a:cubicBezTo>
                <a:cubicBezTo>
                  <a:pt x="298" y="87"/>
                  <a:pt x="297" y="85"/>
                  <a:pt x="296" y="83"/>
                </a:cubicBezTo>
                <a:cubicBezTo>
                  <a:pt x="295" y="82"/>
                  <a:pt x="294" y="80"/>
                  <a:pt x="293" y="78"/>
                </a:cubicBezTo>
                <a:cubicBezTo>
                  <a:pt x="291" y="75"/>
                  <a:pt x="289" y="71"/>
                  <a:pt x="287" y="68"/>
                </a:cubicBezTo>
                <a:cubicBezTo>
                  <a:pt x="284" y="65"/>
                  <a:pt x="282" y="62"/>
                  <a:pt x="279" y="59"/>
                </a:cubicBezTo>
                <a:cubicBezTo>
                  <a:pt x="277" y="56"/>
                  <a:pt x="274" y="53"/>
                  <a:pt x="272" y="50"/>
                </a:cubicBezTo>
                <a:cubicBezTo>
                  <a:pt x="271" y="49"/>
                  <a:pt x="270" y="47"/>
                  <a:pt x="268" y="46"/>
                </a:cubicBezTo>
                <a:cubicBezTo>
                  <a:pt x="267" y="45"/>
                  <a:pt x="266" y="44"/>
                  <a:pt x="264" y="43"/>
                </a:cubicBezTo>
                <a:cubicBezTo>
                  <a:pt x="262" y="40"/>
                  <a:pt x="260" y="38"/>
                  <a:pt x="257" y="36"/>
                </a:cubicBezTo>
                <a:cubicBezTo>
                  <a:pt x="255" y="34"/>
                  <a:pt x="253" y="33"/>
                  <a:pt x="251" y="31"/>
                </a:cubicBezTo>
                <a:cubicBezTo>
                  <a:pt x="249" y="30"/>
                  <a:pt x="247" y="28"/>
                  <a:pt x="245" y="27"/>
                </a:cubicBezTo>
                <a:cubicBezTo>
                  <a:pt x="244" y="26"/>
                  <a:pt x="242" y="25"/>
                  <a:pt x="241" y="25"/>
                </a:cubicBezTo>
                <a:cubicBezTo>
                  <a:pt x="238" y="23"/>
                  <a:pt x="235" y="21"/>
                  <a:pt x="233" y="20"/>
                </a:cubicBezTo>
                <a:cubicBezTo>
                  <a:pt x="230" y="18"/>
                  <a:pt x="227" y="17"/>
                  <a:pt x="224" y="16"/>
                </a:cubicBezTo>
                <a:cubicBezTo>
                  <a:pt x="222" y="14"/>
                  <a:pt x="219" y="13"/>
                  <a:pt x="216" y="12"/>
                </a:cubicBezTo>
                <a:cubicBezTo>
                  <a:pt x="213" y="10"/>
                  <a:pt x="211" y="9"/>
                  <a:pt x="208" y="8"/>
                </a:cubicBezTo>
                <a:cubicBezTo>
                  <a:pt x="206" y="8"/>
                  <a:pt x="205" y="7"/>
                  <a:pt x="203" y="7"/>
                </a:cubicBezTo>
                <a:cubicBezTo>
                  <a:pt x="202" y="6"/>
                  <a:pt x="200" y="6"/>
                  <a:pt x="199" y="6"/>
                </a:cubicBezTo>
                <a:cubicBezTo>
                  <a:pt x="182" y="2"/>
                  <a:pt x="167" y="0"/>
                  <a:pt x="149" y="0"/>
                </a:cubicBezTo>
                <a:cubicBezTo>
                  <a:pt x="130" y="3"/>
                  <a:pt x="112" y="5"/>
                  <a:pt x="94" y="12"/>
                </a:cubicBezTo>
                <a:cubicBezTo>
                  <a:pt x="90" y="15"/>
                  <a:pt x="86" y="17"/>
                  <a:pt x="81" y="20"/>
                </a:cubicBezTo>
                <a:cubicBezTo>
                  <a:pt x="79" y="21"/>
                  <a:pt x="77" y="23"/>
                  <a:pt x="74" y="25"/>
                </a:cubicBezTo>
                <a:cubicBezTo>
                  <a:pt x="71" y="26"/>
                  <a:pt x="68" y="28"/>
                  <a:pt x="65" y="30"/>
                </a:cubicBezTo>
                <a:cubicBezTo>
                  <a:pt x="62" y="32"/>
                  <a:pt x="59" y="34"/>
                  <a:pt x="56" y="37"/>
                </a:cubicBezTo>
                <a:cubicBezTo>
                  <a:pt x="53" y="39"/>
                  <a:pt x="51" y="42"/>
                  <a:pt x="48" y="44"/>
                </a:cubicBezTo>
                <a:cubicBezTo>
                  <a:pt x="45" y="47"/>
                  <a:pt x="43" y="50"/>
                  <a:pt x="40" y="53"/>
                </a:cubicBezTo>
                <a:cubicBezTo>
                  <a:pt x="38" y="56"/>
                  <a:pt x="35" y="59"/>
                  <a:pt x="33" y="62"/>
                </a:cubicBezTo>
                <a:cubicBezTo>
                  <a:pt x="32" y="64"/>
                  <a:pt x="32" y="65"/>
                  <a:pt x="31" y="65"/>
                </a:cubicBezTo>
                <a:cubicBezTo>
                  <a:pt x="30" y="67"/>
                  <a:pt x="30" y="67"/>
                  <a:pt x="30" y="67"/>
                </a:cubicBezTo>
                <a:cubicBezTo>
                  <a:pt x="28" y="68"/>
                  <a:pt x="28" y="68"/>
                  <a:pt x="28" y="68"/>
                </a:cubicBezTo>
                <a:cubicBezTo>
                  <a:pt x="27" y="70"/>
                  <a:pt x="22" y="77"/>
                  <a:pt x="18" y="84"/>
                </a:cubicBezTo>
                <a:cubicBezTo>
                  <a:pt x="14" y="92"/>
                  <a:pt x="10" y="100"/>
                  <a:pt x="10" y="101"/>
                </a:cubicBezTo>
                <a:cubicBezTo>
                  <a:pt x="10" y="103"/>
                  <a:pt x="9" y="106"/>
                  <a:pt x="8" y="108"/>
                </a:cubicBezTo>
                <a:cubicBezTo>
                  <a:pt x="7" y="111"/>
                  <a:pt x="7" y="113"/>
                  <a:pt x="6" y="116"/>
                </a:cubicBezTo>
                <a:cubicBezTo>
                  <a:pt x="5" y="118"/>
                  <a:pt x="5" y="121"/>
                  <a:pt x="4" y="123"/>
                </a:cubicBezTo>
                <a:cubicBezTo>
                  <a:pt x="4" y="124"/>
                  <a:pt x="3" y="126"/>
                  <a:pt x="3" y="127"/>
                </a:cubicBezTo>
                <a:cubicBezTo>
                  <a:pt x="3" y="128"/>
                  <a:pt x="3" y="129"/>
                  <a:pt x="3" y="131"/>
                </a:cubicBezTo>
                <a:cubicBezTo>
                  <a:pt x="2" y="138"/>
                  <a:pt x="1" y="143"/>
                  <a:pt x="2" y="147"/>
                </a:cubicBezTo>
                <a:cubicBezTo>
                  <a:pt x="2" y="151"/>
                  <a:pt x="3" y="154"/>
                  <a:pt x="4" y="157"/>
                </a:cubicBezTo>
                <a:cubicBezTo>
                  <a:pt x="7" y="163"/>
                  <a:pt x="8" y="150"/>
                  <a:pt x="9" y="146"/>
                </a:cubicBezTo>
                <a:cubicBezTo>
                  <a:pt x="9" y="144"/>
                  <a:pt x="10" y="143"/>
                  <a:pt x="10" y="141"/>
                </a:cubicBezTo>
                <a:cubicBezTo>
                  <a:pt x="11" y="139"/>
                  <a:pt x="11" y="138"/>
                  <a:pt x="11" y="136"/>
                </a:cubicBezTo>
                <a:cubicBezTo>
                  <a:pt x="11" y="135"/>
                  <a:pt x="11" y="133"/>
                  <a:pt x="12" y="130"/>
                </a:cubicBezTo>
                <a:cubicBezTo>
                  <a:pt x="12" y="128"/>
                  <a:pt x="12" y="126"/>
                  <a:pt x="13" y="125"/>
                </a:cubicBezTo>
                <a:cubicBezTo>
                  <a:pt x="14" y="122"/>
                  <a:pt x="15" y="118"/>
                  <a:pt x="16" y="115"/>
                </a:cubicBezTo>
                <a:cubicBezTo>
                  <a:pt x="17" y="111"/>
                  <a:pt x="18" y="108"/>
                  <a:pt x="19" y="104"/>
                </a:cubicBezTo>
                <a:cubicBezTo>
                  <a:pt x="19" y="101"/>
                  <a:pt x="21" y="97"/>
                  <a:pt x="22" y="94"/>
                </a:cubicBezTo>
                <a:cubicBezTo>
                  <a:pt x="23" y="90"/>
                  <a:pt x="24" y="87"/>
                  <a:pt x="26" y="84"/>
                </a:cubicBezTo>
                <a:cubicBezTo>
                  <a:pt x="28" y="80"/>
                  <a:pt x="31" y="78"/>
                  <a:pt x="33" y="75"/>
                </a:cubicBezTo>
                <a:cubicBezTo>
                  <a:pt x="35" y="74"/>
                  <a:pt x="37" y="71"/>
                  <a:pt x="40" y="68"/>
                </a:cubicBezTo>
                <a:cubicBezTo>
                  <a:pt x="41" y="67"/>
                  <a:pt x="41" y="66"/>
                  <a:pt x="42" y="65"/>
                </a:cubicBezTo>
                <a:cubicBezTo>
                  <a:pt x="43" y="64"/>
                  <a:pt x="44" y="63"/>
                  <a:pt x="44" y="62"/>
                </a:cubicBezTo>
                <a:cubicBezTo>
                  <a:pt x="46" y="60"/>
                  <a:pt x="47" y="58"/>
                  <a:pt x="48" y="57"/>
                </a:cubicBezTo>
                <a:cubicBezTo>
                  <a:pt x="49" y="54"/>
                  <a:pt x="49" y="53"/>
                  <a:pt x="46" y="56"/>
                </a:cubicBezTo>
                <a:cubicBezTo>
                  <a:pt x="47" y="55"/>
                  <a:pt x="49" y="53"/>
                  <a:pt x="51" y="52"/>
                </a:cubicBezTo>
                <a:cubicBezTo>
                  <a:pt x="53" y="51"/>
                  <a:pt x="54" y="50"/>
                  <a:pt x="56" y="48"/>
                </a:cubicBezTo>
                <a:cubicBezTo>
                  <a:pt x="58" y="47"/>
                  <a:pt x="60" y="45"/>
                  <a:pt x="62" y="44"/>
                </a:cubicBezTo>
                <a:cubicBezTo>
                  <a:pt x="64" y="42"/>
                  <a:pt x="66" y="40"/>
                  <a:pt x="69" y="38"/>
                </a:cubicBezTo>
                <a:cubicBezTo>
                  <a:pt x="72" y="35"/>
                  <a:pt x="75" y="32"/>
                  <a:pt x="80" y="29"/>
                </a:cubicBezTo>
                <a:cubicBezTo>
                  <a:pt x="85" y="26"/>
                  <a:pt x="89" y="25"/>
                  <a:pt x="93" y="23"/>
                </a:cubicBezTo>
                <a:cubicBezTo>
                  <a:pt x="95" y="23"/>
                  <a:pt x="97" y="22"/>
                  <a:pt x="100" y="22"/>
                </a:cubicBezTo>
                <a:cubicBezTo>
                  <a:pt x="102" y="21"/>
                  <a:pt x="104" y="21"/>
                  <a:pt x="107" y="20"/>
                </a:cubicBezTo>
                <a:cubicBezTo>
                  <a:pt x="109" y="19"/>
                  <a:pt x="111" y="18"/>
                  <a:pt x="113" y="17"/>
                </a:cubicBezTo>
                <a:cubicBezTo>
                  <a:pt x="116" y="17"/>
                  <a:pt x="118" y="16"/>
                  <a:pt x="120" y="15"/>
                </a:cubicBezTo>
                <a:cubicBezTo>
                  <a:pt x="122" y="15"/>
                  <a:pt x="124" y="14"/>
                  <a:pt x="126" y="13"/>
                </a:cubicBezTo>
                <a:cubicBezTo>
                  <a:pt x="129" y="13"/>
                  <a:pt x="131" y="12"/>
                  <a:pt x="133" y="12"/>
                </a:cubicBezTo>
                <a:cubicBezTo>
                  <a:pt x="145" y="8"/>
                  <a:pt x="160" y="9"/>
                  <a:pt x="175" y="11"/>
                </a:cubicBezTo>
                <a:cubicBezTo>
                  <a:pt x="177" y="11"/>
                  <a:pt x="180" y="12"/>
                  <a:pt x="182" y="12"/>
                </a:cubicBezTo>
                <a:cubicBezTo>
                  <a:pt x="184" y="12"/>
                  <a:pt x="185" y="13"/>
                  <a:pt x="186" y="13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95" y="16"/>
                  <a:pt x="200" y="17"/>
                  <a:pt x="205" y="18"/>
                </a:cubicBezTo>
                <a:cubicBezTo>
                  <a:pt x="207" y="19"/>
                  <a:pt x="210" y="20"/>
                  <a:pt x="214" y="21"/>
                </a:cubicBezTo>
                <a:cubicBezTo>
                  <a:pt x="217" y="22"/>
                  <a:pt x="220" y="24"/>
                  <a:pt x="222" y="25"/>
                </a:cubicBezTo>
                <a:cubicBezTo>
                  <a:pt x="228" y="28"/>
                  <a:pt x="233" y="31"/>
                  <a:pt x="236" y="32"/>
                </a:cubicBezTo>
                <a:cubicBezTo>
                  <a:pt x="236" y="32"/>
                  <a:pt x="238" y="33"/>
                  <a:pt x="240" y="34"/>
                </a:cubicBezTo>
                <a:cubicBezTo>
                  <a:pt x="242" y="36"/>
                  <a:pt x="244" y="37"/>
                  <a:pt x="246" y="39"/>
                </a:cubicBezTo>
                <a:cubicBezTo>
                  <a:pt x="248" y="40"/>
                  <a:pt x="250" y="42"/>
                  <a:pt x="251" y="42"/>
                </a:cubicBezTo>
                <a:cubicBezTo>
                  <a:pt x="252" y="43"/>
                  <a:pt x="253" y="44"/>
                  <a:pt x="253" y="43"/>
                </a:cubicBezTo>
                <a:cubicBezTo>
                  <a:pt x="253" y="46"/>
                  <a:pt x="260" y="54"/>
                  <a:pt x="268" y="63"/>
                </a:cubicBezTo>
                <a:cubicBezTo>
                  <a:pt x="270" y="65"/>
                  <a:pt x="271" y="68"/>
                  <a:pt x="273" y="70"/>
                </a:cubicBezTo>
                <a:cubicBezTo>
                  <a:pt x="275" y="73"/>
                  <a:pt x="276" y="75"/>
                  <a:pt x="278" y="77"/>
                </a:cubicBezTo>
                <a:cubicBezTo>
                  <a:pt x="281" y="81"/>
                  <a:pt x="284" y="85"/>
                  <a:pt x="287" y="87"/>
                </a:cubicBezTo>
                <a:cubicBezTo>
                  <a:pt x="285" y="86"/>
                  <a:pt x="285" y="86"/>
                  <a:pt x="285" y="86"/>
                </a:cubicBezTo>
                <a:cubicBezTo>
                  <a:pt x="284" y="85"/>
                  <a:pt x="282" y="84"/>
                  <a:pt x="284" y="88"/>
                </a:cubicBezTo>
                <a:cubicBezTo>
                  <a:pt x="285" y="91"/>
                  <a:pt x="288" y="97"/>
                  <a:pt x="291" y="100"/>
                </a:cubicBezTo>
                <a:cubicBezTo>
                  <a:pt x="292" y="103"/>
                  <a:pt x="296" y="111"/>
                  <a:pt x="295" y="113"/>
                </a:cubicBezTo>
                <a:cubicBezTo>
                  <a:pt x="295" y="114"/>
                  <a:pt x="295" y="113"/>
                  <a:pt x="295" y="113"/>
                </a:cubicBezTo>
                <a:cubicBezTo>
                  <a:pt x="294" y="113"/>
                  <a:pt x="294" y="115"/>
                  <a:pt x="295" y="118"/>
                </a:cubicBezTo>
                <a:cubicBezTo>
                  <a:pt x="297" y="123"/>
                  <a:pt x="301" y="128"/>
                  <a:pt x="301" y="136"/>
                </a:cubicBezTo>
                <a:cubicBezTo>
                  <a:pt x="302" y="140"/>
                  <a:pt x="302" y="143"/>
                  <a:pt x="302" y="146"/>
                </a:cubicBezTo>
                <a:cubicBezTo>
                  <a:pt x="302" y="150"/>
                  <a:pt x="302" y="154"/>
                  <a:pt x="303" y="158"/>
                </a:cubicBezTo>
                <a:cubicBezTo>
                  <a:pt x="303" y="162"/>
                  <a:pt x="303" y="165"/>
                  <a:pt x="304" y="166"/>
                </a:cubicBezTo>
                <a:cubicBezTo>
                  <a:pt x="303" y="168"/>
                  <a:pt x="303" y="170"/>
                  <a:pt x="303" y="173"/>
                </a:cubicBezTo>
                <a:cubicBezTo>
                  <a:pt x="302" y="175"/>
                  <a:pt x="301" y="178"/>
                  <a:pt x="301" y="181"/>
                </a:cubicBezTo>
                <a:cubicBezTo>
                  <a:pt x="300" y="184"/>
                  <a:pt x="300" y="187"/>
                  <a:pt x="299" y="190"/>
                </a:cubicBezTo>
                <a:cubicBezTo>
                  <a:pt x="299" y="193"/>
                  <a:pt x="298" y="196"/>
                  <a:pt x="297" y="199"/>
                </a:cubicBezTo>
                <a:cubicBezTo>
                  <a:pt x="297" y="200"/>
                  <a:pt x="297" y="202"/>
                  <a:pt x="296" y="204"/>
                </a:cubicBezTo>
                <a:cubicBezTo>
                  <a:pt x="296" y="206"/>
                  <a:pt x="295" y="208"/>
                  <a:pt x="295" y="208"/>
                </a:cubicBezTo>
                <a:cubicBezTo>
                  <a:pt x="294" y="210"/>
                  <a:pt x="293" y="210"/>
                  <a:pt x="292" y="211"/>
                </a:cubicBezTo>
                <a:cubicBezTo>
                  <a:pt x="291" y="212"/>
                  <a:pt x="291" y="215"/>
                  <a:pt x="289" y="220"/>
                </a:cubicBezTo>
                <a:cubicBezTo>
                  <a:pt x="288" y="223"/>
                  <a:pt x="287" y="226"/>
                  <a:pt x="286" y="229"/>
                </a:cubicBezTo>
                <a:cubicBezTo>
                  <a:pt x="284" y="232"/>
                  <a:pt x="282" y="234"/>
                  <a:pt x="281" y="237"/>
                </a:cubicBezTo>
                <a:cubicBezTo>
                  <a:pt x="280" y="238"/>
                  <a:pt x="279" y="239"/>
                  <a:pt x="278" y="240"/>
                </a:cubicBezTo>
                <a:cubicBezTo>
                  <a:pt x="277" y="242"/>
                  <a:pt x="276" y="243"/>
                  <a:pt x="275" y="244"/>
                </a:cubicBezTo>
                <a:cubicBezTo>
                  <a:pt x="273" y="246"/>
                  <a:pt x="271" y="248"/>
                  <a:pt x="269" y="250"/>
                </a:cubicBezTo>
                <a:cubicBezTo>
                  <a:pt x="266" y="254"/>
                  <a:pt x="262" y="258"/>
                  <a:pt x="258" y="262"/>
                </a:cubicBezTo>
                <a:cubicBezTo>
                  <a:pt x="255" y="265"/>
                  <a:pt x="252" y="269"/>
                  <a:pt x="248" y="272"/>
                </a:cubicBezTo>
                <a:cubicBezTo>
                  <a:pt x="245" y="275"/>
                  <a:pt x="241" y="277"/>
                  <a:pt x="238" y="280"/>
                </a:cubicBezTo>
                <a:cubicBezTo>
                  <a:pt x="234" y="282"/>
                  <a:pt x="231" y="283"/>
                  <a:pt x="228" y="285"/>
                </a:cubicBezTo>
                <a:cubicBezTo>
                  <a:pt x="227" y="285"/>
                  <a:pt x="226" y="286"/>
                  <a:pt x="224" y="287"/>
                </a:cubicBezTo>
                <a:cubicBezTo>
                  <a:pt x="223" y="289"/>
                  <a:pt x="221" y="290"/>
                  <a:pt x="219" y="291"/>
                </a:cubicBezTo>
                <a:cubicBezTo>
                  <a:pt x="217" y="293"/>
                  <a:pt x="215" y="294"/>
                  <a:pt x="214" y="295"/>
                </a:cubicBezTo>
                <a:cubicBezTo>
                  <a:pt x="212" y="296"/>
                  <a:pt x="211" y="296"/>
                  <a:pt x="211" y="296"/>
                </a:cubicBezTo>
                <a:cubicBezTo>
                  <a:pt x="208" y="296"/>
                  <a:pt x="208" y="296"/>
                  <a:pt x="208" y="296"/>
                </a:cubicBezTo>
                <a:cubicBezTo>
                  <a:pt x="205" y="297"/>
                  <a:pt x="202" y="299"/>
                  <a:pt x="200" y="300"/>
                </a:cubicBezTo>
                <a:cubicBezTo>
                  <a:pt x="197" y="301"/>
                  <a:pt x="195" y="302"/>
                  <a:pt x="194" y="303"/>
                </a:cubicBezTo>
                <a:cubicBezTo>
                  <a:pt x="191" y="302"/>
                  <a:pt x="191" y="302"/>
                  <a:pt x="191" y="302"/>
                </a:cubicBezTo>
                <a:cubicBezTo>
                  <a:pt x="190" y="301"/>
                  <a:pt x="189" y="302"/>
                  <a:pt x="186" y="302"/>
                </a:cubicBezTo>
                <a:cubicBezTo>
                  <a:pt x="183" y="303"/>
                  <a:pt x="179" y="303"/>
                  <a:pt x="176" y="303"/>
                </a:cubicBezTo>
                <a:cubicBezTo>
                  <a:pt x="172" y="304"/>
                  <a:pt x="168" y="304"/>
                  <a:pt x="164" y="305"/>
                </a:cubicBezTo>
                <a:cubicBezTo>
                  <a:pt x="160" y="305"/>
                  <a:pt x="157" y="305"/>
                  <a:pt x="155" y="305"/>
                </a:cubicBezTo>
                <a:cubicBezTo>
                  <a:pt x="152" y="305"/>
                  <a:pt x="147" y="305"/>
                  <a:pt x="145" y="304"/>
                </a:cubicBezTo>
                <a:cubicBezTo>
                  <a:pt x="143" y="304"/>
                  <a:pt x="142" y="305"/>
                  <a:pt x="143" y="305"/>
                </a:cubicBezTo>
                <a:cubicBezTo>
                  <a:pt x="143" y="305"/>
                  <a:pt x="144" y="305"/>
                  <a:pt x="145" y="30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"/>
          <p:cNvSpPr/>
          <p:nvPr/>
        </p:nvSpPr>
        <p:spPr bwMode="auto">
          <a:xfrm>
            <a:off x="2724222" y="4026218"/>
            <a:ext cx="50800" cy="1379537"/>
          </a:xfrm>
          <a:custGeom>
            <a:avLst/>
            <a:gdLst>
              <a:gd name="T0" fmla="*/ 3 w 15"/>
              <a:gd name="T1" fmla="*/ 335 h 412"/>
              <a:gd name="T2" fmla="*/ 4 w 15"/>
              <a:gd name="T3" fmla="*/ 347 h 412"/>
              <a:gd name="T4" fmla="*/ 3 w 15"/>
              <a:gd name="T5" fmla="*/ 364 h 412"/>
              <a:gd name="T6" fmla="*/ 5 w 15"/>
              <a:gd name="T7" fmla="*/ 381 h 412"/>
              <a:gd name="T8" fmla="*/ 2 w 15"/>
              <a:gd name="T9" fmla="*/ 392 h 412"/>
              <a:gd name="T10" fmla="*/ 4 w 15"/>
              <a:gd name="T11" fmla="*/ 397 h 412"/>
              <a:gd name="T12" fmla="*/ 5 w 15"/>
              <a:gd name="T13" fmla="*/ 411 h 412"/>
              <a:gd name="T14" fmla="*/ 9 w 15"/>
              <a:gd name="T15" fmla="*/ 408 h 412"/>
              <a:gd name="T16" fmla="*/ 14 w 15"/>
              <a:gd name="T17" fmla="*/ 396 h 412"/>
              <a:gd name="T18" fmla="*/ 14 w 15"/>
              <a:gd name="T19" fmla="*/ 356 h 412"/>
              <a:gd name="T20" fmla="*/ 14 w 15"/>
              <a:gd name="T21" fmla="*/ 342 h 412"/>
              <a:gd name="T22" fmla="*/ 11 w 15"/>
              <a:gd name="T23" fmla="*/ 305 h 412"/>
              <a:gd name="T24" fmla="*/ 12 w 15"/>
              <a:gd name="T25" fmla="*/ 274 h 412"/>
              <a:gd name="T26" fmla="*/ 12 w 15"/>
              <a:gd name="T27" fmla="*/ 261 h 412"/>
              <a:gd name="T28" fmla="*/ 14 w 15"/>
              <a:gd name="T29" fmla="*/ 241 h 412"/>
              <a:gd name="T30" fmla="*/ 14 w 15"/>
              <a:gd name="T31" fmla="*/ 141 h 412"/>
              <a:gd name="T32" fmla="*/ 15 w 15"/>
              <a:gd name="T33" fmla="*/ 122 h 412"/>
              <a:gd name="T34" fmla="*/ 15 w 15"/>
              <a:gd name="T35" fmla="*/ 78 h 412"/>
              <a:gd name="T36" fmla="*/ 12 w 15"/>
              <a:gd name="T37" fmla="*/ 45 h 412"/>
              <a:gd name="T38" fmla="*/ 12 w 15"/>
              <a:gd name="T39" fmla="*/ 43 h 412"/>
              <a:gd name="T40" fmla="*/ 13 w 15"/>
              <a:gd name="T41" fmla="*/ 27 h 412"/>
              <a:gd name="T42" fmla="*/ 8 w 15"/>
              <a:gd name="T43" fmla="*/ 3 h 412"/>
              <a:gd name="T44" fmla="*/ 2 w 15"/>
              <a:gd name="T45" fmla="*/ 12 h 412"/>
              <a:gd name="T46" fmla="*/ 6 w 15"/>
              <a:gd name="T47" fmla="*/ 36 h 412"/>
              <a:gd name="T48" fmla="*/ 3 w 15"/>
              <a:gd name="T49" fmla="*/ 45 h 412"/>
              <a:gd name="T50" fmla="*/ 4 w 15"/>
              <a:gd name="T51" fmla="*/ 63 h 412"/>
              <a:gd name="T52" fmla="*/ 3 w 15"/>
              <a:gd name="T53" fmla="*/ 82 h 412"/>
              <a:gd name="T54" fmla="*/ 5 w 15"/>
              <a:gd name="T55" fmla="*/ 112 h 412"/>
              <a:gd name="T56" fmla="*/ 5 w 15"/>
              <a:gd name="T57" fmla="*/ 134 h 412"/>
              <a:gd name="T58" fmla="*/ 6 w 15"/>
              <a:gd name="T59" fmla="*/ 150 h 412"/>
              <a:gd name="T60" fmla="*/ 4 w 15"/>
              <a:gd name="T61" fmla="*/ 173 h 412"/>
              <a:gd name="T62" fmla="*/ 2 w 15"/>
              <a:gd name="T63" fmla="*/ 180 h 412"/>
              <a:gd name="T64" fmla="*/ 1 w 15"/>
              <a:gd name="T65" fmla="*/ 186 h 412"/>
              <a:gd name="T66" fmla="*/ 3 w 15"/>
              <a:gd name="T67" fmla="*/ 196 h 412"/>
              <a:gd name="T68" fmla="*/ 4 w 15"/>
              <a:gd name="T69" fmla="*/ 210 h 412"/>
              <a:gd name="T70" fmla="*/ 3 w 15"/>
              <a:gd name="T71" fmla="*/ 229 h 412"/>
              <a:gd name="T72" fmla="*/ 1 w 15"/>
              <a:gd name="T73" fmla="*/ 251 h 412"/>
              <a:gd name="T74" fmla="*/ 2 w 15"/>
              <a:gd name="T75" fmla="*/ 264 h 412"/>
              <a:gd name="T76" fmla="*/ 4 w 15"/>
              <a:gd name="T77" fmla="*/ 284 h 412"/>
              <a:gd name="T78" fmla="*/ 5 w 15"/>
              <a:gd name="T79" fmla="*/ 292 h 412"/>
              <a:gd name="T80" fmla="*/ 2 w 15"/>
              <a:gd name="T81" fmla="*/ 309 h 412"/>
              <a:gd name="T82" fmla="*/ 2 w 15"/>
              <a:gd name="T83" fmla="*/ 31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" h="412">
                <a:moveTo>
                  <a:pt x="3" y="314"/>
                </a:moveTo>
                <a:cubicBezTo>
                  <a:pt x="4" y="321"/>
                  <a:pt x="4" y="328"/>
                  <a:pt x="3" y="335"/>
                </a:cubicBezTo>
                <a:cubicBezTo>
                  <a:pt x="3" y="338"/>
                  <a:pt x="2" y="340"/>
                  <a:pt x="2" y="343"/>
                </a:cubicBezTo>
                <a:cubicBezTo>
                  <a:pt x="2" y="344"/>
                  <a:pt x="4" y="351"/>
                  <a:pt x="4" y="347"/>
                </a:cubicBezTo>
                <a:cubicBezTo>
                  <a:pt x="4" y="346"/>
                  <a:pt x="4" y="349"/>
                  <a:pt x="4" y="350"/>
                </a:cubicBezTo>
                <a:cubicBezTo>
                  <a:pt x="2" y="354"/>
                  <a:pt x="3" y="359"/>
                  <a:pt x="3" y="364"/>
                </a:cubicBezTo>
                <a:cubicBezTo>
                  <a:pt x="3" y="368"/>
                  <a:pt x="3" y="377"/>
                  <a:pt x="2" y="380"/>
                </a:cubicBezTo>
                <a:cubicBezTo>
                  <a:pt x="3" y="378"/>
                  <a:pt x="4" y="379"/>
                  <a:pt x="5" y="381"/>
                </a:cubicBezTo>
                <a:cubicBezTo>
                  <a:pt x="5" y="383"/>
                  <a:pt x="5" y="386"/>
                  <a:pt x="5" y="388"/>
                </a:cubicBezTo>
                <a:cubicBezTo>
                  <a:pt x="4" y="390"/>
                  <a:pt x="3" y="391"/>
                  <a:pt x="2" y="392"/>
                </a:cubicBezTo>
                <a:cubicBezTo>
                  <a:pt x="3" y="392"/>
                  <a:pt x="3" y="393"/>
                  <a:pt x="3" y="394"/>
                </a:cubicBezTo>
                <a:cubicBezTo>
                  <a:pt x="3" y="395"/>
                  <a:pt x="3" y="396"/>
                  <a:pt x="4" y="397"/>
                </a:cubicBezTo>
                <a:cubicBezTo>
                  <a:pt x="4" y="400"/>
                  <a:pt x="5" y="401"/>
                  <a:pt x="6" y="401"/>
                </a:cubicBezTo>
                <a:cubicBezTo>
                  <a:pt x="6" y="403"/>
                  <a:pt x="4" y="408"/>
                  <a:pt x="5" y="411"/>
                </a:cubicBezTo>
                <a:cubicBezTo>
                  <a:pt x="5" y="412"/>
                  <a:pt x="6" y="410"/>
                  <a:pt x="6" y="410"/>
                </a:cubicBezTo>
                <a:cubicBezTo>
                  <a:pt x="7" y="408"/>
                  <a:pt x="8" y="405"/>
                  <a:pt x="9" y="408"/>
                </a:cubicBezTo>
                <a:cubicBezTo>
                  <a:pt x="11" y="412"/>
                  <a:pt x="11" y="412"/>
                  <a:pt x="12" y="405"/>
                </a:cubicBezTo>
                <a:cubicBezTo>
                  <a:pt x="13" y="402"/>
                  <a:pt x="14" y="399"/>
                  <a:pt x="14" y="396"/>
                </a:cubicBezTo>
                <a:cubicBezTo>
                  <a:pt x="14" y="383"/>
                  <a:pt x="14" y="371"/>
                  <a:pt x="13" y="359"/>
                </a:cubicBezTo>
                <a:cubicBezTo>
                  <a:pt x="13" y="357"/>
                  <a:pt x="13" y="357"/>
                  <a:pt x="14" y="356"/>
                </a:cubicBezTo>
                <a:cubicBezTo>
                  <a:pt x="13" y="353"/>
                  <a:pt x="14" y="350"/>
                  <a:pt x="13" y="348"/>
                </a:cubicBezTo>
                <a:cubicBezTo>
                  <a:pt x="11" y="344"/>
                  <a:pt x="15" y="345"/>
                  <a:pt x="14" y="342"/>
                </a:cubicBezTo>
                <a:cubicBezTo>
                  <a:pt x="12" y="336"/>
                  <a:pt x="14" y="328"/>
                  <a:pt x="13" y="322"/>
                </a:cubicBezTo>
                <a:cubicBezTo>
                  <a:pt x="12" y="316"/>
                  <a:pt x="10" y="312"/>
                  <a:pt x="11" y="305"/>
                </a:cubicBezTo>
                <a:cubicBezTo>
                  <a:pt x="11" y="300"/>
                  <a:pt x="15" y="296"/>
                  <a:pt x="14" y="291"/>
                </a:cubicBezTo>
                <a:cubicBezTo>
                  <a:pt x="14" y="285"/>
                  <a:pt x="11" y="281"/>
                  <a:pt x="12" y="274"/>
                </a:cubicBezTo>
                <a:cubicBezTo>
                  <a:pt x="12" y="274"/>
                  <a:pt x="12" y="274"/>
                  <a:pt x="11" y="274"/>
                </a:cubicBezTo>
                <a:cubicBezTo>
                  <a:pt x="11" y="274"/>
                  <a:pt x="14" y="264"/>
                  <a:pt x="12" y="261"/>
                </a:cubicBezTo>
                <a:cubicBezTo>
                  <a:pt x="11" y="258"/>
                  <a:pt x="10" y="256"/>
                  <a:pt x="11" y="251"/>
                </a:cubicBezTo>
                <a:cubicBezTo>
                  <a:pt x="12" y="250"/>
                  <a:pt x="14" y="243"/>
                  <a:pt x="14" y="241"/>
                </a:cubicBezTo>
                <a:cubicBezTo>
                  <a:pt x="13" y="225"/>
                  <a:pt x="11" y="213"/>
                  <a:pt x="14" y="199"/>
                </a:cubicBezTo>
                <a:cubicBezTo>
                  <a:pt x="14" y="196"/>
                  <a:pt x="15" y="149"/>
                  <a:pt x="14" y="141"/>
                </a:cubicBezTo>
                <a:cubicBezTo>
                  <a:pt x="14" y="136"/>
                  <a:pt x="14" y="131"/>
                  <a:pt x="15" y="126"/>
                </a:cubicBezTo>
                <a:cubicBezTo>
                  <a:pt x="15" y="125"/>
                  <a:pt x="15" y="123"/>
                  <a:pt x="15" y="122"/>
                </a:cubicBezTo>
                <a:cubicBezTo>
                  <a:pt x="14" y="115"/>
                  <a:pt x="14" y="109"/>
                  <a:pt x="15" y="101"/>
                </a:cubicBezTo>
                <a:cubicBezTo>
                  <a:pt x="13" y="94"/>
                  <a:pt x="15" y="86"/>
                  <a:pt x="15" y="78"/>
                </a:cubicBezTo>
                <a:cubicBezTo>
                  <a:pt x="13" y="75"/>
                  <a:pt x="13" y="70"/>
                  <a:pt x="13" y="64"/>
                </a:cubicBezTo>
                <a:cubicBezTo>
                  <a:pt x="13" y="58"/>
                  <a:pt x="12" y="52"/>
                  <a:pt x="12" y="45"/>
                </a:cubicBezTo>
                <a:cubicBezTo>
                  <a:pt x="12" y="45"/>
                  <a:pt x="12" y="44"/>
                  <a:pt x="11" y="44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0"/>
                  <a:pt x="13" y="27"/>
                  <a:pt x="13" y="27"/>
                </a:cubicBezTo>
                <a:cubicBezTo>
                  <a:pt x="11" y="23"/>
                  <a:pt x="12" y="18"/>
                  <a:pt x="12" y="14"/>
                </a:cubicBezTo>
                <a:cubicBezTo>
                  <a:pt x="11" y="7"/>
                  <a:pt x="10" y="5"/>
                  <a:pt x="8" y="3"/>
                </a:cubicBezTo>
                <a:cubicBezTo>
                  <a:pt x="5" y="0"/>
                  <a:pt x="4" y="6"/>
                  <a:pt x="3" y="7"/>
                </a:cubicBezTo>
                <a:cubicBezTo>
                  <a:pt x="2" y="9"/>
                  <a:pt x="2" y="11"/>
                  <a:pt x="2" y="12"/>
                </a:cubicBezTo>
                <a:cubicBezTo>
                  <a:pt x="3" y="13"/>
                  <a:pt x="3" y="16"/>
                  <a:pt x="3" y="17"/>
                </a:cubicBezTo>
                <a:cubicBezTo>
                  <a:pt x="0" y="23"/>
                  <a:pt x="6" y="30"/>
                  <a:pt x="6" y="36"/>
                </a:cubicBezTo>
                <a:cubicBezTo>
                  <a:pt x="6" y="38"/>
                  <a:pt x="5" y="39"/>
                  <a:pt x="4" y="41"/>
                </a:cubicBezTo>
                <a:cubicBezTo>
                  <a:pt x="4" y="42"/>
                  <a:pt x="3" y="43"/>
                  <a:pt x="3" y="45"/>
                </a:cubicBezTo>
                <a:cubicBezTo>
                  <a:pt x="2" y="50"/>
                  <a:pt x="5" y="54"/>
                  <a:pt x="6" y="51"/>
                </a:cubicBezTo>
                <a:cubicBezTo>
                  <a:pt x="5" y="54"/>
                  <a:pt x="3" y="58"/>
                  <a:pt x="4" y="63"/>
                </a:cubicBezTo>
                <a:cubicBezTo>
                  <a:pt x="5" y="65"/>
                  <a:pt x="6" y="67"/>
                  <a:pt x="6" y="70"/>
                </a:cubicBezTo>
                <a:cubicBezTo>
                  <a:pt x="6" y="75"/>
                  <a:pt x="3" y="77"/>
                  <a:pt x="3" y="82"/>
                </a:cubicBezTo>
                <a:cubicBezTo>
                  <a:pt x="3" y="86"/>
                  <a:pt x="4" y="90"/>
                  <a:pt x="5" y="94"/>
                </a:cubicBezTo>
                <a:cubicBezTo>
                  <a:pt x="6" y="100"/>
                  <a:pt x="5" y="106"/>
                  <a:pt x="5" y="112"/>
                </a:cubicBezTo>
                <a:cubicBezTo>
                  <a:pt x="4" y="117"/>
                  <a:pt x="3" y="122"/>
                  <a:pt x="4" y="126"/>
                </a:cubicBezTo>
                <a:cubicBezTo>
                  <a:pt x="5" y="128"/>
                  <a:pt x="5" y="132"/>
                  <a:pt x="5" y="134"/>
                </a:cubicBezTo>
                <a:cubicBezTo>
                  <a:pt x="4" y="137"/>
                  <a:pt x="5" y="140"/>
                  <a:pt x="6" y="141"/>
                </a:cubicBezTo>
                <a:cubicBezTo>
                  <a:pt x="5" y="142"/>
                  <a:pt x="5" y="150"/>
                  <a:pt x="6" y="150"/>
                </a:cubicBezTo>
                <a:cubicBezTo>
                  <a:pt x="2" y="151"/>
                  <a:pt x="0" y="169"/>
                  <a:pt x="5" y="174"/>
                </a:cubicBezTo>
                <a:cubicBezTo>
                  <a:pt x="4" y="174"/>
                  <a:pt x="4" y="174"/>
                  <a:pt x="4" y="173"/>
                </a:cubicBezTo>
                <a:cubicBezTo>
                  <a:pt x="3" y="172"/>
                  <a:pt x="2" y="172"/>
                  <a:pt x="2" y="173"/>
                </a:cubicBezTo>
                <a:cubicBezTo>
                  <a:pt x="1" y="175"/>
                  <a:pt x="2" y="178"/>
                  <a:pt x="2" y="180"/>
                </a:cubicBezTo>
                <a:cubicBezTo>
                  <a:pt x="3" y="181"/>
                  <a:pt x="3" y="185"/>
                  <a:pt x="2" y="186"/>
                </a:cubicBezTo>
                <a:cubicBezTo>
                  <a:pt x="2" y="186"/>
                  <a:pt x="2" y="186"/>
                  <a:pt x="1" y="186"/>
                </a:cubicBezTo>
                <a:cubicBezTo>
                  <a:pt x="1" y="186"/>
                  <a:pt x="1" y="187"/>
                  <a:pt x="0" y="188"/>
                </a:cubicBezTo>
                <a:cubicBezTo>
                  <a:pt x="1" y="190"/>
                  <a:pt x="3" y="193"/>
                  <a:pt x="3" y="196"/>
                </a:cubicBezTo>
                <a:cubicBezTo>
                  <a:pt x="3" y="198"/>
                  <a:pt x="3" y="200"/>
                  <a:pt x="2" y="201"/>
                </a:cubicBezTo>
                <a:cubicBezTo>
                  <a:pt x="2" y="204"/>
                  <a:pt x="3" y="208"/>
                  <a:pt x="4" y="210"/>
                </a:cubicBezTo>
                <a:cubicBezTo>
                  <a:pt x="2" y="213"/>
                  <a:pt x="2" y="220"/>
                  <a:pt x="3" y="224"/>
                </a:cubicBezTo>
                <a:cubicBezTo>
                  <a:pt x="3" y="225"/>
                  <a:pt x="3" y="228"/>
                  <a:pt x="3" y="229"/>
                </a:cubicBezTo>
                <a:cubicBezTo>
                  <a:pt x="2" y="230"/>
                  <a:pt x="0" y="230"/>
                  <a:pt x="2" y="235"/>
                </a:cubicBezTo>
                <a:cubicBezTo>
                  <a:pt x="4" y="240"/>
                  <a:pt x="2" y="246"/>
                  <a:pt x="1" y="251"/>
                </a:cubicBezTo>
                <a:cubicBezTo>
                  <a:pt x="1" y="253"/>
                  <a:pt x="0" y="256"/>
                  <a:pt x="1" y="258"/>
                </a:cubicBezTo>
                <a:cubicBezTo>
                  <a:pt x="1" y="260"/>
                  <a:pt x="1" y="262"/>
                  <a:pt x="2" y="264"/>
                </a:cubicBezTo>
                <a:cubicBezTo>
                  <a:pt x="2" y="268"/>
                  <a:pt x="1" y="272"/>
                  <a:pt x="0" y="275"/>
                </a:cubicBezTo>
                <a:cubicBezTo>
                  <a:pt x="1" y="277"/>
                  <a:pt x="3" y="284"/>
                  <a:pt x="4" y="284"/>
                </a:cubicBezTo>
                <a:cubicBezTo>
                  <a:pt x="3" y="284"/>
                  <a:pt x="3" y="285"/>
                  <a:pt x="2" y="285"/>
                </a:cubicBezTo>
                <a:cubicBezTo>
                  <a:pt x="3" y="288"/>
                  <a:pt x="4" y="291"/>
                  <a:pt x="5" y="292"/>
                </a:cubicBezTo>
                <a:cubicBezTo>
                  <a:pt x="4" y="292"/>
                  <a:pt x="3" y="293"/>
                  <a:pt x="3" y="293"/>
                </a:cubicBezTo>
                <a:cubicBezTo>
                  <a:pt x="2" y="294"/>
                  <a:pt x="1" y="306"/>
                  <a:pt x="2" y="309"/>
                </a:cubicBezTo>
                <a:cubicBezTo>
                  <a:pt x="2" y="311"/>
                  <a:pt x="2" y="313"/>
                  <a:pt x="1" y="314"/>
                </a:cubicBezTo>
                <a:cubicBezTo>
                  <a:pt x="2" y="315"/>
                  <a:pt x="2" y="315"/>
                  <a:pt x="2" y="315"/>
                </a:cubicBezTo>
                <a:cubicBezTo>
                  <a:pt x="3" y="314"/>
                  <a:pt x="3" y="314"/>
                  <a:pt x="3" y="3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稻壳儿春秋广告/盗版必究        原创来源：http://chn.docer.com/works?userid=199329941#!/work_time"/>
          <p:cNvSpPr txBox="1"/>
          <p:nvPr/>
        </p:nvSpPr>
        <p:spPr>
          <a:xfrm>
            <a:off x="2968697" y="4045033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30" name="稻壳儿春秋广告/盗版必究        原创来源：http://chn.docer.com/works?userid=199329941#!/work_time"/>
          <p:cNvSpPr txBox="1"/>
          <p:nvPr/>
        </p:nvSpPr>
        <p:spPr>
          <a:xfrm>
            <a:off x="2968697" y="4414365"/>
            <a:ext cx="2892600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32" name="Freeform 5"/>
          <p:cNvSpPr/>
          <p:nvPr/>
        </p:nvSpPr>
        <p:spPr bwMode="auto">
          <a:xfrm>
            <a:off x="6330704" y="4190524"/>
            <a:ext cx="1046163" cy="1050925"/>
          </a:xfrm>
          <a:custGeom>
            <a:avLst/>
            <a:gdLst>
              <a:gd name="T0" fmla="*/ 83 w 313"/>
              <a:gd name="T1" fmla="*/ 286 h 314"/>
              <a:gd name="T2" fmla="*/ 73 w 313"/>
              <a:gd name="T3" fmla="*/ 282 h 314"/>
              <a:gd name="T4" fmla="*/ 51 w 313"/>
              <a:gd name="T5" fmla="*/ 262 h 314"/>
              <a:gd name="T6" fmla="*/ 26 w 313"/>
              <a:gd name="T7" fmla="*/ 227 h 314"/>
              <a:gd name="T8" fmla="*/ 15 w 313"/>
              <a:gd name="T9" fmla="*/ 202 h 314"/>
              <a:gd name="T10" fmla="*/ 7 w 313"/>
              <a:gd name="T11" fmla="*/ 181 h 314"/>
              <a:gd name="T12" fmla="*/ 7 w 313"/>
              <a:gd name="T13" fmla="*/ 160 h 314"/>
              <a:gd name="T14" fmla="*/ 1 w 313"/>
              <a:gd name="T15" fmla="*/ 184 h 314"/>
              <a:gd name="T16" fmla="*/ 51 w 313"/>
              <a:gd name="T17" fmla="*/ 277 h 314"/>
              <a:gd name="T18" fmla="*/ 78 w 313"/>
              <a:gd name="T19" fmla="*/ 297 h 314"/>
              <a:gd name="T20" fmla="*/ 125 w 313"/>
              <a:gd name="T21" fmla="*/ 313 h 314"/>
              <a:gd name="T22" fmla="*/ 154 w 313"/>
              <a:gd name="T23" fmla="*/ 314 h 314"/>
              <a:gd name="T24" fmla="*/ 208 w 313"/>
              <a:gd name="T25" fmla="*/ 308 h 314"/>
              <a:gd name="T26" fmla="*/ 235 w 313"/>
              <a:gd name="T27" fmla="*/ 294 h 314"/>
              <a:gd name="T28" fmla="*/ 255 w 313"/>
              <a:gd name="T29" fmla="*/ 281 h 314"/>
              <a:gd name="T30" fmla="*/ 284 w 313"/>
              <a:gd name="T31" fmla="*/ 249 h 314"/>
              <a:gd name="T32" fmla="*/ 313 w 313"/>
              <a:gd name="T33" fmla="*/ 140 h 314"/>
              <a:gd name="T34" fmla="*/ 303 w 313"/>
              <a:gd name="T35" fmla="*/ 99 h 314"/>
              <a:gd name="T36" fmla="*/ 287 w 313"/>
              <a:gd name="T37" fmla="*/ 68 h 314"/>
              <a:gd name="T38" fmla="*/ 264 w 313"/>
              <a:gd name="T39" fmla="*/ 43 h 314"/>
              <a:gd name="T40" fmla="*/ 241 w 313"/>
              <a:gd name="T41" fmla="*/ 25 h 314"/>
              <a:gd name="T42" fmla="*/ 208 w 313"/>
              <a:gd name="T43" fmla="*/ 8 h 314"/>
              <a:gd name="T44" fmla="*/ 94 w 313"/>
              <a:gd name="T45" fmla="*/ 12 h 314"/>
              <a:gd name="T46" fmla="*/ 56 w 313"/>
              <a:gd name="T47" fmla="*/ 37 h 314"/>
              <a:gd name="T48" fmla="*/ 31 w 313"/>
              <a:gd name="T49" fmla="*/ 65 h 314"/>
              <a:gd name="T50" fmla="*/ 10 w 313"/>
              <a:gd name="T51" fmla="*/ 101 h 314"/>
              <a:gd name="T52" fmla="*/ 3 w 313"/>
              <a:gd name="T53" fmla="*/ 127 h 314"/>
              <a:gd name="T54" fmla="*/ 9 w 313"/>
              <a:gd name="T55" fmla="*/ 146 h 314"/>
              <a:gd name="T56" fmla="*/ 13 w 313"/>
              <a:gd name="T57" fmla="*/ 125 h 314"/>
              <a:gd name="T58" fmla="*/ 26 w 313"/>
              <a:gd name="T59" fmla="*/ 84 h 314"/>
              <a:gd name="T60" fmla="*/ 44 w 313"/>
              <a:gd name="T61" fmla="*/ 62 h 314"/>
              <a:gd name="T62" fmla="*/ 56 w 313"/>
              <a:gd name="T63" fmla="*/ 48 h 314"/>
              <a:gd name="T64" fmla="*/ 93 w 313"/>
              <a:gd name="T65" fmla="*/ 23 h 314"/>
              <a:gd name="T66" fmla="*/ 120 w 313"/>
              <a:gd name="T67" fmla="*/ 15 h 314"/>
              <a:gd name="T68" fmla="*/ 182 w 313"/>
              <a:gd name="T69" fmla="*/ 12 h 314"/>
              <a:gd name="T70" fmla="*/ 214 w 313"/>
              <a:gd name="T71" fmla="*/ 21 h 314"/>
              <a:gd name="T72" fmla="*/ 246 w 313"/>
              <a:gd name="T73" fmla="*/ 39 h 314"/>
              <a:gd name="T74" fmla="*/ 273 w 313"/>
              <a:gd name="T75" fmla="*/ 70 h 314"/>
              <a:gd name="T76" fmla="*/ 284 w 313"/>
              <a:gd name="T77" fmla="*/ 88 h 314"/>
              <a:gd name="T78" fmla="*/ 295 w 313"/>
              <a:gd name="T79" fmla="*/ 118 h 314"/>
              <a:gd name="T80" fmla="*/ 304 w 313"/>
              <a:gd name="T81" fmla="*/ 166 h 314"/>
              <a:gd name="T82" fmla="*/ 297 w 313"/>
              <a:gd name="T83" fmla="*/ 199 h 314"/>
              <a:gd name="T84" fmla="*/ 289 w 313"/>
              <a:gd name="T85" fmla="*/ 220 h 314"/>
              <a:gd name="T86" fmla="*/ 275 w 313"/>
              <a:gd name="T87" fmla="*/ 244 h 314"/>
              <a:gd name="T88" fmla="*/ 238 w 313"/>
              <a:gd name="T89" fmla="*/ 280 h 314"/>
              <a:gd name="T90" fmla="*/ 214 w 313"/>
              <a:gd name="T91" fmla="*/ 295 h 314"/>
              <a:gd name="T92" fmla="*/ 194 w 313"/>
              <a:gd name="T93" fmla="*/ 303 h 314"/>
              <a:gd name="T94" fmla="*/ 164 w 313"/>
              <a:gd name="T95" fmla="*/ 305 h 314"/>
              <a:gd name="T96" fmla="*/ 145 w 313"/>
              <a:gd name="T97" fmla="*/ 306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3" h="314">
                <a:moveTo>
                  <a:pt x="145" y="306"/>
                </a:moveTo>
                <a:cubicBezTo>
                  <a:pt x="129" y="305"/>
                  <a:pt x="112" y="301"/>
                  <a:pt x="98" y="295"/>
                </a:cubicBezTo>
                <a:cubicBezTo>
                  <a:pt x="96" y="293"/>
                  <a:pt x="93" y="292"/>
                  <a:pt x="91" y="290"/>
                </a:cubicBezTo>
                <a:cubicBezTo>
                  <a:pt x="88" y="289"/>
                  <a:pt x="85" y="288"/>
                  <a:pt x="83" y="286"/>
                </a:cubicBezTo>
                <a:cubicBezTo>
                  <a:pt x="81" y="285"/>
                  <a:pt x="77" y="283"/>
                  <a:pt x="74" y="282"/>
                </a:cubicBezTo>
                <a:cubicBezTo>
                  <a:pt x="73" y="281"/>
                  <a:pt x="72" y="281"/>
                  <a:pt x="72" y="281"/>
                </a:cubicBezTo>
                <a:cubicBezTo>
                  <a:pt x="72" y="281"/>
                  <a:pt x="72" y="282"/>
                  <a:pt x="74" y="283"/>
                </a:cubicBezTo>
                <a:cubicBezTo>
                  <a:pt x="75" y="284"/>
                  <a:pt x="74" y="283"/>
                  <a:pt x="73" y="282"/>
                </a:cubicBezTo>
                <a:cubicBezTo>
                  <a:pt x="72" y="281"/>
                  <a:pt x="70" y="279"/>
                  <a:pt x="69" y="279"/>
                </a:cubicBezTo>
                <a:cubicBezTo>
                  <a:pt x="67" y="277"/>
                  <a:pt x="65" y="275"/>
                  <a:pt x="63" y="273"/>
                </a:cubicBezTo>
                <a:cubicBezTo>
                  <a:pt x="61" y="272"/>
                  <a:pt x="59" y="270"/>
                  <a:pt x="57" y="268"/>
                </a:cubicBezTo>
                <a:cubicBezTo>
                  <a:pt x="55" y="266"/>
                  <a:pt x="53" y="264"/>
                  <a:pt x="51" y="262"/>
                </a:cubicBezTo>
                <a:cubicBezTo>
                  <a:pt x="49" y="260"/>
                  <a:pt x="47" y="258"/>
                  <a:pt x="45" y="256"/>
                </a:cubicBezTo>
                <a:cubicBezTo>
                  <a:pt x="42" y="253"/>
                  <a:pt x="38" y="247"/>
                  <a:pt x="34" y="241"/>
                </a:cubicBezTo>
                <a:cubicBezTo>
                  <a:pt x="32" y="238"/>
                  <a:pt x="30" y="235"/>
                  <a:pt x="29" y="233"/>
                </a:cubicBezTo>
                <a:cubicBezTo>
                  <a:pt x="27" y="230"/>
                  <a:pt x="26" y="228"/>
                  <a:pt x="26" y="227"/>
                </a:cubicBezTo>
                <a:cubicBezTo>
                  <a:pt x="27" y="230"/>
                  <a:pt x="25" y="230"/>
                  <a:pt x="23" y="226"/>
                </a:cubicBezTo>
                <a:cubicBezTo>
                  <a:pt x="22" y="224"/>
                  <a:pt x="20" y="221"/>
                  <a:pt x="19" y="219"/>
                </a:cubicBezTo>
                <a:cubicBezTo>
                  <a:pt x="18" y="216"/>
                  <a:pt x="17" y="213"/>
                  <a:pt x="16" y="211"/>
                </a:cubicBezTo>
                <a:cubicBezTo>
                  <a:pt x="15" y="206"/>
                  <a:pt x="15" y="203"/>
                  <a:pt x="15" y="202"/>
                </a:cubicBezTo>
                <a:cubicBezTo>
                  <a:pt x="15" y="202"/>
                  <a:pt x="14" y="200"/>
                  <a:pt x="14" y="198"/>
                </a:cubicBezTo>
                <a:cubicBezTo>
                  <a:pt x="13" y="196"/>
                  <a:pt x="12" y="193"/>
                  <a:pt x="11" y="191"/>
                </a:cubicBezTo>
                <a:cubicBezTo>
                  <a:pt x="10" y="188"/>
                  <a:pt x="10" y="186"/>
                  <a:pt x="9" y="184"/>
                </a:cubicBezTo>
                <a:cubicBezTo>
                  <a:pt x="8" y="183"/>
                  <a:pt x="8" y="182"/>
                  <a:pt x="7" y="181"/>
                </a:cubicBezTo>
                <a:cubicBezTo>
                  <a:pt x="7" y="180"/>
                  <a:pt x="7" y="179"/>
                  <a:pt x="7" y="177"/>
                </a:cubicBezTo>
                <a:cubicBezTo>
                  <a:pt x="7" y="176"/>
                  <a:pt x="7" y="175"/>
                  <a:pt x="7" y="174"/>
                </a:cubicBezTo>
                <a:cubicBezTo>
                  <a:pt x="7" y="173"/>
                  <a:pt x="7" y="172"/>
                  <a:pt x="7" y="171"/>
                </a:cubicBezTo>
                <a:cubicBezTo>
                  <a:pt x="7" y="167"/>
                  <a:pt x="7" y="162"/>
                  <a:pt x="7" y="160"/>
                </a:cubicBezTo>
                <a:cubicBezTo>
                  <a:pt x="6" y="157"/>
                  <a:pt x="5" y="160"/>
                  <a:pt x="5" y="162"/>
                </a:cubicBezTo>
                <a:cubicBezTo>
                  <a:pt x="4" y="166"/>
                  <a:pt x="4" y="172"/>
                  <a:pt x="3" y="166"/>
                </a:cubicBezTo>
                <a:cubicBezTo>
                  <a:pt x="0" y="157"/>
                  <a:pt x="0" y="158"/>
                  <a:pt x="0" y="173"/>
                </a:cubicBezTo>
                <a:cubicBezTo>
                  <a:pt x="0" y="176"/>
                  <a:pt x="0" y="180"/>
                  <a:pt x="1" y="184"/>
                </a:cubicBezTo>
                <a:cubicBezTo>
                  <a:pt x="1" y="190"/>
                  <a:pt x="1" y="190"/>
                  <a:pt x="1" y="190"/>
                </a:cubicBezTo>
                <a:cubicBezTo>
                  <a:pt x="1" y="192"/>
                  <a:pt x="2" y="194"/>
                  <a:pt x="2" y="196"/>
                </a:cubicBezTo>
                <a:cubicBezTo>
                  <a:pt x="9" y="225"/>
                  <a:pt x="25" y="252"/>
                  <a:pt x="47" y="273"/>
                </a:cubicBezTo>
                <a:cubicBezTo>
                  <a:pt x="49" y="274"/>
                  <a:pt x="51" y="275"/>
                  <a:pt x="51" y="277"/>
                </a:cubicBezTo>
                <a:cubicBezTo>
                  <a:pt x="53" y="278"/>
                  <a:pt x="54" y="279"/>
                  <a:pt x="55" y="281"/>
                </a:cubicBezTo>
                <a:cubicBezTo>
                  <a:pt x="57" y="282"/>
                  <a:pt x="58" y="283"/>
                  <a:pt x="59" y="284"/>
                </a:cubicBezTo>
                <a:cubicBezTo>
                  <a:pt x="62" y="286"/>
                  <a:pt x="65" y="288"/>
                  <a:pt x="66" y="288"/>
                </a:cubicBezTo>
                <a:cubicBezTo>
                  <a:pt x="76" y="293"/>
                  <a:pt x="71" y="294"/>
                  <a:pt x="78" y="297"/>
                </a:cubicBezTo>
                <a:cubicBezTo>
                  <a:pt x="82" y="299"/>
                  <a:pt x="85" y="300"/>
                  <a:pt x="89" y="302"/>
                </a:cubicBezTo>
                <a:cubicBezTo>
                  <a:pt x="91" y="302"/>
                  <a:pt x="93" y="303"/>
                  <a:pt x="95" y="304"/>
                </a:cubicBezTo>
                <a:cubicBezTo>
                  <a:pt x="97" y="305"/>
                  <a:pt x="99" y="306"/>
                  <a:pt x="101" y="306"/>
                </a:cubicBezTo>
                <a:cubicBezTo>
                  <a:pt x="108" y="310"/>
                  <a:pt x="117" y="312"/>
                  <a:pt x="125" y="313"/>
                </a:cubicBezTo>
                <a:cubicBezTo>
                  <a:pt x="128" y="313"/>
                  <a:pt x="132" y="313"/>
                  <a:pt x="135" y="314"/>
                </a:cubicBezTo>
                <a:cubicBezTo>
                  <a:pt x="137" y="314"/>
                  <a:pt x="138" y="314"/>
                  <a:pt x="140" y="314"/>
                </a:cubicBezTo>
                <a:cubicBezTo>
                  <a:pt x="141" y="314"/>
                  <a:pt x="143" y="314"/>
                  <a:pt x="145" y="314"/>
                </a:cubicBezTo>
                <a:cubicBezTo>
                  <a:pt x="148" y="314"/>
                  <a:pt x="151" y="314"/>
                  <a:pt x="154" y="314"/>
                </a:cubicBezTo>
                <a:cubicBezTo>
                  <a:pt x="158" y="314"/>
                  <a:pt x="161" y="314"/>
                  <a:pt x="165" y="314"/>
                </a:cubicBezTo>
                <a:cubicBezTo>
                  <a:pt x="172" y="314"/>
                  <a:pt x="177" y="314"/>
                  <a:pt x="182" y="314"/>
                </a:cubicBezTo>
                <a:cubicBezTo>
                  <a:pt x="188" y="314"/>
                  <a:pt x="193" y="313"/>
                  <a:pt x="199" y="311"/>
                </a:cubicBezTo>
                <a:cubicBezTo>
                  <a:pt x="202" y="310"/>
                  <a:pt x="205" y="309"/>
                  <a:pt x="208" y="308"/>
                </a:cubicBezTo>
                <a:cubicBezTo>
                  <a:pt x="211" y="306"/>
                  <a:pt x="214" y="305"/>
                  <a:pt x="217" y="304"/>
                </a:cubicBezTo>
                <a:cubicBezTo>
                  <a:pt x="219" y="302"/>
                  <a:pt x="222" y="301"/>
                  <a:pt x="225" y="299"/>
                </a:cubicBezTo>
                <a:cubicBezTo>
                  <a:pt x="227" y="298"/>
                  <a:pt x="228" y="297"/>
                  <a:pt x="230" y="297"/>
                </a:cubicBezTo>
                <a:cubicBezTo>
                  <a:pt x="232" y="296"/>
                  <a:pt x="233" y="295"/>
                  <a:pt x="235" y="294"/>
                </a:cubicBezTo>
                <a:cubicBezTo>
                  <a:pt x="235" y="293"/>
                  <a:pt x="236" y="293"/>
                  <a:pt x="236" y="293"/>
                </a:cubicBezTo>
                <a:cubicBezTo>
                  <a:pt x="236" y="292"/>
                  <a:pt x="237" y="292"/>
                  <a:pt x="239" y="291"/>
                </a:cubicBezTo>
                <a:cubicBezTo>
                  <a:pt x="241" y="290"/>
                  <a:pt x="244" y="288"/>
                  <a:pt x="247" y="286"/>
                </a:cubicBezTo>
                <a:cubicBezTo>
                  <a:pt x="250" y="285"/>
                  <a:pt x="253" y="283"/>
                  <a:pt x="255" y="281"/>
                </a:cubicBezTo>
                <a:cubicBezTo>
                  <a:pt x="258" y="279"/>
                  <a:pt x="260" y="277"/>
                  <a:pt x="261" y="275"/>
                </a:cubicBezTo>
                <a:cubicBezTo>
                  <a:pt x="263" y="272"/>
                  <a:pt x="265" y="270"/>
                  <a:pt x="267" y="267"/>
                </a:cubicBezTo>
                <a:cubicBezTo>
                  <a:pt x="270" y="264"/>
                  <a:pt x="273" y="261"/>
                  <a:pt x="276" y="258"/>
                </a:cubicBezTo>
                <a:cubicBezTo>
                  <a:pt x="278" y="256"/>
                  <a:pt x="281" y="253"/>
                  <a:pt x="284" y="249"/>
                </a:cubicBezTo>
                <a:cubicBezTo>
                  <a:pt x="286" y="247"/>
                  <a:pt x="288" y="245"/>
                  <a:pt x="289" y="244"/>
                </a:cubicBezTo>
                <a:cubicBezTo>
                  <a:pt x="290" y="242"/>
                  <a:pt x="291" y="240"/>
                  <a:pt x="292" y="239"/>
                </a:cubicBezTo>
                <a:cubicBezTo>
                  <a:pt x="302" y="222"/>
                  <a:pt x="307" y="206"/>
                  <a:pt x="310" y="190"/>
                </a:cubicBezTo>
                <a:cubicBezTo>
                  <a:pt x="313" y="174"/>
                  <a:pt x="313" y="158"/>
                  <a:pt x="313" y="140"/>
                </a:cubicBezTo>
                <a:cubicBezTo>
                  <a:pt x="313" y="139"/>
                  <a:pt x="313" y="137"/>
                  <a:pt x="312" y="133"/>
                </a:cubicBezTo>
                <a:cubicBezTo>
                  <a:pt x="312" y="131"/>
                  <a:pt x="312" y="129"/>
                  <a:pt x="311" y="126"/>
                </a:cubicBezTo>
                <a:cubicBezTo>
                  <a:pt x="311" y="124"/>
                  <a:pt x="310" y="121"/>
                  <a:pt x="309" y="118"/>
                </a:cubicBezTo>
                <a:cubicBezTo>
                  <a:pt x="308" y="112"/>
                  <a:pt x="305" y="106"/>
                  <a:pt x="303" y="99"/>
                </a:cubicBezTo>
                <a:cubicBezTo>
                  <a:pt x="302" y="95"/>
                  <a:pt x="300" y="92"/>
                  <a:pt x="298" y="89"/>
                </a:cubicBezTo>
                <a:cubicBezTo>
                  <a:pt x="298" y="87"/>
                  <a:pt x="297" y="85"/>
                  <a:pt x="296" y="83"/>
                </a:cubicBezTo>
                <a:cubicBezTo>
                  <a:pt x="295" y="82"/>
                  <a:pt x="294" y="80"/>
                  <a:pt x="293" y="78"/>
                </a:cubicBezTo>
                <a:cubicBezTo>
                  <a:pt x="291" y="75"/>
                  <a:pt x="289" y="71"/>
                  <a:pt x="287" y="68"/>
                </a:cubicBezTo>
                <a:cubicBezTo>
                  <a:pt x="284" y="65"/>
                  <a:pt x="282" y="62"/>
                  <a:pt x="279" y="59"/>
                </a:cubicBezTo>
                <a:cubicBezTo>
                  <a:pt x="277" y="56"/>
                  <a:pt x="274" y="53"/>
                  <a:pt x="272" y="50"/>
                </a:cubicBezTo>
                <a:cubicBezTo>
                  <a:pt x="271" y="49"/>
                  <a:pt x="270" y="47"/>
                  <a:pt x="268" y="46"/>
                </a:cubicBezTo>
                <a:cubicBezTo>
                  <a:pt x="267" y="45"/>
                  <a:pt x="266" y="44"/>
                  <a:pt x="264" y="43"/>
                </a:cubicBezTo>
                <a:cubicBezTo>
                  <a:pt x="262" y="40"/>
                  <a:pt x="260" y="38"/>
                  <a:pt x="257" y="36"/>
                </a:cubicBezTo>
                <a:cubicBezTo>
                  <a:pt x="255" y="34"/>
                  <a:pt x="253" y="33"/>
                  <a:pt x="251" y="31"/>
                </a:cubicBezTo>
                <a:cubicBezTo>
                  <a:pt x="249" y="30"/>
                  <a:pt x="247" y="28"/>
                  <a:pt x="245" y="27"/>
                </a:cubicBezTo>
                <a:cubicBezTo>
                  <a:pt x="244" y="26"/>
                  <a:pt x="242" y="25"/>
                  <a:pt x="241" y="25"/>
                </a:cubicBezTo>
                <a:cubicBezTo>
                  <a:pt x="238" y="23"/>
                  <a:pt x="235" y="21"/>
                  <a:pt x="233" y="20"/>
                </a:cubicBezTo>
                <a:cubicBezTo>
                  <a:pt x="230" y="18"/>
                  <a:pt x="227" y="17"/>
                  <a:pt x="224" y="16"/>
                </a:cubicBezTo>
                <a:cubicBezTo>
                  <a:pt x="222" y="14"/>
                  <a:pt x="219" y="13"/>
                  <a:pt x="216" y="12"/>
                </a:cubicBezTo>
                <a:cubicBezTo>
                  <a:pt x="213" y="10"/>
                  <a:pt x="211" y="9"/>
                  <a:pt x="208" y="8"/>
                </a:cubicBezTo>
                <a:cubicBezTo>
                  <a:pt x="206" y="8"/>
                  <a:pt x="205" y="7"/>
                  <a:pt x="203" y="7"/>
                </a:cubicBezTo>
                <a:cubicBezTo>
                  <a:pt x="202" y="6"/>
                  <a:pt x="200" y="6"/>
                  <a:pt x="199" y="6"/>
                </a:cubicBezTo>
                <a:cubicBezTo>
                  <a:pt x="182" y="2"/>
                  <a:pt x="167" y="0"/>
                  <a:pt x="149" y="0"/>
                </a:cubicBezTo>
                <a:cubicBezTo>
                  <a:pt x="130" y="3"/>
                  <a:pt x="112" y="5"/>
                  <a:pt x="94" y="12"/>
                </a:cubicBezTo>
                <a:cubicBezTo>
                  <a:pt x="90" y="15"/>
                  <a:pt x="86" y="17"/>
                  <a:pt x="81" y="20"/>
                </a:cubicBezTo>
                <a:cubicBezTo>
                  <a:pt x="79" y="21"/>
                  <a:pt x="77" y="23"/>
                  <a:pt x="74" y="25"/>
                </a:cubicBezTo>
                <a:cubicBezTo>
                  <a:pt x="71" y="26"/>
                  <a:pt x="68" y="28"/>
                  <a:pt x="65" y="30"/>
                </a:cubicBezTo>
                <a:cubicBezTo>
                  <a:pt x="62" y="32"/>
                  <a:pt x="59" y="34"/>
                  <a:pt x="56" y="37"/>
                </a:cubicBezTo>
                <a:cubicBezTo>
                  <a:pt x="53" y="39"/>
                  <a:pt x="51" y="42"/>
                  <a:pt x="48" y="44"/>
                </a:cubicBezTo>
                <a:cubicBezTo>
                  <a:pt x="45" y="47"/>
                  <a:pt x="43" y="50"/>
                  <a:pt x="40" y="53"/>
                </a:cubicBezTo>
                <a:cubicBezTo>
                  <a:pt x="38" y="56"/>
                  <a:pt x="35" y="59"/>
                  <a:pt x="33" y="62"/>
                </a:cubicBezTo>
                <a:cubicBezTo>
                  <a:pt x="32" y="64"/>
                  <a:pt x="32" y="65"/>
                  <a:pt x="31" y="65"/>
                </a:cubicBezTo>
                <a:cubicBezTo>
                  <a:pt x="30" y="67"/>
                  <a:pt x="30" y="67"/>
                  <a:pt x="30" y="67"/>
                </a:cubicBezTo>
                <a:cubicBezTo>
                  <a:pt x="28" y="68"/>
                  <a:pt x="28" y="68"/>
                  <a:pt x="28" y="68"/>
                </a:cubicBezTo>
                <a:cubicBezTo>
                  <a:pt x="27" y="70"/>
                  <a:pt x="22" y="77"/>
                  <a:pt x="18" y="84"/>
                </a:cubicBezTo>
                <a:cubicBezTo>
                  <a:pt x="14" y="92"/>
                  <a:pt x="10" y="100"/>
                  <a:pt x="10" y="101"/>
                </a:cubicBezTo>
                <a:cubicBezTo>
                  <a:pt x="10" y="103"/>
                  <a:pt x="9" y="106"/>
                  <a:pt x="8" y="108"/>
                </a:cubicBezTo>
                <a:cubicBezTo>
                  <a:pt x="7" y="111"/>
                  <a:pt x="7" y="113"/>
                  <a:pt x="6" y="116"/>
                </a:cubicBezTo>
                <a:cubicBezTo>
                  <a:pt x="5" y="118"/>
                  <a:pt x="5" y="121"/>
                  <a:pt x="4" y="123"/>
                </a:cubicBezTo>
                <a:cubicBezTo>
                  <a:pt x="4" y="124"/>
                  <a:pt x="3" y="126"/>
                  <a:pt x="3" y="127"/>
                </a:cubicBezTo>
                <a:cubicBezTo>
                  <a:pt x="3" y="128"/>
                  <a:pt x="3" y="129"/>
                  <a:pt x="3" y="131"/>
                </a:cubicBezTo>
                <a:cubicBezTo>
                  <a:pt x="2" y="138"/>
                  <a:pt x="1" y="143"/>
                  <a:pt x="2" y="147"/>
                </a:cubicBezTo>
                <a:cubicBezTo>
                  <a:pt x="2" y="151"/>
                  <a:pt x="3" y="154"/>
                  <a:pt x="4" y="157"/>
                </a:cubicBezTo>
                <a:cubicBezTo>
                  <a:pt x="7" y="163"/>
                  <a:pt x="8" y="150"/>
                  <a:pt x="9" y="146"/>
                </a:cubicBezTo>
                <a:cubicBezTo>
                  <a:pt x="9" y="144"/>
                  <a:pt x="10" y="143"/>
                  <a:pt x="10" y="141"/>
                </a:cubicBezTo>
                <a:cubicBezTo>
                  <a:pt x="11" y="139"/>
                  <a:pt x="11" y="138"/>
                  <a:pt x="11" y="136"/>
                </a:cubicBezTo>
                <a:cubicBezTo>
                  <a:pt x="11" y="135"/>
                  <a:pt x="11" y="133"/>
                  <a:pt x="12" y="130"/>
                </a:cubicBezTo>
                <a:cubicBezTo>
                  <a:pt x="12" y="128"/>
                  <a:pt x="12" y="126"/>
                  <a:pt x="13" y="125"/>
                </a:cubicBezTo>
                <a:cubicBezTo>
                  <a:pt x="14" y="122"/>
                  <a:pt x="15" y="118"/>
                  <a:pt x="16" y="115"/>
                </a:cubicBezTo>
                <a:cubicBezTo>
                  <a:pt x="17" y="111"/>
                  <a:pt x="18" y="108"/>
                  <a:pt x="19" y="104"/>
                </a:cubicBezTo>
                <a:cubicBezTo>
                  <a:pt x="19" y="101"/>
                  <a:pt x="21" y="97"/>
                  <a:pt x="22" y="94"/>
                </a:cubicBezTo>
                <a:cubicBezTo>
                  <a:pt x="23" y="90"/>
                  <a:pt x="24" y="87"/>
                  <a:pt x="26" y="84"/>
                </a:cubicBezTo>
                <a:cubicBezTo>
                  <a:pt x="28" y="80"/>
                  <a:pt x="31" y="78"/>
                  <a:pt x="33" y="75"/>
                </a:cubicBezTo>
                <a:cubicBezTo>
                  <a:pt x="35" y="74"/>
                  <a:pt x="37" y="71"/>
                  <a:pt x="40" y="68"/>
                </a:cubicBezTo>
                <a:cubicBezTo>
                  <a:pt x="41" y="67"/>
                  <a:pt x="41" y="66"/>
                  <a:pt x="42" y="65"/>
                </a:cubicBezTo>
                <a:cubicBezTo>
                  <a:pt x="43" y="64"/>
                  <a:pt x="44" y="63"/>
                  <a:pt x="44" y="62"/>
                </a:cubicBezTo>
                <a:cubicBezTo>
                  <a:pt x="46" y="60"/>
                  <a:pt x="47" y="58"/>
                  <a:pt x="48" y="57"/>
                </a:cubicBezTo>
                <a:cubicBezTo>
                  <a:pt x="49" y="54"/>
                  <a:pt x="49" y="53"/>
                  <a:pt x="46" y="56"/>
                </a:cubicBezTo>
                <a:cubicBezTo>
                  <a:pt x="47" y="55"/>
                  <a:pt x="49" y="53"/>
                  <a:pt x="51" y="52"/>
                </a:cubicBezTo>
                <a:cubicBezTo>
                  <a:pt x="53" y="51"/>
                  <a:pt x="54" y="50"/>
                  <a:pt x="56" y="48"/>
                </a:cubicBezTo>
                <a:cubicBezTo>
                  <a:pt x="58" y="47"/>
                  <a:pt x="60" y="45"/>
                  <a:pt x="62" y="44"/>
                </a:cubicBezTo>
                <a:cubicBezTo>
                  <a:pt x="64" y="42"/>
                  <a:pt x="66" y="40"/>
                  <a:pt x="69" y="38"/>
                </a:cubicBezTo>
                <a:cubicBezTo>
                  <a:pt x="72" y="35"/>
                  <a:pt x="75" y="32"/>
                  <a:pt x="80" y="29"/>
                </a:cubicBezTo>
                <a:cubicBezTo>
                  <a:pt x="85" y="26"/>
                  <a:pt x="89" y="25"/>
                  <a:pt x="93" y="23"/>
                </a:cubicBezTo>
                <a:cubicBezTo>
                  <a:pt x="95" y="23"/>
                  <a:pt x="97" y="22"/>
                  <a:pt x="100" y="22"/>
                </a:cubicBezTo>
                <a:cubicBezTo>
                  <a:pt x="102" y="21"/>
                  <a:pt x="104" y="21"/>
                  <a:pt x="107" y="20"/>
                </a:cubicBezTo>
                <a:cubicBezTo>
                  <a:pt x="109" y="19"/>
                  <a:pt x="111" y="18"/>
                  <a:pt x="113" y="17"/>
                </a:cubicBezTo>
                <a:cubicBezTo>
                  <a:pt x="116" y="17"/>
                  <a:pt x="118" y="16"/>
                  <a:pt x="120" y="15"/>
                </a:cubicBezTo>
                <a:cubicBezTo>
                  <a:pt x="122" y="15"/>
                  <a:pt x="124" y="14"/>
                  <a:pt x="126" y="13"/>
                </a:cubicBezTo>
                <a:cubicBezTo>
                  <a:pt x="129" y="13"/>
                  <a:pt x="131" y="12"/>
                  <a:pt x="133" y="12"/>
                </a:cubicBezTo>
                <a:cubicBezTo>
                  <a:pt x="145" y="8"/>
                  <a:pt x="160" y="9"/>
                  <a:pt x="175" y="11"/>
                </a:cubicBezTo>
                <a:cubicBezTo>
                  <a:pt x="177" y="11"/>
                  <a:pt x="180" y="12"/>
                  <a:pt x="182" y="12"/>
                </a:cubicBezTo>
                <a:cubicBezTo>
                  <a:pt x="184" y="12"/>
                  <a:pt x="185" y="13"/>
                  <a:pt x="186" y="13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95" y="16"/>
                  <a:pt x="200" y="17"/>
                  <a:pt x="205" y="18"/>
                </a:cubicBezTo>
                <a:cubicBezTo>
                  <a:pt x="207" y="19"/>
                  <a:pt x="210" y="20"/>
                  <a:pt x="214" y="21"/>
                </a:cubicBezTo>
                <a:cubicBezTo>
                  <a:pt x="217" y="22"/>
                  <a:pt x="220" y="24"/>
                  <a:pt x="222" y="25"/>
                </a:cubicBezTo>
                <a:cubicBezTo>
                  <a:pt x="228" y="28"/>
                  <a:pt x="233" y="31"/>
                  <a:pt x="236" y="32"/>
                </a:cubicBezTo>
                <a:cubicBezTo>
                  <a:pt x="236" y="32"/>
                  <a:pt x="238" y="33"/>
                  <a:pt x="240" y="34"/>
                </a:cubicBezTo>
                <a:cubicBezTo>
                  <a:pt x="242" y="36"/>
                  <a:pt x="244" y="37"/>
                  <a:pt x="246" y="39"/>
                </a:cubicBezTo>
                <a:cubicBezTo>
                  <a:pt x="248" y="40"/>
                  <a:pt x="250" y="42"/>
                  <a:pt x="251" y="42"/>
                </a:cubicBezTo>
                <a:cubicBezTo>
                  <a:pt x="252" y="43"/>
                  <a:pt x="253" y="44"/>
                  <a:pt x="253" y="43"/>
                </a:cubicBezTo>
                <a:cubicBezTo>
                  <a:pt x="253" y="46"/>
                  <a:pt x="260" y="54"/>
                  <a:pt x="268" y="63"/>
                </a:cubicBezTo>
                <a:cubicBezTo>
                  <a:pt x="270" y="65"/>
                  <a:pt x="271" y="68"/>
                  <a:pt x="273" y="70"/>
                </a:cubicBezTo>
                <a:cubicBezTo>
                  <a:pt x="275" y="73"/>
                  <a:pt x="276" y="75"/>
                  <a:pt x="278" y="77"/>
                </a:cubicBezTo>
                <a:cubicBezTo>
                  <a:pt x="281" y="81"/>
                  <a:pt x="284" y="85"/>
                  <a:pt x="287" y="87"/>
                </a:cubicBezTo>
                <a:cubicBezTo>
                  <a:pt x="285" y="86"/>
                  <a:pt x="285" y="86"/>
                  <a:pt x="285" y="86"/>
                </a:cubicBezTo>
                <a:cubicBezTo>
                  <a:pt x="284" y="85"/>
                  <a:pt x="282" y="84"/>
                  <a:pt x="284" y="88"/>
                </a:cubicBezTo>
                <a:cubicBezTo>
                  <a:pt x="285" y="91"/>
                  <a:pt x="288" y="97"/>
                  <a:pt x="291" y="100"/>
                </a:cubicBezTo>
                <a:cubicBezTo>
                  <a:pt x="292" y="103"/>
                  <a:pt x="296" y="111"/>
                  <a:pt x="295" y="113"/>
                </a:cubicBezTo>
                <a:cubicBezTo>
                  <a:pt x="295" y="114"/>
                  <a:pt x="295" y="113"/>
                  <a:pt x="295" y="113"/>
                </a:cubicBezTo>
                <a:cubicBezTo>
                  <a:pt x="294" y="113"/>
                  <a:pt x="294" y="115"/>
                  <a:pt x="295" y="118"/>
                </a:cubicBezTo>
                <a:cubicBezTo>
                  <a:pt x="297" y="123"/>
                  <a:pt x="301" y="128"/>
                  <a:pt x="301" y="136"/>
                </a:cubicBezTo>
                <a:cubicBezTo>
                  <a:pt x="302" y="140"/>
                  <a:pt x="302" y="143"/>
                  <a:pt x="302" y="146"/>
                </a:cubicBezTo>
                <a:cubicBezTo>
                  <a:pt x="302" y="150"/>
                  <a:pt x="302" y="154"/>
                  <a:pt x="303" y="158"/>
                </a:cubicBezTo>
                <a:cubicBezTo>
                  <a:pt x="303" y="162"/>
                  <a:pt x="303" y="165"/>
                  <a:pt x="304" y="166"/>
                </a:cubicBezTo>
                <a:cubicBezTo>
                  <a:pt x="303" y="168"/>
                  <a:pt x="303" y="170"/>
                  <a:pt x="303" y="173"/>
                </a:cubicBezTo>
                <a:cubicBezTo>
                  <a:pt x="302" y="175"/>
                  <a:pt x="301" y="178"/>
                  <a:pt x="301" y="181"/>
                </a:cubicBezTo>
                <a:cubicBezTo>
                  <a:pt x="300" y="184"/>
                  <a:pt x="300" y="187"/>
                  <a:pt x="299" y="190"/>
                </a:cubicBezTo>
                <a:cubicBezTo>
                  <a:pt x="299" y="193"/>
                  <a:pt x="298" y="196"/>
                  <a:pt x="297" y="199"/>
                </a:cubicBezTo>
                <a:cubicBezTo>
                  <a:pt x="297" y="200"/>
                  <a:pt x="297" y="202"/>
                  <a:pt x="296" y="204"/>
                </a:cubicBezTo>
                <a:cubicBezTo>
                  <a:pt x="296" y="206"/>
                  <a:pt x="295" y="208"/>
                  <a:pt x="295" y="208"/>
                </a:cubicBezTo>
                <a:cubicBezTo>
                  <a:pt x="294" y="210"/>
                  <a:pt x="293" y="210"/>
                  <a:pt x="292" y="211"/>
                </a:cubicBezTo>
                <a:cubicBezTo>
                  <a:pt x="291" y="212"/>
                  <a:pt x="291" y="215"/>
                  <a:pt x="289" y="220"/>
                </a:cubicBezTo>
                <a:cubicBezTo>
                  <a:pt x="288" y="223"/>
                  <a:pt x="287" y="226"/>
                  <a:pt x="286" y="229"/>
                </a:cubicBezTo>
                <a:cubicBezTo>
                  <a:pt x="284" y="232"/>
                  <a:pt x="282" y="234"/>
                  <a:pt x="281" y="237"/>
                </a:cubicBezTo>
                <a:cubicBezTo>
                  <a:pt x="280" y="238"/>
                  <a:pt x="279" y="239"/>
                  <a:pt x="278" y="240"/>
                </a:cubicBezTo>
                <a:cubicBezTo>
                  <a:pt x="277" y="242"/>
                  <a:pt x="276" y="243"/>
                  <a:pt x="275" y="244"/>
                </a:cubicBezTo>
                <a:cubicBezTo>
                  <a:pt x="273" y="246"/>
                  <a:pt x="271" y="248"/>
                  <a:pt x="269" y="250"/>
                </a:cubicBezTo>
                <a:cubicBezTo>
                  <a:pt x="266" y="254"/>
                  <a:pt x="262" y="258"/>
                  <a:pt x="258" y="262"/>
                </a:cubicBezTo>
                <a:cubicBezTo>
                  <a:pt x="255" y="265"/>
                  <a:pt x="252" y="269"/>
                  <a:pt x="248" y="272"/>
                </a:cubicBezTo>
                <a:cubicBezTo>
                  <a:pt x="245" y="275"/>
                  <a:pt x="241" y="277"/>
                  <a:pt x="238" y="280"/>
                </a:cubicBezTo>
                <a:cubicBezTo>
                  <a:pt x="234" y="282"/>
                  <a:pt x="231" y="283"/>
                  <a:pt x="228" y="285"/>
                </a:cubicBezTo>
                <a:cubicBezTo>
                  <a:pt x="227" y="285"/>
                  <a:pt x="226" y="286"/>
                  <a:pt x="224" y="287"/>
                </a:cubicBezTo>
                <a:cubicBezTo>
                  <a:pt x="223" y="289"/>
                  <a:pt x="221" y="290"/>
                  <a:pt x="219" y="291"/>
                </a:cubicBezTo>
                <a:cubicBezTo>
                  <a:pt x="217" y="293"/>
                  <a:pt x="215" y="294"/>
                  <a:pt x="214" y="295"/>
                </a:cubicBezTo>
                <a:cubicBezTo>
                  <a:pt x="212" y="296"/>
                  <a:pt x="211" y="296"/>
                  <a:pt x="211" y="296"/>
                </a:cubicBezTo>
                <a:cubicBezTo>
                  <a:pt x="208" y="296"/>
                  <a:pt x="208" y="296"/>
                  <a:pt x="208" y="296"/>
                </a:cubicBezTo>
                <a:cubicBezTo>
                  <a:pt x="205" y="297"/>
                  <a:pt x="202" y="299"/>
                  <a:pt x="200" y="300"/>
                </a:cubicBezTo>
                <a:cubicBezTo>
                  <a:pt x="197" y="301"/>
                  <a:pt x="195" y="302"/>
                  <a:pt x="194" y="303"/>
                </a:cubicBezTo>
                <a:cubicBezTo>
                  <a:pt x="191" y="302"/>
                  <a:pt x="191" y="302"/>
                  <a:pt x="191" y="302"/>
                </a:cubicBezTo>
                <a:cubicBezTo>
                  <a:pt x="190" y="301"/>
                  <a:pt x="189" y="302"/>
                  <a:pt x="186" y="302"/>
                </a:cubicBezTo>
                <a:cubicBezTo>
                  <a:pt x="183" y="303"/>
                  <a:pt x="179" y="303"/>
                  <a:pt x="176" y="303"/>
                </a:cubicBezTo>
                <a:cubicBezTo>
                  <a:pt x="172" y="304"/>
                  <a:pt x="168" y="304"/>
                  <a:pt x="164" y="305"/>
                </a:cubicBezTo>
                <a:cubicBezTo>
                  <a:pt x="160" y="305"/>
                  <a:pt x="157" y="305"/>
                  <a:pt x="155" y="305"/>
                </a:cubicBezTo>
                <a:cubicBezTo>
                  <a:pt x="152" y="305"/>
                  <a:pt x="147" y="305"/>
                  <a:pt x="145" y="304"/>
                </a:cubicBezTo>
                <a:cubicBezTo>
                  <a:pt x="143" y="304"/>
                  <a:pt x="142" y="305"/>
                  <a:pt x="143" y="305"/>
                </a:cubicBezTo>
                <a:cubicBezTo>
                  <a:pt x="143" y="305"/>
                  <a:pt x="144" y="305"/>
                  <a:pt x="145" y="30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6"/>
          <p:cNvSpPr/>
          <p:nvPr/>
        </p:nvSpPr>
        <p:spPr bwMode="auto">
          <a:xfrm>
            <a:off x="7570542" y="4026218"/>
            <a:ext cx="50800" cy="1379537"/>
          </a:xfrm>
          <a:custGeom>
            <a:avLst/>
            <a:gdLst>
              <a:gd name="T0" fmla="*/ 3 w 15"/>
              <a:gd name="T1" fmla="*/ 335 h 412"/>
              <a:gd name="T2" fmla="*/ 4 w 15"/>
              <a:gd name="T3" fmla="*/ 347 h 412"/>
              <a:gd name="T4" fmla="*/ 3 w 15"/>
              <a:gd name="T5" fmla="*/ 364 h 412"/>
              <a:gd name="T6" fmla="*/ 5 w 15"/>
              <a:gd name="T7" fmla="*/ 381 h 412"/>
              <a:gd name="T8" fmla="*/ 2 w 15"/>
              <a:gd name="T9" fmla="*/ 392 h 412"/>
              <a:gd name="T10" fmla="*/ 4 w 15"/>
              <a:gd name="T11" fmla="*/ 397 h 412"/>
              <a:gd name="T12" fmla="*/ 5 w 15"/>
              <a:gd name="T13" fmla="*/ 411 h 412"/>
              <a:gd name="T14" fmla="*/ 9 w 15"/>
              <a:gd name="T15" fmla="*/ 408 h 412"/>
              <a:gd name="T16" fmla="*/ 14 w 15"/>
              <a:gd name="T17" fmla="*/ 396 h 412"/>
              <a:gd name="T18" fmla="*/ 14 w 15"/>
              <a:gd name="T19" fmla="*/ 356 h 412"/>
              <a:gd name="T20" fmla="*/ 14 w 15"/>
              <a:gd name="T21" fmla="*/ 342 h 412"/>
              <a:gd name="T22" fmla="*/ 11 w 15"/>
              <a:gd name="T23" fmla="*/ 305 h 412"/>
              <a:gd name="T24" fmla="*/ 12 w 15"/>
              <a:gd name="T25" fmla="*/ 274 h 412"/>
              <a:gd name="T26" fmla="*/ 12 w 15"/>
              <a:gd name="T27" fmla="*/ 261 h 412"/>
              <a:gd name="T28" fmla="*/ 14 w 15"/>
              <a:gd name="T29" fmla="*/ 241 h 412"/>
              <a:gd name="T30" fmla="*/ 14 w 15"/>
              <a:gd name="T31" fmla="*/ 141 h 412"/>
              <a:gd name="T32" fmla="*/ 15 w 15"/>
              <a:gd name="T33" fmla="*/ 122 h 412"/>
              <a:gd name="T34" fmla="*/ 15 w 15"/>
              <a:gd name="T35" fmla="*/ 78 h 412"/>
              <a:gd name="T36" fmla="*/ 12 w 15"/>
              <a:gd name="T37" fmla="*/ 45 h 412"/>
              <a:gd name="T38" fmla="*/ 12 w 15"/>
              <a:gd name="T39" fmla="*/ 43 h 412"/>
              <a:gd name="T40" fmla="*/ 13 w 15"/>
              <a:gd name="T41" fmla="*/ 27 h 412"/>
              <a:gd name="T42" fmla="*/ 8 w 15"/>
              <a:gd name="T43" fmla="*/ 3 h 412"/>
              <a:gd name="T44" fmla="*/ 2 w 15"/>
              <a:gd name="T45" fmla="*/ 12 h 412"/>
              <a:gd name="T46" fmla="*/ 6 w 15"/>
              <a:gd name="T47" fmla="*/ 36 h 412"/>
              <a:gd name="T48" fmla="*/ 3 w 15"/>
              <a:gd name="T49" fmla="*/ 45 h 412"/>
              <a:gd name="T50" fmla="*/ 4 w 15"/>
              <a:gd name="T51" fmla="*/ 63 h 412"/>
              <a:gd name="T52" fmla="*/ 3 w 15"/>
              <a:gd name="T53" fmla="*/ 82 h 412"/>
              <a:gd name="T54" fmla="*/ 5 w 15"/>
              <a:gd name="T55" fmla="*/ 112 h 412"/>
              <a:gd name="T56" fmla="*/ 5 w 15"/>
              <a:gd name="T57" fmla="*/ 134 h 412"/>
              <a:gd name="T58" fmla="*/ 6 w 15"/>
              <a:gd name="T59" fmla="*/ 150 h 412"/>
              <a:gd name="T60" fmla="*/ 4 w 15"/>
              <a:gd name="T61" fmla="*/ 173 h 412"/>
              <a:gd name="T62" fmla="*/ 2 w 15"/>
              <a:gd name="T63" fmla="*/ 180 h 412"/>
              <a:gd name="T64" fmla="*/ 1 w 15"/>
              <a:gd name="T65" fmla="*/ 186 h 412"/>
              <a:gd name="T66" fmla="*/ 3 w 15"/>
              <a:gd name="T67" fmla="*/ 196 h 412"/>
              <a:gd name="T68" fmla="*/ 4 w 15"/>
              <a:gd name="T69" fmla="*/ 210 h 412"/>
              <a:gd name="T70" fmla="*/ 3 w 15"/>
              <a:gd name="T71" fmla="*/ 229 h 412"/>
              <a:gd name="T72" fmla="*/ 1 w 15"/>
              <a:gd name="T73" fmla="*/ 251 h 412"/>
              <a:gd name="T74" fmla="*/ 2 w 15"/>
              <a:gd name="T75" fmla="*/ 264 h 412"/>
              <a:gd name="T76" fmla="*/ 4 w 15"/>
              <a:gd name="T77" fmla="*/ 284 h 412"/>
              <a:gd name="T78" fmla="*/ 5 w 15"/>
              <a:gd name="T79" fmla="*/ 292 h 412"/>
              <a:gd name="T80" fmla="*/ 2 w 15"/>
              <a:gd name="T81" fmla="*/ 309 h 412"/>
              <a:gd name="T82" fmla="*/ 2 w 15"/>
              <a:gd name="T83" fmla="*/ 31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" h="412">
                <a:moveTo>
                  <a:pt x="3" y="314"/>
                </a:moveTo>
                <a:cubicBezTo>
                  <a:pt x="4" y="321"/>
                  <a:pt x="4" y="328"/>
                  <a:pt x="3" y="335"/>
                </a:cubicBezTo>
                <a:cubicBezTo>
                  <a:pt x="3" y="338"/>
                  <a:pt x="2" y="340"/>
                  <a:pt x="2" y="343"/>
                </a:cubicBezTo>
                <a:cubicBezTo>
                  <a:pt x="2" y="344"/>
                  <a:pt x="4" y="351"/>
                  <a:pt x="4" y="347"/>
                </a:cubicBezTo>
                <a:cubicBezTo>
                  <a:pt x="4" y="346"/>
                  <a:pt x="4" y="349"/>
                  <a:pt x="4" y="350"/>
                </a:cubicBezTo>
                <a:cubicBezTo>
                  <a:pt x="2" y="354"/>
                  <a:pt x="3" y="359"/>
                  <a:pt x="3" y="364"/>
                </a:cubicBezTo>
                <a:cubicBezTo>
                  <a:pt x="3" y="368"/>
                  <a:pt x="3" y="377"/>
                  <a:pt x="2" y="380"/>
                </a:cubicBezTo>
                <a:cubicBezTo>
                  <a:pt x="3" y="378"/>
                  <a:pt x="4" y="379"/>
                  <a:pt x="5" y="381"/>
                </a:cubicBezTo>
                <a:cubicBezTo>
                  <a:pt x="5" y="383"/>
                  <a:pt x="5" y="386"/>
                  <a:pt x="5" y="388"/>
                </a:cubicBezTo>
                <a:cubicBezTo>
                  <a:pt x="4" y="390"/>
                  <a:pt x="3" y="391"/>
                  <a:pt x="2" y="392"/>
                </a:cubicBezTo>
                <a:cubicBezTo>
                  <a:pt x="3" y="392"/>
                  <a:pt x="3" y="393"/>
                  <a:pt x="3" y="394"/>
                </a:cubicBezTo>
                <a:cubicBezTo>
                  <a:pt x="3" y="395"/>
                  <a:pt x="3" y="396"/>
                  <a:pt x="4" y="397"/>
                </a:cubicBezTo>
                <a:cubicBezTo>
                  <a:pt x="4" y="400"/>
                  <a:pt x="5" y="401"/>
                  <a:pt x="6" y="401"/>
                </a:cubicBezTo>
                <a:cubicBezTo>
                  <a:pt x="6" y="403"/>
                  <a:pt x="4" y="408"/>
                  <a:pt x="5" y="411"/>
                </a:cubicBezTo>
                <a:cubicBezTo>
                  <a:pt x="5" y="412"/>
                  <a:pt x="6" y="410"/>
                  <a:pt x="6" y="410"/>
                </a:cubicBezTo>
                <a:cubicBezTo>
                  <a:pt x="7" y="408"/>
                  <a:pt x="8" y="405"/>
                  <a:pt x="9" y="408"/>
                </a:cubicBezTo>
                <a:cubicBezTo>
                  <a:pt x="11" y="412"/>
                  <a:pt x="11" y="412"/>
                  <a:pt x="12" y="405"/>
                </a:cubicBezTo>
                <a:cubicBezTo>
                  <a:pt x="13" y="402"/>
                  <a:pt x="14" y="399"/>
                  <a:pt x="14" y="396"/>
                </a:cubicBezTo>
                <a:cubicBezTo>
                  <a:pt x="14" y="383"/>
                  <a:pt x="14" y="371"/>
                  <a:pt x="13" y="359"/>
                </a:cubicBezTo>
                <a:cubicBezTo>
                  <a:pt x="13" y="357"/>
                  <a:pt x="13" y="357"/>
                  <a:pt x="14" y="356"/>
                </a:cubicBezTo>
                <a:cubicBezTo>
                  <a:pt x="13" y="353"/>
                  <a:pt x="14" y="350"/>
                  <a:pt x="13" y="348"/>
                </a:cubicBezTo>
                <a:cubicBezTo>
                  <a:pt x="11" y="344"/>
                  <a:pt x="15" y="345"/>
                  <a:pt x="14" y="342"/>
                </a:cubicBezTo>
                <a:cubicBezTo>
                  <a:pt x="12" y="336"/>
                  <a:pt x="14" y="328"/>
                  <a:pt x="13" y="322"/>
                </a:cubicBezTo>
                <a:cubicBezTo>
                  <a:pt x="12" y="316"/>
                  <a:pt x="10" y="312"/>
                  <a:pt x="11" y="305"/>
                </a:cubicBezTo>
                <a:cubicBezTo>
                  <a:pt x="11" y="300"/>
                  <a:pt x="15" y="296"/>
                  <a:pt x="14" y="291"/>
                </a:cubicBezTo>
                <a:cubicBezTo>
                  <a:pt x="14" y="285"/>
                  <a:pt x="11" y="281"/>
                  <a:pt x="12" y="274"/>
                </a:cubicBezTo>
                <a:cubicBezTo>
                  <a:pt x="12" y="274"/>
                  <a:pt x="12" y="274"/>
                  <a:pt x="11" y="274"/>
                </a:cubicBezTo>
                <a:cubicBezTo>
                  <a:pt x="11" y="274"/>
                  <a:pt x="14" y="264"/>
                  <a:pt x="12" y="261"/>
                </a:cubicBezTo>
                <a:cubicBezTo>
                  <a:pt x="11" y="258"/>
                  <a:pt x="10" y="256"/>
                  <a:pt x="11" y="251"/>
                </a:cubicBezTo>
                <a:cubicBezTo>
                  <a:pt x="12" y="250"/>
                  <a:pt x="14" y="243"/>
                  <a:pt x="14" y="241"/>
                </a:cubicBezTo>
                <a:cubicBezTo>
                  <a:pt x="13" y="225"/>
                  <a:pt x="11" y="213"/>
                  <a:pt x="14" y="199"/>
                </a:cubicBezTo>
                <a:cubicBezTo>
                  <a:pt x="14" y="196"/>
                  <a:pt x="15" y="149"/>
                  <a:pt x="14" y="141"/>
                </a:cubicBezTo>
                <a:cubicBezTo>
                  <a:pt x="14" y="136"/>
                  <a:pt x="14" y="131"/>
                  <a:pt x="15" y="126"/>
                </a:cubicBezTo>
                <a:cubicBezTo>
                  <a:pt x="15" y="125"/>
                  <a:pt x="15" y="123"/>
                  <a:pt x="15" y="122"/>
                </a:cubicBezTo>
                <a:cubicBezTo>
                  <a:pt x="14" y="115"/>
                  <a:pt x="14" y="109"/>
                  <a:pt x="15" y="101"/>
                </a:cubicBezTo>
                <a:cubicBezTo>
                  <a:pt x="13" y="94"/>
                  <a:pt x="15" y="86"/>
                  <a:pt x="15" y="78"/>
                </a:cubicBezTo>
                <a:cubicBezTo>
                  <a:pt x="13" y="75"/>
                  <a:pt x="13" y="70"/>
                  <a:pt x="13" y="64"/>
                </a:cubicBezTo>
                <a:cubicBezTo>
                  <a:pt x="13" y="58"/>
                  <a:pt x="12" y="52"/>
                  <a:pt x="12" y="45"/>
                </a:cubicBezTo>
                <a:cubicBezTo>
                  <a:pt x="12" y="45"/>
                  <a:pt x="12" y="44"/>
                  <a:pt x="11" y="44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0"/>
                  <a:pt x="13" y="27"/>
                  <a:pt x="13" y="27"/>
                </a:cubicBezTo>
                <a:cubicBezTo>
                  <a:pt x="11" y="23"/>
                  <a:pt x="12" y="18"/>
                  <a:pt x="12" y="14"/>
                </a:cubicBezTo>
                <a:cubicBezTo>
                  <a:pt x="11" y="7"/>
                  <a:pt x="10" y="5"/>
                  <a:pt x="8" y="3"/>
                </a:cubicBezTo>
                <a:cubicBezTo>
                  <a:pt x="5" y="0"/>
                  <a:pt x="4" y="6"/>
                  <a:pt x="3" y="7"/>
                </a:cubicBezTo>
                <a:cubicBezTo>
                  <a:pt x="2" y="9"/>
                  <a:pt x="2" y="11"/>
                  <a:pt x="2" y="12"/>
                </a:cubicBezTo>
                <a:cubicBezTo>
                  <a:pt x="3" y="13"/>
                  <a:pt x="3" y="16"/>
                  <a:pt x="3" y="17"/>
                </a:cubicBezTo>
                <a:cubicBezTo>
                  <a:pt x="0" y="23"/>
                  <a:pt x="6" y="30"/>
                  <a:pt x="6" y="36"/>
                </a:cubicBezTo>
                <a:cubicBezTo>
                  <a:pt x="6" y="38"/>
                  <a:pt x="5" y="39"/>
                  <a:pt x="4" y="41"/>
                </a:cubicBezTo>
                <a:cubicBezTo>
                  <a:pt x="4" y="42"/>
                  <a:pt x="3" y="43"/>
                  <a:pt x="3" y="45"/>
                </a:cubicBezTo>
                <a:cubicBezTo>
                  <a:pt x="2" y="50"/>
                  <a:pt x="5" y="54"/>
                  <a:pt x="6" y="51"/>
                </a:cubicBezTo>
                <a:cubicBezTo>
                  <a:pt x="5" y="54"/>
                  <a:pt x="3" y="58"/>
                  <a:pt x="4" y="63"/>
                </a:cubicBezTo>
                <a:cubicBezTo>
                  <a:pt x="5" y="65"/>
                  <a:pt x="6" y="67"/>
                  <a:pt x="6" y="70"/>
                </a:cubicBezTo>
                <a:cubicBezTo>
                  <a:pt x="6" y="75"/>
                  <a:pt x="3" y="77"/>
                  <a:pt x="3" y="82"/>
                </a:cubicBezTo>
                <a:cubicBezTo>
                  <a:pt x="3" y="86"/>
                  <a:pt x="4" y="90"/>
                  <a:pt x="5" y="94"/>
                </a:cubicBezTo>
                <a:cubicBezTo>
                  <a:pt x="6" y="100"/>
                  <a:pt x="5" y="106"/>
                  <a:pt x="5" y="112"/>
                </a:cubicBezTo>
                <a:cubicBezTo>
                  <a:pt x="4" y="117"/>
                  <a:pt x="3" y="122"/>
                  <a:pt x="4" y="126"/>
                </a:cubicBezTo>
                <a:cubicBezTo>
                  <a:pt x="5" y="128"/>
                  <a:pt x="5" y="132"/>
                  <a:pt x="5" y="134"/>
                </a:cubicBezTo>
                <a:cubicBezTo>
                  <a:pt x="4" y="137"/>
                  <a:pt x="5" y="140"/>
                  <a:pt x="6" y="141"/>
                </a:cubicBezTo>
                <a:cubicBezTo>
                  <a:pt x="5" y="142"/>
                  <a:pt x="5" y="150"/>
                  <a:pt x="6" y="150"/>
                </a:cubicBezTo>
                <a:cubicBezTo>
                  <a:pt x="2" y="151"/>
                  <a:pt x="0" y="169"/>
                  <a:pt x="5" y="174"/>
                </a:cubicBezTo>
                <a:cubicBezTo>
                  <a:pt x="4" y="174"/>
                  <a:pt x="4" y="174"/>
                  <a:pt x="4" y="173"/>
                </a:cubicBezTo>
                <a:cubicBezTo>
                  <a:pt x="3" y="172"/>
                  <a:pt x="2" y="172"/>
                  <a:pt x="2" y="173"/>
                </a:cubicBezTo>
                <a:cubicBezTo>
                  <a:pt x="1" y="175"/>
                  <a:pt x="2" y="178"/>
                  <a:pt x="2" y="180"/>
                </a:cubicBezTo>
                <a:cubicBezTo>
                  <a:pt x="3" y="181"/>
                  <a:pt x="3" y="185"/>
                  <a:pt x="2" y="186"/>
                </a:cubicBezTo>
                <a:cubicBezTo>
                  <a:pt x="2" y="186"/>
                  <a:pt x="2" y="186"/>
                  <a:pt x="1" y="186"/>
                </a:cubicBezTo>
                <a:cubicBezTo>
                  <a:pt x="1" y="186"/>
                  <a:pt x="1" y="187"/>
                  <a:pt x="0" y="188"/>
                </a:cubicBezTo>
                <a:cubicBezTo>
                  <a:pt x="1" y="190"/>
                  <a:pt x="3" y="193"/>
                  <a:pt x="3" y="196"/>
                </a:cubicBezTo>
                <a:cubicBezTo>
                  <a:pt x="3" y="198"/>
                  <a:pt x="3" y="200"/>
                  <a:pt x="2" y="201"/>
                </a:cubicBezTo>
                <a:cubicBezTo>
                  <a:pt x="2" y="204"/>
                  <a:pt x="3" y="208"/>
                  <a:pt x="4" y="210"/>
                </a:cubicBezTo>
                <a:cubicBezTo>
                  <a:pt x="2" y="213"/>
                  <a:pt x="2" y="220"/>
                  <a:pt x="3" y="224"/>
                </a:cubicBezTo>
                <a:cubicBezTo>
                  <a:pt x="3" y="225"/>
                  <a:pt x="3" y="228"/>
                  <a:pt x="3" y="229"/>
                </a:cubicBezTo>
                <a:cubicBezTo>
                  <a:pt x="2" y="230"/>
                  <a:pt x="0" y="230"/>
                  <a:pt x="2" y="235"/>
                </a:cubicBezTo>
                <a:cubicBezTo>
                  <a:pt x="4" y="240"/>
                  <a:pt x="2" y="246"/>
                  <a:pt x="1" y="251"/>
                </a:cubicBezTo>
                <a:cubicBezTo>
                  <a:pt x="1" y="253"/>
                  <a:pt x="0" y="256"/>
                  <a:pt x="1" y="258"/>
                </a:cubicBezTo>
                <a:cubicBezTo>
                  <a:pt x="1" y="260"/>
                  <a:pt x="1" y="262"/>
                  <a:pt x="2" y="264"/>
                </a:cubicBezTo>
                <a:cubicBezTo>
                  <a:pt x="2" y="268"/>
                  <a:pt x="1" y="272"/>
                  <a:pt x="0" y="275"/>
                </a:cubicBezTo>
                <a:cubicBezTo>
                  <a:pt x="1" y="277"/>
                  <a:pt x="3" y="284"/>
                  <a:pt x="4" y="284"/>
                </a:cubicBezTo>
                <a:cubicBezTo>
                  <a:pt x="3" y="284"/>
                  <a:pt x="3" y="285"/>
                  <a:pt x="2" y="285"/>
                </a:cubicBezTo>
                <a:cubicBezTo>
                  <a:pt x="3" y="288"/>
                  <a:pt x="4" y="291"/>
                  <a:pt x="5" y="292"/>
                </a:cubicBezTo>
                <a:cubicBezTo>
                  <a:pt x="4" y="292"/>
                  <a:pt x="3" y="293"/>
                  <a:pt x="3" y="293"/>
                </a:cubicBezTo>
                <a:cubicBezTo>
                  <a:pt x="2" y="294"/>
                  <a:pt x="1" y="306"/>
                  <a:pt x="2" y="309"/>
                </a:cubicBezTo>
                <a:cubicBezTo>
                  <a:pt x="2" y="311"/>
                  <a:pt x="2" y="313"/>
                  <a:pt x="1" y="314"/>
                </a:cubicBezTo>
                <a:cubicBezTo>
                  <a:pt x="2" y="315"/>
                  <a:pt x="2" y="315"/>
                  <a:pt x="2" y="315"/>
                </a:cubicBezTo>
                <a:cubicBezTo>
                  <a:pt x="3" y="314"/>
                  <a:pt x="3" y="314"/>
                  <a:pt x="3" y="3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稻壳儿春秋广告/盗版必究        原创来源：http://chn.docer.com/works?userid=199329941#!/work_time"/>
          <p:cNvSpPr txBox="1"/>
          <p:nvPr/>
        </p:nvSpPr>
        <p:spPr>
          <a:xfrm>
            <a:off x="7815017" y="4045033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36" name="稻壳儿春秋广告/盗版必究        原创来源：http://chn.docer.com/works?userid=199329941#!/work_time"/>
          <p:cNvSpPr txBox="1"/>
          <p:nvPr/>
        </p:nvSpPr>
        <p:spPr>
          <a:xfrm>
            <a:off x="7815017" y="4414365"/>
            <a:ext cx="2892600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676851" y="4473333"/>
            <a:ext cx="353870" cy="485306"/>
            <a:chOff x="5840599" y="2012126"/>
            <a:chExt cx="534190" cy="73260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5840599" y="2012126"/>
              <a:ext cx="223851" cy="732602"/>
            </a:xfrm>
            <a:custGeom>
              <a:avLst/>
              <a:gdLst>
                <a:gd name="T0" fmla="*/ 17 w 21"/>
                <a:gd name="T1" fmla="*/ 0 h 68"/>
                <a:gd name="T2" fmla="*/ 4 w 21"/>
                <a:gd name="T3" fmla="*/ 0 h 68"/>
                <a:gd name="T4" fmla="*/ 0 w 21"/>
                <a:gd name="T5" fmla="*/ 5 h 68"/>
                <a:gd name="T6" fmla="*/ 0 w 21"/>
                <a:gd name="T7" fmla="*/ 63 h 68"/>
                <a:gd name="T8" fmla="*/ 4 w 21"/>
                <a:gd name="T9" fmla="*/ 68 h 68"/>
                <a:gd name="T10" fmla="*/ 17 w 21"/>
                <a:gd name="T11" fmla="*/ 68 h 68"/>
                <a:gd name="T12" fmla="*/ 21 w 21"/>
                <a:gd name="T13" fmla="*/ 63 h 68"/>
                <a:gd name="T14" fmla="*/ 21 w 21"/>
                <a:gd name="T15" fmla="*/ 5 h 68"/>
                <a:gd name="T16" fmla="*/ 17 w 21"/>
                <a:gd name="T17" fmla="*/ 0 h 68"/>
                <a:gd name="T18" fmla="*/ 18 w 21"/>
                <a:gd name="T19" fmla="*/ 12 h 68"/>
                <a:gd name="T20" fmla="*/ 15 w 21"/>
                <a:gd name="T21" fmla="*/ 12 h 68"/>
                <a:gd name="T22" fmla="*/ 14 w 21"/>
                <a:gd name="T23" fmla="*/ 14 h 68"/>
                <a:gd name="T24" fmla="*/ 15 w 21"/>
                <a:gd name="T25" fmla="*/ 15 h 68"/>
                <a:gd name="T26" fmla="*/ 18 w 21"/>
                <a:gd name="T27" fmla="*/ 15 h 68"/>
                <a:gd name="T28" fmla="*/ 18 w 21"/>
                <a:gd name="T29" fmla="*/ 19 h 68"/>
                <a:gd name="T30" fmla="*/ 12 w 21"/>
                <a:gd name="T31" fmla="*/ 19 h 68"/>
                <a:gd name="T32" fmla="*/ 11 w 21"/>
                <a:gd name="T33" fmla="*/ 20 h 68"/>
                <a:gd name="T34" fmla="*/ 12 w 21"/>
                <a:gd name="T35" fmla="*/ 22 h 68"/>
                <a:gd name="T36" fmla="*/ 18 w 21"/>
                <a:gd name="T37" fmla="*/ 22 h 68"/>
                <a:gd name="T38" fmla="*/ 18 w 21"/>
                <a:gd name="T39" fmla="*/ 25 h 68"/>
                <a:gd name="T40" fmla="*/ 15 w 21"/>
                <a:gd name="T41" fmla="*/ 25 h 68"/>
                <a:gd name="T42" fmla="*/ 14 w 21"/>
                <a:gd name="T43" fmla="*/ 26 h 68"/>
                <a:gd name="T44" fmla="*/ 15 w 21"/>
                <a:gd name="T45" fmla="*/ 28 h 68"/>
                <a:gd name="T46" fmla="*/ 18 w 21"/>
                <a:gd name="T47" fmla="*/ 28 h 68"/>
                <a:gd name="T48" fmla="*/ 18 w 21"/>
                <a:gd name="T49" fmla="*/ 31 h 68"/>
                <a:gd name="T50" fmla="*/ 12 w 21"/>
                <a:gd name="T51" fmla="*/ 31 h 68"/>
                <a:gd name="T52" fmla="*/ 11 w 21"/>
                <a:gd name="T53" fmla="*/ 32 h 68"/>
                <a:gd name="T54" fmla="*/ 12 w 21"/>
                <a:gd name="T55" fmla="*/ 34 h 68"/>
                <a:gd name="T56" fmla="*/ 18 w 21"/>
                <a:gd name="T57" fmla="*/ 34 h 68"/>
                <a:gd name="T58" fmla="*/ 18 w 21"/>
                <a:gd name="T59" fmla="*/ 37 h 68"/>
                <a:gd name="T60" fmla="*/ 15 w 21"/>
                <a:gd name="T61" fmla="*/ 37 h 68"/>
                <a:gd name="T62" fmla="*/ 14 w 21"/>
                <a:gd name="T63" fmla="*/ 38 h 68"/>
                <a:gd name="T64" fmla="*/ 15 w 21"/>
                <a:gd name="T65" fmla="*/ 40 h 68"/>
                <a:gd name="T66" fmla="*/ 18 w 21"/>
                <a:gd name="T67" fmla="*/ 40 h 68"/>
                <a:gd name="T68" fmla="*/ 18 w 21"/>
                <a:gd name="T69" fmla="*/ 43 h 68"/>
                <a:gd name="T70" fmla="*/ 12 w 21"/>
                <a:gd name="T71" fmla="*/ 43 h 68"/>
                <a:gd name="T72" fmla="*/ 11 w 21"/>
                <a:gd name="T73" fmla="*/ 45 h 68"/>
                <a:gd name="T74" fmla="*/ 12 w 21"/>
                <a:gd name="T75" fmla="*/ 46 h 68"/>
                <a:gd name="T76" fmla="*/ 18 w 21"/>
                <a:gd name="T77" fmla="*/ 46 h 68"/>
                <a:gd name="T78" fmla="*/ 18 w 21"/>
                <a:gd name="T79" fmla="*/ 49 h 68"/>
                <a:gd name="T80" fmla="*/ 15 w 21"/>
                <a:gd name="T81" fmla="*/ 49 h 68"/>
                <a:gd name="T82" fmla="*/ 14 w 21"/>
                <a:gd name="T83" fmla="*/ 51 h 68"/>
                <a:gd name="T84" fmla="*/ 15 w 21"/>
                <a:gd name="T85" fmla="*/ 52 h 68"/>
                <a:gd name="T86" fmla="*/ 18 w 21"/>
                <a:gd name="T87" fmla="*/ 52 h 68"/>
                <a:gd name="T88" fmla="*/ 18 w 21"/>
                <a:gd name="T89" fmla="*/ 55 h 68"/>
                <a:gd name="T90" fmla="*/ 12 w 21"/>
                <a:gd name="T91" fmla="*/ 55 h 68"/>
                <a:gd name="T92" fmla="*/ 11 w 21"/>
                <a:gd name="T93" fmla="*/ 57 h 68"/>
                <a:gd name="T94" fmla="*/ 12 w 21"/>
                <a:gd name="T95" fmla="*/ 58 h 68"/>
                <a:gd name="T96" fmla="*/ 18 w 21"/>
                <a:gd name="T97" fmla="*/ 58 h 68"/>
                <a:gd name="T98" fmla="*/ 18 w 21"/>
                <a:gd name="T99" fmla="*/ 63 h 68"/>
                <a:gd name="T100" fmla="*/ 17 w 21"/>
                <a:gd name="T101" fmla="*/ 65 h 68"/>
                <a:gd name="T102" fmla="*/ 4 w 21"/>
                <a:gd name="T103" fmla="*/ 65 h 68"/>
                <a:gd name="T104" fmla="*/ 3 w 21"/>
                <a:gd name="T105" fmla="*/ 63 h 68"/>
                <a:gd name="T106" fmla="*/ 3 w 21"/>
                <a:gd name="T107" fmla="*/ 5 h 68"/>
                <a:gd name="T108" fmla="*/ 4 w 21"/>
                <a:gd name="T109" fmla="*/ 3 h 68"/>
                <a:gd name="T110" fmla="*/ 17 w 21"/>
                <a:gd name="T111" fmla="*/ 3 h 68"/>
                <a:gd name="T112" fmla="*/ 18 w 21"/>
                <a:gd name="T113" fmla="*/ 5 h 68"/>
                <a:gd name="T114" fmla="*/ 18 w 21"/>
                <a:gd name="T115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" h="68">
                  <a:moveTo>
                    <a:pt x="1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6"/>
                    <a:pt x="2" y="68"/>
                    <a:pt x="4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21" y="66"/>
                    <a:pt x="21" y="6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"/>
                    <a:pt x="19" y="0"/>
                    <a:pt x="17" y="0"/>
                  </a:cubicBezTo>
                  <a:close/>
                  <a:moveTo>
                    <a:pt x="18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3"/>
                    <a:pt x="14" y="14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20"/>
                  </a:cubicBezTo>
                  <a:cubicBezTo>
                    <a:pt x="11" y="21"/>
                    <a:pt x="11" y="22"/>
                    <a:pt x="1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4" y="27"/>
                    <a:pt x="14" y="28"/>
                    <a:pt x="15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1" y="33"/>
                    <a:pt x="11" y="34"/>
                    <a:pt x="1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7"/>
                    <a:pt x="14" y="38"/>
                    <a:pt x="14" y="38"/>
                  </a:cubicBezTo>
                  <a:cubicBezTo>
                    <a:pt x="14" y="39"/>
                    <a:pt x="14" y="40"/>
                    <a:pt x="15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1" y="43"/>
                    <a:pt x="11" y="44"/>
                    <a:pt x="11" y="45"/>
                  </a:cubicBezTo>
                  <a:cubicBezTo>
                    <a:pt x="11" y="45"/>
                    <a:pt x="11" y="46"/>
                    <a:pt x="12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50"/>
                    <a:pt x="14" y="51"/>
                  </a:cubicBezTo>
                  <a:cubicBezTo>
                    <a:pt x="14" y="52"/>
                    <a:pt x="14" y="52"/>
                    <a:pt x="15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1" y="56"/>
                    <a:pt x="11" y="57"/>
                  </a:cubicBezTo>
                  <a:cubicBezTo>
                    <a:pt x="11" y="58"/>
                    <a:pt x="11" y="58"/>
                    <a:pt x="12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4"/>
                    <a:pt x="18" y="65"/>
                    <a:pt x="17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3" y="64"/>
                    <a:pt x="3" y="6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4"/>
                    <a:pt x="18" y="5"/>
                  </a:cubicBezTo>
                  <a:lnTo>
                    <a:pt x="1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937262" y="2012126"/>
              <a:ext cx="437527" cy="732602"/>
              <a:chOff x="5937262" y="2012126"/>
              <a:chExt cx="437527" cy="732602"/>
            </a:xfrm>
            <a:grpFill/>
          </p:grpSpPr>
          <p:sp>
            <p:nvSpPr>
              <p:cNvPr id="40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5937262" y="2078264"/>
                <a:ext cx="30525" cy="305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稻壳儿春秋广告/盗版必究        原创来源：http://chn.docer.com/works?userid=199329941#!/work_time"/>
              <p:cNvSpPr/>
              <p:nvPr/>
            </p:nvSpPr>
            <p:spPr bwMode="auto">
              <a:xfrm>
                <a:off x="6247601" y="2230889"/>
                <a:ext cx="30525" cy="310338"/>
              </a:xfrm>
              <a:custGeom>
                <a:avLst/>
                <a:gdLst>
                  <a:gd name="T0" fmla="*/ 2 w 3"/>
                  <a:gd name="T1" fmla="*/ 0 h 29"/>
                  <a:gd name="T2" fmla="*/ 0 w 3"/>
                  <a:gd name="T3" fmla="*/ 2 h 29"/>
                  <a:gd name="T4" fmla="*/ 0 w 3"/>
                  <a:gd name="T5" fmla="*/ 28 h 29"/>
                  <a:gd name="T6" fmla="*/ 2 w 3"/>
                  <a:gd name="T7" fmla="*/ 29 h 29"/>
                  <a:gd name="T8" fmla="*/ 3 w 3"/>
                  <a:gd name="T9" fmla="*/ 28 h 29"/>
                  <a:gd name="T10" fmla="*/ 3 w 3"/>
                  <a:gd name="T11" fmla="*/ 2 h 29"/>
                  <a:gd name="T12" fmla="*/ 2 w 3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9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29"/>
                      <a:pt x="2" y="29"/>
                    </a:cubicBezTo>
                    <a:cubicBezTo>
                      <a:pt x="3" y="29"/>
                      <a:pt x="3" y="29"/>
                      <a:pt x="3" y="28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稻壳儿春秋广告/盗版必究        原创来源：http://chn.docer.com/works?userid=199329941#!/work_time"/>
              <p:cNvSpPr>
                <a:spLocks noEditPoints="1"/>
              </p:cNvSpPr>
              <p:nvPr/>
            </p:nvSpPr>
            <p:spPr bwMode="auto">
              <a:xfrm>
                <a:off x="6150938" y="2012126"/>
                <a:ext cx="223851" cy="732602"/>
              </a:xfrm>
              <a:custGeom>
                <a:avLst/>
                <a:gdLst>
                  <a:gd name="T0" fmla="*/ 20 w 21"/>
                  <a:gd name="T1" fmla="*/ 52 h 68"/>
                  <a:gd name="T2" fmla="*/ 20 w 21"/>
                  <a:gd name="T3" fmla="*/ 17 h 68"/>
                  <a:gd name="T4" fmla="*/ 20 w 21"/>
                  <a:gd name="T5" fmla="*/ 15 h 68"/>
                  <a:gd name="T6" fmla="*/ 18 w 21"/>
                  <a:gd name="T7" fmla="*/ 11 h 68"/>
                  <a:gd name="T8" fmla="*/ 12 w 21"/>
                  <a:gd name="T9" fmla="*/ 1 h 68"/>
                  <a:gd name="T10" fmla="*/ 9 w 21"/>
                  <a:gd name="T11" fmla="*/ 1 h 68"/>
                  <a:gd name="T12" fmla="*/ 3 w 21"/>
                  <a:gd name="T13" fmla="*/ 11 h 68"/>
                  <a:gd name="T14" fmla="*/ 2 w 21"/>
                  <a:gd name="T15" fmla="*/ 15 h 68"/>
                  <a:gd name="T16" fmla="*/ 2 w 21"/>
                  <a:gd name="T17" fmla="*/ 17 h 68"/>
                  <a:gd name="T18" fmla="*/ 2 w 21"/>
                  <a:gd name="T19" fmla="*/ 52 h 68"/>
                  <a:gd name="T20" fmla="*/ 0 w 21"/>
                  <a:gd name="T21" fmla="*/ 54 h 68"/>
                  <a:gd name="T22" fmla="*/ 0 w 21"/>
                  <a:gd name="T23" fmla="*/ 58 h 68"/>
                  <a:gd name="T24" fmla="*/ 2 w 21"/>
                  <a:gd name="T25" fmla="*/ 60 h 68"/>
                  <a:gd name="T26" fmla="*/ 2 w 21"/>
                  <a:gd name="T27" fmla="*/ 63 h 68"/>
                  <a:gd name="T28" fmla="*/ 6 w 21"/>
                  <a:gd name="T29" fmla="*/ 68 h 68"/>
                  <a:gd name="T30" fmla="*/ 15 w 21"/>
                  <a:gd name="T31" fmla="*/ 68 h 68"/>
                  <a:gd name="T32" fmla="*/ 20 w 21"/>
                  <a:gd name="T33" fmla="*/ 63 h 68"/>
                  <a:gd name="T34" fmla="*/ 20 w 21"/>
                  <a:gd name="T35" fmla="*/ 60 h 68"/>
                  <a:gd name="T36" fmla="*/ 21 w 21"/>
                  <a:gd name="T37" fmla="*/ 58 h 68"/>
                  <a:gd name="T38" fmla="*/ 21 w 21"/>
                  <a:gd name="T39" fmla="*/ 54 h 68"/>
                  <a:gd name="T40" fmla="*/ 20 w 21"/>
                  <a:gd name="T41" fmla="*/ 52 h 68"/>
                  <a:gd name="T42" fmla="*/ 6 w 21"/>
                  <a:gd name="T43" fmla="*/ 13 h 68"/>
                  <a:gd name="T44" fmla="*/ 9 w 21"/>
                  <a:gd name="T45" fmla="*/ 8 h 68"/>
                  <a:gd name="T46" fmla="*/ 13 w 21"/>
                  <a:gd name="T47" fmla="*/ 8 h 68"/>
                  <a:gd name="T48" fmla="*/ 16 w 21"/>
                  <a:gd name="T49" fmla="*/ 12 h 68"/>
                  <a:gd name="T50" fmla="*/ 16 w 21"/>
                  <a:gd name="T51" fmla="*/ 14 h 68"/>
                  <a:gd name="T52" fmla="*/ 5 w 21"/>
                  <a:gd name="T53" fmla="*/ 14 h 68"/>
                  <a:gd name="T54" fmla="*/ 6 w 21"/>
                  <a:gd name="T55" fmla="*/ 13 h 68"/>
                  <a:gd name="T56" fmla="*/ 5 w 21"/>
                  <a:gd name="T57" fmla="*/ 17 h 68"/>
                  <a:gd name="T58" fmla="*/ 17 w 21"/>
                  <a:gd name="T59" fmla="*/ 17 h 68"/>
                  <a:gd name="T60" fmla="*/ 17 w 21"/>
                  <a:gd name="T61" fmla="*/ 52 h 68"/>
                  <a:gd name="T62" fmla="*/ 5 w 21"/>
                  <a:gd name="T63" fmla="*/ 52 h 68"/>
                  <a:gd name="T64" fmla="*/ 5 w 21"/>
                  <a:gd name="T65" fmla="*/ 17 h 68"/>
                  <a:gd name="T66" fmla="*/ 17 w 21"/>
                  <a:gd name="T67" fmla="*/ 63 h 68"/>
                  <a:gd name="T68" fmla="*/ 15 w 21"/>
                  <a:gd name="T69" fmla="*/ 65 h 68"/>
                  <a:gd name="T70" fmla="*/ 6 w 21"/>
                  <a:gd name="T71" fmla="*/ 65 h 68"/>
                  <a:gd name="T72" fmla="*/ 5 w 21"/>
                  <a:gd name="T73" fmla="*/ 63 h 68"/>
                  <a:gd name="T74" fmla="*/ 5 w 21"/>
                  <a:gd name="T75" fmla="*/ 60 h 68"/>
                  <a:gd name="T76" fmla="*/ 17 w 21"/>
                  <a:gd name="T77" fmla="*/ 60 h 68"/>
                  <a:gd name="T78" fmla="*/ 17 w 21"/>
                  <a:gd name="T79" fmla="*/ 63 h 68"/>
                  <a:gd name="T80" fmla="*/ 18 w 21"/>
                  <a:gd name="T81" fmla="*/ 57 h 68"/>
                  <a:gd name="T82" fmla="*/ 3 w 21"/>
                  <a:gd name="T83" fmla="*/ 57 h 68"/>
                  <a:gd name="T84" fmla="*/ 3 w 21"/>
                  <a:gd name="T85" fmla="*/ 55 h 68"/>
                  <a:gd name="T86" fmla="*/ 18 w 21"/>
                  <a:gd name="T87" fmla="*/ 55 h 68"/>
                  <a:gd name="T88" fmla="*/ 18 w 21"/>
                  <a:gd name="T89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" h="68">
                    <a:moveTo>
                      <a:pt x="20" y="52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4"/>
                      <a:pt x="19" y="12"/>
                      <a:pt x="18" y="1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2" y="14"/>
                      <a:pt x="2" y="15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1" y="52"/>
                      <a:pt x="0" y="53"/>
                      <a:pt x="0" y="5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9"/>
                      <a:pt x="1" y="60"/>
                      <a:pt x="2" y="60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6"/>
                      <a:pt x="4" y="68"/>
                      <a:pt x="6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8" y="68"/>
                      <a:pt x="20" y="66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1" y="60"/>
                      <a:pt x="21" y="59"/>
                      <a:pt x="21" y="58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1" y="53"/>
                      <a:pt x="21" y="52"/>
                      <a:pt x="20" y="52"/>
                    </a:cubicBezTo>
                    <a:close/>
                    <a:moveTo>
                      <a:pt x="6" y="13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3"/>
                      <a:pt x="16" y="13"/>
                      <a:pt x="1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3"/>
                      <a:pt x="5" y="13"/>
                      <a:pt x="6" y="13"/>
                    </a:cubicBezTo>
                    <a:close/>
                    <a:moveTo>
                      <a:pt x="5" y="17"/>
                    </a:move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5" y="52"/>
                      <a:pt x="5" y="52"/>
                      <a:pt x="5" y="52"/>
                    </a:cubicBezTo>
                    <a:lnTo>
                      <a:pt x="5" y="17"/>
                    </a:lnTo>
                    <a:close/>
                    <a:moveTo>
                      <a:pt x="17" y="63"/>
                    </a:moveTo>
                    <a:cubicBezTo>
                      <a:pt x="17" y="64"/>
                      <a:pt x="16" y="65"/>
                      <a:pt x="15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5"/>
                      <a:pt x="5" y="64"/>
                      <a:pt x="5" y="63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17" y="60"/>
                      <a:pt x="17" y="60"/>
                      <a:pt x="17" y="60"/>
                    </a:cubicBezTo>
                    <a:lnTo>
                      <a:pt x="17" y="63"/>
                    </a:lnTo>
                    <a:close/>
                    <a:moveTo>
                      <a:pt x="18" y="57"/>
                    </a:moveTo>
                    <a:cubicBezTo>
                      <a:pt x="3" y="57"/>
                      <a:pt x="3" y="57"/>
                      <a:pt x="3" y="57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8" y="55"/>
                      <a:pt x="18" y="55"/>
                      <a:pt x="18" y="55"/>
                    </a:cubicBezTo>
                    <a:lnTo>
                      <a:pt x="18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791774" y="4473333"/>
            <a:ext cx="431384" cy="485306"/>
            <a:chOff x="6832665" y="2012126"/>
            <a:chExt cx="651202" cy="73260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995465" y="2424215"/>
              <a:ext cx="330688" cy="234026"/>
            </a:xfrm>
            <a:custGeom>
              <a:avLst/>
              <a:gdLst>
                <a:gd name="T0" fmla="*/ 26 w 31"/>
                <a:gd name="T1" fmla="*/ 0 h 22"/>
                <a:gd name="T2" fmla="*/ 5 w 31"/>
                <a:gd name="T3" fmla="*/ 0 h 22"/>
                <a:gd name="T4" fmla="*/ 0 w 31"/>
                <a:gd name="T5" fmla="*/ 5 h 22"/>
                <a:gd name="T6" fmla="*/ 0 w 31"/>
                <a:gd name="T7" fmla="*/ 8 h 22"/>
                <a:gd name="T8" fmla="*/ 1 w 31"/>
                <a:gd name="T9" fmla="*/ 10 h 22"/>
                <a:gd name="T10" fmla="*/ 1 w 31"/>
                <a:gd name="T11" fmla="*/ 17 h 22"/>
                <a:gd name="T12" fmla="*/ 6 w 31"/>
                <a:gd name="T13" fmla="*/ 22 h 22"/>
                <a:gd name="T14" fmla="*/ 24 w 31"/>
                <a:gd name="T15" fmla="*/ 22 h 22"/>
                <a:gd name="T16" fmla="*/ 29 w 31"/>
                <a:gd name="T17" fmla="*/ 17 h 22"/>
                <a:gd name="T18" fmla="*/ 29 w 31"/>
                <a:gd name="T19" fmla="*/ 10 h 22"/>
                <a:gd name="T20" fmla="*/ 31 w 31"/>
                <a:gd name="T21" fmla="*/ 8 h 22"/>
                <a:gd name="T22" fmla="*/ 31 w 31"/>
                <a:gd name="T23" fmla="*/ 5 h 22"/>
                <a:gd name="T24" fmla="*/ 26 w 31"/>
                <a:gd name="T25" fmla="*/ 0 h 22"/>
                <a:gd name="T26" fmla="*/ 26 w 31"/>
                <a:gd name="T27" fmla="*/ 17 h 22"/>
                <a:gd name="T28" fmla="*/ 24 w 31"/>
                <a:gd name="T29" fmla="*/ 19 h 22"/>
                <a:gd name="T30" fmla="*/ 6 w 31"/>
                <a:gd name="T31" fmla="*/ 19 h 22"/>
                <a:gd name="T32" fmla="*/ 5 w 31"/>
                <a:gd name="T33" fmla="*/ 17 h 22"/>
                <a:gd name="T34" fmla="*/ 5 w 31"/>
                <a:gd name="T35" fmla="*/ 10 h 22"/>
                <a:gd name="T36" fmla="*/ 26 w 31"/>
                <a:gd name="T37" fmla="*/ 10 h 22"/>
                <a:gd name="T38" fmla="*/ 26 w 31"/>
                <a:gd name="T39" fmla="*/ 17 h 22"/>
                <a:gd name="T40" fmla="*/ 28 w 31"/>
                <a:gd name="T41" fmla="*/ 7 h 22"/>
                <a:gd name="T42" fmla="*/ 3 w 31"/>
                <a:gd name="T43" fmla="*/ 7 h 22"/>
                <a:gd name="T44" fmla="*/ 3 w 31"/>
                <a:gd name="T45" fmla="*/ 5 h 22"/>
                <a:gd name="T46" fmla="*/ 5 w 31"/>
                <a:gd name="T47" fmla="*/ 4 h 22"/>
                <a:gd name="T48" fmla="*/ 26 w 31"/>
                <a:gd name="T49" fmla="*/ 4 h 22"/>
                <a:gd name="T50" fmla="*/ 28 w 31"/>
                <a:gd name="T51" fmla="*/ 5 h 22"/>
                <a:gd name="T52" fmla="*/ 28 w 31"/>
                <a:gd name="T5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22">
                  <a:moveTo>
                    <a:pt x="2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20"/>
                    <a:pt x="4" y="22"/>
                    <a:pt x="6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7" y="22"/>
                    <a:pt x="29" y="20"/>
                    <a:pt x="29" y="17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0"/>
                    <a:pt x="31" y="9"/>
                    <a:pt x="31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3"/>
                    <a:pt x="29" y="0"/>
                    <a:pt x="26" y="0"/>
                  </a:cubicBezTo>
                  <a:close/>
                  <a:moveTo>
                    <a:pt x="26" y="17"/>
                  </a:moveTo>
                  <a:cubicBezTo>
                    <a:pt x="26" y="18"/>
                    <a:pt x="25" y="19"/>
                    <a:pt x="24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8"/>
                    <a:pt x="5" y="1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6" y="10"/>
                    <a:pt x="26" y="10"/>
                    <a:pt x="26" y="10"/>
                  </a:cubicBezTo>
                  <a:lnTo>
                    <a:pt x="26" y="17"/>
                  </a:lnTo>
                  <a:close/>
                  <a:moveTo>
                    <a:pt x="28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4"/>
                    <a:pt x="28" y="5"/>
                  </a:cubicBezTo>
                  <a:lnTo>
                    <a:pt x="2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832665" y="2012126"/>
              <a:ext cx="651202" cy="732602"/>
            </a:xfrm>
            <a:custGeom>
              <a:avLst/>
              <a:gdLst>
                <a:gd name="T0" fmla="*/ 53 w 61"/>
                <a:gd name="T1" fmla="*/ 32 h 68"/>
                <a:gd name="T2" fmla="*/ 51 w 61"/>
                <a:gd name="T3" fmla="*/ 12 h 68"/>
                <a:gd name="T4" fmla="*/ 51 w 61"/>
                <a:gd name="T5" fmla="*/ 12 h 68"/>
                <a:gd name="T6" fmla="*/ 41 w 61"/>
                <a:gd name="T7" fmla="*/ 11 h 68"/>
                <a:gd name="T8" fmla="*/ 36 w 61"/>
                <a:gd name="T9" fmla="*/ 0 h 68"/>
                <a:gd name="T10" fmla="*/ 20 w 61"/>
                <a:gd name="T11" fmla="*/ 5 h 68"/>
                <a:gd name="T12" fmla="*/ 12 w 61"/>
                <a:gd name="T13" fmla="*/ 11 h 68"/>
                <a:gd name="T14" fmla="*/ 9 w 61"/>
                <a:gd name="T15" fmla="*/ 12 h 68"/>
                <a:gd name="T16" fmla="*/ 7 w 61"/>
                <a:gd name="T17" fmla="*/ 15 h 68"/>
                <a:gd name="T18" fmla="*/ 4 w 61"/>
                <a:gd name="T19" fmla="*/ 32 h 68"/>
                <a:gd name="T20" fmla="*/ 0 w 61"/>
                <a:gd name="T21" fmla="*/ 52 h 68"/>
                <a:gd name="T22" fmla="*/ 7 w 61"/>
                <a:gd name="T23" fmla="*/ 63 h 68"/>
                <a:gd name="T24" fmla="*/ 49 w 61"/>
                <a:gd name="T25" fmla="*/ 68 h 68"/>
                <a:gd name="T26" fmla="*/ 53 w 61"/>
                <a:gd name="T27" fmla="*/ 60 h 68"/>
                <a:gd name="T28" fmla="*/ 61 w 61"/>
                <a:gd name="T29" fmla="*/ 37 h 68"/>
                <a:gd name="T30" fmla="*/ 7 w 61"/>
                <a:gd name="T31" fmla="*/ 57 h 68"/>
                <a:gd name="T32" fmla="*/ 3 w 61"/>
                <a:gd name="T33" fmla="*/ 42 h 68"/>
                <a:gd name="T34" fmla="*/ 7 w 61"/>
                <a:gd name="T35" fmla="*/ 57 h 68"/>
                <a:gd name="T36" fmla="*/ 3 w 61"/>
                <a:gd name="T37" fmla="*/ 38 h 68"/>
                <a:gd name="T38" fmla="*/ 4 w 61"/>
                <a:gd name="T39" fmla="*/ 35 h 68"/>
                <a:gd name="T40" fmla="*/ 7 w 61"/>
                <a:gd name="T41" fmla="*/ 38 h 68"/>
                <a:gd name="T42" fmla="*/ 36 w 61"/>
                <a:gd name="T43" fmla="*/ 3 h 68"/>
                <a:gd name="T44" fmla="*/ 23 w 61"/>
                <a:gd name="T45" fmla="*/ 5 h 68"/>
                <a:gd name="T46" fmla="*/ 23 w 61"/>
                <a:gd name="T47" fmla="*/ 8 h 68"/>
                <a:gd name="T48" fmla="*/ 38 w 61"/>
                <a:gd name="T49" fmla="*/ 11 h 68"/>
                <a:gd name="T50" fmla="*/ 23 w 61"/>
                <a:gd name="T51" fmla="*/ 8 h 68"/>
                <a:gd name="T52" fmla="*/ 46 w 61"/>
                <a:gd name="T53" fmla="*/ 23 h 68"/>
                <a:gd name="T54" fmla="*/ 35 w 61"/>
                <a:gd name="T55" fmla="*/ 26 h 68"/>
                <a:gd name="T56" fmla="*/ 33 w 61"/>
                <a:gd name="T57" fmla="*/ 23 h 68"/>
                <a:gd name="T58" fmla="*/ 26 w 61"/>
                <a:gd name="T59" fmla="*/ 25 h 68"/>
                <a:gd name="T60" fmla="*/ 19 w 61"/>
                <a:gd name="T61" fmla="*/ 26 h 68"/>
                <a:gd name="T62" fmla="*/ 12 w 61"/>
                <a:gd name="T63" fmla="*/ 14 h 68"/>
                <a:gd name="T64" fmla="*/ 32 w 61"/>
                <a:gd name="T65" fmla="*/ 26 h 68"/>
                <a:gd name="T66" fmla="*/ 29 w 61"/>
                <a:gd name="T67" fmla="*/ 29 h 68"/>
                <a:gd name="T68" fmla="*/ 32 w 61"/>
                <a:gd name="T69" fmla="*/ 26 h 68"/>
                <a:gd name="T70" fmla="*/ 50 w 61"/>
                <a:gd name="T71" fmla="*/ 34 h 68"/>
                <a:gd name="T72" fmla="*/ 50 w 61"/>
                <a:gd name="T73" fmla="*/ 58 h 68"/>
                <a:gd name="T74" fmla="*/ 49 w 61"/>
                <a:gd name="T75" fmla="*/ 65 h 68"/>
                <a:gd name="T76" fmla="*/ 10 w 61"/>
                <a:gd name="T77" fmla="*/ 63 h 68"/>
                <a:gd name="T78" fmla="*/ 10 w 61"/>
                <a:gd name="T79" fmla="*/ 38 h 68"/>
                <a:gd name="T80" fmla="*/ 10 w 61"/>
                <a:gd name="T81" fmla="*/ 19 h 68"/>
                <a:gd name="T82" fmla="*/ 19 w 61"/>
                <a:gd name="T83" fmla="*/ 29 h 68"/>
                <a:gd name="T84" fmla="*/ 26 w 61"/>
                <a:gd name="T85" fmla="*/ 31 h 68"/>
                <a:gd name="T86" fmla="*/ 33 w 61"/>
                <a:gd name="T87" fmla="*/ 32 h 68"/>
                <a:gd name="T88" fmla="*/ 35 w 61"/>
                <a:gd name="T89" fmla="*/ 29 h 68"/>
                <a:gd name="T90" fmla="*/ 48 w 61"/>
                <a:gd name="T91" fmla="*/ 24 h 68"/>
                <a:gd name="T92" fmla="*/ 58 w 61"/>
                <a:gd name="T93" fmla="*/ 52 h 68"/>
                <a:gd name="T94" fmla="*/ 53 w 61"/>
                <a:gd name="T95" fmla="*/ 42 h 68"/>
                <a:gd name="T96" fmla="*/ 58 w 61"/>
                <a:gd name="T97" fmla="*/ 52 h 68"/>
                <a:gd name="T98" fmla="*/ 53 w 61"/>
                <a:gd name="T99" fmla="*/ 38 h 68"/>
                <a:gd name="T100" fmla="*/ 56 w 61"/>
                <a:gd name="T101" fmla="*/ 35 h 68"/>
                <a:gd name="T102" fmla="*/ 58 w 61"/>
                <a:gd name="T103" fmla="*/ 3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1" h="68">
                  <a:moveTo>
                    <a:pt x="56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3" y="13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0" y="11"/>
                    <a:pt x="49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0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7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6"/>
                    <a:pt x="3" y="60"/>
                    <a:pt x="7" y="60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6"/>
                    <a:pt x="9" y="68"/>
                    <a:pt x="12" y="68"/>
                  </a:cubicBezTo>
                  <a:cubicBezTo>
                    <a:pt x="49" y="68"/>
                    <a:pt x="49" y="68"/>
                    <a:pt x="49" y="68"/>
                  </a:cubicBezTo>
                  <a:cubicBezTo>
                    <a:pt x="51" y="68"/>
                    <a:pt x="53" y="66"/>
                    <a:pt x="53" y="63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7" y="60"/>
                    <a:pt x="61" y="56"/>
                    <a:pt x="61" y="5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4"/>
                    <a:pt x="59" y="32"/>
                    <a:pt x="56" y="32"/>
                  </a:cubicBezTo>
                  <a:close/>
                  <a:moveTo>
                    <a:pt x="7" y="57"/>
                  </a:moveTo>
                  <a:cubicBezTo>
                    <a:pt x="5" y="57"/>
                    <a:pt x="3" y="55"/>
                    <a:pt x="3" y="5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7" y="57"/>
                  </a:lnTo>
                  <a:close/>
                  <a:moveTo>
                    <a:pt x="7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5"/>
                    <a:pt x="4" y="35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7" y="38"/>
                  </a:lnTo>
                  <a:close/>
                  <a:moveTo>
                    <a:pt x="24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8" y="4"/>
                    <a:pt x="38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lose/>
                  <a:moveTo>
                    <a:pt x="23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23" y="8"/>
                  </a:lnTo>
                  <a:close/>
                  <a:moveTo>
                    <a:pt x="49" y="14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5" y="25"/>
                    <a:pt x="43" y="26"/>
                    <a:pt x="4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4"/>
                    <a:pt x="34" y="23"/>
                    <a:pt x="33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26"/>
                    <a:pt x="16" y="25"/>
                    <a:pt x="15" y="23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49" y="14"/>
                  </a:lnTo>
                  <a:close/>
                  <a:moveTo>
                    <a:pt x="32" y="26"/>
                  </a:moveTo>
                  <a:cubicBezTo>
                    <a:pt x="32" y="29"/>
                    <a:pt x="32" y="29"/>
                    <a:pt x="32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6"/>
                    <a:pt x="29" y="26"/>
                    <a:pt x="29" y="26"/>
                  </a:cubicBezTo>
                  <a:lnTo>
                    <a:pt x="32" y="26"/>
                  </a:lnTo>
                  <a:close/>
                  <a:moveTo>
                    <a:pt x="50" y="19"/>
                  </a:moveTo>
                  <a:cubicBezTo>
                    <a:pt x="50" y="34"/>
                    <a:pt x="50" y="34"/>
                    <a:pt x="50" y="34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4"/>
                    <a:pt x="50" y="65"/>
                    <a:pt x="49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0" y="64"/>
                    <a:pt x="10" y="63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7"/>
                    <a:pt x="16" y="29"/>
                    <a:pt x="19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5" y="32"/>
                    <a:pt x="35" y="31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4" y="29"/>
                    <a:pt x="47" y="27"/>
                    <a:pt x="48" y="24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58" y="52"/>
                  </a:moveTo>
                  <a:cubicBezTo>
                    <a:pt x="58" y="55"/>
                    <a:pt x="56" y="57"/>
                    <a:pt x="53" y="57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8" y="42"/>
                    <a:pt x="58" y="42"/>
                    <a:pt x="58" y="42"/>
                  </a:cubicBezTo>
                  <a:lnTo>
                    <a:pt x="58" y="52"/>
                  </a:lnTo>
                  <a:close/>
                  <a:moveTo>
                    <a:pt x="58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5"/>
                    <a:pt x="58" y="36"/>
                    <a:pt x="58" y="37"/>
                  </a:cubicBezTo>
                  <a:lnTo>
                    <a:pt x="5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665055" y="2614053"/>
            <a:ext cx="377460" cy="485306"/>
            <a:chOff x="8969421" y="2012126"/>
            <a:chExt cx="569802" cy="73260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969421" y="2012126"/>
              <a:ext cx="569802" cy="732602"/>
            </a:xfrm>
            <a:custGeom>
              <a:avLst/>
              <a:gdLst>
                <a:gd name="T0" fmla="*/ 49 w 53"/>
                <a:gd name="T1" fmla="*/ 44 h 68"/>
                <a:gd name="T2" fmla="*/ 46 w 53"/>
                <a:gd name="T3" fmla="*/ 37 h 68"/>
                <a:gd name="T4" fmla="*/ 46 w 53"/>
                <a:gd name="T5" fmla="*/ 26 h 68"/>
                <a:gd name="T6" fmla="*/ 31 w 53"/>
                <a:gd name="T7" fmla="*/ 7 h 68"/>
                <a:gd name="T8" fmla="*/ 31 w 53"/>
                <a:gd name="T9" fmla="*/ 5 h 68"/>
                <a:gd name="T10" fmla="*/ 27 w 53"/>
                <a:gd name="T11" fmla="*/ 0 h 68"/>
                <a:gd name="T12" fmla="*/ 22 w 53"/>
                <a:gd name="T13" fmla="*/ 5 h 68"/>
                <a:gd name="T14" fmla="*/ 22 w 53"/>
                <a:gd name="T15" fmla="*/ 7 h 68"/>
                <a:gd name="T16" fmla="*/ 7 w 53"/>
                <a:gd name="T17" fmla="*/ 26 h 68"/>
                <a:gd name="T18" fmla="*/ 7 w 53"/>
                <a:gd name="T19" fmla="*/ 37 h 68"/>
                <a:gd name="T20" fmla="*/ 4 w 53"/>
                <a:gd name="T21" fmla="*/ 44 h 68"/>
                <a:gd name="T22" fmla="*/ 0 w 53"/>
                <a:gd name="T23" fmla="*/ 52 h 68"/>
                <a:gd name="T24" fmla="*/ 0 w 53"/>
                <a:gd name="T25" fmla="*/ 54 h 68"/>
                <a:gd name="T26" fmla="*/ 5 w 53"/>
                <a:gd name="T27" fmla="*/ 58 h 68"/>
                <a:gd name="T28" fmla="*/ 19 w 53"/>
                <a:gd name="T29" fmla="*/ 58 h 68"/>
                <a:gd name="T30" fmla="*/ 19 w 53"/>
                <a:gd name="T31" fmla="*/ 60 h 68"/>
                <a:gd name="T32" fmla="*/ 27 w 53"/>
                <a:gd name="T33" fmla="*/ 68 h 68"/>
                <a:gd name="T34" fmla="*/ 34 w 53"/>
                <a:gd name="T35" fmla="*/ 60 h 68"/>
                <a:gd name="T36" fmla="*/ 34 w 53"/>
                <a:gd name="T37" fmla="*/ 58 h 68"/>
                <a:gd name="T38" fmla="*/ 48 w 53"/>
                <a:gd name="T39" fmla="*/ 58 h 68"/>
                <a:gd name="T40" fmla="*/ 53 w 53"/>
                <a:gd name="T41" fmla="*/ 54 h 68"/>
                <a:gd name="T42" fmla="*/ 53 w 53"/>
                <a:gd name="T43" fmla="*/ 52 h 68"/>
                <a:gd name="T44" fmla="*/ 49 w 53"/>
                <a:gd name="T45" fmla="*/ 44 h 68"/>
                <a:gd name="T46" fmla="*/ 25 w 53"/>
                <a:gd name="T47" fmla="*/ 5 h 68"/>
                <a:gd name="T48" fmla="*/ 27 w 53"/>
                <a:gd name="T49" fmla="*/ 3 h 68"/>
                <a:gd name="T50" fmla="*/ 28 w 53"/>
                <a:gd name="T51" fmla="*/ 5 h 68"/>
                <a:gd name="T52" fmla="*/ 28 w 53"/>
                <a:gd name="T53" fmla="*/ 6 h 68"/>
                <a:gd name="T54" fmla="*/ 27 w 53"/>
                <a:gd name="T55" fmla="*/ 6 h 68"/>
                <a:gd name="T56" fmla="*/ 25 w 53"/>
                <a:gd name="T57" fmla="*/ 6 h 68"/>
                <a:gd name="T58" fmla="*/ 25 w 53"/>
                <a:gd name="T59" fmla="*/ 5 h 68"/>
                <a:gd name="T60" fmla="*/ 27 w 53"/>
                <a:gd name="T61" fmla="*/ 65 h 68"/>
                <a:gd name="T62" fmla="*/ 22 w 53"/>
                <a:gd name="T63" fmla="*/ 60 h 68"/>
                <a:gd name="T64" fmla="*/ 22 w 53"/>
                <a:gd name="T65" fmla="*/ 58 h 68"/>
                <a:gd name="T66" fmla="*/ 31 w 53"/>
                <a:gd name="T67" fmla="*/ 58 h 68"/>
                <a:gd name="T68" fmla="*/ 31 w 53"/>
                <a:gd name="T69" fmla="*/ 60 h 68"/>
                <a:gd name="T70" fmla="*/ 27 w 53"/>
                <a:gd name="T71" fmla="*/ 65 h 68"/>
                <a:gd name="T72" fmla="*/ 50 w 53"/>
                <a:gd name="T73" fmla="*/ 54 h 68"/>
                <a:gd name="T74" fmla="*/ 48 w 53"/>
                <a:gd name="T75" fmla="*/ 55 h 68"/>
                <a:gd name="T76" fmla="*/ 5 w 53"/>
                <a:gd name="T77" fmla="*/ 55 h 68"/>
                <a:gd name="T78" fmla="*/ 4 w 53"/>
                <a:gd name="T79" fmla="*/ 54 h 68"/>
                <a:gd name="T80" fmla="*/ 4 w 53"/>
                <a:gd name="T81" fmla="*/ 52 h 68"/>
                <a:gd name="T82" fmla="*/ 6 w 53"/>
                <a:gd name="T83" fmla="*/ 46 h 68"/>
                <a:gd name="T84" fmla="*/ 10 w 53"/>
                <a:gd name="T85" fmla="*/ 37 h 68"/>
                <a:gd name="T86" fmla="*/ 10 w 53"/>
                <a:gd name="T87" fmla="*/ 26 h 68"/>
                <a:gd name="T88" fmla="*/ 27 w 53"/>
                <a:gd name="T89" fmla="*/ 9 h 68"/>
                <a:gd name="T90" fmla="*/ 43 w 53"/>
                <a:gd name="T91" fmla="*/ 26 h 68"/>
                <a:gd name="T92" fmla="*/ 43 w 53"/>
                <a:gd name="T93" fmla="*/ 37 h 68"/>
                <a:gd name="T94" fmla="*/ 47 w 53"/>
                <a:gd name="T95" fmla="*/ 46 h 68"/>
                <a:gd name="T96" fmla="*/ 50 w 53"/>
                <a:gd name="T97" fmla="*/ 52 h 68"/>
                <a:gd name="T98" fmla="*/ 50 w 53"/>
                <a:gd name="T99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68">
                  <a:moveTo>
                    <a:pt x="49" y="44"/>
                  </a:moveTo>
                  <a:cubicBezTo>
                    <a:pt x="47" y="42"/>
                    <a:pt x="46" y="40"/>
                    <a:pt x="46" y="3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0" y="9"/>
                    <a:pt x="31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ubicBezTo>
                    <a:pt x="24" y="0"/>
                    <a:pt x="22" y="2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3" y="9"/>
                    <a:pt x="7" y="17"/>
                    <a:pt x="7" y="2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0"/>
                    <a:pt x="6" y="42"/>
                    <a:pt x="4" y="44"/>
                  </a:cubicBezTo>
                  <a:cubicBezTo>
                    <a:pt x="2" y="46"/>
                    <a:pt x="0" y="49"/>
                    <a:pt x="0" y="5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9"/>
                    <a:pt x="19" y="59"/>
                    <a:pt x="19" y="60"/>
                  </a:cubicBezTo>
                  <a:cubicBezTo>
                    <a:pt x="19" y="64"/>
                    <a:pt x="22" y="68"/>
                    <a:pt x="27" y="68"/>
                  </a:cubicBezTo>
                  <a:cubicBezTo>
                    <a:pt x="31" y="68"/>
                    <a:pt x="34" y="64"/>
                    <a:pt x="34" y="60"/>
                  </a:cubicBezTo>
                  <a:cubicBezTo>
                    <a:pt x="34" y="59"/>
                    <a:pt x="34" y="59"/>
                    <a:pt x="34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51" y="58"/>
                    <a:pt x="53" y="56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49"/>
                    <a:pt x="51" y="46"/>
                    <a:pt x="49" y="44"/>
                  </a:cubicBezTo>
                  <a:close/>
                  <a:moveTo>
                    <a:pt x="25" y="5"/>
                  </a:moveTo>
                  <a:cubicBezTo>
                    <a:pt x="25" y="4"/>
                    <a:pt x="26" y="3"/>
                    <a:pt x="27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6" y="6"/>
                    <a:pt x="26" y="6"/>
                    <a:pt x="25" y="6"/>
                  </a:cubicBezTo>
                  <a:lnTo>
                    <a:pt x="25" y="5"/>
                  </a:lnTo>
                  <a:close/>
                  <a:moveTo>
                    <a:pt x="27" y="65"/>
                  </a:moveTo>
                  <a:cubicBezTo>
                    <a:pt x="24" y="65"/>
                    <a:pt x="22" y="62"/>
                    <a:pt x="22" y="60"/>
                  </a:cubicBezTo>
                  <a:cubicBezTo>
                    <a:pt x="22" y="59"/>
                    <a:pt x="22" y="59"/>
                    <a:pt x="22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9"/>
                    <a:pt x="31" y="59"/>
                    <a:pt x="31" y="60"/>
                  </a:cubicBezTo>
                  <a:cubicBezTo>
                    <a:pt x="31" y="62"/>
                    <a:pt x="29" y="65"/>
                    <a:pt x="27" y="65"/>
                  </a:cubicBezTo>
                  <a:close/>
                  <a:moveTo>
                    <a:pt x="50" y="54"/>
                  </a:moveTo>
                  <a:cubicBezTo>
                    <a:pt x="50" y="55"/>
                    <a:pt x="49" y="55"/>
                    <a:pt x="48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5"/>
                    <a:pt x="4" y="55"/>
                    <a:pt x="4" y="54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0"/>
                    <a:pt x="4" y="47"/>
                    <a:pt x="6" y="46"/>
                  </a:cubicBezTo>
                  <a:cubicBezTo>
                    <a:pt x="8" y="43"/>
                    <a:pt x="10" y="40"/>
                    <a:pt x="10" y="3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17"/>
                    <a:pt x="17" y="9"/>
                    <a:pt x="27" y="9"/>
                  </a:cubicBezTo>
                  <a:cubicBezTo>
                    <a:pt x="36" y="9"/>
                    <a:pt x="43" y="17"/>
                    <a:pt x="43" y="2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40"/>
                    <a:pt x="45" y="43"/>
                    <a:pt x="47" y="46"/>
                  </a:cubicBezTo>
                  <a:cubicBezTo>
                    <a:pt x="49" y="47"/>
                    <a:pt x="50" y="50"/>
                    <a:pt x="50" y="52"/>
                  </a:cubicBezTo>
                  <a:lnTo>
                    <a:pt x="5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稻壳儿春秋广告/盗版必究        原创来源：http://chn.docer.com/works?userid=199329941#!/work_time"/>
            <p:cNvSpPr/>
            <p:nvPr/>
          </p:nvSpPr>
          <p:spPr bwMode="auto">
            <a:xfrm>
              <a:off x="9111871" y="2312290"/>
              <a:ext cx="30525" cy="111925"/>
            </a:xfrm>
            <a:custGeom>
              <a:avLst/>
              <a:gdLst>
                <a:gd name="T0" fmla="*/ 1 w 3"/>
                <a:gd name="T1" fmla="*/ 0 h 10"/>
                <a:gd name="T2" fmla="*/ 0 w 3"/>
                <a:gd name="T3" fmla="*/ 2 h 10"/>
                <a:gd name="T4" fmla="*/ 0 w 3"/>
                <a:gd name="T5" fmla="*/ 9 h 10"/>
                <a:gd name="T6" fmla="*/ 1 w 3"/>
                <a:gd name="T7" fmla="*/ 10 h 10"/>
                <a:gd name="T8" fmla="*/ 3 w 3"/>
                <a:gd name="T9" fmla="*/ 9 h 10"/>
                <a:gd name="T10" fmla="*/ 3 w 3"/>
                <a:gd name="T11" fmla="*/ 2 h 10"/>
                <a:gd name="T12" fmla="*/ 1 w 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2" y="10"/>
                    <a:pt x="3" y="10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稻壳儿春秋广告/盗版必究        原创来源：http://chn.docer.com/works?userid=199329941#!/work_time"/>
            <p:cNvSpPr/>
            <p:nvPr/>
          </p:nvSpPr>
          <p:spPr bwMode="auto">
            <a:xfrm>
              <a:off x="9111871" y="2144402"/>
              <a:ext cx="157713" cy="117013"/>
            </a:xfrm>
            <a:custGeom>
              <a:avLst/>
              <a:gdLst>
                <a:gd name="T0" fmla="*/ 14 w 15"/>
                <a:gd name="T1" fmla="*/ 0 h 11"/>
                <a:gd name="T2" fmla="*/ 1 w 15"/>
                <a:gd name="T3" fmla="*/ 9 h 11"/>
                <a:gd name="T4" fmla="*/ 2 w 15"/>
                <a:gd name="T5" fmla="*/ 11 h 11"/>
                <a:gd name="T6" fmla="*/ 2 w 15"/>
                <a:gd name="T7" fmla="*/ 11 h 11"/>
                <a:gd name="T8" fmla="*/ 4 w 15"/>
                <a:gd name="T9" fmla="*/ 10 h 11"/>
                <a:gd name="T10" fmla="*/ 14 w 15"/>
                <a:gd name="T11" fmla="*/ 3 h 11"/>
                <a:gd name="T12" fmla="*/ 15 w 15"/>
                <a:gd name="T13" fmla="*/ 2 h 11"/>
                <a:gd name="T14" fmla="*/ 14 w 15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14" y="0"/>
                  </a:moveTo>
                  <a:cubicBezTo>
                    <a:pt x="8" y="0"/>
                    <a:pt x="3" y="4"/>
                    <a:pt x="1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4" y="10"/>
                  </a:cubicBezTo>
                  <a:cubicBezTo>
                    <a:pt x="5" y="6"/>
                    <a:pt x="9" y="3"/>
                    <a:pt x="14" y="3"/>
                  </a:cubicBezTo>
                  <a:cubicBezTo>
                    <a:pt x="14" y="3"/>
                    <a:pt x="15" y="3"/>
                    <a:pt x="15" y="2"/>
                  </a:cubicBezTo>
                  <a:cubicBezTo>
                    <a:pt x="15" y="1"/>
                    <a:pt x="14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769868" y="2614054"/>
            <a:ext cx="475194" cy="485304"/>
            <a:chOff x="7850168" y="2012126"/>
            <a:chExt cx="717340" cy="73260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8404707" y="2078264"/>
              <a:ext cx="30525" cy="30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8353832" y="2078264"/>
              <a:ext cx="30525" cy="30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8033318" y="2078264"/>
              <a:ext cx="30525" cy="30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7977356" y="2078264"/>
              <a:ext cx="30525" cy="30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稻壳儿春秋广告/盗版必究        原创来源：http://chn.docer.com/works?userid=199329941#!/work_time"/>
            <p:cNvSpPr/>
            <p:nvPr/>
          </p:nvSpPr>
          <p:spPr bwMode="auto">
            <a:xfrm>
              <a:off x="8104544" y="2078264"/>
              <a:ext cx="203501" cy="30525"/>
            </a:xfrm>
            <a:custGeom>
              <a:avLst/>
              <a:gdLst>
                <a:gd name="T0" fmla="*/ 17 w 19"/>
                <a:gd name="T1" fmla="*/ 0 h 3"/>
                <a:gd name="T2" fmla="*/ 2 w 19"/>
                <a:gd name="T3" fmla="*/ 0 h 3"/>
                <a:gd name="T4" fmla="*/ 0 w 19"/>
                <a:gd name="T5" fmla="*/ 2 h 3"/>
                <a:gd name="T6" fmla="*/ 2 w 19"/>
                <a:gd name="T7" fmla="*/ 3 h 3"/>
                <a:gd name="T8" fmla="*/ 17 w 19"/>
                <a:gd name="T9" fmla="*/ 3 h 3"/>
                <a:gd name="T10" fmla="*/ 19 w 19"/>
                <a:gd name="T11" fmla="*/ 2 h 3"/>
                <a:gd name="T12" fmla="*/ 17 w 1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">
                  <a:moveTo>
                    <a:pt x="1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稻壳儿春秋广告/盗版必究        原创来源：http://chn.docer.com/works?userid=199329941#!/work_time"/>
            <p:cNvSpPr/>
            <p:nvPr/>
          </p:nvSpPr>
          <p:spPr bwMode="auto">
            <a:xfrm>
              <a:off x="7926481" y="2495440"/>
              <a:ext cx="81400" cy="35613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1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1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850168" y="2012126"/>
              <a:ext cx="717340" cy="732602"/>
            </a:xfrm>
            <a:custGeom>
              <a:avLst/>
              <a:gdLst>
                <a:gd name="T0" fmla="*/ 61 w 67"/>
                <a:gd name="T1" fmla="*/ 11 h 68"/>
                <a:gd name="T2" fmla="*/ 55 w 67"/>
                <a:gd name="T3" fmla="*/ 2 h 68"/>
                <a:gd name="T4" fmla="*/ 33 w 67"/>
                <a:gd name="T5" fmla="*/ 0 h 68"/>
                <a:gd name="T6" fmla="*/ 12 w 67"/>
                <a:gd name="T7" fmla="*/ 2 h 68"/>
                <a:gd name="T8" fmla="*/ 6 w 67"/>
                <a:gd name="T9" fmla="*/ 11 h 68"/>
                <a:gd name="T10" fmla="*/ 0 w 67"/>
                <a:gd name="T11" fmla="*/ 15 h 68"/>
                <a:gd name="T12" fmla="*/ 0 w 67"/>
                <a:gd name="T13" fmla="*/ 23 h 68"/>
                <a:gd name="T14" fmla="*/ 3 w 67"/>
                <a:gd name="T15" fmla="*/ 25 h 68"/>
                <a:gd name="T16" fmla="*/ 4 w 67"/>
                <a:gd name="T17" fmla="*/ 17 h 68"/>
                <a:gd name="T18" fmla="*/ 4 w 67"/>
                <a:gd name="T19" fmla="*/ 14 h 68"/>
                <a:gd name="T20" fmla="*/ 6 w 67"/>
                <a:gd name="T21" fmla="*/ 31 h 68"/>
                <a:gd name="T22" fmla="*/ 3 w 67"/>
                <a:gd name="T23" fmla="*/ 40 h 68"/>
                <a:gd name="T24" fmla="*/ 4 w 67"/>
                <a:gd name="T25" fmla="*/ 60 h 68"/>
                <a:gd name="T26" fmla="*/ 7 w 67"/>
                <a:gd name="T27" fmla="*/ 63 h 68"/>
                <a:gd name="T28" fmla="*/ 15 w 67"/>
                <a:gd name="T29" fmla="*/ 68 h 68"/>
                <a:gd name="T30" fmla="*/ 20 w 67"/>
                <a:gd name="T31" fmla="*/ 60 h 68"/>
                <a:gd name="T32" fmla="*/ 47 w 67"/>
                <a:gd name="T33" fmla="*/ 63 h 68"/>
                <a:gd name="T34" fmla="*/ 55 w 67"/>
                <a:gd name="T35" fmla="*/ 68 h 68"/>
                <a:gd name="T36" fmla="*/ 59 w 67"/>
                <a:gd name="T37" fmla="*/ 60 h 68"/>
                <a:gd name="T38" fmla="*/ 64 w 67"/>
                <a:gd name="T39" fmla="*/ 58 h 68"/>
                <a:gd name="T40" fmla="*/ 61 w 67"/>
                <a:gd name="T41" fmla="*/ 36 h 68"/>
                <a:gd name="T42" fmla="*/ 61 w 67"/>
                <a:gd name="T43" fmla="*/ 14 h 68"/>
                <a:gd name="T44" fmla="*/ 64 w 67"/>
                <a:gd name="T45" fmla="*/ 15 h 68"/>
                <a:gd name="T46" fmla="*/ 63 w 67"/>
                <a:gd name="T47" fmla="*/ 23 h 68"/>
                <a:gd name="T48" fmla="*/ 66 w 67"/>
                <a:gd name="T49" fmla="*/ 25 h 68"/>
                <a:gd name="T50" fmla="*/ 67 w 67"/>
                <a:gd name="T51" fmla="*/ 17 h 68"/>
                <a:gd name="T52" fmla="*/ 63 w 67"/>
                <a:gd name="T53" fmla="*/ 11 h 68"/>
                <a:gd name="T54" fmla="*/ 35 w 67"/>
                <a:gd name="T55" fmla="*/ 29 h 68"/>
                <a:gd name="T56" fmla="*/ 58 w 67"/>
                <a:gd name="T57" fmla="*/ 14 h 68"/>
                <a:gd name="T58" fmla="*/ 9 w 67"/>
                <a:gd name="T59" fmla="*/ 10 h 68"/>
                <a:gd name="T60" fmla="*/ 15 w 67"/>
                <a:gd name="T61" fmla="*/ 5 h 68"/>
                <a:gd name="T62" fmla="*/ 54 w 67"/>
                <a:gd name="T63" fmla="*/ 5 h 68"/>
                <a:gd name="T64" fmla="*/ 58 w 67"/>
                <a:gd name="T65" fmla="*/ 11 h 68"/>
                <a:gd name="T66" fmla="*/ 9 w 67"/>
                <a:gd name="T67" fmla="*/ 10 h 68"/>
                <a:gd name="T68" fmla="*/ 32 w 67"/>
                <a:gd name="T69" fmla="*/ 14 h 68"/>
                <a:gd name="T70" fmla="*/ 9 w 67"/>
                <a:gd name="T71" fmla="*/ 29 h 68"/>
                <a:gd name="T72" fmla="*/ 9 w 67"/>
                <a:gd name="T73" fmla="*/ 32 h 68"/>
                <a:gd name="T74" fmla="*/ 58 w 67"/>
                <a:gd name="T75" fmla="*/ 35 h 68"/>
                <a:gd name="T76" fmla="*/ 43 w 67"/>
                <a:gd name="T77" fmla="*/ 34 h 68"/>
                <a:gd name="T78" fmla="*/ 20 w 67"/>
                <a:gd name="T79" fmla="*/ 35 h 68"/>
                <a:gd name="T80" fmla="*/ 9 w 67"/>
                <a:gd name="T81" fmla="*/ 32 h 68"/>
                <a:gd name="T82" fmla="*/ 24 w 67"/>
                <a:gd name="T83" fmla="*/ 37 h 68"/>
                <a:gd name="T84" fmla="*/ 46 w 67"/>
                <a:gd name="T85" fmla="*/ 40 h 68"/>
                <a:gd name="T86" fmla="*/ 20 w 67"/>
                <a:gd name="T87" fmla="*/ 51 h 68"/>
                <a:gd name="T88" fmla="*/ 6 w 67"/>
                <a:gd name="T89" fmla="*/ 40 h 68"/>
                <a:gd name="T90" fmla="*/ 18 w 67"/>
                <a:gd name="T91" fmla="*/ 38 h 68"/>
                <a:gd name="T92" fmla="*/ 17 w 67"/>
                <a:gd name="T93" fmla="*/ 51 h 68"/>
                <a:gd name="T94" fmla="*/ 6 w 67"/>
                <a:gd name="T95" fmla="*/ 40 h 68"/>
                <a:gd name="T96" fmla="*/ 15 w 67"/>
                <a:gd name="T97" fmla="*/ 65 h 68"/>
                <a:gd name="T98" fmla="*/ 10 w 67"/>
                <a:gd name="T99" fmla="*/ 63 h 68"/>
                <a:gd name="T100" fmla="*/ 17 w 67"/>
                <a:gd name="T101" fmla="*/ 60 h 68"/>
                <a:gd name="T102" fmla="*/ 56 w 67"/>
                <a:gd name="T103" fmla="*/ 63 h 68"/>
                <a:gd name="T104" fmla="*/ 52 w 67"/>
                <a:gd name="T105" fmla="*/ 65 h 68"/>
                <a:gd name="T106" fmla="*/ 50 w 67"/>
                <a:gd name="T107" fmla="*/ 60 h 68"/>
                <a:gd name="T108" fmla="*/ 56 w 67"/>
                <a:gd name="T109" fmla="*/ 63 h 68"/>
                <a:gd name="T110" fmla="*/ 58 w 67"/>
                <a:gd name="T111" fmla="*/ 57 h 68"/>
                <a:gd name="T112" fmla="*/ 18 w 67"/>
                <a:gd name="T113" fmla="*/ 57 h 68"/>
                <a:gd name="T114" fmla="*/ 6 w 67"/>
                <a:gd name="T115" fmla="*/ 57 h 68"/>
                <a:gd name="T116" fmla="*/ 61 w 67"/>
                <a:gd name="T117" fmla="*/ 54 h 68"/>
                <a:gd name="T118" fmla="*/ 61 w 67"/>
                <a:gd name="T119" fmla="*/ 51 h 68"/>
                <a:gd name="T120" fmla="*/ 49 w 67"/>
                <a:gd name="T121" fmla="*/ 39 h 68"/>
                <a:gd name="T122" fmla="*/ 59 w 67"/>
                <a:gd name="T123" fmla="*/ 38 h 68"/>
                <a:gd name="T124" fmla="*/ 61 w 67"/>
                <a:gd name="T125" fmla="*/ 5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" h="68">
                  <a:moveTo>
                    <a:pt x="63" y="11"/>
                  </a:moveTo>
                  <a:cubicBezTo>
                    <a:pt x="61" y="11"/>
                    <a:pt x="61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6"/>
                    <a:pt x="58" y="3"/>
                    <a:pt x="55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46" y="1"/>
                    <a:pt x="40" y="0"/>
                    <a:pt x="33" y="0"/>
                  </a:cubicBezTo>
                  <a:cubicBezTo>
                    <a:pt x="27" y="0"/>
                    <a:pt x="21" y="1"/>
                    <a:pt x="15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3"/>
                    <a:pt x="6" y="6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5"/>
                    <a:pt x="4" y="24"/>
                    <a:pt x="4" y="2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5"/>
                    <a:pt x="3" y="15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4" y="36"/>
                    <a:pt x="3" y="38"/>
                    <a:pt x="3" y="40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9"/>
                    <a:pt x="3" y="60"/>
                    <a:pt x="4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6"/>
                    <a:pt x="9" y="68"/>
                    <a:pt x="12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8" y="68"/>
                    <a:pt x="20" y="66"/>
                    <a:pt x="20" y="63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6"/>
                    <a:pt x="49" y="68"/>
                    <a:pt x="52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7" y="68"/>
                    <a:pt x="59" y="66"/>
                    <a:pt x="59" y="63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60"/>
                    <a:pt x="64" y="59"/>
                    <a:pt x="64" y="58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38"/>
                    <a:pt x="63" y="36"/>
                    <a:pt x="61" y="36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4" y="15"/>
                    <a:pt x="64" y="15"/>
                  </a:cubicBezTo>
                  <a:cubicBezTo>
                    <a:pt x="63" y="15"/>
                    <a:pt x="63" y="16"/>
                    <a:pt x="63" y="17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4"/>
                    <a:pt x="63" y="25"/>
                    <a:pt x="64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7" y="24"/>
                    <a:pt x="67" y="23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3"/>
                    <a:pt x="65" y="11"/>
                    <a:pt x="63" y="11"/>
                  </a:cubicBezTo>
                  <a:close/>
                  <a:moveTo>
                    <a:pt x="58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58" y="14"/>
                    <a:pt x="58" y="14"/>
                    <a:pt x="58" y="14"/>
                  </a:cubicBezTo>
                  <a:lnTo>
                    <a:pt x="58" y="29"/>
                  </a:lnTo>
                  <a:close/>
                  <a:moveTo>
                    <a:pt x="9" y="10"/>
                  </a:moveTo>
                  <a:cubicBezTo>
                    <a:pt x="9" y="8"/>
                    <a:pt x="10" y="6"/>
                    <a:pt x="13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7" y="3"/>
                    <a:pt x="40" y="3"/>
                    <a:pt x="51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6" y="6"/>
                    <a:pt x="58" y="8"/>
                    <a:pt x="58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9" y="10"/>
                  </a:lnTo>
                  <a:close/>
                  <a:moveTo>
                    <a:pt x="9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9" y="14"/>
                  </a:lnTo>
                  <a:close/>
                  <a:moveTo>
                    <a:pt x="9" y="32"/>
                  </a:moveTo>
                  <a:cubicBezTo>
                    <a:pt x="58" y="32"/>
                    <a:pt x="58" y="32"/>
                    <a:pt x="58" y="32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4"/>
                    <a:pt x="45" y="34"/>
                    <a:pt x="4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2" y="34"/>
                    <a:pt x="21" y="34"/>
                    <a:pt x="20" y="35"/>
                  </a:cubicBezTo>
                  <a:cubicBezTo>
                    <a:pt x="9" y="35"/>
                    <a:pt x="9" y="35"/>
                    <a:pt x="9" y="35"/>
                  </a:cubicBezTo>
                  <a:lnTo>
                    <a:pt x="9" y="32"/>
                  </a:lnTo>
                  <a:close/>
                  <a:moveTo>
                    <a:pt x="21" y="40"/>
                  </a:moveTo>
                  <a:cubicBezTo>
                    <a:pt x="21" y="38"/>
                    <a:pt x="22" y="37"/>
                    <a:pt x="2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5" y="37"/>
                    <a:pt x="46" y="38"/>
                    <a:pt x="46" y="4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20" y="51"/>
                    <a:pt x="20" y="51"/>
                    <a:pt x="20" y="51"/>
                  </a:cubicBezTo>
                  <a:lnTo>
                    <a:pt x="21" y="40"/>
                  </a:lnTo>
                  <a:close/>
                  <a:moveTo>
                    <a:pt x="6" y="40"/>
                  </a:moveTo>
                  <a:cubicBezTo>
                    <a:pt x="6" y="39"/>
                    <a:pt x="6" y="38"/>
                    <a:pt x="7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6" y="51"/>
                    <a:pt x="6" y="51"/>
                    <a:pt x="6" y="51"/>
                  </a:cubicBezTo>
                  <a:lnTo>
                    <a:pt x="6" y="40"/>
                  </a:lnTo>
                  <a:close/>
                  <a:moveTo>
                    <a:pt x="17" y="63"/>
                  </a:moveTo>
                  <a:cubicBezTo>
                    <a:pt x="17" y="64"/>
                    <a:pt x="16" y="65"/>
                    <a:pt x="15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0" y="64"/>
                    <a:pt x="10" y="63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7" y="60"/>
                    <a:pt x="17" y="60"/>
                    <a:pt x="17" y="60"/>
                  </a:cubicBezTo>
                  <a:lnTo>
                    <a:pt x="17" y="63"/>
                  </a:lnTo>
                  <a:close/>
                  <a:moveTo>
                    <a:pt x="56" y="63"/>
                  </a:moveTo>
                  <a:cubicBezTo>
                    <a:pt x="56" y="64"/>
                    <a:pt x="56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1" y="65"/>
                    <a:pt x="50" y="64"/>
                    <a:pt x="50" y="63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6" y="60"/>
                    <a:pt x="56" y="60"/>
                    <a:pt x="56" y="60"/>
                  </a:cubicBezTo>
                  <a:lnTo>
                    <a:pt x="56" y="63"/>
                  </a:lnTo>
                  <a:close/>
                  <a:moveTo>
                    <a:pt x="61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1" y="54"/>
                    <a:pt x="61" y="54"/>
                    <a:pt x="61" y="54"/>
                  </a:cubicBezTo>
                  <a:lnTo>
                    <a:pt x="61" y="57"/>
                  </a:lnTo>
                  <a:close/>
                  <a:moveTo>
                    <a:pt x="61" y="51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0" y="38"/>
                    <a:pt x="61" y="39"/>
                    <a:pt x="61" y="40"/>
                  </a:cubicBezTo>
                  <a:lnTo>
                    <a:pt x="6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稻壳儿春秋广告/盗版必究        原创来源：http://chn.docer.com/works?userid=199329941#!/work_time"/>
            <p:cNvSpPr/>
            <p:nvPr/>
          </p:nvSpPr>
          <p:spPr bwMode="auto">
            <a:xfrm>
              <a:off x="8191031" y="2424215"/>
              <a:ext cx="30525" cy="117013"/>
            </a:xfrm>
            <a:custGeom>
              <a:avLst/>
              <a:gdLst>
                <a:gd name="T0" fmla="*/ 1 w 3"/>
                <a:gd name="T1" fmla="*/ 0 h 11"/>
                <a:gd name="T2" fmla="*/ 0 w 3"/>
                <a:gd name="T3" fmla="*/ 2 h 11"/>
                <a:gd name="T4" fmla="*/ 0 w 3"/>
                <a:gd name="T5" fmla="*/ 10 h 11"/>
                <a:gd name="T6" fmla="*/ 1 w 3"/>
                <a:gd name="T7" fmla="*/ 11 h 11"/>
                <a:gd name="T8" fmla="*/ 3 w 3"/>
                <a:gd name="T9" fmla="*/ 10 h 11"/>
                <a:gd name="T10" fmla="*/ 3 w 3"/>
                <a:gd name="T11" fmla="*/ 2 h 11"/>
                <a:gd name="T12" fmla="*/ 1 w 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稻壳儿春秋广告/盗版必究        原创来源：http://chn.docer.com/works?userid=199329941#!/work_time"/>
            <p:cNvSpPr/>
            <p:nvPr/>
          </p:nvSpPr>
          <p:spPr bwMode="auto">
            <a:xfrm>
              <a:off x="8231731" y="2424215"/>
              <a:ext cx="45788" cy="117013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2 h 11"/>
                <a:gd name="T4" fmla="*/ 0 w 4"/>
                <a:gd name="T5" fmla="*/ 10 h 11"/>
                <a:gd name="T6" fmla="*/ 2 w 4"/>
                <a:gd name="T7" fmla="*/ 11 h 11"/>
                <a:gd name="T8" fmla="*/ 4 w 4"/>
                <a:gd name="T9" fmla="*/ 10 h 11"/>
                <a:gd name="T10" fmla="*/ 4 w 4"/>
                <a:gd name="T11" fmla="*/ 2 h 11"/>
                <a:gd name="T12" fmla="*/ 2 w 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稻壳儿春秋广告/盗版必究        原创来源：http://chn.docer.com/works?userid=199329941#!/work_time"/>
            <p:cNvSpPr/>
            <p:nvPr/>
          </p:nvSpPr>
          <p:spPr bwMode="auto">
            <a:xfrm>
              <a:off x="8287694" y="2424215"/>
              <a:ext cx="30525" cy="117013"/>
            </a:xfrm>
            <a:custGeom>
              <a:avLst/>
              <a:gdLst>
                <a:gd name="T0" fmla="*/ 2 w 3"/>
                <a:gd name="T1" fmla="*/ 0 h 11"/>
                <a:gd name="T2" fmla="*/ 0 w 3"/>
                <a:gd name="T3" fmla="*/ 2 h 11"/>
                <a:gd name="T4" fmla="*/ 0 w 3"/>
                <a:gd name="T5" fmla="*/ 10 h 11"/>
                <a:gd name="T6" fmla="*/ 2 w 3"/>
                <a:gd name="T7" fmla="*/ 11 h 11"/>
                <a:gd name="T8" fmla="*/ 3 w 3"/>
                <a:gd name="T9" fmla="*/ 10 h 11"/>
                <a:gd name="T10" fmla="*/ 3 w 3"/>
                <a:gd name="T11" fmla="*/ 2 h 11"/>
                <a:gd name="T12" fmla="*/ 2 w 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稻壳儿春秋广告/盗版必究        原创来源：http://chn.docer.com/works?userid=199329941#!/work_time"/>
            <p:cNvSpPr/>
            <p:nvPr/>
          </p:nvSpPr>
          <p:spPr bwMode="auto">
            <a:xfrm>
              <a:off x="8094369" y="2424215"/>
              <a:ext cx="30525" cy="117013"/>
            </a:xfrm>
            <a:custGeom>
              <a:avLst/>
              <a:gdLst>
                <a:gd name="T0" fmla="*/ 1 w 3"/>
                <a:gd name="T1" fmla="*/ 0 h 11"/>
                <a:gd name="T2" fmla="*/ 0 w 3"/>
                <a:gd name="T3" fmla="*/ 2 h 11"/>
                <a:gd name="T4" fmla="*/ 0 w 3"/>
                <a:gd name="T5" fmla="*/ 10 h 11"/>
                <a:gd name="T6" fmla="*/ 1 w 3"/>
                <a:gd name="T7" fmla="*/ 11 h 11"/>
                <a:gd name="T8" fmla="*/ 3 w 3"/>
                <a:gd name="T9" fmla="*/ 10 h 11"/>
                <a:gd name="T10" fmla="*/ 3 w 3"/>
                <a:gd name="T11" fmla="*/ 2 h 11"/>
                <a:gd name="T12" fmla="*/ 1 w 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稻壳儿春秋广告/盗版必究        原创来源：http://chn.docer.com/works?userid=199329941#!/work_time"/>
            <p:cNvSpPr/>
            <p:nvPr/>
          </p:nvSpPr>
          <p:spPr bwMode="auto">
            <a:xfrm>
              <a:off x="8140156" y="2424215"/>
              <a:ext cx="30525" cy="117013"/>
            </a:xfrm>
            <a:custGeom>
              <a:avLst/>
              <a:gdLst>
                <a:gd name="T0" fmla="*/ 2 w 3"/>
                <a:gd name="T1" fmla="*/ 0 h 11"/>
                <a:gd name="T2" fmla="*/ 0 w 3"/>
                <a:gd name="T3" fmla="*/ 2 h 11"/>
                <a:gd name="T4" fmla="*/ 0 w 3"/>
                <a:gd name="T5" fmla="*/ 10 h 11"/>
                <a:gd name="T6" fmla="*/ 2 w 3"/>
                <a:gd name="T7" fmla="*/ 11 h 11"/>
                <a:gd name="T8" fmla="*/ 3 w 3"/>
                <a:gd name="T9" fmla="*/ 10 h 11"/>
                <a:gd name="T10" fmla="*/ 3 w 3"/>
                <a:gd name="T11" fmla="*/ 2 h 11"/>
                <a:gd name="T12" fmla="*/ 2 w 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稻壳儿春秋广告/盗版必究        原创来源：http://chn.docer.com/works?userid=199329941#!/work_time"/>
            <p:cNvSpPr/>
            <p:nvPr/>
          </p:nvSpPr>
          <p:spPr bwMode="auto">
            <a:xfrm>
              <a:off x="8404707" y="2495440"/>
              <a:ext cx="76313" cy="35613"/>
            </a:xfrm>
            <a:custGeom>
              <a:avLst/>
              <a:gdLst>
                <a:gd name="T0" fmla="*/ 6 w 7"/>
                <a:gd name="T1" fmla="*/ 0 h 3"/>
                <a:gd name="T2" fmla="*/ 1 w 7"/>
                <a:gd name="T3" fmla="*/ 0 h 3"/>
                <a:gd name="T4" fmla="*/ 0 w 7"/>
                <a:gd name="T5" fmla="*/ 1 h 3"/>
                <a:gd name="T6" fmla="*/ 1 w 7"/>
                <a:gd name="T7" fmla="*/ 3 h 3"/>
                <a:gd name="T8" fmla="*/ 6 w 7"/>
                <a:gd name="T9" fmla="*/ 3 h 3"/>
                <a:gd name="T10" fmla="*/ 7 w 7"/>
                <a:gd name="T11" fmla="*/ 1 h 3"/>
                <a:gd name="T12" fmla="*/ 6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9566" cy="1323974"/>
          </a:xfrm>
          <a:prstGeom prst="rect">
            <a:avLst/>
          </a:prstGeom>
        </p:spPr>
      </p:pic>
      <p:pic>
        <p:nvPicPr>
          <p:cNvPr id="6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62650"/>
            <a:ext cx="1021710" cy="895350"/>
          </a:xfrm>
          <a:prstGeom prst="rect">
            <a:avLst/>
          </a:prstGeom>
        </p:spPr>
      </p:pic>
      <p:pic>
        <p:nvPicPr>
          <p:cNvPr id="1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86" y="0"/>
            <a:ext cx="1346113" cy="1152525"/>
          </a:xfrm>
          <a:prstGeom prst="rect">
            <a:avLst/>
          </a:prstGeom>
        </p:spPr>
      </p:pic>
      <p:pic>
        <p:nvPicPr>
          <p:cNvPr id="15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74" y="6063527"/>
            <a:ext cx="1738126" cy="794473"/>
          </a:xfrm>
          <a:prstGeom prst="rect">
            <a:avLst/>
          </a:prstGeom>
        </p:spPr>
      </p:pic>
      <p:sp>
        <p:nvSpPr>
          <p:cNvPr id="16" name="稻壳儿春秋广告/盗版必究        原创来源：http://chn.docer.com/works?userid=199329941#!/work_time"/>
          <p:cNvSpPr txBox="1"/>
          <p:nvPr/>
        </p:nvSpPr>
        <p:spPr>
          <a:xfrm>
            <a:off x="5234880" y="345347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此处添加标题</a:t>
            </a:r>
          </a:p>
        </p:txBody>
      </p:sp>
      <p:sp>
        <p:nvSpPr>
          <p:cNvPr id="17" name="稻壳儿春秋广告/盗版必究        原创来源：http://chn.docer.com/works?userid=199329941#!/work_time"/>
          <p:cNvSpPr txBox="1"/>
          <p:nvPr/>
        </p:nvSpPr>
        <p:spPr>
          <a:xfrm>
            <a:off x="4569336" y="646583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 bwMode="auto">
          <a:xfrm>
            <a:off x="6107532" y="4094940"/>
            <a:ext cx="1669180" cy="1689770"/>
          </a:xfrm>
          <a:custGeom>
            <a:avLst/>
            <a:gdLst>
              <a:gd name="T0" fmla="*/ 282 w 541"/>
              <a:gd name="T1" fmla="*/ 2 h 547"/>
              <a:gd name="T2" fmla="*/ 266 w 541"/>
              <a:gd name="T3" fmla="*/ 13 h 547"/>
              <a:gd name="T4" fmla="*/ 258 w 541"/>
              <a:gd name="T5" fmla="*/ 27 h 547"/>
              <a:gd name="T6" fmla="*/ 231 w 541"/>
              <a:gd name="T7" fmla="*/ 57 h 547"/>
              <a:gd name="T8" fmla="*/ 209 w 541"/>
              <a:gd name="T9" fmla="*/ 77 h 547"/>
              <a:gd name="T10" fmla="*/ 153 w 541"/>
              <a:gd name="T11" fmla="*/ 114 h 547"/>
              <a:gd name="T12" fmla="*/ 117 w 541"/>
              <a:gd name="T13" fmla="*/ 128 h 547"/>
              <a:gd name="T14" fmla="*/ 92 w 541"/>
              <a:gd name="T15" fmla="*/ 135 h 547"/>
              <a:gd name="T16" fmla="*/ 37 w 541"/>
              <a:gd name="T17" fmla="*/ 144 h 547"/>
              <a:gd name="T18" fmla="*/ 38 w 541"/>
              <a:gd name="T19" fmla="*/ 150 h 547"/>
              <a:gd name="T20" fmla="*/ 78 w 541"/>
              <a:gd name="T21" fmla="*/ 148 h 547"/>
              <a:gd name="T22" fmla="*/ 233 w 541"/>
              <a:gd name="T23" fmla="*/ 70 h 547"/>
              <a:gd name="T24" fmla="*/ 253 w 541"/>
              <a:gd name="T25" fmla="*/ 48 h 547"/>
              <a:gd name="T26" fmla="*/ 279 w 541"/>
              <a:gd name="T27" fmla="*/ 13 h 547"/>
              <a:gd name="T28" fmla="*/ 281 w 541"/>
              <a:gd name="T29" fmla="*/ 13 h 547"/>
              <a:gd name="T30" fmla="*/ 308 w 541"/>
              <a:gd name="T31" fmla="*/ 15 h 547"/>
              <a:gd name="T32" fmla="*/ 411 w 541"/>
              <a:gd name="T33" fmla="*/ 51 h 547"/>
              <a:gd name="T34" fmla="*/ 442 w 541"/>
              <a:gd name="T35" fmla="*/ 79 h 547"/>
              <a:gd name="T36" fmla="*/ 475 w 541"/>
              <a:gd name="T37" fmla="*/ 112 h 547"/>
              <a:gd name="T38" fmla="*/ 497 w 541"/>
              <a:gd name="T39" fmla="*/ 142 h 547"/>
              <a:gd name="T40" fmla="*/ 509 w 541"/>
              <a:gd name="T41" fmla="*/ 169 h 547"/>
              <a:gd name="T42" fmla="*/ 528 w 541"/>
              <a:gd name="T43" fmla="*/ 227 h 547"/>
              <a:gd name="T44" fmla="*/ 530 w 541"/>
              <a:gd name="T45" fmla="*/ 267 h 547"/>
              <a:gd name="T46" fmla="*/ 482 w 541"/>
              <a:gd name="T47" fmla="*/ 426 h 547"/>
              <a:gd name="T48" fmla="*/ 334 w 541"/>
              <a:gd name="T49" fmla="*/ 528 h 547"/>
              <a:gd name="T50" fmla="*/ 286 w 541"/>
              <a:gd name="T51" fmla="*/ 536 h 547"/>
              <a:gd name="T52" fmla="*/ 172 w 541"/>
              <a:gd name="T53" fmla="*/ 518 h 547"/>
              <a:gd name="T54" fmla="*/ 66 w 541"/>
              <a:gd name="T55" fmla="*/ 438 h 547"/>
              <a:gd name="T56" fmla="*/ 11 w 541"/>
              <a:gd name="T57" fmla="*/ 319 h 547"/>
              <a:gd name="T58" fmla="*/ 9 w 541"/>
              <a:gd name="T59" fmla="*/ 306 h 547"/>
              <a:gd name="T60" fmla="*/ 9 w 541"/>
              <a:gd name="T61" fmla="*/ 243 h 547"/>
              <a:gd name="T62" fmla="*/ 28 w 541"/>
              <a:gd name="T63" fmla="*/ 166 h 547"/>
              <a:gd name="T64" fmla="*/ 16 w 541"/>
              <a:gd name="T65" fmla="*/ 174 h 547"/>
              <a:gd name="T66" fmla="*/ 7 w 541"/>
              <a:gd name="T67" fmla="*/ 203 h 547"/>
              <a:gd name="T68" fmla="*/ 1 w 541"/>
              <a:gd name="T69" fmla="*/ 300 h 547"/>
              <a:gd name="T70" fmla="*/ 8 w 541"/>
              <a:gd name="T71" fmla="*/ 343 h 547"/>
              <a:gd name="T72" fmla="*/ 32 w 541"/>
              <a:gd name="T73" fmla="*/ 402 h 547"/>
              <a:gd name="T74" fmla="*/ 59 w 541"/>
              <a:gd name="T75" fmla="*/ 446 h 547"/>
              <a:gd name="T76" fmla="*/ 104 w 541"/>
              <a:gd name="T77" fmla="*/ 490 h 547"/>
              <a:gd name="T78" fmla="*/ 225 w 541"/>
              <a:gd name="T79" fmla="*/ 543 h 547"/>
              <a:gd name="T80" fmla="*/ 294 w 541"/>
              <a:gd name="T81" fmla="*/ 544 h 547"/>
              <a:gd name="T82" fmla="*/ 338 w 541"/>
              <a:gd name="T83" fmla="*/ 538 h 547"/>
              <a:gd name="T84" fmla="*/ 415 w 541"/>
              <a:gd name="T85" fmla="*/ 503 h 547"/>
              <a:gd name="T86" fmla="*/ 420 w 541"/>
              <a:gd name="T87" fmla="*/ 503 h 547"/>
              <a:gd name="T88" fmla="*/ 446 w 541"/>
              <a:gd name="T89" fmla="*/ 482 h 547"/>
              <a:gd name="T90" fmla="*/ 462 w 541"/>
              <a:gd name="T91" fmla="*/ 470 h 547"/>
              <a:gd name="T92" fmla="*/ 496 w 541"/>
              <a:gd name="T93" fmla="*/ 426 h 547"/>
              <a:gd name="T94" fmla="*/ 525 w 541"/>
              <a:gd name="T95" fmla="*/ 369 h 547"/>
              <a:gd name="T96" fmla="*/ 541 w 541"/>
              <a:gd name="T97" fmla="*/ 294 h 547"/>
              <a:gd name="T98" fmla="*/ 528 w 541"/>
              <a:gd name="T99" fmla="*/ 185 h 547"/>
              <a:gd name="T100" fmla="*/ 499 w 541"/>
              <a:gd name="T101" fmla="*/ 125 h 547"/>
              <a:gd name="T102" fmla="*/ 478 w 541"/>
              <a:gd name="T103" fmla="*/ 99 h 547"/>
              <a:gd name="T104" fmla="*/ 433 w 541"/>
              <a:gd name="T105" fmla="*/ 55 h 547"/>
              <a:gd name="T106" fmla="*/ 380 w 541"/>
              <a:gd name="T107" fmla="*/ 25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41" h="547">
                <a:moveTo>
                  <a:pt x="382" y="26"/>
                </a:moveTo>
                <a:cubicBezTo>
                  <a:pt x="357" y="16"/>
                  <a:pt x="326" y="7"/>
                  <a:pt x="298" y="3"/>
                </a:cubicBezTo>
                <a:cubicBezTo>
                  <a:pt x="293" y="3"/>
                  <a:pt x="287" y="2"/>
                  <a:pt x="282" y="2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0"/>
                  <a:pt x="273" y="4"/>
                  <a:pt x="271" y="5"/>
                </a:cubicBezTo>
                <a:cubicBezTo>
                  <a:pt x="269" y="8"/>
                  <a:pt x="268" y="10"/>
                  <a:pt x="266" y="13"/>
                </a:cubicBezTo>
                <a:cubicBezTo>
                  <a:pt x="265" y="14"/>
                  <a:pt x="264" y="17"/>
                  <a:pt x="262" y="19"/>
                </a:cubicBezTo>
                <a:cubicBezTo>
                  <a:pt x="260" y="22"/>
                  <a:pt x="259" y="25"/>
                  <a:pt x="257" y="27"/>
                </a:cubicBezTo>
                <a:cubicBezTo>
                  <a:pt x="254" y="31"/>
                  <a:pt x="253" y="34"/>
                  <a:pt x="258" y="27"/>
                </a:cubicBezTo>
                <a:cubicBezTo>
                  <a:pt x="261" y="24"/>
                  <a:pt x="254" y="33"/>
                  <a:pt x="250" y="36"/>
                </a:cubicBezTo>
                <a:cubicBezTo>
                  <a:pt x="247" y="39"/>
                  <a:pt x="244" y="43"/>
                  <a:pt x="241" y="46"/>
                </a:cubicBezTo>
                <a:cubicBezTo>
                  <a:pt x="238" y="50"/>
                  <a:pt x="234" y="53"/>
                  <a:pt x="231" y="57"/>
                </a:cubicBezTo>
                <a:cubicBezTo>
                  <a:pt x="228" y="60"/>
                  <a:pt x="224" y="63"/>
                  <a:pt x="220" y="67"/>
                </a:cubicBezTo>
                <a:cubicBezTo>
                  <a:pt x="218" y="68"/>
                  <a:pt x="217" y="70"/>
                  <a:pt x="215" y="72"/>
                </a:cubicBezTo>
                <a:cubicBezTo>
                  <a:pt x="213" y="74"/>
                  <a:pt x="211" y="75"/>
                  <a:pt x="209" y="77"/>
                </a:cubicBezTo>
                <a:cubicBezTo>
                  <a:pt x="204" y="81"/>
                  <a:pt x="193" y="89"/>
                  <a:pt x="182" y="96"/>
                </a:cubicBezTo>
                <a:cubicBezTo>
                  <a:pt x="171" y="103"/>
                  <a:pt x="160" y="109"/>
                  <a:pt x="156" y="111"/>
                </a:cubicBezTo>
                <a:cubicBezTo>
                  <a:pt x="162" y="108"/>
                  <a:pt x="160" y="110"/>
                  <a:pt x="153" y="114"/>
                </a:cubicBezTo>
                <a:cubicBezTo>
                  <a:pt x="150" y="116"/>
                  <a:pt x="145" y="118"/>
                  <a:pt x="141" y="121"/>
                </a:cubicBezTo>
                <a:cubicBezTo>
                  <a:pt x="136" y="123"/>
                  <a:pt x="131" y="124"/>
                  <a:pt x="127" y="126"/>
                </a:cubicBezTo>
                <a:cubicBezTo>
                  <a:pt x="123" y="127"/>
                  <a:pt x="119" y="128"/>
                  <a:pt x="117" y="128"/>
                </a:cubicBezTo>
                <a:cubicBezTo>
                  <a:pt x="114" y="129"/>
                  <a:pt x="112" y="129"/>
                  <a:pt x="111" y="129"/>
                </a:cubicBezTo>
                <a:cubicBezTo>
                  <a:pt x="112" y="129"/>
                  <a:pt x="108" y="131"/>
                  <a:pt x="104" y="132"/>
                </a:cubicBezTo>
                <a:cubicBezTo>
                  <a:pt x="100" y="133"/>
                  <a:pt x="96" y="134"/>
                  <a:pt x="92" y="135"/>
                </a:cubicBezTo>
                <a:cubicBezTo>
                  <a:pt x="80" y="138"/>
                  <a:pt x="76" y="140"/>
                  <a:pt x="74" y="142"/>
                </a:cubicBezTo>
                <a:cubicBezTo>
                  <a:pt x="71" y="142"/>
                  <a:pt x="64" y="142"/>
                  <a:pt x="56" y="143"/>
                </a:cubicBezTo>
                <a:cubicBezTo>
                  <a:pt x="49" y="143"/>
                  <a:pt x="41" y="143"/>
                  <a:pt x="37" y="144"/>
                </a:cubicBezTo>
                <a:cubicBezTo>
                  <a:pt x="31" y="145"/>
                  <a:pt x="37" y="145"/>
                  <a:pt x="40" y="145"/>
                </a:cubicBezTo>
                <a:cubicBezTo>
                  <a:pt x="48" y="146"/>
                  <a:pt x="58" y="146"/>
                  <a:pt x="48" y="148"/>
                </a:cubicBezTo>
                <a:cubicBezTo>
                  <a:pt x="40" y="149"/>
                  <a:pt x="36" y="150"/>
                  <a:pt x="38" y="150"/>
                </a:cubicBezTo>
                <a:cubicBezTo>
                  <a:pt x="38" y="150"/>
                  <a:pt x="40" y="150"/>
                  <a:pt x="44" y="150"/>
                </a:cubicBezTo>
                <a:cubicBezTo>
                  <a:pt x="47" y="150"/>
                  <a:pt x="52" y="150"/>
                  <a:pt x="59" y="150"/>
                </a:cubicBezTo>
                <a:cubicBezTo>
                  <a:pt x="65" y="149"/>
                  <a:pt x="72" y="149"/>
                  <a:pt x="78" y="148"/>
                </a:cubicBezTo>
                <a:cubicBezTo>
                  <a:pt x="82" y="147"/>
                  <a:pt x="85" y="147"/>
                  <a:pt x="88" y="146"/>
                </a:cubicBezTo>
                <a:cubicBezTo>
                  <a:pt x="92" y="146"/>
                  <a:pt x="95" y="145"/>
                  <a:pt x="98" y="144"/>
                </a:cubicBezTo>
                <a:cubicBezTo>
                  <a:pt x="149" y="132"/>
                  <a:pt x="195" y="106"/>
                  <a:pt x="233" y="70"/>
                </a:cubicBezTo>
                <a:cubicBezTo>
                  <a:pt x="236" y="66"/>
                  <a:pt x="238" y="63"/>
                  <a:pt x="241" y="62"/>
                </a:cubicBezTo>
                <a:cubicBezTo>
                  <a:pt x="243" y="60"/>
                  <a:pt x="245" y="58"/>
                  <a:pt x="247" y="55"/>
                </a:cubicBezTo>
                <a:cubicBezTo>
                  <a:pt x="249" y="53"/>
                  <a:pt x="251" y="51"/>
                  <a:pt x="253" y="48"/>
                </a:cubicBezTo>
                <a:cubicBezTo>
                  <a:pt x="257" y="44"/>
                  <a:pt x="260" y="40"/>
                  <a:pt x="262" y="38"/>
                </a:cubicBezTo>
                <a:cubicBezTo>
                  <a:pt x="271" y="21"/>
                  <a:pt x="270" y="29"/>
                  <a:pt x="277" y="17"/>
                </a:cubicBezTo>
                <a:cubicBezTo>
                  <a:pt x="278" y="16"/>
                  <a:pt x="279" y="15"/>
                  <a:pt x="279" y="13"/>
                </a:cubicBezTo>
                <a:cubicBezTo>
                  <a:pt x="279" y="13"/>
                  <a:pt x="279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1" y="13"/>
                  <a:pt x="281" y="13"/>
                </a:cubicBezTo>
                <a:cubicBezTo>
                  <a:pt x="282" y="13"/>
                  <a:pt x="282" y="13"/>
                  <a:pt x="282" y="13"/>
                </a:cubicBezTo>
                <a:cubicBezTo>
                  <a:pt x="284" y="13"/>
                  <a:pt x="286" y="13"/>
                  <a:pt x="287" y="13"/>
                </a:cubicBezTo>
                <a:cubicBezTo>
                  <a:pt x="294" y="13"/>
                  <a:pt x="301" y="14"/>
                  <a:pt x="308" y="15"/>
                </a:cubicBezTo>
                <a:cubicBezTo>
                  <a:pt x="322" y="17"/>
                  <a:pt x="336" y="21"/>
                  <a:pt x="348" y="24"/>
                </a:cubicBezTo>
                <a:cubicBezTo>
                  <a:pt x="361" y="27"/>
                  <a:pt x="370" y="31"/>
                  <a:pt x="380" y="35"/>
                </a:cubicBezTo>
                <a:cubicBezTo>
                  <a:pt x="390" y="39"/>
                  <a:pt x="399" y="44"/>
                  <a:pt x="411" y="51"/>
                </a:cubicBezTo>
                <a:cubicBezTo>
                  <a:pt x="415" y="54"/>
                  <a:pt x="419" y="57"/>
                  <a:pt x="423" y="60"/>
                </a:cubicBezTo>
                <a:cubicBezTo>
                  <a:pt x="426" y="63"/>
                  <a:pt x="430" y="66"/>
                  <a:pt x="433" y="69"/>
                </a:cubicBezTo>
                <a:cubicBezTo>
                  <a:pt x="436" y="73"/>
                  <a:pt x="439" y="76"/>
                  <a:pt x="442" y="79"/>
                </a:cubicBezTo>
                <a:cubicBezTo>
                  <a:pt x="446" y="82"/>
                  <a:pt x="449" y="85"/>
                  <a:pt x="453" y="89"/>
                </a:cubicBezTo>
                <a:cubicBezTo>
                  <a:pt x="457" y="93"/>
                  <a:pt x="461" y="97"/>
                  <a:pt x="464" y="100"/>
                </a:cubicBezTo>
                <a:cubicBezTo>
                  <a:pt x="468" y="104"/>
                  <a:pt x="471" y="108"/>
                  <a:pt x="475" y="112"/>
                </a:cubicBezTo>
                <a:cubicBezTo>
                  <a:pt x="478" y="115"/>
                  <a:pt x="482" y="120"/>
                  <a:pt x="485" y="124"/>
                </a:cubicBezTo>
                <a:cubicBezTo>
                  <a:pt x="488" y="129"/>
                  <a:pt x="492" y="134"/>
                  <a:pt x="495" y="140"/>
                </a:cubicBezTo>
                <a:cubicBezTo>
                  <a:pt x="496" y="141"/>
                  <a:pt x="497" y="142"/>
                  <a:pt x="497" y="142"/>
                </a:cubicBezTo>
                <a:cubicBezTo>
                  <a:pt x="497" y="142"/>
                  <a:pt x="498" y="144"/>
                  <a:pt x="500" y="148"/>
                </a:cubicBezTo>
                <a:cubicBezTo>
                  <a:pt x="501" y="151"/>
                  <a:pt x="504" y="156"/>
                  <a:pt x="506" y="161"/>
                </a:cubicBezTo>
                <a:cubicBezTo>
                  <a:pt x="507" y="164"/>
                  <a:pt x="508" y="166"/>
                  <a:pt x="509" y="169"/>
                </a:cubicBezTo>
                <a:cubicBezTo>
                  <a:pt x="510" y="172"/>
                  <a:pt x="511" y="174"/>
                  <a:pt x="512" y="177"/>
                </a:cubicBezTo>
                <a:cubicBezTo>
                  <a:pt x="514" y="182"/>
                  <a:pt x="516" y="186"/>
                  <a:pt x="517" y="189"/>
                </a:cubicBezTo>
                <a:cubicBezTo>
                  <a:pt x="522" y="199"/>
                  <a:pt x="526" y="209"/>
                  <a:pt x="528" y="227"/>
                </a:cubicBezTo>
                <a:cubicBezTo>
                  <a:pt x="529" y="230"/>
                  <a:pt x="529" y="238"/>
                  <a:pt x="530" y="246"/>
                </a:cubicBezTo>
                <a:cubicBezTo>
                  <a:pt x="530" y="250"/>
                  <a:pt x="530" y="254"/>
                  <a:pt x="530" y="258"/>
                </a:cubicBezTo>
                <a:cubicBezTo>
                  <a:pt x="530" y="262"/>
                  <a:pt x="530" y="265"/>
                  <a:pt x="530" y="267"/>
                </a:cubicBezTo>
                <a:cubicBezTo>
                  <a:pt x="531" y="299"/>
                  <a:pt x="527" y="327"/>
                  <a:pt x="519" y="353"/>
                </a:cubicBezTo>
                <a:cubicBezTo>
                  <a:pt x="515" y="366"/>
                  <a:pt x="511" y="379"/>
                  <a:pt x="504" y="391"/>
                </a:cubicBezTo>
                <a:cubicBezTo>
                  <a:pt x="498" y="403"/>
                  <a:pt x="491" y="415"/>
                  <a:pt x="482" y="426"/>
                </a:cubicBezTo>
                <a:cubicBezTo>
                  <a:pt x="480" y="429"/>
                  <a:pt x="472" y="441"/>
                  <a:pt x="458" y="455"/>
                </a:cubicBezTo>
                <a:cubicBezTo>
                  <a:pt x="444" y="469"/>
                  <a:pt x="425" y="486"/>
                  <a:pt x="402" y="499"/>
                </a:cubicBezTo>
                <a:cubicBezTo>
                  <a:pt x="380" y="513"/>
                  <a:pt x="355" y="522"/>
                  <a:pt x="334" y="528"/>
                </a:cubicBezTo>
                <a:cubicBezTo>
                  <a:pt x="328" y="529"/>
                  <a:pt x="323" y="531"/>
                  <a:pt x="318" y="532"/>
                </a:cubicBezTo>
                <a:cubicBezTo>
                  <a:pt x="314" y="532"/>
                  <a:pt x="309" y="533"/>
                  <a:pt x="305" y="534"/>
                </a:cubicBezTo>
                <a:cubicBezTo>
                  <a:pt x="297" y="535"/>
                  <a:pt x="290" y="535"/>
                  <a:pt x="286" y="536"/>
                </a:cubicBezTo>
                <a:cubicBezTo>
                  <a:pt x="264" y="538"/>
                  <a:pt x="245" y="536"/>
                  <a:pt x="225" y="532"/>
                </a:cubicBezTo>
                <a:cubicBezTo>
                  <a:pt x="221" y="531"/>
                  <a:pt x="215" y="530"/>
                  <a:pt x="210" y="529"/>
                </a:cubicBezTo>
                <a:cubicBezTo>
                  <a:pt x="197" y="527"/>
                  <a:pt x="184" y="523"/>
                  <a:pt x="172" y="518"/>
                </a:cubicBezTo>
                <a:cubicBezTo>
                  <a:pt x="159" y="513"/>
                  <a:pt x="147" y="506"/>
                  <a:pt x="134" y="498"/>
                </a:cubicBezTo>
                <a:cubicBezTo>
                  <a:pt x="121" y="491"/>
                  <a:pt x="108" y="482"/>
                  <a:pt x="97" y="471"/>
                </a:cubicBezTo>
                <a:cubicBezTo>
                  <a:pt x="86" y="461"/>
                  <a:pt x="75" y="450"/>
                  <a:pt x="66" y="438"/>
                </a:cubicBezTo>
                <a:cubicBezTo>
                  <a:pt x="56" y="427"/>
                  <a:pt x="45" y="413"/>
                  <a:pt x="34" y="390"/>
                </a:cubicBezTo>
                <a:cubicBezTo>
                  <a:pt x="30" y="379"/>
                  <a:pt x="25" y="368"/>
                  <a:pt x="21" y="356"/>
                </a:cubicBezTo>
                <a:cubicBezTo>
                  <a:pt x="17" y="344"/>
                  <a:pt x="13" y="331"/>
                  <a:pt x="11" y="319"/>
                </a:cubicBezTo>
                <a:cubicBezTo>
                  <a:pt x="10" y="316"/>
                  <a:pt x="10" y="314"/>
                  <a:pt x="9" y="313"/>
                </a:cubicBezTo>
                <a:cubicBezTo>
                  <a:pt x="9" y="309"/>
                  <a:pt x="9" y="309"/>
                  <a:pt x="9" y="309"/>
                </a:cubicBezTo>
                <a:cubicBezTo>
                  <a:pt x="9" y="306"/>
                  <a:pt x="9" y="306"/>
                  <a:pt x="9" y="306"/>
                </a:cubicBezTo>
                <a:cubicBezTo>
                  <a:pt x="9" y="304"/>
                  <a:pt x="9" y="300"/>
                  <a:pt x="8" y="294"/>
                </a:cubicBezTo>
                <a:cubicBezTo>
                  <a:pt x="8" y="288"/>
                  <a:pt x="7" y="281"/>
                  <a:pt x="7" y="273"/>
                </a:cubicBezTo>
                <a:cubicBezTo>
                  <a:pt x="8" y="259"/>
                  <a:pt x="9" y="245"/>
                  <a:pt x="9" y="243"/>
                </a:cubicBezTo>
                <a:cubicBezTo>
                  <a:pt x="9" y="227"/>
                  <a:pt x="15" y="208"/>
                  <a:pt x="19" y="193"/>
                </a:cubicBezTo>
                <a:cubicBezTo>
                  <a:pt x="21" y="186"/>
                  <a:pt x="23" y="181"/>
                  <a:pt x="25" y="177"/>
                </a:cubicBezTo>
                <a:cubicBezTo>
                  <a:pt x="26" y="172"/>
                  <a:pt x="27" y="169"/>
                  <a:pt x="28" y="166"/>
                </a:cubicBezTo>
                <a:cubicBezTo>
                  <a:pt x="30" y="159"/>
                  <a:pt x="32" y="155"/>
                  <a:pt x="33" y="150"/>
                </a:cubicBezTo>
                <a:cubicBezTo>
                  <a:pt x="36" y="138"/>
                  <a:pt x="24" y="159"/>
                  <a:pt x="21" y="166"/>
                </a:cubicBezTo>
                <a:cubicBezTo>
                  <a:pt x="19" y="169"/>
                  <a:pt x="18" y="172"/>
                  <a:pt x="16" y="174"/>
                </a:cubicBezTo>
                <a:cubicBezTo>
                  <a:pt x="15" y="177"/>
                  <a:pt x="14" y="180"/>
                  <a:pt x="13" y="183"/>
                </a:cubicBezTo>
                <a:cubicBezTo>
                  <a:pt x="13" y="185"/>
                  <a:pt x="11" y="189"/>
                  <a:pt x="10" y="193"/>
                </a:cubicBezTo>
                <a:cubicBezTo>
                  <a:pt x="9" y="197"/>
                  <a:pt x="8" y="201"/>
                  <a:pt x="7" y="203"/>
                </a:cubicBezTo>
                <a:cubicBezTo>
                  <a:pt x="3" y="215"/>
                  <a:pt x="1" y="229"/>
                  <a:pt x="0" y="242"/>
                </a:cubicBezTo>
                <a:cubicBezTo>
                  <a:pt x="0" y="256"/>
                  <a:pt x="1" y="269"/>
                  <a:pt x="1" y="281"/>
                </a:cubicBezTo>
                <a:cubicBezTo>
                  <a:pt x="1" y="289"/>
                  <a:pt x="1" y="295"/>
                  <a:pt x="1" y="300"/>
                </a:cubicBezTo>
                <a:cubicBezTo>
                  <a:pt x="1" y="306"/>
                  <a:pt x="1" y="311"/>
                  <a:pt x="2" y="319"/>
                </a:cubicBezTo>
                <a:cubicBezTo>
                  <a:pt x="3" y="324"/>
                  <a:pt x="4" y="329"/>
                  <a:pt x="5" y="333"/>
                </a:cubicBezTo>
                <a:cubicBezTo>
                  <a:pt x="6" y="337"/>
                  <a:pt x="7" y="341"/>
                  <a:pt x="8" y="343"/>
                </a:cubicBezTo>
                <a:cubicBezTo>
                  <a:pt x="10" y="348"/>
                  <a:pt x="12" y="349"/>
                  <a:pt x="10" y="341"/>
                </a:cubicBezTo>
                <a:cubicBezTo>
                  <a:pt x="13" y="356"/>
                  <a:pt x="15" y="371"/>
                  <a:pt x="25" y="391"/>
                </a:cubicBezTo>
                <a:cubicBezTo>
                  <a:pt x="27" y="395"/>
                  <a:pt x="30" y="398"/>
                  <a:pt x="32" y="402"/>
                </a:cubicBezTo>
                <a:cubicBezTo>
                  <a:pt x="34" y="406"/>
                  <a:pt x="36" y="410"/>
                  <a:pt x="39" y="414"/>
                </a:cubicBezTo>
                <a:cubicBezTo>
                  <a:pt x="44" y="423"/>
                  <a:pt x="48" y="430"/>
                  <a:pt x="52" y="436"/>
                </a:cubicBezTo>
                <a:cubicBezTo>
                  <a:pt x="54" y="439"/>
                  <a:pt x="56" y="443"/>
                  <a:pt x="59" y="446"/>
                </a:cubicBezTo>
                <a:cubicBezTo>
                  <a:pt x="60" y="448"/>
                  <a:pt x="61" y="449"/>
                  <a:pt x="62" y="451"/>
                </a:cubicBezTo>
                <a:cubicBezTo>
                  <a:pt x="64" y="453"/>
                  <a:pt x="65" y="455"/>
                  <a:pt x="67" y="457"/>
                </a:cubicBezTo>
                <a:cubicBezTo>
                  <a:pt x="78" y="470"/>
                  <a:pt x="92" y="481"/>
                  <a:pt x="104" y="490"/>
                </a:cubicBezTo>
                <a:cubicBezTo>
                  <a:pt x="114" y="496"/>
                  <a:pt x="124" y="503"/>
                  <a:pt x="135" y="510"/>
                </a:cubicBezTo>
                <a:cubicBezTo>
                  <a:pt x="146" y="516"/>
                  <a:pt x="158" y="522"/>
                  <a:pt x="171" y="527"/>
                </a:cubicBezTo>
                <a:cubicBezTo>
                  <a:pt x="188" y="534"/>
                  <a:pt x="207" y="541"/>
                  <a:pt x="225" y="543"/>
                </a:cubicBezTo>
                <a:cubicBezTo>
                  <a:pt x="233" y="544"/>
                  <a:pt x="249" y="546"/>
                  <a:pt x="259" y="546"/>
                </a:cubicBezTo>
                <a:cubicBezTo>
                  <a:pt x="269" y="547"/>
                  <a:pt x="281" y="546"/>
                  <a:pt x="285" y="545"/>
                </a:cubicBezTo>
                <a:cubicBezTo>
                  <a:pt x="287" y="545"/>
                  <a:pt x="290" y="544"/>
                  <a:pt x="294" y="544"/>
                </a:cubicBezTo>
                <a:cubicBezTo>
                  <a:pt x="298" y="544"/>
                  <a:pt x="303" y="544"/>
                  <a:pt x="307" y="543"/>
                </a:cubicBezTo>
                <a:cubicBezTo>
                  <a:pt x="316" y="541"/>
                  <a:pt x="324" y="540"/>
                  <a:pt x="323" y="539"/>
                </a:cubicBezTo>
                <a:cubicBezTo>
                  <a:pt x="324" y="540"/>
                  <a:pt x="330" y="539"/>
                  <a:pt x="338" y="538"/>
                </a:cubicBezTo>
                <a:cubicBezTo>
                  <a:pt x="342" y="537"/>
                  <a:pt x="346" y="536"/>
                  <a:pt x="351" y="535"/>
                </a:cubicBezTo>
                <a:cubicBezTo>
                  <a:pt x="356" y="534"/>
                  <a:pt x="361" y="532"/>
                  <a:pt x="366" y="530"/>
                </a:cubicBezTo>
                <a:cubicBezTo>
                  <a:pt x="386" y="523"/>
                  <a:pt x="407" y="511"/>
                  <a:pt x="415" y="503"/>
                </a:cubicBezTo>
                <a:cubicBezTo>
                  <a:pt x="413" y="505"/>
                  <a:pt x="413" y="505"/>
                  <a:pt x="413" y="505"/>
                </a:cubicBezTo>
                <a:cubicBezTo>
                  <a:pt x="410" y="507"/>
                  <a:pt x="408" y="510"/>
                  <a:pt x="415" y="506"/>
                </a:cubicBezTo>
                <a:cubicBezTo>
                  <a:pt x="416" y="506"/>
                  <a:pt x="418" y="504"/>
                  <a:pt x="420" y="503"/>
                </a:cubicBezTo>
                <a:cubicBezTo>
                  <a:pt x="422" y="502"/>
                  <a:pt x="424" y="501"/>
                  <a:pt x="426" y="499"/>
                </a:cubicBezTo>
                <a:cubicBezTo>
                  <a:pt x="429" y="496"/>
                  <a:pt x="433" y="493"/>
                  <a:pt x="436" y="491"/>
                </a:cubicBezTo>
                <a:cubicBezTo>
                  <a:pt x="438" y="489"/>
                  <a:pt x="442" y="485"/>
                  <a:pt x="446" y="482"/>
                </a:cubicBezTo>
                <a:cubicBezTo>
                  <a:pt x="450" y="478"/>
                  <a:pt x="454" y="475"/>
                  <a:pt x="455" y="474"/>
                </a:cubicBezTo>
                <a:cubicBezTo>
                  <a:pt x="457" y="473"/>
                  <a:pt x="456" y="474"/>
                  <a:pt x="456" y="475"/>
                </a:cubicBezTo>
                <a:cubicBezTo>
                  <a:pt x="456" y="475"/>
                  <a:pt x="458" y="474"/>
                  <a:pt x="462" y="470"/>
                </a:cubicBezTo>
                <a:cubicBezTo>
                  <a:pt x="466" y="466"/>
                  <a:pt x="469" y="462"/>
                  <a:pt x="472" y="457"/>
                </a:cubicBezTo>
                <a:cubicBezTo>
                  <a:pt x="476" y="453"/>
                  <a:pt x="479" y="447"/>
                  <a:pt x="485" y="441"/>
                </a:cubicBezTo>
                <a:cubicBezTo>
                  <a:pt x="489" y="436"/>
                  <a:pt x="492" y="431"/>
                  <a:pt x="496" y="426"/>
                </a:cubicBezTo>
                <a:cubicBezTo>
                  <a:pt x="504" y="415"/>
                  <a:pt x="512" y="400"/>
                  <a:pt x="513" y="393"/>
                </a:cubicBezTo>
                <a:cubicBezTo>
                  <a:pt x="515" y="391"/>
                  <a:pt x="517" y="387"/>
                  <a:pt x="519" y="383"/>
                </a:cubicBezTo>
                <a:cubicBezTo>
                  <a:pt x="521" y="379"/>
                  <a:pt x="523" y="374"/>
                  <a:pt x="525" y="369"/>
                </a:cubicBezTo>
                <a:cubicBezTo>
                  <a:pt x="529" y="358"/>
                  <a:pt x="532" y="346"/>
                  <a:pt x="534" y="337"/>
                </a:cubicBezTo>
                <a:cubicBezTo>
                  <a:pt x="535" y="333"/>
                  <a:pt x="537" y="321"/>
                  <a:pt x="537" y="319"/>
                </a:cubicBezTo>
                <a:cubicBezTo>
                  <a:pt x="539" y="313"/>
                  <a:pt x="541" y="316"/>
                  <a:pt x="541" y="294"/>
                </a:cubicBezTo>
                <a:cubicBezTo>
                  <a:pt x="540" y="272"/>
                  <a:pt x="541" y="248"/>
                  <a:pt x="539" y="228"/>
                </a:cubicBezTo>
                <a:cubicBezTo>
                  <a:pt x="537" y="218"/>
                  <a:pt x="535" y="207"/>
                  <a:pt x="532" y="198"/>
                </a:cubicBezTo>
                <a:cubicBezTo>
                  <a:pt x="531" y="193"/>
                  <a:pt x="529" y="189"/>
                  <a:pt x="528" y="185"/>
                </a:cubicBezTo>
                <a:cubicBezTo>
                  <a:pt x="526" y="181"/>
                  <a:pt x="524" y="177"/>
                  <a:pt x="523" y="173"/>
                </a:cubicBezTo>
                <a:cubicBezTo>
                  <a:pt x="516" y="157"/>
                  <a:pt x="510" y="143"/>
                  <a:pt x="504" y="132"/>
                </a:cubicBezTo>
                <a:cubicBezTo>
                  <a:pt x="503" y="131"/>
                  <a:pt x="501" y="128"/>
                  <a:pt x="499" y="125"/>
                </a:cubicBezTo>
                <a:cubicBezTo>
                  <a:pt x="496" y="122"/>
                  <a:pt x="494" y="118"/>
                  <a:pt x="491" y="115"/>
                </a:cubicBezTo>
                <a:cubicBezTo>
                  <a:pt x="485" y="109"/>
                  <a:pt x="480" y="103"/>
                  <a:pt x="480" y="103"/>
                </a:cubicBezTo>
                <a:cubicBezTo>
                  <a:pt x="478" y="99"/>
                  <a:pt x="478" y="99"/>
                  <a:pt x="478" y="99"/>
                </a:cubicBezTo>
                <a:cubicBezTo>
                  <a:pt x="469" y="89"/>
                  <a:pt x="460" y="81"/>
                  <a:pt x="456" y="79"/>
                </a:cubicBezTo>
                <a:cubicBezTo>
                  <a:pt x="454" y="74"/>
                  <a:pt x="454" y="74"/>
                  <a:pt x="454" y="74"/>
                </a:cubicBezTo>
                <a:cubicBezTo>
                  <a:pt x="453" y="73"/>
                  <a:pt x="444" y="64"/>
                  <a:pt x="433" y="55"/>
                </a:cubicBezTo>
                <a:cubicBezTo>
                  <a:pt x="421" y="46"/>
                  <a:pt x="407" y="37"/>
                  <a:pt x="400" y="34"/>
                </a:cubicBezTo>
                <a:cubicBezTo>
                  <a:pt x="395" y="31"/>
                  <a:pt x="387" y="27"/>
                  <a:pt x="383" y="25"/>
                </a:cubicBezTo>
                <a:cubicBezTo>
                  <a:pt x="380" y="24"/>
                  <a:pt x="379" y="24"/>
                  <a:pt x="380" y="25"/>
                </a:cubicBezTo>
                <a:cubicBezTo>
                  <a:pt x="381" y="25"/>
                  <a:pt x="381" y="26"/>
                  <a:pt x="382" y="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 bwMode="auto">
          <a:xfrm>
            <a:off x="5260442" y="2644885"/>
            <a:ext cx="1678003" cy="1697123"/>
          </a:xfrm>
          <a:custGeom>
            <a:avLst/>
            <a:gdLst>
              <a:gd name="T0" fmla="*/ 524 w 544"/>
              <a:gd name="T1" fmla="*/ 375 h 550"/>
              <a:gd name="T2" fmla="*/ 538 w 544"/>
              <a:gd name="T3" fmla="*/ 328 h 550"/>
              <a:gd name="T4" fmla="*/ 542 w 544"/>
              <a:gd name="T5" fmla="*/ 256 h 550"/>
              <a:gd name="T6" fmla="*/ 528 w 544"/>
              <a:gd name="T7" fmla="*/ 189 h 550"/>
              <a:gd name="T8" fmla="*/ 517 w 544"/>
              <a:gd name="T9" fmla="*/ 161 h 550"/>
              <a:gd name="T10" fmla="*/ 500 w 544"/>
              <a:gd name="T11" fmla="*/ 128 h 550"/>
              <a:gd name="T12" fmla="*/ 477 w 544"/>
              <a:gd name="T13" fmla="*/ 99 h 550"/>
              <a:gd name="T14" fmla="*/ 468 w 544"/>
              <a:gd name="T15" fmla="*/ 95 h 550"/>
              <a:gd name="T16" fmla="*/ 494 w 544"/>
              <a:gd name="T17" fmla="*/ 137 h 550"/>
              <a:gd name="T18" fmla="*/ 529 w 544"/>
              <a:gd name="T19" fmla="*/ 320 h 550"/>
              <a:gd name="T20" fmla="*/ 491 w 544"/>
              <a:gd name="T21" fmla="*/ 418 h 550"/>
              <a:gd name="T22" fmla="*/ 441 w 544"/>
              <a:gd name="T23" fmla="*/ 476 h 550"/>
              <a:gd name="T24" fmla="*/ 400 w 544"/>
              <a:gd name="T25" fmla="*/ 502 h 550"/>
              <a:gd name="T26" fmla="*/ 337 w 544"/>
              <a:gd name="T27" fmla="*/ 530 h 550"/>
              <a:gd name="T28" fmla="*/ 287 w 544"/>
              <a:gd name="T29" fmla="*/ 538 h 550"/>
              <a:gd name="T30" fmla="*/ 280 w 544"/>
              <a:gd name="T31" fmla="*/ 539 h 550"/>
              <a:gd name="T32" fmla="*/ 270 w 544"/>
              <a:gd name="T33" fmla="*/ 525 h 550"/>
              <a:gd name="T34" fmla="*/ 252 w 544"/>
              <a:gd name="T35" fmla="*/ 498 h 550"/>
              <a:gd name="T36" fmla="*/ 164 w 544"/>
              <a:gd name="T37" fmla="*/ 430 h 550"/>
              <a:gd name="T38" fmla="*/ 70 w 544"/>
              <a:gd name="T39" fmla="*/ 399 h 550"/>
              <a:gd name="T40" fmla="*/ 41 w 544"/>
              <a:gd name="T41" fmla="*/ 396 h 550"/>
              <a:gd name="T42" fmla="*/ 20 w 544"/>
              <a:gd name="T43" fmla="*/ 339 h 550"/>
              <a:gd name="T44" fmla="*/ 39 w 544"/>
              <a:gd name="T45" fmla="*/ 160 h 550"/>
              <a:gd name="T46" fmla="*/ 97 w 544"/>
              <a:gd name="T47" fmla="*/ 81 h 550"/>
              <a:gd name="T48" fmla="*/ 264 w 544"/>
              <a:gd name="T49" fmla="*/ 11 h 550"/>
              <a:gd name="T50" fmla="*/ 313 w 544"/>
              <a:gd name="T51" fmla="*/ 13 h 550"/>
              <a:gd name="T52" fmla="*/ 376 w 544"/>
              <a:gd name="T53" fmla="*/ 32 h 550"/>
              <a:gd name="T54" fmla="*/ 435 w 544"/>
              <a:gd name="T55" fmla="*/ 66 h 550"/>
              <a:gd name="T56" fmla="*/ 446 w 544"/>
              <a:gd name="T57" fmla="*/ 66 h 550"/>
              <a:gd name="T58" fmla="*/ 423 w 544"/>
              <a:gd name="T59" fmla="*/ 47 h 550"/>
              <a:gd name="T60" fmla="*/ 342 w 544"/>
              <a:gd name="T61" fmla="*/ 13 h 550"/>
              <a:gd name="T62" fmla="*/ 305 w 544"/>
              <a:gd name="T63" fmla="*/ 3 h 550"/>
              <a:gd name="T64" fmla="*/ 217 w 544"/>
              <a:gd name="T65" fmla="*/ 9 h 550"/>
              <a:gd name="T66" fmla="*/ 113 w 544"/>
              <a:gd name="T67" fmla="*/ 55 h 550"/>
              <a:gd name="T68" fmla="*/ 29 w 544"/>
              <a:gd name="T69" fmla="*/ 156 h 550"/>
              <a:gd name="T70" fmla="*/ 10 w 544"/>
              <a:gd name="T71" fmla="*/ 213 h 550"/>
              <a:gd name="T72" fmla="*/ 5 w 544"/>
              <a:gd name="T73" fmla="*/ 251 h 550"/>
              <a:gd name="T74" fmla="*/ 13 w 544"/>
              <a:gd name="T75" fmla="*/ 349 h 550"/>
              <a:gd name="T76" fmla="*/ 18 w 544"/>
              <a:gd name="T77" fmla="*/ 374 h 550"/>
              <a:gd name="T78" fmla="*/ 28 w 544"/>
              <a:gd name="T79" fmla="*/ 397 h 550"/>
              <a:gd name="T80" fmla="*/ 30 w 544"/>
              <a:gd name="T81" fmla="*/ 404 h 550"/>
              <a:gd name="T82" fmla="*/ 40 w 544"/>
              <a:gd name="T83" fmla="*/ 409 h 550"/>
              <a:gd name="T84" fmla="*/ 51 w 544"/>
              <a:gd name="T85" fmla="*/ 409 h 550"/>
              <a:gd name="T86" fmla="*/ 89 w 544"/>
              <a:gd name="T87" fmla="*/ 414 h 550"/>
              <a:gd name="T88" fmla="*/ 134 w 544"/>
              <a:gd name="T89" fmla="*/ 427 h 550"/>
              <a:gd name="T90" fmla="*/ 163 w 544"/>
              <a:gd name="T91" fmla="*/ 441 h 550"/>
              <a:gd name="T92" fmla="*/ 196 w 544"/>
              <a:gd name="T93" fmla="*/ 462 h 550"/>
              <a:gd name="T94" fmla="*/ 262 w 544"/>
              <a:gd name="T95" fmla="*/ 531 h 550"/>
              <a:gd name="T96" fmla="*/ 277 w 544"/>
              <a:gd name="T97" fmla="*/ 549 h 550"/>
              <a:gd name="T98" fmla="*/ 288 w 544"/>
              <a:gd name="T99" fmla="*/ 548 h 550"/>
              <a:gd name="T100" fmla="*/ 365 w 544"/>
              <a:gd name="T101" fmla="*/ 531 h 550"/>
              <a:gd name="T102" fmla="*/ 384 w 544"/>
              <a:gd name="T103" fmla="*/ 523 h 550"/>
              <a:gd name="T104" fmla="*/ 408 w 544"/>
              <a:gd name="T105" fmla="*/ 507 h 550"/>
              <a:gd name="T106" fmla="*/ 467 w 544"/>
              <a:gd name="T107" fmla="*/ 465 h 550"/>
              <a:gd name="T108" fmla="*/ 479 w 544"/>
              <a:gd name="T109" fmla="*/ 4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44" h="550">
                <a:moveTo>
                  <a:pt x="479" y="450"/>
                </a:moveTo>
                <a:cubicBezTo>
                  <a:pt x="487" y="439"/>
                  <a:pt x="496" y="427"/>
                  <a:pt x="504" y="415"/>
                </a:cubicBezTo>
                <a:cubicBezTo>
                  <a:pt x="511" y="402"/>
                  <a:pt x="518" y="388"/>
                  <a:pt x="524" y="375"/>
                </a:cubicBezTo>
                <a:cubicBezTo>
                  <a:pt x="526" y="370"/>
                  <a:pt x="528" y="365"/>
                  <a:pt x="530" y="360"/>
                </a:cubicBezTo>
                <a:cubicBezTo>
                  <a:pt x="531" y="355"/>
                  <a:pt x="533" y="350"/>
                  <a:pt x="534" y="344"/>
                </a:cubicBezTo>
                <a:cubicBezTo>
                  <a:pt x="535" y="341"/>
                  <a:pt x="537" y="333"/>
                  <a:pt x="538" y="328"/>
                </a:cubicBezTo>
                <a:cubicBezTo>
                  <a:pt x="538" y="322"/>
                  <a:pt x="538" y="320"/>
                  <a:pt x="536" y="328"/>
                </a:cubicBezTo>
                <a:cubicBezTo>
                  <a:pt x="536" y="332"/>
                  <a:pt x="538" y="321"/>
                  <a:pt x="539" y="316"/>
                </a:cubicBezTo>
                <a:cubicBezTo>
                  <a:pt x="543" y="297"/>
                  <a:pt x="544" y="278"/>
                  <a:pt x="542" y="256"/>
                </a:cubicBezTo>
                <a:cubicBezTo>
                  <a:pt x="542" y="249"/>
                  <a:pt x="540" y="235"/>
                  <a:pt x="538" y="222"/>
                </a:cubicBezTo>
                <a:cubicBezTo>
                  <a:pt x="535" y="209"/>
                  <a:pt x="532" y="197"/>
                  <a:pt x="531" y="192"/>
                </a:cubicBezTo>
                <a:cubicBezTo>
                  <a:pt x="532" y="198"/>
                  <a:pt x="531" y="197"/>
                  <a:pt x="528" y="189"/>
                </a:cubicBezTo>
                <a:cubicBezTo>
                  <a:pt x="527" y="187"/>
                  <a:pt x="526" y="185"/>
                  <a:pt x="525" y="182"/>
                </a:cubicBezTo>
                <a:cubicBezTo>
                  <a:pt x="524" y="180"/>
                  <a:pt x="523" y="178"/>
                  <a:pt x="522" y="175"/>
                </a:cubicBezTo>
                <a:cubicBezTo>
                  <a:pt x="521" y="170"/>
                  <a:pt x="518" y="166"/>
                  <a:pt x="517" y="161"/>
                </a:cubicBezTo>
                <a:cubicBezTo>
                  <a:pt x="514" y="153"/>
                  <a:pt x="512" y="148"/>
                  <a:pt x="511" y="145"/>
                </a:cubicBezTo>
                <a:cubicBezTo>
                  <a:pt x="512" y="146"/>
                  <a:pt x="509" y="143"/>
                  <a:pt x="507" y="139"/>
                </a:cubicBezTo>
                <a:cubicBezTo>
                  <a:pt x="505" y="136"/>
                  <a:pt x="502" y="132"/>
                  <a:pt x="500" y="128"/>
                </a:cubicBezTo>
                <a:cubicBezTo>
                  <a:pt x="497" y="123"/>
                  <a:pt x="494" y="120"/>
                  <a:pt x="492" y="118"/>
                </a:cubicBezTo>
                <a:cubicBezTo>
                  <a:pt x="490" y="116"/>
                  <a:pt x="488" y="115"/>
                  <a:pt x="487" y="114"/>
                </a:cubicBezTo>
                <a:cubicBezTo>
                  <a:pt x="485" y="112"/>
                  <a:pt x="482" y="105"/>
                  <a:pt x="477" y="99"/>
                </a:cubicBezTo>
                <a:cubicBezTo>
                  <a:pt x="472" y="93"/>
                  <a:pt x="467" y="87"/>
                  <a:pt x="464" y="84"/>
                </a:cubicBezTo>
                <a:cubicBezTo>
                  <a:pt x="460" y="80"/>
                  <a:pt x="463" y="85"/>
                  <a:pt x="465" y="87"/>
                </a:cubicBezTo>
                <a:cubicBezTo>
                  <a:pt x="470" y="94"/>
                  <a:pt x="476" y="102"/>
                  <a:pt x="468" y="95"/>
                </a:cubicBezTo>
                <a:cubicBezTo>
                  <a:pt x="462" y="90"/>
                  <a:pt x="459" y="87"/>
                  <a:pt x="460" y="89"/>
                </a:cubicBezTo>
                <a:cubicBezTo>
                  <a:pt x="461" y="90"/>
                  <a:pt x="465" y="95"/>
                  <a:pt x="473" y="105"/>
                </a:cubicBezTo>
                <a:cubicBezTo>
                  <a:pt x="480" y="115"/>
                  <a:pt x="487" y="126"/>
                  <a:pt x="494" y="137"/>
                </a:cubicBezTo>
                <a:cubicBezTo>
                  <a:pt x="520" y="179"/>
                  <a:pt x="533" y="229"/>
                  <a:pt x="532" y="279"/>
                </a:cubicBezTo>
                <a:cubicBezTo>
                  <a:pt x="533" y="283"/>
                  <a:pt x="533" y="287"/>
                  <a:pt x="532" y="289"/>
                </a:cubicBezTo>
                <a:cubicBezTo>
                  <a:pt x="531" y="301"/>
                  <a:pt x="529" y="315"/>
                  <a:pt x="529" y="320"/>
                </a:cubicBezTo>
                <a:cubicBezTo>
                  <a:pt x="528" y="329"/>
                  <a:pt x="527" y="332"/>
                  <a:pt x="526" y="334"/>
                </a:cubicBezTo>
                <a:cubicBezTo>
                  <a:pt x="525" y="336"/>
                  <a:pt x="524" y="337"/>
                  <a:pt x="523" y="344"/>
                </a:cubicBezTo>
                <a:cubicBezTo>
                  <a:pt x="518" y="368"/>
                  <a:pt x="504" y="396"/>
                  <a:pt x="491" y="418"/>
                </a:cubicBezTo>
                <a:cubicBezTo>
                  <a:pt x="484" y="429"/>
                  <a:pt x="478" y="438"/>
                  <a:pt x="472" y="446"/>
                </a:cubicBezTo>
                <a:cubicBezTo>
                  <a:pt x="465" y="454"/>
                  <a:pt x="458" y="462"/>
                  <a:pt x="447" y="471"/>
                </a:cubicBezTo>
                <a:cubicBezTo>
                  <a:pt x="445" y="473"/>
                  <a:pt x="443" y="475"/>
                  <a:pt x="441" y="476"/>
                </a:cubicBezTo>
                <a:cubicBezTo>
                  <a:pt x="439" y="478"/>
                  <a:pt x="437" y="479"/>
                  <a:pt x="435" y="480"/>
                </a:cubicBezTo>
                <a:cubicBezTo>
                  <a:pt x="432" y="483"/>
                  <a:pt x="428" y="485"/>
                  <a:pt x="424" y="488"/>
                </a:cubicBezTo>
                <a:cubicBezTo>
                  <a:pt x="416" y="492"/>
                  <a:pt x="409" y="496"/>
                  <a:pt x="400" y="502"/>
                </a:cubicBezTo>
                <a:cubicBezTo>
                  <a:pt x="390" y="507"/>
                  <a:pt x="382" y="513"/>
                  <a:pt x="372" y="517"/>
                </a:cubicBezTo>
                <a:cubicBezTo>
                  <a:pt x="363" y="522"/>
                  <a:pt x="352" y="526"/>
                  <a:pt x="339" y="529"/>
                </a:cubicBezTo>
                <a:cubicBezTo>
                  <a:pt x="339" y="529"/>
                  <a:pt x="337" y="530"/>
                  <a:pt x="337" y="530"/>
                </a:cubicBezTo>
                <a:cubicBezTo>
                  <a:pt x="337" y="530"/>
                  <a:pt x="335" y="531"/>
                  <a:pt x="331" y="532"/>
                </a:cubicBezTo>
                <a:cubicBezTo>
                  <a:pt x="327" y="532"/>
                  <a:pt x="322" y="533"/>
                  <a:pt x="316" y="534"/>
                </a:cubicBezTo>
                <a:cubicBezTo>
                  <a:pt x="305" y="535"/>
                  <a:pt x="293" y="536"/>
                  <a:pt x="287" y="538"/>
                </a:cubicBezTo>
                <a:cubicBezTo>
                  <a:pt x="285" y="538"/>
                  <a:pt x="284" y="538"/>
                  <a:pt x="283" y="538"/>
                </a:cubicBezTo>
                <a:cubicBezTo>
                  <a:pt x="282" y="538"/>
                  <a:pt x="282" y="538"/>
                  <a:pt x="281" y="539"/>
                </a:cubicBezTo>
                <a:cubicBezTo>
                  <a:pt x="280" y="539"/>
                  <a:pt x="280" y="539"/>
                  <a:pt x="280" y="539"/>
                </a:cubicBezTo>
                <a:cubicBezTo>
                  <a:pt x="280" y="539"/>
                  <a:pt x="279" y="538"/>
                  <a:pt x="279" y="537"/>
                </a:cubicBezTo>
                <a:cubicBezTo>
                  <a:pt x="278" y="536"/>
                  <a:pt x="277" y="535"/>
                  <a:pt x="276" y="534"/>
                </a:cubicBezTo>
                <a:cubicBezTo>
                  <a:pt x="274" y="531"/>
                  <a:pt x="272" y="528"/>
                  <a:pt x="270" y="525"/>
                </a:cubicBezTo>
                <a:cubicBezTo>
                  <a:pt x="268" y="522"/>
                  <a:pt x="266" y="519"/>
                  <a:pt x="263" y="515"/>
                </a:cubicBezTo>
                <a:cubicBezTo>
                  <a:pt x="262" y="513"/>
                  <a:pt x="261" y="511"/>
                  <a:pt x="259" y="508"/>
                </a:cubicBezTo>
                <a:cubicBezTo>
                  <a:pt x="257" y="505"/>
                  <a:pt x="254" y="502"/>
                  <a:pt x="252" y="498"/>
                </a:cubicBezTo>
                <a:cubicBezTo>
                  <a:pt x="249" y="495"/>
                  <a:pt x="246" y="492"/>
                  <a:pt x="244" y="489"/>
                </a:cubicBezTo>
                <a:cubicBezTo>
                  <a:pt x="241" y="486"/>
                  <a:pt x="239" y="483"/>
                  <a:pt x="238" y="482"/>
                </a:cubicBezTo>
                <a:cubicBezTo>
                  <a:pt x="213" y="459"/>
                  <a:pt x="189" y="443"/>
                  <a:pt x="164" y="430"/>
                </a:cubicBezTo>
                <a:cubicBezTo>
                  <a:pt x="138" y="417"/>
                  <a:pt x="112" y="408"/>
                  <a:pt x="83" y="401"/>
                </a:cubicBezTo>
                <a:cubicBezTo>
                  <a:pt x="82" y="401"/>
                  <a:pt x="80" y="401"/>
                  <a:pt x="78" y="400"/>
                </a:cubicBezTo>
                <a:cubicBezTo>
                  <a:pt x="76" y="400"/>
                  <a:pt x="73" y="399"/>
                  <a:pt x="70" y="399"/>
                </a:cubicBezTo>
                <a:cubicBezTo>
                  <a:pt x="67" y="398"/>
                  <a:pt x="63" y="398"/>
                  <a:pt x="59" y="397"/>
                </a:cubicBezTo>
                <a:cubicBezTo>
                  <a:pt x="54" y="397"/>
                  <a:pt x="49" y="397"/>
                  <a:pt x="44" y="396"/>
                </a:cubicBezTo>
                <a:cubicBezTo>
                  <a:pt x="41" y="396"/>
                  <a:pt x="42" y="396"/>
                  <a:pt x="41" y="396"/>
                </a:cubicBezTo>
                <a:cubicBezTo>
                  <a:pt x="42" y="397"/>
                  <a:pt x="40" y="393"/>
                  <a:pt x="39" y="391"/>
                </a:cubicBezTo>
                <a:cubicBezTo>
                  <a:pt x="36" y="386"/>
                  <a:pt x="34" y="380"/>
                  <a:pt x="32" y="375"/>
                </a:cubicBezTo>
                <a:cubicBezTo>
                  <a:pt x="27" y="364"/>
                  <a:pt x="23" y="351"/>
                  <a:pt x="20" y="339"/>
                </a:cubicBezTo>
                <a:cubicBezTo>
                  <a:pt x="14" y="314"/>
                  <a:pt x="11" y="287"/>
                  <a:pt x="12" y="265"/>
                </a:cubicBezTo>
                <a:cubicBezTo>
                  <a:pt x="13" y="242"/>
                  <a:pt x="17" y="225"/>
                  <a:pt x="18" y="217"/>
                </a:cubicBezTo>
                <a:cubicBezTo>
                  <a:pt x="23" y="195"/>
                  <a:pt x="30" y="177"/>
                  <a:pt x="39" y="160"/>
                </a:cubicBezTo>
                <a:cubicBezTo>
                  <a:pt x="41" y="155"/>
                  <a:pt x="43" y="150"/>
                  <a:pt x="46" y="146"/>
                </a:cubicBezTo>
                <a:cubicBezTo>
                  <a:pt x="52" y="134"/>
                  <a:pt x="59" y="122"/>
                  <a:pt x="68" y="112"/>
                </a:cubicBezTo>
                <a:cubicBezTo>
                  <a:pt x="76" y="101"/>
                  <a:pt x="85" y="91"/>
                  <a:pt x="97" y="81"/>
                </a:cubicBezTo>
                <a:cubicBezTo>
                  <a:pt x="118" y="59"/>
                  <a:pt x="145" y="44"/>
                  <a:pt x="173" y="32"/>
                </a:cubicBezTo>
                <a:cubicBezTo>
                  <a:pt x="187" y="25"/>
                  <a:pt x="203" y="19"/>
                  <a:pt x="228" y="15"/>
                </a:cubicBezTo>
                <a:cubicBezTo>
                  <a:pt x="239" y="13"/>
                  <a:pt x="252" y="12"/>
                  <a:pt x="264" y="11"/>
                </a:cubicBezTo>
                <a:cubicBezTo>
                  <a:pt x="277" y="11"/>
                  <a:pt x="290" y="11"/>
                  <a:pt x="302" y="12"/>
                </a:cubicBezTo>
                <a:cubicBezTo>
                  <a:pt x="306" y="12"/>
                  <a:pt x="308" y="12"/>
                  <a:pt x="309" y="12"/>
                </a:cubicBezTo>
                <a:cubicBezTo>
                  <a:pt x="310" y="13"/>
                  <a:pt x="312" y="13"/>
                  <a:pt x="313" y="13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19" y="15"/>
                  <a:pt x="334" y="17"/>
                  <a:pt x="347" y="22"/>
                </a:cubicBezTo>
                <a:cubicBezTo>
                  <a:pt x="361" y="26"/>
                  <a:pt x="374" y="32"/>
                  <a:pt x="376" y="32"/>
                </a:cubicBezTo>
                <a:cubicBezTo>
                  <a:pt x="391" y="37"/>
                  <a:pt x="407" y="47"/>
                  <a:pt x="421" y="57"/>
                </a:cubicBezTo>
                <a:cubicBezTo>
                  <a:pt x="424" y="58"/>
                  <a:pt x="426" y="60"/>
                  <a:pt x="429" y="62"/>
                </a:cubicBezTo>
                <a:cubicBezTo>
                  <a:pt x="431" y="63"/>
                  <a:pt x="433" y="65"/>
                  <a:pt x="435" y="66"/>
                </a:cubicBezTo>
                <a:cubicBezTo>
                  <a:pt x="439" y="69"/>
                  <a:pt x="442" y="71"/>
                  <a:pt x="444" y="73"/>
                </a:cubicBezTo>
                <a:cubicBezTo>
                  <a:pt x="450" y="77"/>
                  <a:pt x="454" y="79"/>
                  <a:pt x="458" y="82"/>
                </a:cubicBezTo>
                <a:cubicBezTo>
                  <a:pt x="468" y="88"/>
                  <a:pt x="452" y="71"/>
                  <a:pt x="446" y="66"/>
                </a:cubicBezTo>
                <a:cubicBezTo>
                  <a:pt x="444" y="63"/>
                  <a:pt x="442" y="61"/>
                  <a:pt x="439" y="59"/>
                </a:cubicBezTo>
                <a:cubicBezTo>
                  <a:pt x="437" y="57"/>
                  <a:pt x="435" y="55"/>
                  <a:pt x="432" y="53"/>
                </a:cubicBezTo>
                <a:cubicBezTo>
                  <a:pt x="430" y="52"/>
                  <a:pt x="427" y="50"/>
                  <a:pt x="423" y="47"/>
                </a:cubicBezTo>
                <a:cubicBezTo>
                  <a:pt x="420" y="45"/>
                  <a:pt x="416" y="43"/>
                  <a:pt x="414" y="42"/>
                </a:cubicBezTo>
                <a:cubicBezTo>
                  <a:pt x="404" y="34"/>
                  <a:pt x="392" y="28"/>
                  <a:pt x="379" y="24"/>
                </a:cubicBezTo>
                <a:cubicBezTo>
                  <a:pt x="366" y="19"/>
                  <a:pt x="353" y="16"/>
                  <a:pt x="342" y="13"/>
                </a:cubicBezTo>
                <a:cubicBezTo>
                  <a:pt x="338" y="12"/>
                  <a:pt x="335" y="11"/>
                  <a:pt x="331" y="10"/>
                </a:cubicBezTo>
                <a:cubicBezTo>
                  <a:pt x="328" y="9"/>
                  <a:pt x="326" y="8"/>
                  <a:pt x="323" y="7"/>
                </a:cubicBezTo>
                <a:cubicBezTo>
                  <a:pt x="318" y="6"/>
                  <a:pt x="313" y="4"/>
                  <a:pt x="305" y="3"/>
                </a:cubicBezTo>
                <a:cubicBezTo>
                  <a:pt x="286" y="0"/>
                  <a:pt x="266" y="3"/>
                  <a:pt x="281" y="5"/>
                </a:cubicBezTo>
                <a:cubicBezTo>
                  <a:pt x="266" y="3"/>
                  <a:pt x="251" y="1"/>
                  <a:pt x="229" y="6"/>
                </a:cubicBezTo>
                <a:cubicBezTo>
                  <a:pt x="225" y="7"/>
                  <a:pt x="221" y="8"/>
                  <a:pt x="217" y="9"/>
                </a:cubicBezTo>
                <a:cubicBezTo>
                  <a:pt x="213" y="10"/>
                  <a:pt x="209" y="11"/>
                  <a:pt x="204" y="13"/>
                </a:cubicBezTo>
                <a:cubicBezTo>
                  <a:pt x="184" y="18"/>
                  <a:pt x="173" y="20"/>
                  <a:pt x="155" y="28"/>
                </a:cubicBezTo>
                <a:cubicBezTo>
                  <a:pt x="139" y="35"/>
                  <a:pt x="125" y="45"/>
                  <a:pt x="113" y="55"/>
                </a:cubicBezTo>
                <a:cubicBezTo>
                  <a:pt x="104" y="62"/>
                  <a:pt x="94" y="70"/>
                  <a:pt x="85" y="79"/>
                </a:cubicBezTo>
                <a:cubicBezTo>
                  <a:pt x="76" y="88"/>
                  <a:pt x="67" y="97"/>
                  <a:pt x="59" y="108"/>
                </a:cubicBezTo>
                <a:cubicBezTo>
                  <a:pt x="47" y="123"/>
                  <a:pt x="36" y="139"/>
                  <a:pt x="29" y="156"/>
                </a:cubicBezTo>
                <a:cubicBezTo>
                  <a:pt x="26" y="164"/>
                  <a:pt x="20" y="178"/>
                  <a:pt x="16" y="188"/>
                </a:cubicBezTo>
                <a:cubicBezTo>
                  <a:pt x="15" y="193"/>
                  <a:pt x="13" y="198"/>
                  <a:pt x="12" y="202"/>
                </a:cubicBezTo>
                <a:cubicBezTo>
                  <a:pt x="11" y="207"/>
                  <a:pt x="10" y="211"/>
                  <a:pt x="10" y="213"/>
                </a:cubicBezTo>
                <a:cubicBezTo>
                  <a:pt x="9" y="217"/>
                  <a:pt x="7" y="226"/>
                  <a:pt x="6" y="235"/>
                </a:cubicBezTo>
                <a:cubicBezTo>
                  <a:pt x="5" y="240"/>
                  <a:pt x="5" y="244"/>
                  <a:pt x="5" y="247"/>
                </a:cubicBezTo>
                <a:cubicBezTo>
                  <a:pt x="5" y="250"/>
                  <a:pt x="5" y="251"/>
                  <a:pt x="5" y="251"/>
                </a:cubicBezTo>
                <a:cubicBezTo>
                  <a:pt x="3" y="254"/>
                  <a:pt x="0" y="273"/>
                  <a:pt x="1" y="295"/>
                </a:cubicBezTo>
                <a:cubicBezTo>
                  <a:pt x="1" y="306"/>
                  <a:pt x="3" y="317"/>
                  <a:pt x="5" y="326"/>
                </a:cubicBezTo>
                <a:cubicBezTo>
                  <a:pt x="7" y="336"/>
                  <a:pt x="10" y="344"/>
                  <a:pt x="13" y="349"/>
                </a:cubicBezTo>
                <a:cubicBezTo>
                  <a:pt x="11" y="347"/>
                  <a:pt x="11" y="347"/>
                  <a:pt x="11" y="347"/>
                </a:cubicBezTo>
                <a:cubicBezTo>
                  <a:pt x="10" y="344"/>
                  <a:pt x="8" y="341"/>
                  <a:pt x="9" y="348"/>
                </a:cubicBezTo>
                <a:cubicBezTo>
                  <a:pt x="11" y="356"/>
                  <a:pt x="15" y="366"/>
                  <a:pt x="18" y="374"/>
                </a:cubicBezTo>
                <a:cubicBezTo>
                  <a:pt x="19" y="376"/>
                  <a:pt x="22" y="381"/>
                  <a:pt x="24" y="386"/>
                </a:cubicBezTo>
                <a:cubicBezTo>
                  <a:pt x="26" y="390"/>
                  <a:pt x="28" y="395"/>
                  <a:pt x="29" y="397"/>
                </a:cubicBezTo>
                <a:cubicBezTo>
                  <a:pt x="29" y="398"/>
                  <a:pt x="28" y="397"/>
                  <a:pt x="28" y="397"/>
                </a:cubicBezTo>
                <a:cubicBezTo>
                  <a:pt x="28" y="397"/>
                  <a:pt x="28" y="398"/>
                  <a:pt x="28" y="399"/>
                </a:cubicBezTo>
                <a:cubicBezTo>
                  <a:pt x="28" y="400"/>
                  <a:pt x="29" y="400"/>
                  <a:pt x="29" y="401"/>
                </a:cubicBezTo>
                <a:cubicBezTo>
                  <a:pt x="29" y="402"/>
                  <a:pt x="30" y="403"/>
                  <a:pt x="30" y="404"/>
                </a:cubicBezTo>
                <a:cubicBezTo>
                  <a:pt x="31" y="405"/>
                  <a:pt x="31" y="406"/>
                  <a:pt x="32" y="407"/>
                </a:cubicBezTo>
                <a:cubicBezTo>
                  <a:pt x="32" y="410"/>
                  <a:pt x="36" y="409"/>
                  <a:pt x="38" y="409"/>
                </a:cubicBezTo>
                <a:cubicBezTo>
                  <a:pt x="40" y="409"/>
                  <a:pt x="40" y="409"/>
                  <a:pt x="40" y="409"/>
                </a:cubicBezTo>
                <a:cubicBezTo>
                  <a:pt x="41" y="409"/>
                  <a:pt x="41" y="409"/>
                  <a:pt x="41" y="409"/>
                </a:cubicBezTo>
                <a:cubicBezTo>
                  <a:pt x="43" y="409"/>
                  <a:pt x="43" y="409"/>
                  <a:pt x="43" y="409"/>
                </a:cubicBezTo>
                <a:cubicBezTo>
                  <a:pt x="46" y="409"/>
                  <a:pt x="49" y="409"/>
                  <a:pt x="51" y="409"/>
                </a:cubicBezTo>
                <a:cubicBezTo>
                  <a:pt x="54" y="409"/>
                  <a:pt x="57" y="409"/>
                  <a:pt x="60" y="409"/>
                </a:cubicBezTo>
                <a:cubicBezTo>
                  <a:pt x="64" y="409"/>
                  <a:pt x="67" y="409"/>
                  <a:pt x="71" y="410"/>
                </a:cubicBezTo>
                <a:cubicBezTo>
                  <a:pt x="78" y="411"/>
                  <a:pt x="83" y="413"/>
                  <a:pt x="89" y="414"/>
                </a:cubicBezTo>
                <a:cubicBezTo>
                  <a:pt x="95" y="416"/>
                  <a:pt x="103" y="417"/>
                  <a:pt x="109" y="419"/>
                </a:cubicBezTo>
                <a:cubicBezTo>
                  <a:pt x="115" y="421"/>
                  <a:pt x="121" y="422"/>
                  <a:pt x="124" y="422"/>
                </a:cubicBezTo>
                <a:cubicBezTo>
                  <a:pt x="126" y="423"/>
                  <a:pt x="130" y="425"/>
                  <a:pt x="134" y="427"/>
                </a:cubicBezTo>
                <a:cubicBezTo>
                  <a:pt x="136" y="428"/>
                  <a:pt x="138" y="429"/>
                  <a:pt x="140" y="430"/>
                </a:cubicBezTo>
                <a:cubicBezTo>
                  <a:pt x="143" y="431"/>
                  <a:pt x="145" y="432"/>
                  <a:pt x="148" y="433"/>
                </a:cubicBezTo>
                <a:cubicBezTo>
                  <a:pt x="153" y="436"/>
                  <a:pt x="158" y="438"/>
                  <a:pt x="163" y="441"/>
                </a:cubicBezTo>
                <a:cubicBezTo>
                  <a:pt x="167" y="444"/>
                  <a:pt x="172" y="446"/>
                  <a:pt x="176" y="448"/>
                </a:cubicBezTo>
                <a:cubicBezTo>
                  <a:pt x="179" y="450"/>
                  <a:pt x="190" y="456"/>
                  <a:pt x="191" y="457"/>
                </a:cubicBezTo>
                <a:cubicBezTo>
                  <a:pt x="193" y="459"/>
                  <a:pt x="194" y="460"/>
                  <a:pt x="196" y="462"/>
                </a:cubicBezTo>
                <a:cubicBezTo>
                  <a:pt x="198" y="464"/>
                  <a:pt x="201" y="467"/>
                  <a:pt x="210" y="472"/>
                </a:cubicBezTo>
                <a:cubicBezTo>
                  <a:pt x="228" y="485"/>
                  <a:pt x="242" y="503"/>
                  <a:pt x="254" y="519"/>
                </a:cubicBezTo>
                <a:cubicBezTo>
                  <a:pt x="256" y="523"/>
                  <a:pt x="259" y="527"/>
                  <a:pt x="262" y="531"/>
                </a:cubicBezTo>
                <a:cubicBezTo>
                  <a:pt x="265" y="535"/>
                  <a:pt x="267" y="539"/>
                  <a:pt x="270" y="543"/>
                </a:cubicBezTo>
                <a:cubicBezTo>
                  <a:pt x="271" y="545"/>
                  <a:pt x="273" y="547"/>
                  <a:pt x="274" y="549"/>
                </a:cubicBezTo>
                <a:cubicBezTo>
                  <a:pt x="274" y="550"/>
                  <a:pt x="276" y="549"/>
                  <a:pt x="277" y="549"/>
                </a:cubicBezTo>
                <a:cubicBezTo>
                  <a:pt x="280" y="549"/>
                  <a:pt x="280" y="549"/>
                  <a:pt x="280" y="549"/>
                </a:cubicBezTo>
                <a:cubicBezTo>
                  <a:pt x="281" y="549"/>
                  <a:pt x="283" y="549"/>
                  <a:pt x="284" y="549"/>
                </a:cubicBezTo>
                <a:cubicBezTo>
                  <a:pt x="288" y="548"/>
                  <a:pt x="288" y="548"/>
                  <a:pt x="288" y="548"/>
                </a:cubicBezTo>
                <a:cubicBezTo>
                  <a:pt x="292" y="548"/>
                  <a:pt x="296" y="547"/>
                  <a:pt x="301" y="547"/>
                </a:cubicBezTo>
                <a:cubicBezTo>
                  <a:pt x="318" y="545"/>
                  <a:pt x="333" y="542"/>
                  <a:pt x="345" y="540"/>
                </a:cubicBezTo>
                <a:cubicBezTo>
                  <a:pt x="348" y="538"/>
                  <a:pt x="357" y="535"/>
                  <a:pt x="365" y="531"/>
                </a:cubicBezTo>
                <a:cubicBezTo>
                  <a:pt x="369" y="530"/>
                  <a:pt x="372" y="528"/>
                  <a:pt x="375" y="526"/>
                </a:cubicBezTo>
                <a:cubicBezTo>
                  <a:pt x="377" y="525"/>
                  <a:pt x="379" y="524"/>
                  <a:pt x="379" y="524"/>
                </a:cubicBezTo>
                <a:cubicBezTo>
                  <a:pt x="381" y="524"/>
                  <a:pt x="382" y="523"/>
                  <a:pt x="384" y="523"/>
                </a:cubicBezTo>
                <a:cubicBezTo>
                  <a:pt x="387" y="522"/>
                  <a:pt x="390" y="520"/>
                  <a:pt x="393" y="519"/>
                </a:cubicBezTo>
                <a:cubicBezTo>
                  <a:pt x="395" y="517"/>
                  <a:pt x="398" y="516"/>
                  <a:pt x="400" y="514"/>
                </a:cubicBezTo>
                <a:cubicBezTo>
                  <a:pt x="404" y="512"/>
                  <a:pt x="407" y="509"/>
                  <a:pt x="408" y="507"/>
                </a:cubicBezTo>
                <a:cubicBezTo>
                  <a:pt x="414" y="507"/>
                  <a:pt x="414" y="507"/>
                  <a:pt x="414" y="507"/>
                </a:cubicBezTo>
                <a:cubicBezTo>
                  <a:pt x="415" y="507"/>
                  <a:pt x="426" y="500"/>
                  <a:pt x="438" y="491"/>
                </a:cubicBezTo>
                <a:cubicBezTo>
                  <a:pt x="450" y="482"/>
                  <a:pt x="461" y="471"/>
                  <a:pt x="467" y="465"/>
                </a:cubicBezTo>
                <a:cubicBezTo>
                  <a:pt x="471" y="461"/>
                  <a:pt x="477" y="455"/>
                  <a:pt x="480" y="451"/>
                </a:cubicBezTo>
                <a:cubicBezTo>
                  <a:pt x="482" y="449"/>
                  <a:pt x="482" y="448"/>
                  <a:pt x="481" y="449"/>
                </a:cubicBezTo>
                <a:cubicBezTo>
                  <a:pt x="480" y="449"/>
                  <a:pt x="480" y="450"/>
                  <a:pt x="479" y="4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 bwMode="auto">
          <a:xfrm>
            <a:off x="4408940" y="4108175"/>
            <a:ext cx="1566235" cy="1685358"/>
          </a:xfrm>
          <a:custGeom>
            <a:avLst/>
            <a:gdLst>
              <a:gd name="T0" fmla="*/ 502 w 508"/>
              <a:gd name="T1" fmla="*/ 418 h 546"/>
              <a:gd name="T2" fmla="*/ 501 w 508"/>
              <a:gd name="T3" fmla="*/ 399 h 546"/>
              <a:gd name="T4" fmla="*/ 492 w 508"/>
              <a:gd name="T5" fmla="*/ 385 h 546"/>
              <a:gd name="T6" fmla="*/ 471 w 508"/>
              <a:gd name="T7" fmla="*/ 284 h 546"/>
              <a:gd name="T8" fmla="*/ 470 w 508"/>
              <a:gd name="T9" fmla="*/ 236 h 546"/>
              <a:gd name="T10" fmla="*/ 478 w 508"/>
              <a:gd name="T11" fmla="*/ 206 h 546"/>
              <a:gd name="T12" fmla="*/ 485 w 508"/>
              <a:gd name="T13" fmla="*/ 168 h 546"/>
              <a:gd name="T14" fmla="*/ 499 w 508"/>
              <a:gd name="T15" fmla="*/ 137 h 546"/>
              <a:gd name="T16" fmla="*/ 493 w 508"/>
              <a:gd name="T17" fmla="*/ 138 h 546"/>
              <a:gd name="T18" fmla="*/ 474 w 508"/>
              <a:gd name="T19" fmla="*/ 178 h 546"/>
              <a:gd name="T20" fmla="*/ 471 w 508"/>
              <a:gd name="T21" fmla="*/ 352 h 546"/>
              <a:gd name="T22" fmla="*/ 481 w 508"/>
              <a:gd name="T23" fmla="*/ 382 h 546"/>
              <a:gd name="T24" fmla="*/ 494 w 508"/>
              <a:gd name="T25" fmla="*/ 411 h 546"/>
              <a:gd name="T26" fmla="*/ 490 w 508"/>
              <a:gd name="T27" fmla="*/ 417 h 546"/>
              <a:gd name="T28" fmla="*/ 425 w 508"/>
              <a:gd name="T29" fmla="*/ 487 h 546"/>
              <a:gd name="T30" fmla="*/ 341 w 508"/>
              <a:gd name="T31" fmla="*/ 524 h 546"/>
              <a:gd name="T32" fmla="*/ 274 w 508"/>
              <a:gd name="T33" fmla="*/ 536 h 546"/>
              <a:gd name="T34" fmla="*/ 236 w 508"/>
              <a:gd name="T35" fmla="*/ 532 h 546"/>
              <a:gd name="T36" fmla="*/ 196 w 508"/>
              <a:gd name="T37" fmla="*/ 524 h 546"/>
              <a:gd name="T38" fmla="*/ 80 w 508"/>
              <a:gd name="T39" fmla="*/ 449 h 546"/>
              <a:gd name="T40" fmla="*/ 67 w 508"/>
              <a:gd name="T41" fmla="*/ 433 h 546"/>
              <a:gd name="T42" fmla="*/ 23 w 508"/>
              <a:gd name="T43" fmla="*/ 344 h 546"/>
              <a:gd name="T44" fmla="*/ 39 w 508"/>
              <a:gd name="T45" fmla="*/ 155 h 546"/>
              <a:gd name="T46" fmla="*/ 147 w 508"/>
              <a:gd name="T47" fmla="*/ 41 h 546"/>
              <a:gd name="T48" fmla="*/ 291 w 508"/>
              <a:gd name="T49" fmla="*/ 9 h 546"/>
              <a:gd name="T50" fmla="*/ 374 w 508"/>
              <a:gd name="T51" fmla="*/ 27 h 546"/>
              <a:gd name="T52" fmla="*/ 396 w 508"/>
              <a:gd name="T53" fmla="*/ 39 h 546"/>
              <a:gd name="T54" fmla="*/ 414 w 508"/>
              <a:gd name="T55" fmla="*/ 49 h 546"/>
              <a:gd name="T56" fmla="*/ 469 w 508"/>
              <a:gd name="T57" fmla="*/ 95 h 546"/>
              <a:gd name="T58" fmla="*/ 491 w 508"/>
              <a:gd name="T59" fmla="*/ 110 h 546"/>
              <a:gd name="T60" fmla="*/ 466 w 508"/>
              <a:gd name="T61" fmla="*/ 79 h 546"/>
              <a:gd name="T62" fmla="*/ 402 w 508"/>
              <a:gd name="T63" fmla="*/ 34 h 546"/>
              <a:gd name="T64" fmla="*/ 345 w 508"/>
              <a:gd name="T65" fmla="*/ 9 h 546"/>
              <a:gd name="T66" fmla="*/ 294 w 508"/>
              <a:gd name="T67" fmla="*/ 0 h 546"/>
              <a:gd name="T68" fmla="*/ 242 w 508"/>
              <a:gd name="T69" fmla="*/ 1 h 546"/>
              <a:gd name="T70" fmla="*/ 104 w 508"/>
              <a:gd name="T71" fmla="*/ 59 h 546"/>
              <a:gd name="T72" fmla="*/ 37 w 508"/>
              <a:gd name="T73" fmla="*/ 139 h 546"/>
              <a:gd name="T74" fmla="*/ 26 w 508"/>
              <a:gd name="T75" fmla="*/ 164 h 546"/>
              <a:gd name="T76" fmla="*/ 19 w 508"/>
              <a:gd name="T77" fmla="*/ 181 h 546"/>
              <a:gd name="T78" fmla="*/ 1 w 508"/>
              <a:gd name="T79" fmla="*/ 259 h 546"/>
              <a:gd name="T80" fmla="*/ 3 w 508"/>
              <a:gd name="T81" fmla="*/ 283 h 546"/>
              <a:gd name="T82" fmla="*/ 3 w 508"/>
              <a:gd name="T83" fmla="*/ 308 h 546"/>
              <a:gd name="T84" fmla="*/ 7 w 508"/>
              <a:gd name="T85" fmla="*/ 333 h 546"/>
              <a:gd name="T86" fmla="*/ 25 w 508"/>
              <a:gd name="T87" fmla="*/ 383 h 546"/>
              <a:gd name="T88" fmla="*/ 39 w 508"/>
              <a:gd name="T89" fmla="*/ 411 h 546"/>
              <a:gd name="T90" fmla="*/ 69 w 508"/>
              <a:gd name="T91" fmla="*/ 452 h 546"/>
              <a:gd name="T92" fmla="*/ 87 w 508"/>
              <a:gd name="T93" fmla="*/ 470 h 546"/>
              <a:gd name="T94" fmla="*/ 120 w 508"/>
              <a:gd name="T95" fmla="*/ 497 h 546"/>
              <a:gd name="T96" fmla="*/ 193 w 508"/>
              <a:gd name="T97" fmla="*/ 534 h 546"/>
              <a:gd name="T98" fmla="*/ 221 w 508"/>
              <a:gd name="T99" fmla="*/ 541 h 546"/>
              <a:gd name="T100" fmla="*/ 258 w 508"/>
              <a:gd name="T101" fmla="*/ 545 h 546"/>
              <a:gd name="T102" fmla="*/ 316 w 508"/>
              <a:gd name="T103" fmla="*/ 540 h 546"/>
              <a:gd name="T104" fmla="*/ 354 w 508"/>
              <a:gd name="T105" fmla="*/ 532 h 546"/>
              <a:gd name="T106" fmla="*/ 431 w 508"/>
              <a:gd name="T107" fmla="*/ 494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08" h="546">
                <a:moveTo>
                  <a:pt x="431" y="493"/>
                </a:moveTo>
                <a:cubicBezTo>
                  <a:pt x="453" y="476"/>
                  <a:pt x="475" y="454"/>
                  <a:pt x="493" y="431"/>
                </a:cubicBezTo>
                <a:cubicBezTo>
                  <a:pt x="496" y="427"/>
                  <a:pt x="499" y="423"/>
                  <a:pt x="502" y="418"/>
                </a:cubicBezTo>
                <a:cubicBezTo>
                  <a:pt x="505" y="413"/>
                  <a:pt x="505" y="413"/>
                  <a:pt x="505" y="413"/>
                </a:cubicBezTo>
                <a:cubicBezTo>
                  <a:pt x="508" y="411"/>
                  <a:pt x="505" y="409"/>
                  <a:pt x="505" y="407"/>
                </a:cubicBezTo>
                <a:cubicBezTo>
                  <a:pt x="503" y="404"/>
                  <a:pt x="502" y="402"/>
                  <a:pt x="501" y="399"/>
                </a:cubicBezTo>
                <a:cubicBezTo>
                  <a:pt x="500" y="397"/>
                  <a:pt x="499" y="395"/>
                  <a:pt x="497" y="392"/>
                </a:cubicBezTo>
                <a:cubicBezTo>
                  <a:pt x="496" y="389"/>
                  <a:pt x="494" y="386"/>
                  <a:pt x="493" y="384"/>
                </a:cubicBezTo>
                <a:cubicBezTo>
                  <a:pt x="491" y="379"/>
                  <a:pt x="489" y="377"/>
                  <a:pt x="492" y="385"/>
                </a:cubicBezTo>
                <a:cubicBezTo>
                  <a:pt x="494" y="389"/>
                  <a:pt x="490" y="378"/>
                  <a:pt x="488" y="374"/>
                </a:cubicBezTo>
                <a:cubicBezTo>
                  <a:pt x="483" y="355"/>
                  <a:pt x="478" y="338"/>
                  <a:pt x="474" y="317"/>
                </a:cubicBezTo>
                <a:cubicBezTo>
                  <a:pt x="473" y="310"/>
                  <a:pt x="471" y="297"/>
                  <a:pt x="471" y="284"/>
                </a:cubicBezTo>
                <a:cubicBezTo>
                  <a:pt x="470" y="271"/>
                  <a:pt x="471" y="259"/>
                  <a:pt x="471" y="254"/>
                </a:cubicBezTo>
                <a:cubicBezTo>
                  <a:pt x="471" y="261"/>
                  <a:pt x="469" y="258"/>
                  <a:pt x="469" y="250"/>
                </a:cubicBezTo>
                <a:cubicBezTo>
                  <a:pt x="469" y="246"/>
                  <a:pt x="470" y="241"/>
                  <a:pt x="470" y="236"/>
                </a:cubicBezTo>
                <a:cubicBezTo>
                  <a:pt x="471" y="231"/>
                  <a:pt x="472" y="226"/>
                  <a:pt x="473" y="222"/>
                </a:cubicBezTo>
                <a:cubicBezTo>
                  <a:pt x="474" y="217"/>
                  <a:pt x="475" y="214"/>
                  <a:pt x="476" y="211"/>
                </a:cubicBezTo>
                <a:cubicBezTo>
                  <a:pt x="477" y="209"/>
                  <a:pt x="477" y="207"/>
                  <a:pt x="478" y="206"/>
                </a:cubicBezTo>
                <a:cubicBezTo>
                  <a:pt x="478" y="207"/>
                  <a:pt x="478" y="203"/>
                  <a:pt x="479" y="199"/>
                </a:cubicBezTo>
                <a:cubicBezTo>
                  <a:pt x="480" y="195"/>
                  <a:pt x="481" y="190"/>
                  <a:pt x="482" y="186"/>
                </a:cubicBezTo>
                <a:cubicBezTo>
                  <a:pt x="485" y="175"/>
                  <a:pt x="486" y="171"/>
                  <a:pt x="485" y="168"/>
                </a:cubicBezTo>
                <a:cubicBezTo>
                  <a:pt x="486" y="165"/>
                  <a:pt x="490" y="159"/>
                  <a:pt x="493" y="152"/>
                </a:cubicBezTo>
                <a:cubicBezTo>
                  <a:pt x="497" y="145"/>
                  <a:pt x="501" y="139"/>
                  <a:pt x="502" y="134"/>
                </a:cubicBezTo>
                <a:cubicBezTo>
                  <a:pt x="504" y="130"/>
                  <a:pt x="501" y="134"/>
                  <a:pt x="499" y="137"/>
                </a:cubicBezTo>
                <a:cubicBezTo>
                  <a:pt x="495" y="143"/>
                  <a:pt x="490" y="152"/>
                  <a:pt x="493" y="142"/>
                </a:cubicBezTo>
                <a:cubicBezTo>
                  <a:pt x="496" y="135"/>
                  <a:pt x="497" y="131"/>
                  <a:pt x="496" y="132"/>
                </a:cubicBezTo>
                <a:cubicBezTo>
                  <a:pt x="496" y="133"/>
                  <a:pt x="495" y="135"/>
                  <a:pt x="493" y="138"/>
                </a:cubicBezTo>
                <a:cubicBezTo>
                  <a:pt x="492" y="141"/>
                  <a:pt x="489" y="145"/>
                  <a:pt x="486" y="151"/>
                </a:cubicBezTo>
                <a:cubicBezTo>
                  <a:pt x="484" y="157"/>
                  <a:pt x="480" y="162"/>
                  <a:pt x="478" y="169"/>
                </a:cubicBezTo>
                <a:cubicBezTo>
                  <a:pt x="477" y="172"/>
                  <a:pt x="476" y="175"/>
                  <a:pt x="474" y="178"/>
                </a:cubicBezTo>
                <a:cubicBezTo>
                  <a:pt x="473" y="181"/>
                  <a:pt x="472" y="184"/>
                  <a:pt x="471" y="188"/>
                </a:cubicBezTo>
                <a:cubicBezTo>
                  <a:pt x="457" y="238"/>
                  <a:pt x="456" y="291"/>
                  <a:pt x="468" y="342"/>
                </a:cubicBezTo>
                <a:cubicBezTo>
                  <a:pt x="470" y="346"/>
                  <a:pt x="471" y="349"/>
                  <a:pt x="471" y="352"/>
                </a:cubicBezTo>
                <a:cubicBezTo>
                  <a:pt x="472" y="355"/>
                  <a:pt x="473" y="358"/>
                  <a:pt x="473" y="361"/>
                </a:cubicBezTo>
                <a:cubicBezTo>
                  <a:pt x="474" y="364"/>
                  <a:pt x="475" y="367"/>
                  <a:pt x="476" y="370"/>
                </a:cubicBezTo>
                <a:cubicBezTo>
                  <a:pt x="478" y="375"/>
                  <a:pt x="480" y="380"/>
                  <a:pt x="481" y="382"/>
                </a:cubicBezTo>
                <a:cubicBezTo>
                  <a:pt x="490" y="399"/>
                  <a:pt x="484" y="394"/>
                  <a:pt x="491" y="406"/>
                </a:cubicBezTo>
                <a:cubicBezTo>
                  <a:pt x="492" y="407"/>
                  <a:pt x="493" y="409"/>
                  <a:pt x="494" y="410"/>
                </a:cubicBezTo>
                <a:cubicBezTo>
                  <a:pt x="494" y="410"/>
                  <a:pt x="494" y="410"/>
                  <a:pt x="494" y="411"/>
                </a:cubicBezTo>
                <a:cubicBezTo>
                  <a:pt x="494" y="411"/>
                  <a:pt x="494" y="411"/>
                  <a:pt x="494" y="411"/>
                </a:cubicBezTo>
                <a:cubicBezTo>
                  <a:pt x="493" y="413"/>
                  <a:pt x="493" y="413"/>
                  <a:pt x="493" y="413"/>
                </a:cubicBezTo>
                <a:cubicBezTo>
                  <a:pt x="492" y="414"/>
                  <a:pt x="491" y="416"/>
                  <a:pt x="490" y="417"/>
                </a:cubicBezTo>
                <a:cubicBezTo>
                  <a:pt x="486" y="423"/>
                  <a:pt x="482" y="429"/>
                  <a:pt x="478" y="434"/>
                </a:cubicBezTo>
                <a:cubicBezTo>
                  <a:pt x="469" y="445"/>
                  <a:pt x="459" y="455"/>
                  <a:pt x="450" y="465"/>
                </a:cubicBezTo>
                <a:cubicBezTo>
                  <a:pt x="441" y="474"/>
                  <a:pt x="433" y="480"/>
                  <a:pt x="425" y="487"/>
                </a:cubicBezTo>
                <a:cubicBezTo>
                  <a:pt x="416" y="493"/>
                  <a:pt x="407" y="499"/>
                  <a:pt x="395" y="505"/>
                </a:cubicBezTo>
                <a:cubicBezTo>
                  <a:pt x="385" y="510"/>
                  <a:pt x="377" y="513"/>
                  <a:pt x="368" y="516"/>
                </a:cubicBezTo>
                <a:cubicBezTo>
                  <a:pt x="360" y="518"/>
                  <a:pt x="351" y="521"/>
                  <a:pt x="341" y="524"/>
                </a:cubicBezTo>
                <a:cubicBezTo>
                  <a:pt x="331" y="527"/>
                  <a:pt x="321" y="529"/>
                  <a:pt x="311" y="532"/>
                </a:cubicBezTo>
                <a:cubicBezTo>
                  <a:pt x="301" y="534"/>
                  <a:pt x="290" y="535"/>
                  <a:pt x="276" y="535"/>
                </a:cubicBezTo>
                <a:cubicBezTo>
                  <a:pt x="275" y="535"/>
                  <a:pt x="274" y="535"/>
                  <a:pt x="274" y="536"/>
                </a:cubicBezTo>
                <a:cubicBezTo>
                  <a:pt x="273" y="536"/>
                  <a:pt x="271" y="535"/>
                  <a:pt x="267" y="535"/>
                </a:cubicBezTo>
                <a:cubicBezTo>
                  <a:pt x="263" y="535"/>
                  <a:pt x="258" y="535"/>
                  <a:pt x="253" y="534"/>
                </a:cubicBezTo>
                <a:cubicBezTo>
                  <a:pt x="247" y="533"/>
                  <a:pt x="241" y="532"/>
                  <a:pt x="236" y="532"/>
                </a:cubicBezTo>
                <a:cubicBezTo>
                  <a:pt x="231" y="531"/>
                  <a:pt x="226" y="530"/>
                  <a:pt x="223" y="530"/>
                </a:cubicBezTo>
                <a:cubicBezTo>
                  <a:pt x="217" y="530"/>
                  <a:pt x="212" y="529"/>
                  <a:pt x="206" y="527"/>
                </a:cubicBezTo>
                <a:cubicBezTo>
                  <a:pt x="203" y="527"/>
                  <a:pt x="200" y="525"/>
                  <a:pt x="196" y="524"/>
                </a:cubicBezTo>
                <a:cubicBezTo>
                  <a:pt x="193" y="523"/>
                  <a:pt x="189" y="522"/>
                  <a:pt x="185" y="520"/>
                </a:cubicBezTo>
                <a:cubicBezTo>
                  <a:pt x="179" y="518"/>
                  <a:pt x="156" y="506"/>
                  <a:pt x="149" y="501"/>
                </a:cubicBezTo>
                <a:cubicBezTo>
                  <a:pt x="121" y="486"/>
                  <a:pt x="99" y="469"/>
                  <a:pt x="80" y="449"/>
                </a:cubicBezTo>
                <a:cubicBezTo>
                  <a:pt x="76" y="445"/>
                  <a:pt x="76" y="445"/>
                  <a:pt x="76" y="445"/>
                </a:cubicBezTo>
                <a:cubicBezTo>
                  <a:pt x="75" y="444"/>
                  <a:pt x="74" y="442"/>
                  <a:pt x="73" y="441"/>
                </a:cubicBezTo>
                <a:cubicBezTo>
                  <a:pt x="67" y="433"/>
                  <a:pt x="67" y="433"/>
                  <a:pt x="67" y="433"/>
                </a:cubicBezTo>
                <a:cubicBezTo>
                  <a:pt x="62" y="428"/>
                  <a:pt x="59" y="422"/>
                  <a:pt x="55" y="417"/>
                </a:cubicBezTo>
                <a:cubicBezTo>
                  <a:pt x="48" y="405"/>
                  <a:pt x="41" y="393"/>
                  <a:pt x="35" y="379"/>
                </a:cubicBezTo>
                <a:cubicBezTo>
                  <a:pt x="34" y="376"/>
                  <a:pt x="28" y="363"/>
                  <a:pt x="23" y="344"/>
                </a:cubicBezTo>
                <a:cubicBezTo>
                  <a:pt x="17" y="325"/>
                  <a:pt x="13" y="300"/>
                  <a:pt x="13" y="274"/>
                </a:cubicBezTo>
                <a:cubicBezTo>
                  <a:pt x="12" y="248"/>
                  <a:pt x="16" y="221"/>
                  <a:pt x="22" y="200"/>
                </a:cubicBezTo>
                <a:cubicBezTo>
                  <a:pt x="28" y="179"/>
                  <a:pt x="36" y="163"/>
                  <a:pt x="39" y="155"/>
                </a:cubicBezTo>
                <a:cubicBezTo>
                  <a:pt x="49" y="135"/>
                  <a:pt x="60" y="119"/>
                  <a:pt x="73" y="104"/>
                </a:cubicBezTo>
                <a:cubicBezTo>
                  <a:pt x="76" y="100"/>
                  <a:pt x="79" y="96"/>
                  <a:pt x="83" y="92"/>
                </a:cubicBezTo>
                <a:cubicBezTo>
                  <a:pt x="101" y="72"/>
                  <a:pt x="121" y="56"/>
                  <a:pt x="147" y="41"/>
                </a:cubicBezTo>
                <a:cubicBezTo>
                  <a:pt x="160" y="33"/>
                  <a:pt x="175" y="27"/>
                  <a:pt x="189" y="22"/>
                </a:cubicBezTo>
                <a:cubicBezTo>
                  <a:pt x="204" y="18"/>
                  <a:pt x="219" y="15"/>
                  <a:pt x="234" y="13"/>
                </a:cubicBezTo>
                <a:cubicBezTo>
                  <a:pt x="248" y="9"/>
                  <a:pt x="265" y="7"/>
                  <a:pt x="291" y="9"/>
                </a:cubicBezTo>
                <a:cubicBezTo>
                  <a:pt x="314" y="11"/>
                  <a:pt x="340" y="15"/>
                  <a:pt x="364" y="24"/>
                </a:cubicBezTo>
                <a:cubicBezTo>
                  <a:pt x="367" y="25"/>
                  <a:pt x="369" y="25"/>
                  <a:pt x="371" y="25"/>
                </a:cubicBezTo>
                <a:cubicBezTo>
                  <a:pt x="372" y="26"/>
                  <a:pt x="373" y="27"/>
                  <a:pt x="374" y="27"/>
                </a:cubicBezTo>
                <a:cubicBezTo>
                  <a:pt x="376" y="29"/>
                  <a:pt x="376" y="29"/>
                  <a:pt x="376" y="29"/>
                </a:cubicBezTo>
                <a:cubicBezTo>
                  <a:pt x="378" y="30"/>
                  <a:pt x="382" y="31"/>
                  <a:pt x="387" y="34"/>
                </a:cubicBezTo>
                <a:cubicBezTo>
                  <a:pt x="390" y="35"/>
                  <a:pt x="393" y="37"/>
                  <a:pt x="396" y="39"/>
                </a:cubicBezTo>
                <a:cubicBezTo>
                  <a:pt x="397" y="39"/>
                  <a:pt x="399" y="40"/>
                  <a:pt x="401" y="41"/>
                </a:cubicBezTo>
                <a:cubicBezTo>
                  <a:pt x="402" y="42"/>
                  <a:pt x="404" y="43"/>
                  <a:pt x="405" y="44"/>
                </a:cubicBezTo>
                <a:cubicBezTo>
                  <a:pt x="408" y="46"/>
                  <a:pt x="411" y="48"/>
                  <a:pt x="414" y="49"/>
                </a:cubicBezTo>
                <a:cubicBezTo>
                  <a:pt x="417" y="51"/>
                  <a:pt x="420" y="53"/>
                  <a:pt x="422" y="55"/>
                </a:cubicBezTo>
                <a:cubicBezTo>
                  <a:pt x="426" y="58"/>
                  <a:pt x="430" y="60"/>
                  <a:pt x="430" y="61"/>
                </a:cubicBezTo>
                <a:cubicBezTo>
                  <a:pt x="444" y="69"/>
                  <a:pt x="458" y="83"/>
                  <a:pt x="469" y="95"/>
                </a:cubicBezTo>
                <a:cubicBezTo>
                  <a:pt x="486" y="114"/>
                  <a:pt x="491" y="122"/>
                  <a:pt x="499" y="129"/>
                </a:cubicBezTo>
                <a:cubicBezTo>
                  <a:pt x="503" y="133"/>
                  <a:pt x="503" y="130"/>
                  <a:pt x="500" y="125"/>
                </a:cubicBezTo>
                <a:cubicBezTo>
                  <a:pt x="498" y="120"/>
                  <a:pt x="494" y="113"/>
                  <a:pt x="491" y="110"/>
                </a:cubicBezTo>
                <a:cubicBezTo>
                  <a:pt x="488" y="104"/>
                  <a:pt x="484" y="99"/>
                  <a:pt x="480" y="95"/>
                </a:cubicBezTo>
                <a:cubicBezTo>
                  <a:pt x="479" y="93"/>
                  <a:pt x="476" y="90"/>
                  <a:pt x="473" y="87"/>
                </a:cubicBezTo>
                <a:cubicBezTo>
                  <a:pt x="470" y="84"/>
                  <a:pt x="467" y="81"/>
                  <a:pt x="466" y="79"/>
                </a:cubicBezTo>
                <a:cubicBezTo>
                  <a:pt x="458" y="69"/>
                  <a:pt x="447" y="61"/>
                  <a:pt x="436" y="53"/>
                </a:cubicBezTo>
                <a:cubicBezTo>
                  <a:pt x="430" y="50"/>
                  <a:pt x="424" y="47"/>
                  <a:pt x="419" y="43"/>
                </a:cubicBezTo>
                <a:cubicBezTo>
                  <a:pt x="413" y="40"/>
                  <a:pt x="407" y="37"/>
                  <a:pt x="402" y="34"/>
                </a:cubicBezTo>
                <a:cubicBezTo>
                  <a:pt x="395" y="30"/>
                  <a:pt x="390" y="27"/>
                  <a:pt x="385" y="24"/>
                </a:cubicBezTo>
                <a:cubicBezTo>
                  <a:pt x="381" y="22"/>
                  <a:pt x="376" y="19"/>
                  <a:pt x="369" y="16"/>
                </a:cubicBezTo>
                <a:cubicBezTo>
                  <a:pt x="360" y="12"/>
                  <a:pt x="350" y="10"/>
                  <a:pt x="345" y="9"/>
                </a:cubicBezTo>
                <a:cubicBezTo>
                  <a:pt x="342" y="9"/>
                  <a:pt x="340" y="9"/>
                  <a:pt x="340" y="9"/>
                </a:cubicBezTo>
                <a:cubicBezTo>
                  <a:pt x="340" y="9"/>
                  <a:pt x="342" y="10"/>
                  <a:pt x="345" y="12"/>
                </a:cubicBezTo>
                <a:cubicBezTo>
                  <a:pt x="331" y="7"/>
                  <a:pt x="317" y="1"/>
                  <a:pt x="294" y="0"/>
                </a:cubicBezTo>
                <a:cubicBezTo>
                  <a:pt x="290" y="0"/>
                  <a:pt x="286" y="0"/>
                  <a:pt x="282" y="1"/>
                </a:cubicBezTo>
                <a:cubicBezTo>
                  <a:pt x="277" y="1"/>
                  <a:pt x="273" y="1"/>
                  <a:pt x="268" y="1"/>
                </a:cubicBezTo>
                <a:cubicBezTo>
                  <a:pt x="258" y="1"/>
                  <a:pt x="250" y="1"/>
                  <a:pt x="242" y="1"/>
                </a:cubicBezTo>
                <a:cubicBezTo>
                  <a:pt x="234" y="1"/>
                  <a:pt x="227" y="2"/>
                  <a:pt x="217" y="4"/>
                </a:cubicBezTo>
                <a:cubicBezTo>
                  <a:pt x="199" y="7"/>
                  <a:pt x="184" y="13"/>
                  <a:pt x="170" y="20"/>
                </a:cubicBezTo>
                <a:cubicBezTo>
                  <a:pt x="148" y="30"/>
                  <a:pt x="126" y="42"/>
                  <a:pt x="104" y="59"/>
                </a:cubicBezTo>
                <a:cubicBezTo>
                  <a:pt x="89" y="70"/>
                  <a:pt x="74" y="84"/>
                  <a:pt x="64" y="99"/>
                </a:cubicBezTo>
                <a:cubicBezTo>
                  <a:pt x="59" y="105"/>
                  <a:pt x="50" y="118"/>
                  <a:pt x="44" y="126"/>
                </a:cubicBezTo>
                <a:cubicBezTo>
                  <a:pt x="41" y="130"/>
                  <a:pt x="39" y="135"/>
                  <a:pt x="37" y="139"/>
                </a:cubicBezTo>
                <a:cubicBezTo>
                  <a:pt x="35" y="144"/>
                  <a:pt x="33" y="147"/>
                  <a:pt x="32" y="150"/>
                </a:cubicBezTo>
                <a:cubicBezTo>
                  <a:pt x="31" y="151"/>
                  <a:pt x="30" y="154"/>
                  <a:pt x="28" y="158"/>
                </a:cubicBezTo>
                <a:cubicBezTo>
                  <a:pt x="27" y="160"/>
                  <a:pt x="26" y="162"/>
                  <a:pt x="26" y="164"/>
                </a:cubicBezTo>
                <a:cubicBezTo>
                  <a:pt x="25" y="166"/>
                  <a:pt x="24" y="168"/>
                  <a:pt x="23" y="170"/>
                </a:cubicBezTo>
                <a:cubicBezTo>
                  <a:pt x="22" y="172"/>
                  <a:pt x="21" y="174"/>
                  <a:pt x="21" y="176"/>
                </a:cubicBezTo>
                <a:cubicBezTo>
                  <a:pt x="20" y="178"/>
                  <a:pt x="20" y="179"/>
                  <a:pt x="19" y="181"/>
                </a:cubicBezTo>
                <a:cubicBezTo>
                  <a:pt x="18" y="184"/>
                  <a:pt x="18" y="185"/>
                  <a:pt x="18" y="185"/>
                </a:cubicBezTo>
                <a:cubicBezTo>
                  <a:pt x="16" y="187"/>
                  <a:pt x="8" y="205"/>
                  <a:pt x="4" y="227"/>
                </a:cubicBezTo>
                <a:cubicBezTo>
                  <a:pt x="2" y="237"/>
                  <a:pt x="1" y="249"/>
                  <a:pt x="1" y="259"/>
                </a:cubicBezTo>
                <a:cubicBezTo>
                  <a:pt x="1" y="264"/>
                  <a:pt x="1" y="268"/>
                  <a:pt x="1" y="272"/>
                </a:cubicBezTo>
                <a:cubicBezTo>
                  <a:pt x="2" y="274"/>
                  <a:pt x="2" y="276"/>
                  <a:pt x="2" y="278"/>
                </a:cubicBezTo>
                <a:cubicBezTo>
                  <a:pt x="2" y="280"/>
                  <a:pt x="3" y="281"/>
                  <a:pt x="3" y="283"/>
                </a:cubicBezTo>
                <a:cubicBezTo>
                  <a:pt x="2" y="280"/>
                  <a:pt x="2" y="280"/>
                  <a:pt x="2" y="280"/>
                </a:cubicBezTo>
                <a:cubicBezTo>
                  <a:pt x="1" y="277"/>
                  <a:pt x="0" y="274"/>
                  <a:pt x="0" y="281"/>
                </a:cubicBezTo>
                <a:cubicBezTo>
                  <a:pt x="0" y="289"/>
                  <a:pt x="1" y="300"/>
                  <a:pt x="3" y="308"/>
                </a:cubicBezTo>
                <a:cubicBezTo>
                  <a:pt x="4" y="310"/>
                  <a:pt x="4" y="316"/>
                  <a:pt x="6" y="321"/>
                </a:cubicBezTo>
                <a:cubicBezTo>
                  <a:pt x="7" y="326"/>
                  <a:pt x="8" y="330"/>
                  <a:pt x="8" y="332"/>
                </a:cubicBezTo>
                <a:cubicBezTo>
                  <a:pt x="8" y="334"/>
                  <a:pt x="7" y="333"/>
                  <a:pt x="7" y="333"/>
                </a:cubicBezTo>
                <a:cubicBezTo>
                  <a:pt x="6" y="333"/>
                  <a:pt x="6" y="335"/>
                  <a:pt x="8" y="340"/>
                </a:cubicBezTo>
                <a:cubicBezTo>
                  <a:pt x="11" y="350"/>
                  <a:pt x="16" y="360"/>
                  <a:pt x="22" y="374"/>
                </a:cubicBezTo>
                <a:cubicBezTo>
                  <a:pt x="23" y="377"/>
                  <a:pt x="24" y="380"/>
                  <a:pt x="25" y="383"/>
                </a:cubicBezTo>
                <a:cubicBezTo>
                  <a:pt x="26" y="386"/>
                  <a:pt x="28" y="389"/>
                  <a:pt x="29" y="392"/>
                </a:cubicBezTo>
                <a:cubicBezTo>
                  <a:pt x="30" y="395"/>
                  <a:pt x="32" y="398"/>
                  <a:pt x="34" y="401"/>
                </a:cubicBezTo>
                <a:cubicBezTo>
                  <a:pt x="36" y="405"/>
                  <a:pt x="37" y="408"/>
                  <a:pt x="39" y="411"/>
                </a:cubicBezTo>
                <a:cubicBezTo>
                  <a:pt x="43" y="416"/>
                  <a:pt x="46" y="421"/>
                  <a:pt x="49" y="423"/>
                </a:cubicBezTo>
                <a:cubicBezTo>
                  <a:pt x="51" y="428"/>
                  <a:pt x="57" y="437"/>
                  <a:pt x="64" y="446"/>
                </a:cubicBezTo>
                <a:cubicBezTo>
                  <a:pt x="66" y="448"/>
                  <a:pt x="67" y="450"/>
                  <a:pt x="69" y="452"/>
                </a:cubicBezTo>
                <a:cubicBezTo>
                  <a:pt x="71" y="455"/>
                  <a:pt x="73" y="457"/>
                  <a:pt x="75" y="459"/>
                </a:cubicBezTo>
                <a:cubicBezTo>
                  <a:pt x="77" y="461"/>
                  <a:pt x="79" y="463"/>
                  <a:pt x="81" y="465"/>
                </a:cubicBezTo>
                <a:cubicBezTo>
                  <a:pt x="83" y="467"/>
                  <a:pt x="85" y="468"/>
                  <a:pt x="87" y="470"/>
                </a:cubicBezTo>
                <a:cubicBezTo>
                  <a:pt x="88" y="471"/>
                  <a:pt x="91" y="474"/>
                  <a:pt x="94" y="476"/>
                </a:cubicBezTo>
                <a:cubicBezTo>
                  <a:pt x="97" y="479"/>
                  <a:pt x="100" y="481"/>
                  <a:pt x="101" y="482"/>
                </a:cubicBezTo>
                <a:cubicBezTo>
                  <a:pt x="105" y="486"/>
                  <a:pt x="101" y="486"/>
                  <a:pt x="120" y="497"/>
                </a:cubicBezTo>
                <a:cubicBezTo>
                  <a:pt x="140" y="508"/>
                  <a:pt x="160" y="521"/>
                  <a:pt x="179" y="529"/>
                </a:cubicBezTo>
                <a:cubicBezTo>
                  <a:pt x="181" y="530"/>
                  <a:pt x="183" y="531"/>
                  <a:pt x="185" y="532"/>
                </a:cubicBezTo>
                <a:cubicBezTo>
                  <a:pt x="188" y="532"/>
                  <a:pt x="190" y="533"/>
                  <a:pt x="193" y="534"/>
                </a:cubicBezTo>
                <a:cubicBezTo>
                  <a:pt x="195" y="535"/>
                  <a:pt x="198" y="536"/>
                  <a:pt x="200" y="536"/>
                </a:cubicBezTo>
                <a:cubicBezTo>
                  <a:pt x="203" y="537"/>
                  <a:pt x="205" y="538"/>
                  <a:pt x="208" y="538"/>
                </a:cubicBezTo>
                <a:cubicBezTo>
                  <a:pt x="212" y="539"/>
                  <a:pt x="217" y="540"/>
                  <a:pt x="221" y="541"/>
                </a:cubicBezTo>
                <a:cubicBezTo>
                  <a:pt x="225" y="541"/>
                  <a:pt x="230" y="542"/>
                  <a:pt x="234" y="542"/>
                </a:cubicBezTo>
                <a:cubicBezTo>
                  <a:pt x="238" y="543"/>
                  <a:pt x="243" y="543"/>
                  <a:pt x="247" y="544"/>
                </a:cubicBezTo>
                <a:cubicBezTo>
                  <a:pt x="251" y="544"/>
                  <a:pt x="254" y="545"/>
                  <a:pt x="258" y="545"/>
                </a:cubicBezTo>
                <a:cubicBezTo>
                  <a:pt x="266" y="545"/>
                  <a:pt x="273" y="546"/>
                  <a:pt x="279" y="546"/>
                </a:cubicBezTo>
                <a:cubicBezTo>
                  <a:pt x="282" y="546"/>
                  <a:pt x="292" y="545"/>
                  <a:pt x="300" y="544"/>
                </a:cubicBezTo>
                <a:cubicBezTo>
                  <a:pt x="308" y="542"/>
                  <a:pt x="316" y="540"/>
                  <a:pt x="316" y="540"/>
                </a:cubicBezTo>
                <a:cubicBezTo>
                  <a:pt x="317" y="540"/>
                  <a:pt x="319" y="540"/>
                  <a:pt x="321" y="540"/>
                </a:cubicBezTo>
                <a:cubicBezTo>
                  <a:pt x="334" y="537"/>
                  <a:pt x="345" y="533"/>
                  <a:pt x="348" y="531"/>
                </a:cubicBezTo>
                <a:cubicBezTo>
                  <a:pt x="350" y="531"/>
                  <a:pt x="352" y="532"/>
                  <a:pt x="354" y="532"/>
                </a:cubicBezTo>
                <a:cubicBezTo>
                  <a:pt x="355" y="532"/>
                  <a:pt x="368" y="528"/>
                  <a:pt x="381" y="523"/>
                </a:cubicBezTo>
                <a:cubicBezTo>
                  <a:pt x="395" y="517"/>
                  <a:pt x="409" y="509"/>
                  <a:pt x="415" y="504"/>
                </a:cubicBezTo>
                <a:cubicBezTo>
                  <a:pt x="420" y="501"/>
                  <a:pt x="427" y="497"/>
                  <a:pt x="431" y="494"/>
                </a:cubicBezTo>
                <a:cubicBezTo>
                  <a:pt x="434" y="492"/>
                  <a:pt x="434" y="491"/>
                  <a:pt x="433" y="492"/>
                </a:cubicBezTo>
                <a:cubicBezTo>
                  <a:pt x="432" y="492"/>
                  <a:pt x="432" y="492"/>
                  <a:pt x="431" y="49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稻壳儿春秋广告/盗版必究        原创来源：http://chn.docer.com/works?userid=199329941#!/work_time"/>
          <p:cNvSpPr txBox="1"/>
          <p:nvPr/>
        </p:nvSpPr>
        <p:spPr>
          <a:xfrm>
            <a:off x="8015639" y="4399903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18" name="稻壳儿春秋广告/盗版必究        原创来源：http://chn.docer.com/works?userid=199329941#!/work_time"/>
          <p:cNvSpPr txBox="1"/>
          <p:nvPr/>
        </p:nvSpPr>
        <p:spPr>
          <a:xfrm>
            <a:off x="8015639" y="4769235"/>
            <a:ext cx="2892600" cy="7020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050" dirty="0" err="1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05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19" name="稻壳儿春秋广告/盗版必究        原创来源：http://chn.docer.com/works?userid=199329941#!/work_time"/>
          <p:cNvSpPr txBox="1"/>
          <p:nvPr/>
        </p:nvSpPr>
        <p:spPr>
          <a:xfrm>
            <a:off x="3032056" y="4399903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1283761" y="4769235"/>
            <a:ext cx="2846836" cy="7020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5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050" dirty="0" err="1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05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5546730" y="1422519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4672582" y="1791851"/>
            <a:ext cx="2846836" cy="7020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050" dirty="0" err="1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05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598448" y="4644420"/>
            <a:ext cx="717340" cy="620677"/>
            <a:chOff x="2604940" y="2068089"/>
            <a:chExt cx="717340" cy="62067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稻壳儿春秋广告/盗版必究        原创来源：http://chn.docer.com/works?userid=199329941#!/work_time"/>
            <p:cNvSpPr/>
            <p:nvPr/>
          </p:nvSpPr>
          <p:spPr bwMode="auto">
            <a:xfrm>
              <a:off x="2671078" y="2291940"/>
              <a:ext cx="81400" cy="172976"/>
            </a:xfrm>
            <a:custGeom>
              <a:avLst/>
              <a:gdLst>
                <a:gd name="T0" fmla="*/ 6 w 8"/>
                <a:gd name="T1" fmla="*/ 3 h 16"/>
                <a:gd name="T2" fmla="*/ 8 w 8"/>
                <a:gd name="T3" fmla="*/ 2 h 16"/>
                <a:gd name="T4" fmla="*/ 6 w 8"/>
                <a:gd name="T5" fmla="*/ 0 h 16"/>
                <a:gd name="T6" fmla="*/ 2 w 8"/>
                <a:gd name="T7" fmla="*/ 0 h 16"/>
                <a:gd name="T8" fmla="*/ 0 w 8"/>
                <a:gd name="T9" fmla="*/ 2 h 16"/>
                <a:gd name="T10" fmla="*/ 0 w 8"/>
                <a:gd name="T11" fmla="*/ 14 h 16"/>
                <a:gd name="T12" fmla="*/ 2 w 8"/>
                <a:gd name="T13" fmla="*/ 16 h 16"/>
                <a:gd name="T14" fmla="*/ 6 w 8"/>
                <a:gd name="T15" fmla="*/ 16 h 16"/>
                <a:gd name="T16" fmla="*/ 8 w 8"/>
                <a:gd name="T17" fmla="*/ 14 h 16"/>
                <a:gd name="T18" fmla="*/ 6 w 8"/>
                <a:gd name="T19" fmla="*/ 12 h 16"/>
                <a:gd name="T20" fmla="*/ 3 w 8"/>
                <a:gd name="T21" fmla="*/ 12 h 16"/>
                <a:gd name="T22" fmla="*/ 3 w 8"/>
                <a:gd name="T23" fmla="*/ 9 h 16"/>
                <a:gd name="T24" fmla="*/ 6 w 8"/>
                <a:gd name="T25" fmla="*/ 9 h 16"/>
                <a:gd name="T26" fmla="*/ 8 w 8"/>
                <a:gd name="T27" fmla="*/ 8 h 16"/>
                <a:gd name="T28" fmla="*/ 6 w 8"/>
                <a:gd name="T29" fmla="*/ 6 h 16"/>
                <a:gd name="T30" fmla="*/ 3 w 8"/>
                <a:gd name="T31" fmla="*/ 6 h 16"/>
                <a:gd name="T32" fmla="*/ 3 w 8"/>
                <a:gd name="T33" fmla="*/ 3 h 16"/>
                <a:gd name="T34" fmla="*/ 6 w 8"/>
                <a:gd name="T3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6">
                  <a:moveTo>
                    <a:pt x="6" y="3"/>
                  </a:move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5"/>
                    <a:pt x="8" y="14"/>
                  </a:cubicBezTo>
                  <a:cubicBezTo>
                    <a:pt x="8" y="13"/>
                    <a:pt x="7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8" y="7"/>
                    <a:pt x="7" y="6"/>
                    <a:pt x="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稻壳儿春秋广告/盗版必究        原创来源：http://chn.docer.com/works?userid=199329941#!/work_time"/>
            <p:cNvSpPr/>
            <p:nvPr/>
          </p:nvSpPr>
          <p:spPr bwMode="auto">
            <a:xfrm>
              <a:off x="2788091" y="2327552"/>
              <a:ext cx="81400" cy="30525"/>
            </a:xfrm>
            <a:custGeom>
              <a:avLst/>
              <a:gdLst>
                <a:gd name="T0" fmla="*/ 6 w 8"/>
                <a:gd name="T1" fmla="*/ 0 h 3"/>
                <a:gd name="T2" fmla="*/ 1 w 8"/>
                <a:gd name="T3" fmla="*/ 0 h 3"/>
                <a:gd name="T4" fmla="*/ 0 w 8"/>
                <a:gd name="T5" fmla="*/ 2 h 3"/>
                <a:gd name="T6" fmla="*/ 1 w 8"/>
                <a:gd name="T7" fmla="*/ 3 h 3"/>
                <a:gd name="T8" fmla="*/ 6 w 8"/>
                <a:gd name="T9" fmla="*/ 3 h 3"/>
                <a:gd name="T10" fmla="*/ 8 w 8"/>
                <a:gd name="T11" fmla="*/ 2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稻壳儿春秋广告/盗版必究        原创来源：http://chn.docer.com/works?userid=199329941#!/work_time"/>
            <p:cNvSpPr/>
            <p:nvPr/>
          </p:nvSpPr>
          <p:spPr bwMode="auto">
            <a:xfrm>
              <a:off x="2788091" y="2388602"/>
              <a:ext cx="81400" cy="35613"/>
            </a:xfrm>
            <a:custGeom>
              <a:avLst/>
              <a:gdLst>
                <a:gd name="T0" fmla="*/ 6 w 8"/>
                <a:gd name="T1" fmla="*/ 0 h 3"/>
                <a:gd name="T2" fmla="*/ 1 w 8"/>
                <a:gd name="T3" fmla="*/ 0 h 3"/>
                <a:gd name="T4" fmla="*/ 0 w 8"/>
                <a:gd name="T5" fmla="*/ 2 h 3"/>
                <a:gd name="T6" fmla="*/ 1 w 8"/>
                <a:gd name="T7" fmla="*/ 3 h 3"/>
                <a:gd name="T8" fmla="*/ 6 w 8"/>
                <a:gd name="T9" fmla="*/ 3 h 3"/>
                <a:gd name="T10" fmla="*/ 8 w 8"/>
                <a:gd name="T11" fmla="*/ 2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稻壳儿春秋广告/盗版必究        原创来源：http://chn.docer.com/works?userid=199329941#!/work_time"/>
            <p:cNvSpPr/>
            <p:nvPr/>
          </p:nvSpPr>
          <p:spPr bwMode="auto">
            <a:xfrm>
              <a:off x="3062816" y="2291940"/>
              <a:ext cx="96663" cy="172976"/>
            </a:xfrm>
            <a:custGeom>
              <a:avLst/>
              <a:gdLst>
                <a:gd name="T0" fmla="*/ 5 w 9"/>
                <a:gd name="T1" fmla="*/ 3 h 16"/>
                <a:gd name="T2" fmla="*/ 6 w 9"/>
                <a:gd name="T3" fmla="*/ 5 h 16"/>
                <a:gd name="T4" fmla="*/ 8 w 9"/>
                <a:gd name="T5" fmla="*/ 6 h 16"/>
                <a:gd name="T6" fmla="*/ 9 w 9"/>
                <a:gd name="T7" fmla="*/ 5 h 16"/>
                <a:gd name="T8" fmla="*/ 5 w 9"/>
                <a:gd name="T9" fmla="*/ 0 h 16"/>
                <a:gd name="T10" fmla="*/ 0 w 9"/>
                <a:gd name="T11" fmla="*/ 5 h 16"/>
                <a:gd name="T12" fmla="*/ 0 w 9"/>
                <a:gd name="T13" fmla="*/ 11 h 16"/>
                <a:gd name="T14" fmla="*/ 5 w 9"/>
                <a:gd name="T15" fmla="*/ 16 h 16"/>
                <a:gd name="T16" fmla="*/ 9 w 9"/>
                <a:gd name="T17" fmla="*/ 11 h 16"/>
                <a:gd name="T18" fmla="*/ 8 w 9"/>
                <a:gd name="T19" fmla="*/ 9 h 16"/>
                <a:gd name="T20" fmla="*/ 6 w 9"/>
                <a:gd name="T21" fmla="*/ 11 h 16"/>
                <a:gd name="T22" fmla="*/ 5 w 9"/>
                <a:gd name="T23" fmla="*/ 12 h 16"/>
                <a:gd name="T24" fmla="*/ 3 w 9"/>
                <a:gd name="T25" fmla="*/ 11 h 16"/>
                <a:gd name="T26" fmla="*/ 3 w 9"/>
                <a:gd name="T27" fmla="*/ 5 h 16"/>
                <a:gd name="T28" fmla="*/ 5 w 9"/>
                <a:gd name="T2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6">
                  <a:moveTo>
                    <a:pt x="5" y="3"/>
                  </a:moveTo>
                  <a:cubicBezTo>
                    <a:pt x="5" y="3"/>
                    <a:pt x="6" y="4"/>
                    <a:pt x="6" y="5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6"/>
                    <a:pt x="5" y="16"/>
                  </a:cubicBezTo>
                  <a:cubicBezTo>
                    <a:pt x="7" y="16"/>
                    <a:pt x="9" y="13"/>
                    <a:pt x="9" y="11"/>
                  </a:cubicBezTo>
                  <a:cubicBezTo>
                    <a:pt x="9" y="10"/>
                    <a:pt x="8" y="9"/>
                    <a:pt x="8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2"/>
                    <a:pt x="3" y="1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稻壳儿春秋广告/盗版必究        原创来源：http://chn.docer.com/works?userid=199329941#!/work_time"/>
            <p:cNvSpPr/>
            <p:nvPr/>
          </p:nvSpPr>
          <p:spPr bwMode="auto">
            <a:xfrm>
              <a:off x="2905103" y="2291940"/>
              <a:ext cx="127188" cy="172976"/>
            </a:xfrm>
            <a:custGeom>
              <a:avLst/>
              <a:gdLst>
                <a:gd name="T0" fmla="*/ 11 w 12"/>
                <a:gd name="T1" fmla="*/ 0 h 16"/>
                <a:gd name="T2" fmla="*/ 9 w 12"/>
                <a:gd name="T3" fmla="*/ 1 h 16"/>
                <a:gd name="T4" fmla="*/ 6 w 12"/>
                <a:gd name="T5" fmla="*/ 4 h 16"/>
                <a:gd name="T6" fmla="*/ 2 w 12"/>
                <a:gd name="T7" fmla="*/ 1 h 16"/>
                <a:gd name="T8" fmla="*/ 1 w 12"/>
                <a:gd name="T9" fmla="*/ 0 h 16"/>
                <a:gd name="T10" fmla="*/ 0 w 12"/>
                <a:gd name="T11" fmla="*/ 2 h 16"/>
                <a:gd name="T12" fmla="*/ 0 w 12"/>
                <a:gd name="T13" fmla="*/ 14 h 16"/>
                <a:gd name="T14" fmla="*/ 1 w 12"/>
                <a:gd name="T15" fmla="*/ 16 h 16"/>
                <a:gd name="T16" fmla="*/ 3 w 12"/>
                <a:gd name="T17" fmla="*/ 14 h 16"/>
                <a:gd name="T18" fmla="*/ 3 w 12"/>
                <a:gd name="T19" fmla="*/ 5 h 16"/>
                <a:gd name="T20" fmla="*/ 5 w 12"/>
                <a:gd name="T21" fmla="*/ 7 h 16"/>
                <a:gd name="T22" fmla="*/ 7 w 12"/>
                <a:gd name="T23" fmla="*/ 7 h 16"/>
                <a:gd name="T24" fmla="*/ 9 w 12"/>
                <a:gd name="T25" fmla="*/ 5 h 16"/>
                <a:gd name="T26" fmla="*/ 9 w 12"/>
                <a:gd name="T27" fmla="*/ 14 h 16"/>
                <a:gd name="T28" fmla="*/ 10 w 12"/>
                <a:gd name="T29" fmla="*/ 16 h 16"/>
                <a:gd name="T30" fmla="*/ 12 w 12"/>
                <a:gd name="T31" fmla="*/ 14 h 16"/>
                <a:gd name="T32" fmla="*/ 12 w 12"/>
                <a:gd name="T33" fmla="*/ 2 h 16"/>
                <a:gd name="T34" fmla="*/ 11 w 12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6">
                  <a:moveTo>
                    <a:pt x="11" y="0"/>
                  </a:moveTo>
                  <a:cubicBezTo>
                    <a:pt x="10" y="0"/>
                    <a:pt x="10" y="0"/>
                    <a:pt x="9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10" y="16"/>
                  </a:cubicBezTo>
                  <a:cubicBezTo>
                    <a:pt x="11" y="16"/>
                    <a:pt x="12" y="15"/>
                    <a:pt x="12" y="1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稻壳儿春秋广告/盗版必究        原创来源：http://chn.docer.com/works?userid=199329941#!/work_time"/>
            <p:cNvSpPr/>
            <p:nvPr/>
          </p:nvSpPr>
          <p:spPr bwMode="auto">
            <a:xfrm>
              <a:off x="3190004" y="2281765"/>
              <a:ext cx="76313" cy="96663"/>
            </a:xfrm>
            <a:custGeom>
              <a:avLst/>
              <a:gdLst>
                <a:gd name="T0" fmla="*/ 5 w 7"/>
                <a:gd name="T1" fmla="*/ 6 h 9"/>
                <a:gd name="T2" fmla="*/ 6 w 7"/>
                <a:gd name="T3" fmla="*/ 5 h 9"/>
                <a:gd name="T4" fmla="*/ 6 w 7"/>
                <a:gd name="T5" fmla="*/ 1 h 9"/>
                <a:gd name="T6" fmla="*/ 3 w 7"/>
                <a:gd name="T7" fmla="*/ 0 h 9"/>
                <a:gd name="T8" fmla="*/ 2 w 7"/>
                <a:gd name="T9" fmla="*/ 0 h 9"/>
                <a:gd name="T10" fmla="*/ 0 w 7"/>
                <a:gd name="T11" fmla="*/ 1 h 9"/>
                <a:gd name="T12" fmla="*/ 2 w 7"/>
                <a:gd name="T13" fmla="*/ 3 h 9"/>
                <a:gd name="T14" fmla="*/ 3 w 7"/>
                <a:gd name="T15" fmla="*/ 3 h 9"/>
                <a:gd name="T16" fmla="*/ 1 w 7"/>
                <a:gd name="T17" fmla="*/ 6 h 9"/>
                <a:gd name="T18" fmla="*/ 0 w 7"/>
                <a:gd name="T19" fmla="*/ 8 h 9"/>
                <a:gd name="T20" fmla="*/ 2 w 7"/>
                <a:gd name="T21" fmla="*/ 9 h 9"/>
                <a:gd name="T22" fmla="*/ 5 w 7"/>
                <a:gd name="T23" fmla="*/ 9 h 9"/>
                <a:gd name="T24" fmla="*/ 6 w 7"/>
                <a:gd name="T25" fmla="*/ 7 h 9"/>
                <a:gd name="T26" fmla="*/ 5 w 7"/>
                <a:gd name="T2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9">
                  <a:moveTo>
                    <a:pt x="5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604940" y="2068089"/>
              <a:ext cx="717340" cy="620677"/>
            </a:xfrm>
            <a:custGeom>
              <a:avLst/>
              <a:gdLst>
                <a:gd name="T0" fmla="*/ 64 w 67"/>
                <a:gd name="T1" fmla="*/ 6 h 58"/>
                <a:gd name="T2" fmla="*/ 64 w 67"/>
                <a:gd name="T3" fmla="*/ 5 h 58"/>
                <a:gd name="T4" fmla="*/ 59 w 67"/>
                <a:gd name="T5" fmla="*/ 0 h 58"/>
                <a:gd name="T6" fmla="*/ 57 w 67"/>
                <a:gd name="T7" fmla="*/ 0 h 58"/>
                <a:gd name="T8" fmla="*/ 51 w 67"/>
                <a:gd name="T9" fmla="*/ 6 h 58"/>
                <a:gd name="T10" fmla="*/ 5 w 67"/>
                <a:gd name="T11" fmla="*/ 6 h 58"/>
                <a:gd name="T12" fmla="*/ 0 w 67"/>
                <a:gd name="T13" fmla="*/ 10 h 58"/>
                <a:gd name="T14" fmla="*/ 0 w 67"/>
                <a:gd name="T15" fmla="*/ 53 h 58"/>
                <a:gd name="T16" fmla="*/ 5 w 67"/>
                <a:gd name="T17" fmla="*/ 58 h 58"/>
                <a:gd name="T18" fmla="*/ 63 w 67"/>
                <a:gd name="T19" fmla="*/ 58 h 58"/>
                <a:gd name="T20" fmla="*/ 67 w 67"/>
                <a:gd name="T21" fmla="*/ 53 h 58"/>
                <a:gd name="T22" fmla="*/ 67 w 67"/>
                <a:gd name="T23" fmla="*/ 10 h 58"/>
                <a:gd name="T24" fmla="*/ 64 w 67"/>
                <a:gd name="T25" fmla="*/ 6 h 58"/>
                <a:gd name="T26" fmla="*/ 49 w 67"/>
                <a:gd name="T27" fmla="*/ 13 h 58"/>
                <a:gd name="T28" fmla="*/ 58 w 67"/>
                <a:gd name="T29" fmla="*/ 3 h 58"/>
                <a:gd name="T30" fmla="*/ 61 w 67"/>
                <a:gd name="T31" fmla="*/ 6 h 58"/>
                <a:gd name="T32" fmla="*/ 51 w 67"/>
                <a:gd name="T33" fmla="*/ 15 h 58"/>
                <a:gd name="T34" fmla="*/ 49 w 67"/>
                <a:gd name="T35" fmla="*/ 15 h 58"/>
                <a:gd name="T36" fmla="*/ 49 w 67"/>
                <a:gd name="T37" fmla="*/ 13 h 58"/>
                <a:gd name="T38" fmla="*/ 64 w 67"/>
                <a:gd name="T39" fmla="*/ 53 h 58"/>
                <a:gd name="T40" fmla="*/ 63 w 67"/>
                <a:gd name="T41" fmla="*/ 55 h 58"/>
                <a:gd name="T42" fmla="*/ 5 w 67"/>
                <a:gd name="T43" fmla="*/ 55 h 58"/>
                <a:gd name="T44" fmla="*/ 3 w 67"/>
                <a:gd name="T45" fmla="*/ 53 h 58"/>
                <a:gd name="T46" fmla="*/ 3 w 67"/>
                <a:gd name="T47" fmla="*/ 52 h 58"/>
                <a:gd name="T48" fmla="*/ 64 w 67"/>
                <a:gd name="T49" fmla="*/ 52 h 58"/>
                <a:gd name="T50" fmla="*/ 64 w 67"/>
                <a:gd name="T51" fmla="*/ 53 h 58"/>
                <a:gd name="T52" fmla="*/ 64 w 67"/>
                <a:gd name="T53" fmla="*/ 49 h 58"/>
                <a:gd name="T54" fmla="*/ 3 w 67"/>
                <a:gd name="T55" fmla="*/ 49 h 58"/>
                <a:gd name="T56" fmla="*/ 3 w 67"/>
                <a:gd name="T57" fmla="*/ 10 h 58"/>
                <a:gd name="T58" fmla="*/ 5 w 67"/>
                <a:gd name="T59" fmla="*/ 9 h 58"/>
                <a:gd name="T60" fmla="*/ 48 w 67"/>
                <a:gd name="T61" fmla="*/ 9 h 58"/>
                <a:gd name="T62" fmla="*/ 46 w 67"/>
                <a:gd name="T63" fmla="*/ 11 h 58"/>
                <a:gd name="T64" fmla="*/ 46 w 67"/>
                <a:gd name="T65" fmla="*/ 12 h 58"/>
                <a:gd name="T66" fmla="*/ 46 w 67"/>
                <a:gd name="T67" fmla="*/ 17 h 58"/>
                <a:gd name="T68" fmla="*/ 48 w 67"/>
                <a:gd name="T69" fmla="*/ 18 h 58"/>
                <a:gd name="T70" fmla="*/ 52 w 67"/>
                <a:gd name="T71" fmla="*/ 18 h 58"/>
                <a:gd name="T72" fmla="*/ 53 w 67"/>
                <a:gd name="T73" fmla="*/ 18 h 58"/>
                <a:gd name="T74" fmla="*/ 62 w 67"/>
                <a:gd name="T75" fmla="*/ 9 h 58"/>
                <a:gd name="T76" fmla="*/ 63 w 67"/>
                <a:gd name="T77" fmla="*/ 9 h 58"/>
                <a:gd name="T78" fmla="*/ 64 w 67"/>
                <a:gd name="T79" fmla="*/ 10 h 58"/>
                <a:gd name="T80" fmla="*/ 64 w 67"/>
                <a:gd name="T81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58">
                  <a:moveTo>
                    <a:pt x="64" y="6"/>
                  </a:moveTo>
                  <a:cubicBezTo>
                    <a:pt x="64" y="6"/>
                    <a:pt x="64" y="5"/>
                    <a:pt x="64" y="5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8" y="0"/>
                    <a:pt x="57" y="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6"/>
                    <a:pt x="0" y="8"/>
                    <a:pt x="0" y="1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2" y="58"/>
                    <a:pt x="5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5" y="58"/>
                    <a:pt x="67" y="56"/>
                    <a:pt x="67" y="53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8"/>
                    <a:pt x="66" y="7"/>
                    <a:pt x="64" y="6"/>
                  </a:cubicBezTo>
                  <a:close/>
                  <a:moveTo>
                    <a:pt x="49" y="13"/>
                  </a:moveTo>
                  <a:cubicBezTo>
                    <a:pt x="58" y="3"/>
                    <a:pt x="58" y="3"/>
                    <a:pt x="58" y="3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9" y="15"/>
                    <a:pt x="49" y="15"/>
                    <a:pt x="49" y="15"/>
                  </a:cubicBezTo>
                  <a:lnTo>
                    <a:pt x="49" y="13"/>
                  </a:lnTo>
                  <a:close/>
                  <a:moveTo>
                    <a:pt x="64" y="53"/>
                  </a:moveTo>
                  <a:cubicBezTo>
                    <a:pt x="64" y="54"/>
                    <a:pt x="64" y="55"/>
                    <a:pt x="63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5"/>
                    <a:pt x="3" y="54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4" y="52"/>
                    <a:pt x="64" y="52"/>
                    <a:pt x="64" y="52"/>
                  </a:cubicBezTo>
                  <a:lnTo>
                    <a:pt x="64" y="53"/>
                  </a:lnTo>
                  <a:close/>
                  <a:moveTo>
                    <a:pt x="64" y="49"/>
                  </a:moveTo>
                  <a:cubicBezTo>
                    <a:pt x="3" y="49"/>
                    <a:pt x="3" y="49"/>
                    <a:pt x="3" y="4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2"/>
                    <a:pt x="46" y="1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7" y="18"/>
                    <a:pt x="48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4" y="9"/>
                    <a:pt x="64" y="10"/>
                    <a:pt x="64" y="10"/>
                  </a:cubicBezTo>
                  <a:lnTo>
                    <a:pt x="6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766668" y="3062699"/>
            <a:ext cx="681727" cy="732602"/>
            <a:chOff x="3673318" y="2012126"/>
            <a:chExt cx="681727" cy="73260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673318" y="2012126"/>
              <a:ext cx="681727" cy="732602"/>
            </a:xfrm>
            <a:custGeom>
              <a:avLst/>
              <a:gdLst>
                <a:gd name="T0" fmla="*/ 59 w 64"/>
                <a:gd name="T1" fmla="*/ 3 h 68"/>
                <a:gd name="T2" fmla="*/ 33 w 64"/>
                <a:gd name="T3" fmla="*/ 3 h 68"/>
                <a:gd name="T4" fmla="*/ 33 w 64"/>
                <a:gd name="T5" fmla="*/ 2 h 68"/>
                <a:gd name="T6" fmla="*/ 32 w 64"/>
                <a:gd name="T7" fmla="*/ 0 h 68"/>
                <a:gd name="T8" fmla="*/ 30 w 64"/>
                <a:gd name="T9" fmla="*/ 2 h 68"/>
                <a:gd name="T10" fmla="*/ 30 w 64"/>
                <a:gd name="T11" fmla="*/ 3 h 68"/>
                <a:gd name="T12" fmla="*/ 4 w 64"/>
                <a:gd name="T13" fmla="*/ 3 h 68"/>
                <a:gd name="T14" fmla="*/ 1 w 64"/>
                <a:gd name="T15" fmla="*/ 5 h 68"/>
                <a:gd name="T16" fmla="*/ 0 w 64"/>
                <a:gd name="T17" fmla="*/ 8 h 68"/>
                <a:gd name="T18" fmla="*/ 3 w 64"/>
                <a:gd name="T19" fmla="*/ 12 h 68"/>
                <a:gd name="T20" fmla="*/ 3 w 64"/>
                <a:gd name="T21" fmla="*/ 45 h 68"/>
                <a:gd name="T22" fmla="*/ 7 w 64"/>
                <a:gd name="T23" fmla="*/ 49 h 68"/>
                <a:gd name="T24" fmla="*/ 30 w 64"/>
                <a:gd name="T25" fmla="*/ 49 h 68"/>
                <a:gd name="T26" fmla="*/ 30 w 64"/>
                <a:gd name="T27" fmla="*/ 60 h 68"/>
                <a:gd name="T28" fmla="*/ 27 w 64"/>
                <a:gd name="T29" fmla="*/ 62 h 68"/>
                <a:gd name="T30" fmla="*/ 23 w 64"/>
                <a:gd name="T31" fmla="*/ 65 h 68"/>
                <a:gd name="T32" fmla="*/ 23 w 64"/>
                <a:gd name="T33" fmla="*/ 65 h 68"/>
                <a:gd name="T34" fmla="*/ 21 w 64"/>
                <a:gd name="T35" fmla="*/ 66 h 68"/>
                <a:gd name="T36" fmla="*/ 23 w 64"/>
                <a:gd name="T37" fmla="*/ 68 h 68"/>
                <a:gd name="T38" fmla="*/ 23 w 64"/>
                <a:gd name="T39" fmla="*/ 68 h 68"/>
                <a:gd name="T40" fmla="*/ 29 w 64"/>
                <a:gd name="T41" fmla="*/ 64 h 68"/>
                <a:gd name="T42" fmla="*/ 34 w 64"/>
                <a:gd name="T43" fmla="*/ 64 h 68"/>
                <a:gd name="T44" fmla="*/ 41 w 64"/>
                <a:gd name="T45" fmla="*/ 68 h 68"/>
                <a:gd name="T46" fmla="*/ 41 w 64"/>
                <a:gd name="T47" fmla="*/ 68 h 68"/>
                <a:gd name="T48" fmla="*/ 43 w 64"/>
                <a:gd name="T49" fmla="*/ 66 h 68"/>
                <a:gd name="T50" fmla="*/ 41 w 64"/>
                <a:gd name="T51" fmla="*/ 65 h 68"/>
                <a:gd name="T52" fmla="*/ 41 w 64"/>
                <a:gd name="T53" fmla="*/ 65 h 68"/>
                <a:gd name="T54" fmla="*/ 37 w 64"/>
                <a:gd name="T55" fmla="*/ 62 h 68"/>
                <a:gd name="T56" fmla="*/ 33 w 64"/>
                <a:gd name="T57" fmla="*/ 60 h 68"/>
                <a:gd name="T58" fmla="*/ 33 w 64"/>
                <a:gd name="T59" fmla="*/ 49 h 68"/>
                <a:gd name="T60" fmla="*/ 56 w 64"/>
                <a:gd name="T61" fmla="*/ 49 h 68"/>
                <a:gd name="T62" fmla="*/ 61 w 64"/>
                <a:gd name="T63" fmla="*/ 45 h 68"/>
                <a:gd name="T64" fmla="*/ 61 w 64"/>
                <a:gd name="T65" fmla="*/ 12 h 68"/>
                <a:gd name="T66" fmla="*/ 63 w 64"/>
                <a:gd name="T67" fmla="*/ 11 h 68"/>
                <a:gd name="T68" fmla="*/ 64 w 64"/>
                <a:gd name="T69" fmla="*/ 8 h 68"/>
                <a:gd name="T70" fmla="*/ 59 w 64"/>
                <a:gd name="T71" fmla="*/ 3 h 68"/>
                <a:gd name="T72" fmla="*/ 58 w 64"/>
                <a:gd name="T73" fmla="*/ 45 h 68"/>
                <a:gd name="T74" fmla="*/ 56 w 64"/>
                <a:gd name="T75" fmla="*/ 46 h 68"/>
                <a:gd name="T76" fmla="*/ 7 w 64"/>
                <a:gd name="T77" fmla="*/ 46 h 68"/>
                <a:gd name="T78" fmla="*/ 6 w 64"/>
                <a:gd name="T79" fmla="*/ 45 h 68"/>
                <a:gd name="T80" fmla="*/ 6 w 64"/>
                <a:gd name="T81" fmla="*/ 12 h 68"/>
                <a:gd name="T82" fmla="*/ 58 w 64"/>
                <a:gd name="T83" fmla="*/ 12 h 68"/>
                <a:gd name="T84" fmla="*/ 58 w 64"/>
                <a:gd name="T85" fmla="*/ 45 h 68"/>
                <a:gd name="T86" fmla="*/ 61 w 64"/>
                <a:gd name="T87" fmla="*/ 9 h 68"/>
                <a:gd name="T88" fmla="*/ 59 w 64"/>
                <a:gd name="T89" fmla="*/ 9 h 68"/>
                <a:gd name="T90" fmla="*/ 4 w 64"/>
                <a:gd name="T91" fmla="*/ 9 h 68"/>
                <a:gd name="T92" fmla="*/ 3 w 64"/>
                <a:gd name="T93" fmla="*/ 8 h 68"/>
                <a:gd name="T94" fmla="*/ 3 w 64"/>
                <a:gd name="T95" fmla="*/ 7 h 68"/>
                <a:gd name="T96" fmla="*/ 4 w 64"/>
                <a:gd name="T97" fmla="*/ 6 h 68"/>
                <a:gd name="T98" fmla="*/ 59 w 64"/>
                <a:gd name="T99" fmla="*/ 6 h 68"/>
                <a:gd name="T100" fmla="*/ 61 w 64"/>
                <a:gd name="T101" fmla="*/ 8 h 68"/>
                <a:gd name="T102" fmla="*/ 61 w 64"/>
                <a:gd name="T10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" h="68">
                  <a:moveTo>
                    <a:pt x="59" y="3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31" y="0"/>
                    <a:pt x="30" y="1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10"/>
                    <a:pt x="1" y="11"/>
                    <a:pt x="3" y="12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7"/>
                    <a:pt x="5" y="49"/>
                    <a:pt x="7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9" y="60"/>
                    <a:pt x="28" y="61"/>
                    <a:pt x="27" y="62"/>
                  </a:cubicBezTo>
                  <a:cubicBezTo>
                    <a:pt x="26" y="64"/>
                    <a:pt x="24" y="65"/>
                    <a:pt x="23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2" y="65"/>
                    <a:pt x="21" y="65"/>
                    <a:pt x="21" y="66"/>
                  </a:cubicBezTo>
                  <a:cubicBezTo>
                    <a:pt x="21" y="67"/>
                    <a:pt x="22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5" y="68"/>
                    <a:pt x="28" y="66"/>
                    <a:pt x="29" y="64"/>
                  </a:cubicBezTo>
                  <a:cubicBezTo>
                    <a:pt x="31" y="63"/>
                    <a:pt x="33" y="63"/>
                    <a:pt x="34" y="64"/>
                  </a:cubicBezTo>
                  <a:cubicBezTo>
                    <a:pt x="36" y="66"/>
                    <a:pt x="38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2" y="68"/>
                    <a:pt x="43" y="67"/>
                    <a:pt x="43" y="66"/>
                  </a:cubicBezTo>
                  <a:cubicBezTo>
                    <a:pt x="43" y="65"/>
                    <a:pt x="42" y="65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9" y="65"/>
                    <a:pt x="38" y="64"/>
                    <a:pt x="37" y="62"/>
                  </a:cubicBezTo>
                  <a:cubicBezTo>
                    <a:pt x="36" y="61"/>
                    <a:pt x="35" y="60"/>
                    <a:pt x="33" y="6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9" y="49"/>
                    <a:pt x="61" y="47"/>
                    <a:pt x="61" y="45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2" y="12"/>
                    <a:pt x="62" y="12"/>
                    <a:pt x="63" y="11"/>
                  </a:cubicBezTo>
                  <a:cubicBezTo>
                    <a:pt x="64" y="10"/>
                    <a:pt x="64" y="9"/>
                    <a:pt x="64" y="8"/>
                  </a:cubicBezTo>
                  <a:cubicBezTo>
                    <a:pt x="64" y="5"/>
                    <a:pt x="62" y="3"/>
                    <a:pt x="59" y="3"/>
                  </a:cubicBezTo>
                  <a:close/>
                  <a:moveTo>
                    <a:pt x="58" y="45"/>
                  </a:moveTo>
                  <a:cubicBezTo>
                    <a:pt x="58" y="45"/>
                    <a:pt x="57" y="46"/>
                    <a:pt x="5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8" y="12"/>
                    <a:pt x="58" y="12"/>
                    <a:pt x="58" y="12"/>
                  </a:cubicBezTo>
                  <a:lnTo>
                    <a:pt x="58" y="45"/>
                  </a:lnTo>
                  <a:close/>
                  <a:moveTo>
                    <a:pt x="61" y="9"/>
                  </a:moveTo>
                  <a:cubicBezTo>
                    <a:pt x="60" y="9"/>
                    <a:pt x="60" y="9"/>
                    <a:pt x="59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0" y="6"/>
                    <a:pt x="61" y="7"/>
                    <a:pt x="61" y="8"/>
                  </a:cubicBezTo>
                  <a:cubicBezTo>
                    <a:pt x="61" y="8"/>
                    <a:pt x="61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963306" y="2251240"/>
              <a:ext cx="117013" cy="157713"/>
            </a:xfrm>
            <a:custGeom>
              <a:avLst/>
              <a:gdLst>
                <a:gd name="T0" fmla="*/ 2 w 11"/>
                <a:gd name="T1" fmla="*/ 15 h 15"/>
                <a:gd name="T2" fmla="*/ 6 w 11"/>
                <a:gd name="T3" fmla="*/ 15 h 15"/>
                <a:gd name="T4" fmla="*/ 11 w 11"/>
                <a:gd name="T5" fmla="*/ 10 h 15"/>
                <a:gd name="T6" fmla="*/ 10 w 11"/>
                <a:gd name="T7" fmla="*/ 7 h 15"/>
                <a:gd name="T8" fmla="*/ 11 w 11"/>
                <a:gd name="T9" fmla="*/ 4 h 15"/>
                <a:gd name="T10" fmla="*/ 6 w 11"/>
                <a:gd name="T11" fmla="*/ 0 h 15"/>
                <a:gd name="T12" fmla="*/ 2 w 11"/>
                <a:gd name="T13" fmla="*/ 0 h 15"/>
                <a:gd name="T14" fmla="*/ 0 w 11"/>
                <a:gd name="T15" fmla="*/ 1 h 15"/>
                <a:gd name="T16" fmla="*/ 0 w 11"/>
                <a:gd name="T17" fmla="*/ 13 h 15"/>
                <a:gd name="T18" fmla="*/ 2 w 11"/>
                <a:gd name="T19" fmla="*/ 15 h 15"/>
                <a:gd name="T20" fmla="*/ 3 w 11"/>
                <a:gd name="T21" fmla="*/ 3 h 15"/>
                <a:gd name="T22" fmla="*/ 6 w 11"/>
                <a:gd name="T23" fmla="*/ 3 h 15"/>
                <a:gd name="T24" fmla="*/ 8 w 11"/>
                <a:gd name="T25" fmla="*/ 4 h 15"/>
                <a:gd name="T26" fmla="*/ 6 w 11"/>
                <a:gd name="T27" fmla="*/ 6 h 15"/>
                <a:gd name="T28" fmla="*/ 5 w 11"/>
                <a:gd name="T29" fmla="*/ 7 h 15"/>
                <a:gd name="T30" fmla="*/ 6 w 11"/>
                <a:gd name="T31" fmla="*/ 9 h 15"/>
                <a:gd name="T32" fmla="*/ 8 w 11"/>
                <a:gd name="T33" fmla="*/ 10 h 15"/>
                <a:gd name="T34" fmla="*/ 6 w 11"/>
                <a:gd name="T35" fmla="*/ 12 h 15"/>
                <a:gd name="T36" fmla="*/ 3 w 11"/>
                <a:gd name="T37" fmla="*/ 12 h 15"/>
                <a:gd name="T38" fmla="*/ 3 w 11"/>
                <a:gd name="T3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5">
                  <a:moveTo>
                    <a:pt x="2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9" y="15"/>
                    <a:pt x="11" y="13"/>
                    <a:pt x="11" y="10"/>
                  </a:cubicBezTo>
                  <a:cubicBezTo>
                    <a:pt x="11" y="9"/>
                    <a:pt x="11" y="8"/>
                    <a:pt x="10" y="7"/>
                  </a:cubicBezTo>
                  <a:cubicBezTo>
                    <a:pt x="11" y="6"/>
                    <a:pt x="11" y="5"/>
                    <a:pt x="11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lose/>
                  <a:moveTo>
                    <a:pt x="3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7" y="9"/>
                    <a:pt x="8" y="9"/>
                    <a:pt x="8" y="10"/>
                  </a:cubicBezTo>
                  <a:cubicBezTo>
                    <a:pt x="8" y="11"/>
                    <a:pt x="7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稻壳儿春秋广告/盗版必究        原创来源：http://chn.docer.com/works?userid=199329941#!/work_time"/>
            <p:cNvSpPr/>
            <p:nvPr/>
          </p:nvSpPr>
          <p:spPr bwMode="auto">
            <a:xfrm>
              <a:off x="4131194" y="2251240"/>
              <a:ext cx="96663" cy="157713"/>
            </a:xfrm>
            <a:custGeom>
              <a:avLst/>
              <a:gdLst>
                <a:gd name="T0" fmla="*/ 4 w 9"/>
                <a:gd name="T1" fmla="*/ 15 h 15"/>
                <a:gd name="T2" fmla="*/ 9 w 9"/>
                <a:gd name="T3" fmla="*/ 10 h 15"/>
                <a:gd name="T4" fmla="*/ 7 w 9"/>
                <a:gd name="T5" fmla="*/ 9 h 15"/>
                <a:gd name="T6" fmla="*/ 6 w 9"/>
                <a:gd name="T7" fmla="*/ 10 h 15"/>
                <a:gd name="T8" fmla="*/ 4 w 9"/>
                <a:gd name="T9" fmla="*/ 12 h 15"/>
                <a:gd name="T10" fmla="*/ 3 w 9"/>
                <a:gd name="T11" fmla="*/ 10 h 15"/>
                <a:gd name="T12" fmla="*/ 3 w 9"/>
                <a:gd name="T13" fmla="*/ 4 h 15"/>
                <a:gd name="T14" fmla="*/ 4 w 9"/>
                <a:gd name="T15" fmla="*/ 3 h 15"/>
                <a:gd name="T16" fmla="*/ 6 w 9"/>
                <a:gd name="T17" fmla="*/ 4 h 15"/>
                <a:gd name="T18" fmla="*/ 7 w 9"/>
                <a:gd name="T19" fmla="*/ 6 h 15"/>
                <a:gd name="T20" fmla="*/ 9 w 9"/>
                <a:gd name="T21" fmla="*/ 4 h 15"/>
                <a:gd name="T22" fmla="*/ 4 w 9"/>
                <a:gd name="T23" fmla="*/ 0 h 15"/>
                <a:gd name="T24" fmla="*/ 0 w 9"/>
                <a:gd name="T25" fmla="*/ 4 h 15"/>
                <a:gd name="T26" fmla="*/ 0 w 9"/>
                <a:gd name="T27" fmla="*/ 10 h 15"/>
                <a:gd name="T28" fmla="*/ 4 w 9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4" y="15"/>
                  </a:moveTo>
                  <a:cubicBezTo>
                    <a:pt x="7" y="15"/>
                    <a:pt x="9" y="13"/>
                    <a:pt x="9" y="10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8" y="6"/>
                    <a:pt x="9" y="5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780156" y="2251240"/>
              <a:ext cx="137363" cy="157713"/>
            </a:xfrm>
            <a:custGeom>
              <a:avLst/>
              <a:gdLst>
                <a:gd name="T0" fmla="*/ 1 w 13"/>
                <a:gd name="T1" fmla="*/ 15 h 15"/>
                <a:gd name="T2" fmla="*/ 3 w 13"/>
                <a:gd name="T3" fmla="*/ 14 h 15"/>
                <a:gd name="T4" fmla="*/ 4 w 13"/>
                <a:gd name="T5" fmla="*/ 12 h 15"/>
                <a:gd name="T6" fmla="*/ 9 w 13"/>
                <a:gd name="T7" fmla="*/ 12 h 15"/>
                <a:gd name="T8" fmla="*/ 10 w 13"/>
                <a:gd name="T9" fmla="*/ 14 h 15"/>
                <a:gd name="T10" fmla="*/ 11 w 13"/>
                <a:gd name="T11" fmla="*/ 15 h 15"/>
                <a:gd name="T12" fmla="*/ 12 w 13"/>
                <a:gd name="T13" fmla="*/ 15 h 15"/>
                <a:gd name="T14" fmla="*/ 13 w 13"/>
                <a:gd name="T15" fmla="*/ 13 h 15"/>
                <a:gd name="T16" fmla="*/ 8 w 13"/>
                <a:gd name="T17" fmla="*/ 1 h 15"/>
                <a:gd name="T18" fmla="*/ 7 w 13"/>
                <a:gd name="T19" fmla="*/ 0 h 15"/>
                <a:gd name="T20" fmla="*/ 5 w 13"/>
                <a:gd name="T21" fmla="*/ 1 h 15"/>
                <a:gd name="T22" fmla="*/ 0 w 13"/>
                <a:gd name="T23" fmla="*/ 13 h 15"/>
                <a:gd name="T24" fmla="*/ 1 w 13"/>
                <a:gd name="T25" fmla="*/ 15 h 15"/>
                <a:gd name="T26" fmla="*/ 7 w 13"/>
                <a:gd name="T27" fmla="*/ 5 h 15"/>
                <a:gd name="T28" fmla="*/ 8 w 13"/>
                <a:gd name="T29" fmla="*/ 9 h 15"/>
                <a:gd name="T30" fmla="*/ 5 w 13"/>
                <a:gd name="T31" fmla="*/ 9 h 15"/>
                <a:gd name="T32" fmla="*/ 7 w 13"/>
                <a:gd name="T3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5">
                  <a:moveTo>
                    <a:pt x="1" y="15"/>
                  </a:moveTo>
                  <a:cubicBezTo>
                    <a:pt x="2" y="15"/>
                    <a:pt x="3" y="15"/>
                    <a:pt x="3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5"/>
                    <a:pt x="13" y="14"/>
                    <a:pt x="13" y="1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1" y="15"/>
                  </a:cubicBezTo>
                  <a:close/>
                  <a:moveTo>
                    <a:pt x="7" y="5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4904191" y="4492990"/>
            <a:ext cx="661377" cy="732602"/>
          </a:xfrm>
          <a:custGeom>
            <a:avLst/>
            <a:gdLst>
              <a:gd name="T0" fmla="*/ 58 w 62"/>
              <a:gd name="T1" fmla="*/ 1 h 68"/>
              <a:gd name="T2" fmla="*/ 56 w 62"/>
              <a:gd name="T3" fmla="*/ 1 h 68"/>
              <a:gd name="T4" fmla="*/ 11 w 62"/>
              <a:gd name="T5" fmla="*/ 40 h 68"/>
              <a:gd name="T6" fmla="*/ 6 w 62"/>
              <a:gd name="T7" fmla="*/ 45 h 68"/>
              <a:gd name="T8" fmla="*/ 10 w 62"/>
              <a:gd name="T9" fmla="*/ 52 h 68"/>
              <a:gd name="T10" fmla="*/ 3 w 62"/>
              <a:gd name="T11" fmla="*/ 56 h 68"/>
              <a:gd name="T12" fmla="*/ 0 w 62"/>
              <a:gd name="T13" fmla="*/ 63 h 68"/>
              <a:gd name="T14" fmla="*/ 33 w 62"/>
              <a:gd name="T15" fmla="*/ 68 h 68"/>
              <a:gd name="T16" fmla="*/ 37 w 62"/>
              <a:gd name="T17" fmla="*/ 60 h 68"/>
              <a:gd name="T18" fmla="*/ 29 w 62"/>
              <a:gd name="T19" fmla="*/ 53 h 68"/>
              <a:gd name="T20" fmla="*/ 28 w 62"/>
              <a:gd name="T21" fmla="*/ 49 h 68"/>
              <a:gd name="T22" fmla="*/ 31 w 62"/>
              <a:gd name="T23" fmla="*/ 45 h 68"/>
              <a:gd name="T24" fmla="*/ 33 w 62"/>
              <a:gd name="T25" fmla="*/ 35 h 68"/>
              <a:gd name="T26" fmla="*/ 54 w 62"/>
              <a:gd name="T27" fmla="*/ 27 h 68"/>
              <a:gd name="T28" fmla="*/ 55 w 62"/>
              <a:gd name="T29" fmla="*/ 26 h 68"/>
              <a:gd name="T30" fmla="*/ 53 w 62"/>
              <a:gd name="T31" fmla="*/ 23 h 68"/>
              <a:gd name="T32" fmla="*/ 56 w 62"/>
              <a:gd name="T33" fmla="*/ 22 h 68"/>
              <a:gd name="T34" fmla="*/ 62 w 62"/>
              <a:gd name="T35" fmla="*/ 11 h 68"/>
              <a:gd name="T36" fmla="*/ 11 w 62"/>
              <a:gd name="T37" fmla="*/ 43 h 68"/>
              <a:gd name="T38" fmla="*/ 21 w 62"/>
              <a:gd name="T39" fmla="*/ 46 h 68"/>
              <a:gd name="T40" fmla="*/ 10 w 62"/>
              <a:gd name="T41" fmla="*/ 45 h 68"/>
              <a:gd name="T42" fmla="*/ 25 w 62"/>
              <a:gd name="T43" fmla="*/ 54 h 68"/>
              <a:gd name="T44" fmla="*/ 22 w 62"/>
              <a:gd name="T45" fmla="*/ 49 h 68"/>
              <a:gd name="T46" fmla="*/ 25 w 62"/>
              <a:gd name="T47" fmla="*/ 52 h 68"/>
              <a:gd name="T48" fmla="*/ 15 w 62"/>
              <a:gd name="T49" fmla="*/ 54 h 68"/>
              <a:gd name="T50" fmla="*/ 13 w 62"/>
              <a:gd name="T51" fmla="*/ 52 h 68"/>
              <a:gd name="T52" fmla="*/ 18 w 62"/>
              <a:gd name="T53" fmla="*/ 49 h 68"/>
              <a:gd name="T54" fmla="*/ 30 w 62"/>
              <a:gd name="T55" fmla="*/ 57 h 68"/>
              <a:gd name="T56" fmla="*/ 34 w 62"/>
              <a:gd name="T57" fmla="*/ 60 h 68"/>
              <a:gd name="T58" fmla="*/ 33 w 62"/>
              <a:gd name="T59" fmla="*/ 65 h 68"/>
              <a:gd name="T60" fmla="*/ 3 w 62"/>
              <a:gd name="T61" fmla="*/ 63 h 68"/>
              <a:gd name="T62" fmla="*/ 4 w 62"/>
              <a:gd name="T63" fmla="*/ 59 h 68"/>
              <a:gd name="T64" fmla="*/ 30 w 62"/>
              <a:gd name="T65" fmla="*/ 57 h 68"/>
              <a:gd name="T66" fmla="*/ 26 w 62"/>
              <a:gd name="T67" fmla="*/ 46 h 68"/>
              <a:gd name="T68" fmla="*/ 27 w 62"/>
              <a:gd name="T69" fmla="*/ 43 h 68"/>
              <a:gd name="T70" fmla="*/ 27 w 62"/>
              <a:gd name="T71" fmla="*/ 46 h 68"/>
              <a:gd name="T72" fmla="*/ 49 w 62"/>
              <a:gd name="T73" fmla="*/ 21 h 68"/>
              <a:gd name="T74" fmla="*/ 49 w 62"/>
              <a:gd name="T75" fmla="*/ 24 h 68"/>
              <a:gd name="T76" fmla="*/ 35 w 62"/>
              <a:gd name="T77" fmla="*/ 32 h 68"/>
              <a:gd name="T78" fmla="*/ 59 w 62"/>
              <a:gd name="T79" fmla="*/ 1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2" h="68">
                <a:moveTo>
                  <a:pt x="62" y="11"/>
                </a:moveTo>
                <a:cubicBezTo>
                  <a:pt x="62" y="6"/>
                  <a:pt x="60" y="3"/>
                  <a:pt x="58" y="1"/>
                </a:cubicBezTo>
                <a:cubicBezTo>
                  <a:pt x="58" y="0"/>
                  <a:pt x="57" y="0"/>
                  <a:pt x="57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25" y="40"/>
                  <a:pt x="25" y="40"/>
                  <a:pt x="25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0" y="40"/>
                  <a:pt x="9" y="40"/>
                  <a:pt x="8" y="41"/>
                </a:cubicBezTo>
                <a:cubicBezTo>
                  <a:pt x="7" y="42"/>
                  <a:pt x="6" y="43"/>
                  <a:pt x="6" y="45"/>
                </a:cubicBezTo>
                <a:cubicBezTo>
                  <a:pt x="6" y="47"/>
                  <a:pt x="8" y="48"/>
                  <a:pt x="10" y="49"/>
                </a:cubicBezTo>
                <a:cubicBezTo>
                  <a:pt x="10" y="52"/>
                  <a:pt x="10" y="52"/>
                  <a:pt x="10" y="52"/>
                </a:cubicBezTo>
                <a:cubicBezTo>
                  <a:pt x="10" y="52"/>
                  <a:pt x="9" y="53"/>
                  <a:pt x="9" y="53"/>
                </a:cubicBezTo>
                <a:cubicBezTo>
                  <a:pt x="3" y="56"/>
                  <a:pt x="3" y="56"/>
                  <a:pt x="3" y="56"/>
                </a:cubicBezTo>
                <a:cubicBezTo>
                  <a:pt x="1" y="57"/>
                  <a:pt x="0" y="58"/>
                  <a:pt x="0" y="60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6"/>
                  <a:pt x="2" y="68"/>
                  <a:pt x="5" y="68"/>
                </a:cubicBezTo>
                <a:cubicBezTo>
                  <a:pt x="33" y="68"/>
                  <a:pt x="33" y="68"/>
                  <a:pt x="33" y="68"/>
                </a:cubicBezTo>
                <a:cubicBezTo>
                  <a:pt x="35" y="68"/>
                  <a:pt x="37" y="66"/>
                  <a:pt x="37" y="63"/>
                </a:cubicBezTo>
                <a:cubicBezTo>
                  <a:pt x="37" y="60"/>
                  <a:pt x="37" y="60"/>
                  <a:pt x="37" y="60"/>
                </a:cubicBezTo>
                <a:cubicBezTo>
                  <a:pt x="37" y="58"/>
                  <a:pt x="36" y="57"/>
                  <a:pt x="35" y="56"/>
                </a:cubicBezTo>
                <a:cubicBezTo>
                  <a:pt x="29" y="53"/>
                  <a:pt x="29" y="53"/>
                  <a:pt x="29" y="53"/>
                </a:cubicBezTo>
                <a:cubicBezTo>
                  <a:pt x="28" y="53"/>
                  <a:pt x="28" y="52"/>
                  <a:pt x="28" y="52"/>
                </a:cubicBezTo>
                <a:cubicBezTo>
                  <a:pt x="28" y="49"/>
                  <a:pt x="28" y="49"/>
                  <a:pt x="28" y="49"/>
                </a:cubicBezTo>
                <a:cubicBezTo>
                  <a:pt x="29" y="49"/>
                  <a:pt x="29" y="48"/>
                  <a:pt x="30" y="48"/>
                </a:cubicBezTo>
                <a:cubicBezTo>
                  <a:pt x="31" y="47"/>
                  <a:pt x="31" y="46"/>
                  <a:pt x="31" y="45"/>
                </a:cubicBezTo>
                <a:cubicBezTo>
                  <a:pt x="31" y="43"/>
                  <a:pt x="30" y="41"/>
                  <a:pt x="29" y="41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41" y="35"/>
                  <a:pt x="49" y="32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5" y="27"/>
                  <a:pt x="55" y="26"/>
                  <a:pt x="55" y="26"/>
                </a:cubicBezTo>
                <a:cubicBezTo>
                  <a:pt x="55" y="25"/>
                  <a:pt x="55" y="25"/>
                  <a:pt x="54" y="25"/>
                </a:cubicBezTo>
                <a:cubicBezTo>
                  <a:pt x="53" y="23"/>
                  <a:pt x="53" y="23"/>
                  <a:pt x="53" y="23"/>
                </a:cubicBezTo>
                <a:cubicBezTo>
                  <a:pt x="55" y="23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7" y="22"/>
                  <a:pt x="57" y="22"/>
                  <a:pt x="57" y="21"/>
                </a:cubicBezTo>
                <a:cubicBezTo>
                  <a:pt x="60" y="18"/>
                  <a:pt x="62" y="15"/>
                  <a:pt x="62" y="11"/>
                </a:cubicBezTo>
                <a:close/>
                <a:moveTo>
                  <a:pt x="10" y="44"/>
                </a:moveTo>
                <a:cubicBezTo>
                  <a:pt x="10" y="43"/>
                  <a:pt x="11" y="43"/>
                  <a:pt x="11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1" y="46"/>
                  <a:pt x="21" y="46"/>
                  <a:pt x="2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0" y="46"/>
                  <a:pt x="10" y="45"/>
                  <a:pt x="10" y="45"/>
                </a:cubicBezTo>
                <a:cubicBezTo>
                  <a:pt x="10" y="44"/>
                  <a:pt x="10" y="44"/>
                  <a:pt x="10" y="44"/>
                </a:cubicBezTo>
                <a:close/>
                <a:moveTo>
                  <a:pt x="25" y="54"/>
                </a:moveTo>
                <a:cubicBezTo>
                  <a:pt x="19" y="54"/>
                  <a:pt x="19" y="54"/>
                  <a:pt x="19" y="54"/>
                </a:cubicBezTo>
                <a:cubicBezTo>
                  <a:pt x="22" y="49"/>
                  <a:pt x="22" y="49"/>
                  <a:pt x="22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2"/>
                  <a:pt x="25" y="53"/>
                  <a:pt x="25" y="54"/>
                </a:cubicBezTo>
                <a:close/>
                <a:moveTo>
                  <a:pt x="15" y="54"/>
                </a:moveTo>
                <a:cubicBezTo>
                  <a:pt x="12" y="54"/>
                  <a:pt x="12" y="54"/>
                  <a:pt x="12" y="54"/>
                </a:cubicBezTo>
                <a:cubicBezTo>
                  <a:pt x="12" y="53"/>
                  <a:pt x="13" y="52"/>
                  <a:pt x="13" y="52"/>
                </a:cubicBezTo>
                <a:cubicBezTo>
                  <a:pt x="13" y="49"/>
                  <a:pt x="13" y="49"/>
                  <a:pt x="13" y="49"/>
                </a:cubicBezTo>
                <a:cubicBezTo>
                  <a:pt x="18" y="49"/>
                  <a:pt x="18" y="49"/>
                  <a:pt x="18" y="49"/>
                </a:cubicBezTo>
                <a:lnTo>
                  <a:pt x="15" y="54"/>
                </a:lnTo>
                <a:close/>
                <a:moveTo>
                  <a:pt x="30" y="57"/>
                </a:moveTo>
                <a:cubicBezTo>
                  <a:pt x="33" y="59"/>
                  <a:pt x="33" y="59"/>
                  <a:pt x="33" y="59"/>
                </a:cubicBezTo>
                <a:cubicBezTo>
                  <a:pt x="34" y="59"/>
                  <a:pt x="34" y="59"/>
                  <a:pt x="34" y="60"/>
                </a:cubicBezTo>
                <a:cubicBezTo>
                  <a:pt x="34" y="63"/>
                  <a:pt x="34" y="63"/>
                  <a:pt x="34" y="63"/>
                </a:cubicBezTo>
                <a:cubicBezTo>
                  <a:pt x="34" y="64"/>
                  <a:pt x="33" y="65"/>
                  <a:pt x="33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4" y="65"/>
                  <a:pt x="3" y="64"/>
                  <a:pt x="3" y="63"/>
                </a:cubicBezTo>
                <a:cubicBezTo>
                  <a:pt x="3" y="60"/>
                  <a:pt x="3" y="60"/>
                  <a:pt x="3" y="60"/>
                </a:cubicBezTo>
                <a:cubicBezTo>
                  <a:pt x="3" y="59"/>
                  <a:pt x="4" y="59"/>
                  <a:pt x="4" y="59"/>
                </a:cubicBezTo>
                <a:cubicBezTo>
                  <a:pt x="8" y="57"/>
                  <a:pt x="8" y="57"/>
                  <a:pt x="8" y="57"/>
                </a:cubicBezTo>
                <a:lnTo>
                  <a:pt x="30" y="57"/>
                </a:lnTo>
                <a:close/>
                <a:moveTo>
                  <a:pt x="27" y="46"/>
                </a:moveTo>
                <a:cubicBezTo>
                  <a:pt x="27" y="46"/>
                  <a:pt x="27" y="46"/>
                  <a:pt x="26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8" y="44"/>
                  <a:pt x="28" y="45"/>
                </a:cubicBezTo>
                <a:cubicBezTo>
                  <a:pt x="28" y="45"/>
                  <a:pt x="28" y="45"/>
                  <a:pt x="27" y="46"/>
                </a:cubicBezTo>
                <a:close/>
                <a:moveTo>
                  <a:pt x="55" y="19"/>
                </a:moveTo>
                <a:cubicBezTo>
                  <a:pt x="54" y="19"/>
                  <a:pt x="53" y="20"/>
                  <a:pt x="49" y="21"/>
                </a:cubicBezTo>
                <a:cubicBezTo>
                  <a:pt x="49" y="21"/>
                  <a:pt x="48" y="22"/>
                  <a:pt x="48" y="22"/>
                </a:cubicBezTo>
                <a:cubicBezTo>
                  <a:pt x="48" y="23"/>
                  <a:pt x="48" y="23"/>
                  <a:pt x="49" y="24"/>
                </a:cubicBezTo>
                <a:cubicBezTo>
                  <a:pt x="51" y="26"/>
                  <a:pt x="51" y="26"/>
                  <a:pt x="51" y="26"/>
                </a:cubicBezTo>
                <a:cubicBezTo>
                  <a:pt x="47" y="30"/>
                  <a:pt x="41" y="32"/>
                  <a:pt x="35" y="32"/>
                </a:cubicBezTo>
                <a:cubicBezTo>
                  <a:pt x="57" y="4"/>
                  <a:pt x="57" y="4"/>
                  <a:pt x="57" y="4"/>
                </a:cubicBezTo>
                <a:cubicBezTo>
                  <a:pt x="58" y="6"/>
                  <a:pt x="59" y="8"/>
                  <a:pt x="59" y="11"/>
                </a:cubicBezTo>
                <a:cubicBezTo>
                  <a:pt x="59" y="15"/>
                  <a:pt x="56" y="18"/>
                  <a:pt x="55" y="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68" y="1120841"/>
            <a:ext cx="7767664" cy="2902826"/>
          </a:xfrm>
          <a:prstGeom prst="rect">
            <a:avLst/>
          </a:prstGeom>
        </p:spPr>
      </p:pic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50" y="4058157"/>
            <a:ext cx="592076" cy="587906"/>
          </a:xfrm>
          <a:prstGeom prst="rect">
            <a:avLst/>
          </a:prstGeom>
        </p:spPr>
      </p:pic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3391432" y="4216812"/>
            <a:ext cx="5409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感谢您的观看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14" name="稻壳儿春秋广告/盗版必究        原创来源：http://chn.docer.com/works?userid=199329941#!/work_time"/>
          <p:cNvSpPr/>
          <p:nvPr/>
        </p:nvSpPr>
        <p:spPr>
          <a:xfrm>
            <a:off x="5928360" y="4991010"/>
            <a:ext cx="33528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  <a:cs typeface="Segoe UI Light" panose="020B0502040204020203"/>
              </a:rPr>
              <a:t>：</a:t>
            </a:r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3605449" y="5460160"/>
            <a:ext cx="4981102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  <a:cs typeface="Segoe UI Light" panose="020B0502040204020203"/>
              </a:rPr>
              <a:t>: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  <a:cs typeface="Segoe UI Light" panose="020B0502040204020203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稻壳儿春秋广告/盗版必究        原创来源：http://chn.docer.com/works?userid=199329941#!/work_time"/>
          <p:cNvSpPr/>
          <p:nvPr/>
        </p:nvSpPr>
        <p:spPr>
          <a:xfrm>
            <a:off x="6352" y="0"/>
            <a:ext cx="136524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3" name="稻壳儿春秋广告/盗版必究        原创来源：http://chn.docer.com/works?userid=199329941#!/work_time"/>
          <p:cNvSpPr txBox="1"/>
          <p:nvPr/>
        </p:nvSpPr>
        <p:spPr>
          <a:xfrm rot="16200000">
            <a:off x="-1988679" y="3157896"/>
            <a:ext cx="5355312" cy="5422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</a:rPr>
              <a:t>商务手绘类图标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854576" y="750889"/>
            <a:ext cx="1082675" cy="1085850"/>
            <a:chOff x="4854576" y="750889"/>
            <a:chExt cx="1082675" cy="1085850"/>
          </a:xfrm>
          <a:solidFill>
            <a:schemeClr val="bg2">
              <a:lumMod val="25000"/>
            </a:schemeClr>
          </a:solidFill>
        </p:grpSpPr>
        <p:sp>
          <p:nvSpPr>
            <p:cNvPr id="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5208588" y="1081089"/>
              <a:ext cx="447675" cy="400050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854576" y="750889"/>
              <a:ext cx="1082675" cy="1085850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稻壳儿春秋广告/盗版必究        原创来源：http://chn.docer.com/works?userid=199329941#!/work_time"/>
            <p:cNvSpPr/>
            <p:nvPr/>
          </p:nvSpPr>
          <p:spPr bwMode="auto">
            <a:xfrm>
              <a:off x="5300663" y="993776"/>
              <a:ext cx="101600" cy="46038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稻壳儿春秋广告/盗版必究        原创来源：http://chn.docer.com/works?userid=199329941#!/work_time"/>
            <p:cNvSpPr/>
            <p:nvPr/>
          </p:nvSpPr>
          <p:spPr bwMode="auto">
            <a:xfrm>
              <a:off x="5480051" y="1009651"/>
              <a:ext cx="96838" cy="69850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稻壳儿春秋广告/盗版必究        原创来源：http://chn.docer.com/works?userid=199329941#!/work_time"/>
            <p:cNvSpPr/>
            <p:nvPr/>
          </p:nvSpPr>
          <p:spPr bwMode="auto">
            <a:xfrm>
              <a:off x="5619751" y="1122364"/>
              <a:ext cx="66675" cy="90488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稻壳儿春秋广告/盗版必究        原创来源：http://chn.docer.com/works?userid=199329941#!/work_time"/>
            <p:cNvSpPr/>
            <p:nvPr/>
          </p:nvSpPr>
          <p:spPr bwMode="auto">
            <a:xfrm>
              <a:off x="5653088" y="1292226"/>
              <a:ext cx="46038" cy="100013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稻壳儿春秋广告/盗版必究        原创来源：http://chn.docer.com/works?userid=199329941#!/work_time"/>
            <p:cNvSpPr/>
            <p:nvPr/>
          </p:nvSpPr>
          <p:spPr bwMode="auto">
            <a:xfrm>
              <a:off x="5554663" y="1458914"/>
              <a:ext cx="80963" cy="79375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稻壳儿春秋广告/盗版必究        原创来源：http://chn.docer.com/works?userid=199329941#!/work_time"/>
            <p:cNvSpPr/>
            <p:nvPr/>
          </p:nvSpPr>
          <p:spPr bwMode="auto">
            <a:xfrm>
              <a:off x="5395913" y="1552576"/>
              <a:ext cx="98425" cy="41275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稻壳儿春秋广告/盗版必究        原创来源：http://chn.docer.com/works?userid=199329941#!/work_time"/>
            <p:cNvSpPr/>
            <p:nvPr/>
          </p:nvSpPr>
          <p:spPr bwMode="auto">
            <a:xfrm>
              <a:off x="5226051" y="1514476"/>
              <a:ext cx="95250" cy="66675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稻壳儿春秋广告/盗版必究        原创来源：http://chn.docer.com/works?userid=199329941#!/work_time"/>
            <p:cNvSpPr/>
            <p:nvPr/>
          </p:nvSpPr>
          <p:spPr bwMode="auto">
            <a:xfrm>
              <a:off x="5111751" y="1373189"/>
              <a:ext cx="63500" cy="92075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稻壳儿春秋广告/盗版必究        原创来源：http://chn.docer.com/works?userid=199329941#!/work_time"/>
            <p:cNvSpPr/>
            <p:nvPr/>
          </p:nvSpPr>
          <p:spPr bwMode="auto">
            <a:xfrm>
              <a:off x="5100638" y="1196976"/>
              <a:ext cx="38100" cy="101600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 bwMode="auto">
            <a:xfrm>
              <a:off x="5157788" y="1052514"/>
              <a:ext cx="85725" cy="8096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32" name="组合 1431"/>
          <p:cNvGrpSpPr/>
          <p:nvPr/>
        </p:nvGrpSpPr>
        <p:grpSpPr>
          <a:xfrm>
            <a:off x="3730626" y="714376"/>
            <a:ext cx="600075" cy="1150938"/>
            <a:chOff x="3730626" y="714376"/>
            <a:chExt cx="600075" cy="1150938"/>
          </a:xfrm>
          <a:solidFill>
            <a:schemeClr val="bg2">
              <a:lumMod val="25000"/>
            </a:schemeClr>
          </a:solidFill>
        </p:grpSpPr>
        <p:sp>
          <p:nvSpPr>
            <p:cNvPr id="1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730626" y="714376"/>
              <a:ext cx="600075" cy="1150938"/>
            </a:xfrm>
            <a:custGeom>
              <a:avLst/>
              <a:gdLst>
                <a:gd name="T0" fmla="*/ 89 w 234"/>
                <a:gd name="T1" fmla="*/ 13 h 449"/>
                <a:gd name="T2" fmla="*/ 60 w 234"/>
                <a:gd name="T3" fmla="*/ 205 h 449"/>
                <a:gd name="T4" fmla="*/ 101 w 234"/>
                <a:gd name="T5" fmla="*/ 260 h 449"/>
                <a:gd name="T6" fmla="*/ 90 w 234"/>
                <a:gd name="T7" fmla="*/ 396 h 449"/>
                <a:gd name="T8" fmla="*/ 148 w 234"/>
                <a:gd name="T9" fmla="*/ 442 h 449"/>
                <a:gd name="T10" fmla="*/ 159 w 234"/>
                <a:gd name="T11" fmla="*/ 302 h 449"/>
                <a:gd name="T12" fmla="*/ 141 w 234"/>
                <a:gd name="T13" fmla="*/ 217 h 449"/>
                <a:gd name="T14" fmla="*/ 211 w 234"/>
                <a:gd name="T15" fmla="*/ 72 h 449"/>
                <a:gd name="T16" fmla="*/ 151 w 234"/>
                <a:gd name="T17" fmla="*/ 403 h 449"/>
                <a:gd name="T18" fmla="*/ 117 w 234"/>
                <a:gd name="T19" fmla="*/ 433 h 449"/>
                <a:gd name="T20" fmla="*/ 119 w 234"/>
                <a:gd name="T21" fmla="*/ 431 h 449"/>
                <a:gd name="T22" fmla="*/ 117 w 234"/>
                <a:gd name="T23" fmla="*/ 422 h 449"/>
                <a:gd name="T24" fmla="*/ 104 w 234"/>
                <a:gd name="T25" fmla="*/ 421 h 449"/>
                <a:gd name="T26" fmla="*/ 118 w 234"/>
                <a:gd name="T27" fmla="*/ 401 h 449"/>
                <a:gd name="T28" fmla="*/ 102 w 234"/>
                <a:gd name="T29" fmla="*/ 405 h 449"/>
                <a:gd name="T30" fmla="*/ 116 w 234"/>
                <a:gd name="T31" fmla="*/ 385 h 449"/>
                <a:gd name="T32" fmla="*/ 101 w 234"/>
                <a:gd name="T33" fmla="*/ 388 h 449"/>
                <a:gd name="T34" fmla="*/ 115 w 234"/>
                <a:gd name="T35" fmla="*/ 366 h 449"/>
                <a:gd name="T36" fmla="*/ 101 w 234"/>
                <a:gd name="T37" fmla="*/ 366 h 449"/>
                <a:gd name="T38" fmla="*/ 114 w 234"/>
                <a:gd name="T39" fmla="*/ 346 h 449"/>
                <a:gd name="T40" fmla="*/ 100 w 234"/>
                <a:gd name="T41" fmla="*/ 349 h 449"/>
                <a:gd name="T42" fmla="*/ 113 w 234"/>
                <a:gd name="T43" fmla="*/ 330 h 449"/>
                <a:gd name="T44" fmla="*/ 100 w 234"/>
                <a:gd name="T45" fmla="*/ 333 h 449"/>
                <a:gd name="T46" fmla="*/ 121 w 234"/>
                <a:gd name="T47" fmla="*/ 315 h 449"/>
                <a:gd name="T48" fmla="*/ 100 w 234"/>
                <a:gd name="T49" fmla="*/ 320 h 449"/>
                <a:gd name="T50" fmla="*/ 122 w 234"/>
                <a:gd name="T51" fmla="*/ 299 h 449"/>
                <a:gd name="T52" fmla="*/ 101 w 234"/>
                <a:gd name="T53" fmla="*/ 301 h 449"/>
                <a:gd name="T54" fmla="*/ 119 w 234"/>
                <a:gd name="T55" fmla="*/ 284 h 449"/>
                <a:gd name="T56" fmla="*/ 104 w 234"/>
                <a:gd name="T57" fmla="*/ 282 h 449"/>
                <a:gd name="T58" fmla="*/ 147 w 234"/>
                <a:gd name="T59" fmla="*/ 310 h 449"/>
                <a:gd name="T60" fmla="*/ 113 w 234"/>
                <a:gd name="T61" fmla="*/ 255 h 449"/>
                <a:gd name="T62" fmla="*/ 129 w 234"/>
                <a:gd name="T63" fmla="*/ 219 h 449"/>
                <a:gd name="T64" fmla="*/ 127 w 234"/>
                <a:gd name="T65" fmla="*/ 207 h 449"/>
                <a:gd name="T66" fmla="*/ 92 w 234"/>
                <a:gd name="T67" fmla="*/ 25 h 449"/>
                <a:gd name="T68" fmla="*/ 127 w 234"/>
                <a:gd name="T69" fmla="*/ 20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449">
                  <a:moveTo>
                    <a:pt x="211" y="72"/>
                  </a:moveTo>
                  <a:cubicBezTo>
                    <a:pt x="188" y="28"/>
                    <a:pt x="138" y="0"/>
                    <a:pt x="89" y="13"/>
                  </a:cubicBezTo>
                  <a:cubicBezTo>
                    <a:pt x="48" y="21"/>
                    <a:pt x="11" y="55"/>
                    <a:pt x="6" y="97"/>
                  </a:cubicBezTo>
                  <a:cubicBezTo>
                    <a:pt x="0" y="140"/>
                    <a:pt x="22" y="184"/>
                    <a:pt x="60" y="205"/>
                  </a:cubicBezTo>
                  <a:cubicBezTo>
                    <a:pt x="71" y="212"/>
                    <a:pt x="84" y="216"/>
                    <a:pt x="97" y="218"/>
                  </a:cubicBezTo>
                  <a:cubicBezTo>
                    <a:pt x="98" y="232"/>
                    <a:pt x="99" y="246"/>
                    <a:pt x="101" y="260"/>
                  </a:cubicBezTo>
                  <a:cubicBezTo>
                    <a:pt x="90" y="270"/>
                    <a:pt x="90" y="292"/>
                    <a:pt x="89" y="306"/>
                  </a:cubicBezTo>
                  <a:cubicBezTo>
                    <a:pt x="86" y="336"/>
                    <a:pt x="89" y="366"/>
                    <a:pt x="90" y="396"/>
                  </a:cubicBezTo>
                  <a:cubicBezTo>
                    <a:pt x="90" y="410"/>
                    <a:pt x="89" y="431"/>
                    <a:pt x="102" y="441"/>
                  </a:cubicBezTo>
                  <a:cubicBezTo>
                    <a:pt x="112" y="448"/>
                    <a:pt x="137" y="449"/>
                    <a:pt x="148" y="442"/>
                  </a:cubicBezTo>
                  <a:cubicBezTo>
                    <a:pt x="162" y="433"/>
                    <a:pt x="164" y="410"/>
                    <a:pt x="163" y="395"/>
                  </a:cubicBezTo>
                  <a:cubicBezTo>
                    <a:pt x="163" y="365"/>
                    <a:pt x="162" y="333"/>
                    <a:pt x="159" y="302"/>
                  </a:cubicBezTo>
                  <a:cubicBezTo>
                    <a:pt x="157" y="287"/>
                    <a:pt x="157" y="267"/>
                    <a:pt x="143" y="258"/>
                  </a:cubicBezTo>
                  <a:cubicBezTo>
                    <a:pt x="141" y="245"/>
                    <a:pt x="142" y="231"/>
                    <a:pt x="141" y="217"/>
                  </a:cubicBezTo>
                  <a:cubicBezTo>
                    <a:pt x="159" y="214"/>
                    <a:pt x="176" y="207"/>
                    <a:pt x="190" y="196"/>
                  </a:cubicBezTo>
                  <a:cubicBezTo>
                    <a:pt x="231" y="165"/>
                    <a:pt x="234" y="115"/>
                    <a:pt x="211" y="72"/>
                  </a:cubicBezTo>
                  <a:close/>
                  <a:moveTo>
                    <a:pt x="147" y="310"/>
                  </a:moveTo>
                  <a:cubicBezTo>
                    <a:pt x="150" y="340"/>
                    <a:pt x="153" y="373"/>
                    <a:pt x="151" y="403"/>
                  </a:cubicBezTo>
                  <a:cubicBezTo>
                    <a:pt x="151" y="414"/>
                    <a:pt x="150" y="424"/>
                    <a:pt x="140" y="430"/>
                  </a:cubicBezTo>
                  <a:cubicBezTo>
                    <a:pt x="133" y="434"/>
                    <a:pt x="125" y="435"/>
                    <a:pt x="117" y="433"/>
                  </a:cubicBezTo>
                  <a:cubicBezTo>
                    <a:pt x="116" y="432"/>
                    <a:pt x="116" y="432"/>
                    <a:pt x="116" y="432"/>
                  </a:cubicBezTo>
                  <a:cubicBezTo>
                    <a:pt x="117" y="432"/>
                    <a:pt x="118" y="431"/>
                    <a:pt x="119" y="431"/>
                  </a:cubicBezTo>
                  <a:cubicBezTo>
                    <a:pt x="122" y="430"/>
                    <a:pt x="123" y="428"/>
                    <a:pt x="122" y="425"/>
                  </a:cubicBezTo>
                  <a:cubicBezTo>
                    <a:pt x="122" y="423"/>
                    <a:pt x="119" y="421"/>
                    <a:pt x="117" y="422"/>
                  </a:cubicBezTo>
                  <a:cubicBezTo>
                    <a:pt x="114" y="423"/>
                    <a:pt x="110" y="425"/>
                    <a:pt x="107" y="427"/>
                  </a:cubicBezTo>
                  <a:cubicBezTo>
                    <a:pt x="106" y="425"/>
                    <a:pt x="105" y="423"/>
                    <a:pt x="104" y="421"/>
                  </a:cubicBezTo>
                  <a:cubicBezTo>
                    <a:pt x="110" y="417"/>
                    <a:pt x="116" y="412"/>
                    <a:pt x="122" y="409"/>
                  </a:cubicBezTo>
                  <a:cubicBezTo>
                    <a:pt x="127" y="405"/>
                    <a:pt x="123" y="398"/>
                    <a:pt x="118" y="401"/>
                  </a:cubicBezTo>
                  <a:cubicBezTo>
                    <a:pt x="112" y="404"/>
                    <a:pt x="107" y="408"/>
                    <a:pt x="102" y="412"/>
                  </a:cubicBezTo>
                  <a:cubicBezTo>
                    <a:pt x="102" y="409"/>
                    <a:pt x="102" y="407"/>
                    <a:pt x="102" y="405"/>
                  </a:cubicBezTo>
                  <a:cubicBezTo>
                    <a:pt x="108" y="401"/>
                    <a:pt x="114" y="397"/>
                    <a:pt x="120" y="393"/>
                  </a:cubicBezTo>
                  <a:cubicBezTo>
                    <a:pt x="125" y="389"/>
                    <a:pt x="120" y="381"/>
                    <a:pt x="116" y="385"/>
                  </a:cubicBezTo>
                  <a:cubicBezTo>
                    <a:pt x="111" y="388"/>
                    <a:pt x="106" y="391"/>
                    <a:pt x="102" y="394"/>
                  </a:cubicBezTo>
                  <a:cubicBezTo>
                    <a:pt x="102" y="392"/>
                    <a:pt x="102" y="390"/>
                    <a:pt x="101" y="388"/>
                  </a:cubicBezTo>
                  <a:cubicBezTo>
                    <a:pt x="107" y="383"/>
                    <a:pt x="113" y="378"/>
                    <a:pt x="119" y="374"/>
                  </a:cubicBezTo>
                  <a:cubicBezTo>
                    <a:pt x="124" y="370"/>
                    <a:pt x="119" y="363"/>
                    <a:pt x="115" y="366"/>
                  </a:cubicBezTo>
                  <a:cubicBezTo>
                    <a:pt x="110" y="369"/>
                    <a:pt x="105" y="373"/>
                    <a:pt x="101" y="376"/>
                  </a:cubicBezTo>
                  <a:cubicBezTo>
                    <a:pt x="101" y="373"/>
                    <a:pt x="101" y="369"/>
                    <a:pt x="101" y="366"/>
                  </a:cubicBezTo>
                  <a:cubicBezTo>
                    <a:pt x="106" y="361"/>
                    <a:pt x="112" y="357"/>
                    <a:pt x="119" y="354"/>
                  </a:cubicBezTo>
                  <a:cubicBezTo>
                    <a:pt x="124" y="351"/>
                    <a:pt x="119" y="343"/>
                    <a:pt x="114" y="346"/>
                  </a:cubicBezTo>
                  <a:cubicBezTo>
                    <a:pt x="109" y="349"/>
                    <a:pt x="105" y="352"/>
                    <a:pt x="100" y="355"/>
                  </a:cubicBezTo>
                  <a:cubicBezTo>
                    <a:pt x="100" y="353"/>
                    <a:pt x="100" y="351"/>
                    <a:pt x="100" y="349"/>
                  </a:cubicBezTo>
                  <a:cubicBezTo>
                    <a:pt x="106" y="345"/>
                    <a:pt x="112" y="341"/>
                    <a:pt x="117" y="337"/>
                  </a:cubicBezTo>
                  <a:cubicBezTo>
                    <a:pt x="122" y="334"/>
                    <a:pt x="118" y="326"/>
                    <a:pt x="113" y="330"/>
                  </a:cubicBezTo>
                  <a:cubicBezTo>
                    <a:pt x="108" y="333"/>
                    <a:pt x="104" y="335"/>
                    <a:pt x="100" y="338"/>
                  </a:cubicBezTo>
                  <a:cubicBezTo>
                    <a:pt x="100" y="337"/>
                    <a:pt x="100" y="335"/>
                    <a:pt x="100" y="333"/>
                  </a:cubicBezTo>
                  <a:cubicBezTo>
                    <a:pt x="100" y="332"/>
                    <a:pt x="101" y="332"/>
                    <a:pt x="101" y="332"/>
                  </a:cubicBezTo>
                  <a:cubicBezTo>
                    <a:pt x="107" y="325"/>
                    <a:pt x="113" y="320"/>
                    <a:pt x="121" y="315"/>
                  </a:cubicBezTo>
                  <a:cubicBezTo>
                    <a:pt x="126" y="312"/>
                    <a:pt x="121" y="304"/>
                    <a:pt x="116" y="307"/>
                  </a:cubicBezTo>
                  <a:cubicBezTo>
                    <a:pt x="110" y="311"/>
                    <a:pt x="105" y="315"/>
                    <a:pt x="100" y="320"/>
                  </a:cubicBezTo>
                  <a:cubicBezTo>
                    <a:pt x="100" y="318"/>
                    <a:pt x="100" y="315"/>
                    <a:pt x="100" y="313"/>
                  </a:cubicBezTo>
                  <a:cubicBezTo>
                    <a:pt x="107" y="307"/>
                    <a:pt x="114" y="303"/>
                    <a:pt x="122" y="299"/>
                  </a:cubicBezTo>
                  <a:cubicBezTo>
                    <a:pt x="127" y="297"/>
                    <a:pt x="123" y="289"/>
                    <a:pt x="117" y="291"/>
                  </a:cubicBezTo>
                  <a:cubicBezTo>
                    <a:pt x="112" y="294"/>
                    <a:pt x="106" y="297"/>
                    <a:pt x="101" y="301"/>
                  </a:cubicBezTo>
                  <a:cubicBezTo>
                    <a:pt x="101" y="299"/>
                    <a:pt x="102" y="296"/>
                    <a:pt x="102" y="294"/>
                  </a:cubicBezTo>
                  <a:cubicBezTo>
                    <a:pt x="107" y="290"/>
                    <a:pt x="113" y="287"/>
                    <a:pt x="119" y="284"/>
                  </a:cubicBezTo>
                  <a:cubicBezTo>
                    <a:pt x="124" y="282"/>
                    <a:pt x="120" y="274"/>
                    <a:pt x="114" y="276"/>
                  </a:cubicBezTo>
                  <a:cubicBezTo>
                    <a:pt x="111" y="278"/>
                    <a:pt x="107" y="280"/>
                    <a:pt x="104" y="282"/>
                  </a:cubicBezTo>
                  <a:cubicBezTo>
                    <a:pt x="107" y="274"/>
                    <a:pt x="112" y="267"/>
                    <a:pt x="122" y="266"/>
                  </a:cubicBezTo>
                  <a:cubicBezTo>
                    <a:pt x="146" y="263"/>
                    <a:pt x="146" y="294"/>
                    <a:pt x="147" y="310"/>
                  </a:cubicBezTo>
                  <a:close/>
                  <a:moveTo>
                    <a:pt x="130" y="254"/>
                  </a:moveTo>
                  <a:cubicBezTo>
                    <a:pt x="125" y="253"/>
                    <a:pt x="118" y="253"/>
                    <a:pt x="113" y="255"/>
                  </a:cubicBezTo>
                  <a:cubicBezTo>
                    <a:pt x="111" y="243"/>
                    <a:pt x="110" y="231"/>
                    <a:pt x="109" y="219"/>
                  </a:cubicBezTo>
                  <a:cubicBezTo>
                    <a:pt x="116" y="220"/>
                    <a:pt x="123" y="220"/>
                    <a:pt x="129" y="219"/>
                  </a:cubicBezTo>
                  <a:cubicBezTo>
                    <a:pt x="130" y="231"/>
                    <a:pt x="129" y="242"/>
                    <a:pt x="130" y="254"/>
                  </a:cubicBezTo>
                  <a:close/>
                  <a:moveTo>
                    <a:pt x="127" y="207"/>
                  </a:moveTo>
                  <a:cubicBezTo>
                    <a:pt x="77" y="211"/>
                    <a:pt x="30" y="181"/>
                    <a:pt x="19" y="131"/>
                  </a:cubicBezTo>
                  <a:cubicBezTo>
                    <a:pt x="8" y="81"/>
                    <a:pt x="42" y="35"/>
                    <a:pt x="92" y="25"/>
                  </a:cubicBezTo>
                  <a:cubicBezTo>
                    <a:pt x="144" y="11"/>
                    <a:pt x="192" y="48"/>
                    <a:pt x="209" y="95"/>
                  </a:cubicBezTo>
                  <a:cubicBezTo>
                    <a:pt x="229" y="154"/>
                    <a:pt x="185" y="203"/>
                    <a:pt x="127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783013" y="793751"/>
              <a:ext cx="476250" cy="428625"/>
            </a:xfrm>
            <a:custGeom>
              <a:avLst/>
              <a:gdLst>
                <a:gd name="T0" fmla="*/ 90 w 186"/>
                <a:gd name="T1" fmla="*/ 1 h 167"/>
                <a:gd name="T2" fmla="*/ 7 w 186"/>
                <a:gd name="T3" fmla="*/ 93 h 167"/>
                <a:gd name="T4" fmla="*/ 105 w 186"/>
                <a:gd name="T5" fmla="*/ 166 h 167"/>
                <a:gd name="T6" fmla="*/ 180 w 186"/>
                <a:gd name="T7" fmla="*/ 83 h 167"/>
                <a:gd name="T8" fmla="*/ 90 w 186"/>
                <a:gd name="T9" fmla="*/ 1 h 167"/>
                <a:gd name="T10" fmla="*/ 162 w 186"/>
                <a:gd name="T11" fmla="*/ 133 h 167"/>
                <a:gd name="T12" fmla="*/ 105 w 186"/>
                <a:gd name="T13" fmla="*/ 157 h 167"/>
                <a:gd name="T14" fmla="*/ 17 w 186"/>
                <a:gd name="T15" fmla="*/ 97 h 167"/>
                <a:gd name="T16" fmla="*/ 90 w 186"/>
                <a:gd name="T17" fmla="*/ 10 h 167"/>
                <a:gd name="T18" fmla="*/ 168 w 186"/>
                <a:gd name="T19" fmla="*/ 73 h 167"/>
                <a:gd name="T20" fmla="*/ 162 w 186"/>
                <a:gd name="T21" fmla="*/ 13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167">
                  <a:moveTo>
                    <a:pt x="90" y="1"/>
                  </a:moveTo>
                  <a:cubicBezTo>
                    <a:pt x="45" y="4"/>
                    <a:pt x="0" y="45"/>
                    <a:pt x="7" y="93"/>
                  </a:cubicBezTo>
                  <a:cubicBezTo>
                    <a:pt x="14" y="138"/>
                    <a:pt x="62" y="167"/>
                    <a:pt x="105" y="166"/>
                  </a:cubicBezTo>
                  <a:cubicBezTo>
                    <a:pt x="154" y="165"/>
                    <a:pt x="186" y="132"/>
                    <a:pt x="180" y="83"/>
                  </a:cubicBezTo>
                  <a:cubicBezTo>
                    <a:pt x="173" y="38"/>
                    <a:pt x="136" y="0"/>
                    <a:pt x="90" y="1"/>
                  </a:cubicBezTo>
                  <a:close/>
                  <a:moveTo>
                    <a:pt x="162" y="133"/>
                  </a:moveTo>
                  <a:cubicBezTo>
                    <a:pt x="149" y="151"/>
                    <a:pt x="126" y="157"/>
                    <a:pt x="105" y="157"/>
                  </a:cubicBezTo>
                  <a:cubicBezTo>
                    <a:pt x="68" y="158"/>
                    <a:pt x="27" y="135"/>
                    <a:pt x="17" y="97"/>
                  </a:cubicBezTo>
                  <a:cubicBezTo>
                    <a:pt x="6" y="53"/>
                    <a:pt x="48" y="13"/>
                    <a:pt x="90" y="10"/>
                  </a:cubicBezTo>
                  <a:cubicBezTo>
                    <a:pt x="128" y="9"/>
                    <a:pt x="158" y="37"/>
                    <a:pt x="168" y="73"/>
                  </a:cubicBezTo>
                  <a:cubicBezTo>
                    <a:pt x="173" y="92"/>
                    <a:pt x="173" y="116"/>
                    <a:pt x="162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838576" y="855664"/>
              <a:ext cx="153988" cy="207963"/>
            </a:xfrm>
            <a:custGeom>
              <a:avLst/>
              <a:gdLst>
                <a:gd name="T0" fmla="*/ 36 w 60"/>
                <a:gd name="T1" fmla="*/ 7 h 81"/>
                <a:gd name="T2" fmla="*/ 0 w 60"/>
                <a:gd name="T3" fmla="*/ 61 h 81"/>
                <a:gd name="T4" fmla="*/ 9 w 60"/>
                <a:gd name="T5" fmla="*/ 79 h 81"/>
                <a:gd name="T6" fmla="*/ 22 w 60"/>
                <a:gd name="T7" fmla="*/ 71 h 81"/>
                <a:gd name="T8" fmla="*/ 25 w 60"/>
                <a:gd name="T9" fmla="*/ 55 h 81"/>
                <a:gd name="T10" fmla="*/ 36 w 60"/>
                <a:gd name="T11" fmla="*/ 36 h 81"/>
                <a:gd name="T12" fmla="*/ 57 w 60"/>
                <a:gd name="T13" fmla="*/ 19 h 81"/>
                <a:gd name="T14" fmla="*/ 56 w 60"/>
                <a:gd name="T15" fmla="*/ 5 h 81"/>
                <a:gd name="T16" fmla="*/ 36 w 60"/>
                <a:gd name="T17" fmla="*/ 7 h 81"/>
                <a:gd name="T18" fmla="*/ 39 w 60"/>
                <a:gd name="T19" fmla="*/ 21 h 81"/>
                <a:gd name="T20" fmla="*/ 21 w 60"/>
                <a:gd name="T21" fmla="*/ 42 h 81"/>
                <a:gd name="T22" fmla="*/ 15 w 60"/>
                <a:gd name="T23" fmla="*/ 56 h 81"/>
                <a:gd name="T24" fmla="*/ 14 w 60"/>
                <a:gd name="T25" fmla="*/ 61 h 81"/>
                <a:gd name="T26" fmla="*/ 9 w 60"/>
                <a:gd name="T27" fmla="*/ 61 h 81"/>
                <a:gd name="T28" fmla="*/ 31 w 60"/>
                <a:gd name="T29" fmla="*/ 21 h 81"/>
                <a:gd name="T30" fmla="*/ 48 w 60"/>
                <a:gd name="T31" fmla="*/ 15 h 81"/>
                <a:gd name="T32" fmla="*/ 39 w 60"/>
                <a:gd name="T33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81">
                  <a:moveTo>
                    <a:pt x="36" y="7"/>
                  </a:moveTo>
                  <a:cubicBezTo>
                    <a:pt x="15" y="18"/>
                    <a:pt x="2" y="38"/>
                    <a:pt x="0" y="61"/>
                  </a:cubicBezTo>
                  <a:cubicBezTo>
                    <a:pt x="0" y="67"/>
                    <a:pt x="1" y="77"/>
                    <a:pt x="9" y="79"/>
                  </a:cubicBezTo>
                  <a:cubicBezTo>
                    <a:pt x="15" y="81"/>
                    <a:pt x="20" y="76"/>
                    <a:pt x="22" y="71"/>
                  </a:cubicBezTo>
                  <a:cubicBezTo>
                    <a:pt x="24" y="66"/>
                    <a:pt x="23" y="60"/>
                    <a:pt x="25" y="55"/>
                  </a:cubicBezTo>
                  <a:cubicBezTo>
                    <a:pt x="27" y="48"/>
                    <a:pt x="31" y="41"/>
                    <a:pt x="36" y="36"/>
                  </a:cubicBezTo>
                  <a:cubicBezTo>
                    <a:pt x="42" y="29"/>
                    <a:pt x="52" y="26"/>
                    <a:pt x="57" y="19"/>
                  </a:cubicBezTo>
                  <a:cubicBezTo>
                    <a:pt x="60" y="15"/>
                    <a:pt x="60" y="9"/>
                    <a:pt x="56" y="5"/>
                  </a:cubicBezTo>
                  <a:cubicBezTo>
                    <a:pt x="51" y="0"/>
                    <a:pt x="41" y="4"/>
                    <a:pt x="36" y="7"/>
                  </a:cubicBezTo>
                  <a:close/>
                  <a:moveTo>
                    <a:pt x="39" y="21"/>
                  </a:moveTo>
                  <a:cubicBezTo>
                    <a:pt x="32" y="27"/>
                    <a:pt x="25" y="34"/>
                    <a:pt x="21" y="42"/>
                  </a:cubicBezTo>
                  <a:cubicBezTo>
                    <a:pt x="18" y="46"/>
                    <a:pt x="16" y="51"/>
                    <a:pt x="15" y="56"/>
                  </a:cubicBezTo>
                  <a:cubicBezTo>
                    <a:pt x="15" y="58"/>
                    <a:pt x="15" y="60"/>
                    <a:pt x="14" y="61"/>
                  </a:cubicBezTo>
                  <a:cubicBezTo>
                    <a:pt x="13" y="66"/>
                    <a:pt x="9" y="73"/>
                    <a:pt x="9" y="61"/>
                  </a:cubicBezTo>
                  <a:cubicBezTo>
                    <a:pt x="11" y="45"/>
                    <a:pt x="18" y="31"/>
                    <a:pt x="31" y="21"/>
                  </a:cubicBezTo>
                  <a:cubicBezTo>
                    <a:pt x="33" y="19"/>
                    <a:pt x="48" y="9"/>
                    <a:pt x="48" y="15"/>
                  </a:cubicBezTo>
                  <a:cubicBezTo>
                    <a:pt x="48" y="16"/>
                    <a:pt x="40" y="20"/>
                    <a:pt x="3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994151" y="838201"/>
              <a:ext cx="74613" cy="74613"/>
            </a:xfrm>
            <a:custGeom>
              <a:avLst/>
              <a:gdLst>
                <a:gd name="T0" fmla="*/ 11 w 29"/>
                <a:gd name="T1" fmla="*/ 3 h 29"/>
                <a:gd name="T2" fmla="*/ 10 w 29"/>
                <a:gd name="T3" fmla="*/ 3 h 29"/>
                <a:gd name="T4" fmla="*/ 10 w 29"/>
                <a:gd name="T5" fmla="*/ 3 h 29"/>
                <a:gd name="T6" fmla="*/ 6 w 29"/>
                <a:gd name="T7" fmla="*/ 23 h 29"/>
                <a:gd name="T8" fmla="*/ 26 w 29"/>
                <a:gd name="T9" fmla="*/ 21 h 29"/>
                <a:gd name="T10" fmla="*/ 26 w 29"/>
                <a:gd name="T11" fmla="*/ 7 h 29"/>
                <a:gd name="T12" fmla="*/ 11 w 29"/>
                <a:gd name="T13" fmla="*/ 3 h 29"/>
                <a:gd name="T14" fmla="*/ 18 w 29"/>
                <a:gd name="T15" fmla="*/ 17 h 29"/>
                <a:gd name="T16" fmla="*/ 14 w 29"/>
                <a:gd name="T17" fmla="*/ 18 h 29"/>
                <a:gd name="T18" fmla="*/ 14 w 29"/>
                <a:gd name="T19" fmla="*/ 11 h 29"/>
                <a:gd name="T20" fmla="*/ 18 w 29"/>
                <a:gd name="T21" fmla="*/ 11 h 29"/>
                <a:gd name="T22" fmla="*/ 19 w 29"/>
                <a:gd name="T23" fmla="*/ 16 h 29"/>
                <a:gd name="T24" fmla="*/ 19 w 29"/>
                <a:gd name="T25" fmla="*/ 16 h 29"/>
                <a:gd name="T26" fmla="*/ 18 w 29"/>
                <a:gd name="T27" fmla="*/ 17 h 29"/>
                <a:gd name="T28" fmla="*/ 19 w 29"/>
                <a:gd name="T29" fmla="*/ 16 h 29"/>
                <a:gd name="T30" fmla="*/ 19 w 29"/>
                <a:gd name="T31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29">
                  <a:moveTo>
                    <a:pt x="11" y="3"/>
                  </a:moveTo>
                  <a:cubicBezTo>
                    <a:pt x="11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2" y="7"/>
                    <a:pt x="0" y="17"/>
                    <a:pt x="6" y="23"/>
                  </a:cubicBezTo>
                  <a:cubicBezTo>
                    <a:pt x="11" y="29"/>
                    <a:pt x="21" y="28"/>
                    <a:pt x="26" y="21"/>
                  </a:cubicBezTo>
                  <a:cubicBezTo>
                    <a:pt x="29" y="17"/>
                    <a:pt x="28" y="12"/>
                    <a:pt x="26" y="7"/>
                  </a:cubicBezTo>
                  <a:cubicBezTo>
                    <a:pt x="22" y="2"/>
                    <a:pt x="16" y="0"/>
                    <a:pt x="11" y="3"/>
                  </a:cubicBezTo>
                  <a:close/>
                  <a:moveTo>
                    <a:pt x="18" y="17"/>
                  </a:moveTo>
                  <a:cubicBezTo>
                    <a:pt x="17" y="18"/>
                    <a:pt x="15" y="19"/>
                    <a:pt x="14" y="18"/>
                  </a:cubicBezTo>
                  <a:cubicBezTo>
                    <a:pt x="11" y="17"/>
                    <a:pt x="11" y="13"/>
                    <a:pt x="14" y="11"/>
                  </a:cubicBezTo>
                  <a:cubicBezTo>
                    <a:pt x="15" y="10"/>
                    <a:pt x="17" y="10"/>
                    <a:pt x="18" y="11"/>
                  </a:cubicBezTo>
                  <a:cubicBezTo>
                    <a:pt x="18" y="13"/>
                    <a:pt x="19" y="14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6"/>
                    <a:pt x="18" y="17"/>
                    <a:pt x="18" y="17"/>
                  </a:cubicBezTo>
                  <a:close/>
                  <a:moveTo>
                    <a:pt x="19" y="16"/>
                  </a:moveTo>
                  <a:cubicBezTo>
                    <a:pt x="19" y="15"/>
                    <a:pt x="19" y="15"/>
                    <a:pt x="1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6221413" y="830264"/>
            <a:ext cx="942975" cy="930275"/>
          </a:xfrm>
          <a:custGeom>
            <a:avLst/>
            <a:gdLst>
              <a:gd name="T0" fmla="*/ 319 w 368"/>
              <a:gd name="T1" fmla="*/ 103 h 363"/>
              <a:gd name="T2" fmla="*/ 270 w 368"/>
              <a:gd name="T3" fmla="*/ 11 h 363"/>
              <a:gd name="T4" fmla="*/ 93 w 368"/>
              <a:gd name="T5" fmla="*/ 150 h 363"/>
              <a:gd name="T6" fmla="*/ 45 w 368"/>
              <a:gd name="T7" fmla="*/ 166 h 363"/>
              <a:gd name="T8" fmla="*/ 15 w 368"/>
              <a:gd name="T9" fmla="*/ 233 h 363"/>
              <a:gd name="T10" fmla="*/ 62 w 368"/>
              <a:gd name="T11" fmla="*/ 277 h 363"/>
              <a:gd name="T12" fmla="*/ 121 w 368"/>
              <a:gd name="T13" fmla="*/ 358 h 363"/>
              <a:gd name="T14" fmla="*/ 136 w 368"/>
              <a:gd name="T15" fmla="*/ 289 h 363"/>
              <a:gd name="T16" fmla="*/ 128 w 368"/>
              <a:gd name="T17" fmla="*/ 258 h 363"/>
              <a:gd name="T18" fmla="*/ 308 w 368"/>
              <a:gd name="T19" fmla="*/ 269 h 363"/>
              <a:gd name="T20" fmla="*/ 351 w 368"/>
              <a:gd name="T21" fmla="*/ 200 h 363"/>
              <a:gd name="T22" fmla="*/ 362 w 368"/>
              <a:gd name="T23" fmla="*/ 146 h 363"/>
              <a:gd name="T24" fmla="*/ 341 w 368"/>
              <a:gd name="T25" fmla="*/ 101 h 363"/>
              <a:gd name="T26" fmla="*/ 27 w 368"/>
              <a:gd name="T27" fmla="*/ 232 h 363"/>
              <a:gd name="T28" fmla="*/ 41 w 368"/>
              <a:gd name="T29" fmla="*/ 180 h 363"/>
              <a:gd name="T30" fmla="*/ 122 w 368"/>
              <a:gd name="T31" fmla="*/ 247 h 363"/>
              <a:gd name="T32" fmla="*/ 39 w 368"/>
              <a:gd name="T33" fmla="*/ 252 h 363"/>
              <a:gd name="T34" fmla="*/ 138 w 368"/>
              <a:gd name="T35" fmla="*/ 306 h 363"/>
              <a:gd name="T36" fmla="*/ 124 w 368"/>
              <a:gd name="T37" fmla="*/ 346 h 363"/>
              <a:gd name="T38" fmla="*/ 120 w 368"/>
              <a:gd name="T39" fmla="*/ 339 h 363"/>
              <a:gd name="T40" fmla="*/ 108 w 368"/>
              <a:gd name="T41" fmla="*/ 344 h 363"/>
              <a:gd name="T42" fmla="*/ 104 w 368"/>
              <a:gd name="T43" fmla="*/ 341 h 363"/>
              <a:gd name="T44" fmla="*/ 107 w 368"/>
              <a:gd name="T45" fmla="*/ 334 h 363"/>
              <a:gd name="T46" fmla="*/ 101 w 368"/>
              <a:gd name="T47" fmla="*/ 325 h 363"/>
              <a:gd name="T48" fmla="*/ 95 w 368"/>
              <a:gd name="T49" fmla="*/ 325 h 363"/>
              <a:gd name="T50" fmla="*/ 101 w 368"/>
              <a:gd name="T51" fmla="*/ 312 h 363"/>
              <a:gd name="T52" fmla="*/ 93 w 368"/>
              <a:gd name="T53" fmla="*/ 307 h 363"/>
              <a:gd name="T54" fmla="*/ 88 w 368"/>
              <a:gd name="T55" fmla="*/ 310 h 363"/>
              <a:gd name="T56" fmla="*/ 87 w 368"/>
              <a:gd name="T57" fmla="*/ 306 h 363"/>
              <a:gd name="T58" fmla="*/ 85 w 368"/>
              <a:gd name="T59" fmla="*/ 291 h 363"/>
              <a:gd name="T60" fmla="*/ 78 w 368"/>
              <a:gd name="T61" fmla="*/ 290 h 363"/>
              <a:gd name="T62" fmla="*/ 84 w 368"/>
              <a:gd name="T63" fmla="*/ 282 h 363"/>
              <a:gd name="T64" fmla="*/ 77 w 368"/>
              <a:gd name="T65" fmla="*/ 278 h 363"/>
              <a:gd name="T66" fmla="*/ 71 w 368"/>
              <a:gd name="T67" fmla="*/ 275 h 363"/>
              <a:gd name="T68" fmla="*/ 112 w 368"/>
              <a:gd name="T69" fmla="*/ 263 h 363"/>
              <a:gd name="T70" fmla="*/ 299 w 368"/>
              <a:gd name="T71" fmla="*/ 255 h 363"/>
              <a:gd name="T72" fmla="*/ 131 w 368"/>
              <a:gd name="T73" fmla="*/ 245 h 363"/>
              <a:gd name="T74" fmla="*/ 227 w 368"/>
              <a:gd name="T75" fmla="*/ 47 h 363"/>
              <a:gd name="T76" fmla="*/ 294 w 368"/>
              <a:gd name="T77" fmla="*/ 134 h 363"/>
              <a:gd name="T78" fmla="*/ 299 w 368"/>
              <a:gd name="T79" fmla="*/ 255 h 363"/>
              <a:gd name="T80" fmla="*/ 341 w 368"/>
              <a:gd name="T81" fmla="*/ 262 h 363"/>
              <a:gd name="T82" fmla="*/ 252 w 368"/>
              <a:gd name="T83" fmla="*/ 22 h 363"/>
              <a:gd name="T84" fmla="*/ 276 w 368"/>
              <a:gd name="T85" fmla="*/ 41 h 363"/>
              <a:gd name="T86" fmla="*/ 338 w 368"/>
              <a:gd name="T87" fmla="*/ 200 h 363"/>
              <a:gd name="T88" fmla="*/ 352 w 368"/>
              <a:gd name="T89" fmla="*/ 146 h 363"/>
              <a:gd name="T90" fmla="*/ 322 w 368"/>
              <a:gd name="T91" fmla="*/ 112 h 363"/>
              <a:gd name="T92" fmla="*/ 349 w 368"/>
              <a:gd name="T93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" h="363">
                <a:moveTo>
                  <a:pt x="341" y="101"/>
                </a:moveTo>
                <a:cubicBezTo>
                  <a:pt x="334" y="100"/>
                  <a:pt x="326" y="102"/>
                  <a:pt x="319" y="103"/>
                </a:cubicBezTo>
                <a:cubicBezTo>
                  <a:pt x="311" y="84"/>
                  <a:pt x="302" y="66"/>
                  <a:pt x="293" y="48"/>
                </a:cubicBezTo>
                <a:cubicBezTo>
                  <a:pt x="287" y="36"/>
                  <a:pt x="281" y="18"/>
                  <a:pt x="270" y="11"/>
                </a:cubicBezTo>
                <a:cubicBezTo>
                  <a:pt x="254" y="0"/>
                  <a:pt x="237" y="18"/>
                  <a:pt x="227" y="28"/>
                </a:cubicBezTo>
                <a:cubicBezTo>
                  <a:pt x="186" y="73"/>
                  <a:pt x="148" y="121"/>
                  <a:pt x="93" y="150"/>
                </a:cubicBezTo>
                <a:cubicBezTo>
                  <a:pt x="93" y="150"/>
                  <a:pt x="92" y="151"/>
                  <a:pt x="92" y="151"/>
                </a:cubicBezTo>
                <a:cubicBezTo>
                  <a:pt x="76" y="156"/>
                  <a:pt x="61" y="161"/>
                  <a:pt x="45" y="166"/>
                </a:cubicBezTo>
                <a:cubicBezTo>
                  <a:pt x="35" y="169"/>
                  <a:pt x="22" y="171"/>
                  <a:pt x="14" y="179"/>
                </a:cubicBezTo>
                <a:cubicBezTo>
                  <a:pt x="0" y="191"/>
                  <a:pt x="9" y="218"/>
                  <a:pt x="15" y="233"/>
                </a:cubicBezTo>
                <a:cubicBezTo>
                  <a:pt x="20" y="246"/>
                  <a:pt x="32" y="273"/>
                  <a:pt x="48" y="278"/>
                </a:cubicBezTo>
                <a:cubicBezTo>
                  <a:pt x="52" y="279"/>
                  <a:pt x="57" y="279"/>
                  <a:pt x="62" y="277"/>
                </a:cubicBezTo>
                <a:cubicBezTo>
                  <a:pt x="72" y="297"/>
                  <a:pt x="80" y="317"/>
                  <a:pt x="91" y="335"/>
                </a:cubicBezTo>
                <a:cubicBezTo>
                  <a:pt x="98" y="347"/>
                  <a:pt x="105" y="363"/>
                  <a:pt x="121" y="358"/>
                </a:cubicBezTo>
                <a:cubicBezTo>
                  <a:pt x="138" y="352"/>
                  <a:pt x="159" y="335"/>
                  <a:pt x="154" y="315"/>
                </a:cubicBezTo>
                <a:cubicBezTo>
                  <a:pt x="151" y="305"/>
                  <a:pt x="142" y="297"/>
                  <a:pt x="136" y="289"/>
                </a:cubicBezTo>
                <a:cubicBezTo>
                  <a:pt x="130" y="280"/>
                  <a:pt x="125" y="270"/>
                  <a:pt x="121" y="260"/>
                </a:cubicBezTo>
                <a:cubicBezTo>
                  <a:pt x="123" y="260"/>
                  <a:pt x="126" y="259"/>
                  <a:pt x="128" y="258"/>
                </a:cubicBezTo>
                <a:cubicBezTo>
                  <a:pt x="160" y="252"/>
                  <a:pt x="192" y="249"/>
                  <a:pt x="224" y="252"/>
                </a:cubicBezTo>
                <a:cubicBezTo>
                  <a:pt x="252" y="255"/>
                  <a:pt x="280" y="263"/>
                  <a:pt x="308" y="269"/>
                </a:cubicBezTo>
                <a:cubicBezTo>
                  <a:pt x="322" y="272"/>
                  <a:pt x="349" y="283"/>
                  <a:pt x="358" y="266"/>
                </a:cubicBezTo>
                <a:cubicBezTo>
                  <a:pt x="368" y="249"/>
                  <a:pt x="355" y="217"/>
                  <a:pt x="351" y="200"/>
                </a:cubicBezTo>
                <a:cubicBezTo>
                  <a:pt x="348" y="188"/>
                  <a:pt x="344" y="177"/>
                  <a:pt x="341" y="165"/>
                </a:cubicBezTo>
                <a:cubicBezTo>
                  <a:pt x="349" y="160"/>
                  <a:pt x="358" y="155"/>
                  <a:pt x="362" y="146"/>
                </a:cubicBezTo>
                <a:cubicBezTo>
                  <a:pt x="366" y="137"/>
                  <a:pt x="362" y="127"/>
                  <a:pt x="358" y="119"/>
                </a:cubicBezTo>
                <a:cubicBezTo>
                  <a:pt x="355" y="111"/>
                  <a:pt x="350" y="102"/>
                  <a:pt x="341" y="101"/>
                </a:cubicBezTo>
                <a:close/>
                <a:moveTo>
                  <a:pt x="39" y="252"/>
                </a:moveTo>
                <a:cubicBezTo>
                  <a:pt x="34" y="246"/>
                  <a:pt x="30" y="239"/>
                  <a:pt x="27" y="232"/>
                </a:cubicBezTo>
                <a:cubicBezTo>
                  <a:pt x="24" y="224"/>
                  <a:pt x="22" y="217"/>
                  <a:pt x="20" y="209"/>
                </a:cubicBezTo>
                <a:cubicBezTo>
                  <a:pt x="17" y="192"/>
                  <a:pt x="27" y="185"/>
                  <a:pt x="41" y="180"/>
                </a:cubicBezTo>
                <a:cubicBezTo>
                  <a:pt x="59" y="174"/>
                  <a:pt x="76" y="168"/>
                  <a:pt x="94" y="163"/>
                </a:cubicBezTo>
                <a:cubicBezTo>
                  <a:pt x="103" y="191"/>
                  <a:pt x="112" y="219"/>
                  <a:pt x="122" y="247"/>
                </a:cubicBezTo>
                <a:cubicBezTo>
                  <a:pt x="107" y="252"/>
                  <a:pt x="91" y="257"/>
                  <a:pt x="75" y="261"/>
                </a:cubicBezTo>
                <a:cubicBezTo>
                  <a:pt x="60" y="265"/>
                  <a:pt x="49" y="266"/>
                  <a:pt x="39" y="252"/>
                </a:cubicBezTo>
                <a:close/>
                <a:moveTo>
                  <a:pt x="133" y="299"/>
                </a:moveTo>
                <a:cubicBezTo>
                  <a:pt x="134" y="302"/>
                  <a:pt x="137" y="304"/>
                  <a:pt x="138" y="306"/>
                </a:cubicBezTo>
                <a:cubicBezTo>
                  <a:pt x="146" y="319"/>
                  <a:pt x="146" y="326"/>
                  <a:pt x="136" y="338"/>
                </a:cubicBezTo>
                <a:cubicBezTo>
                  <a:pt x="133" y="341"/>
                  <a:pt x="128" y="344"/>
                  <a:pt x="124" y="346"/>
                </a:cubicBezTo>
                <a:cubicBezTo>
                  <a:pt x="121" y="347"/>
                  <a:pt x="118" y="348"/>
                  <a:pt x="116" y="348"/>
                </a:cubicBezTo>
                <a:cubicBezTo>
                  <a:pt x="117" y="345"/>
                  <a:pt x="119" y="342"/>
                  <a:pt x="120" y="339"/>
                </a:cubicBezTo>
                <a:cubicBezTo>
                  <a:pt x="122" y="334"/>
                  <a:pt x="113" y="331"/>
                  <a:pt x="111" y="337"/>
                </a:cubicBezTo>
                <a:cubicBezTo>
                  <a:pt x="110" y="340"/>
                  <a:pt x="109" y="342"/>
                  <a:pt x="108" y="344"/>
                </a:cubicBezTo>
                <a:cubicBezTo>
                  <a:pt x="107" y="344"/>
                  <a:pt x="107" y="344"/>
                  <a:pt x="107" y="343"/>
                </a:cubicBezTo>
                <a:cubicBezTo>
                  <a:pt x="106" y="342"/>
                  <a:pt x="105" y="341"/>
                  <a:pt x="104" y="341"/>
                </a:cubicBezTo>
                <a:cubicBezTo>
                  <a:pt x="104" y="340"/>
                  <a:pt x="104" y="340"/>
                  <a:pt x="104" y="340"/>
                </a:cubicBezTo>
                <a:cubicBezTo>
                  <a:pt x="105" y="338"/>
                  <a:pt x="106" y="336"/>
                  <a:pt x="107" y="334"/>
                </a:cubicBezTo>
                <a:cubicBezTo>
                  <a:pt x="108" y="332"/>
                  <a:pt x="109" y="330"/>
                  <a:pt x="110" y="328"/>
                </a:cubicBezTo>
                <a:cubicBezTo>
                  <a:pt x="112" y="322"/>
                  <a:pt x="103" y="320"/>
                  <a:pt x="101" y="325"/>
                </a:cubicBezTo>
                <a:cubicBezTo>
                  <a:pt x="101" y="328"/>
                  <a:pt x="99" y="330"/>
                  <a:pt x="98" y="332"/>
                </a:cubicBezTo>
                <a:cubicBezTo>
                  <a:pt x="97" y="330"/>
                  <a:pt x="96" y="328"/>
                  <a:pt x="95" y="325"/>
                </a:cubicBezTo>
                <a:cubicBezTo>
                  <a:pt x="95" y="325"/>
                  <a:pt x="95" y="325"/>
                  <a:pt x="95" y="325"/>
                </a:cubicBezTo>
                <a:cubicBezTo>
                  <a:pt x="97" y="321"/>
                  <a:pt x="99" y="316"/>
                  <a:pt x="101" y="312"/>
                </a:cubicBezTo>
                <a:cubicBezTo>
                  <a:pt x="102" y="310"/>
                  <a:pt x="102" y="307"/>
                  <a:pt x="100" y="306"/>
                </a:cubicBezTo>
                <a:cubicBezTo>
                  <a:pt x="98" y="304"/>
                  <a:pt x="94" y="305"/>
                  <a:pt x="93" y="307"/>
                </a:cubicBezTo>
                <a:cubicBezTo>
                  <a:pt x="92" y="310"/>
                  <a:pt x="91" y="312"/>
                  <a:pt x="90" y="315"/>
                </a:cubicBezTo>
                <a:cubicBezTo>
                  <a:pt x="89" y="313"/>
                  <a:pt x="88" y="311"/>
                  <a:pt x="88" y="310"/>
                </a:cubicBezTo>
                <a:cubicBezTo>
                  <a:pt x="87" y="309"/>
                  <a:pt x="87" y="308"/>
                  <a:pt x="86" y="307"/>
                </a:cubicBezTo>
                <a:cubicBezTo>
                  <a:pt x="87" y="307"/>
                  <a:pt x="87" y="306"/>
                  <a:pt x="87" y="306"/>
                </a:cubicBezTo>
                <a:cubicBezTo>
                  <a:pt x="89" y="303"/>
                  <a:pt x="91" y="299"/>
                  <a:pt x="93" y="296"/>
                </a:cubicBezTo>
                <a:cubicBezTo>
                  <a:pt x="96" y="291"/>
                  <a:pt x="88" y="286"/>
                  <a:pt x="85" y="291"/>
                </a:cubicBezTo>
                <a:cubicBezTo>
                  <a:pt x="84" y="293"/>
                  <a:pt x="83" y="295"/>
                  <a:pt x="82" y="298"/>
                </a:cubicBezTo>
                <a:cubicBezTo>
                  <a:pt x="81" y="295"/>
                  <a:pt x="79" y="293"/>
                  <a:pt x="78" y="290"/>
                </a:cubicBezTo>
                <a:cubicBezTo>
                  <a:pt x="79" y="290"/>
                  <a:pt x="79" y="290"/>
                  <a:pt x="79" y="289"/>
                </a:cubicBezTo>
                <a:cubicBezTo>
                  <a:pt x="81" y="287"/>
                  <a:pt x="83" y="285"/>
                  <a:pt x="84" y="282"/>
                </a:cubicBezTo>
                <a:cubicBezTo>
                  <a:pt x="86" y="280"/>
                  <a:pt x="85" y="277"/>
                  <a:pt x="83" y="276"/>
                </a:cubicBezTo>
                <a:cubicBezTo>
                  <a:pt x="81" y="275"/>
                  <a:pt x="78" y="276"/>
                  <a:pt x="77" y="278"/>
                </a:cubicBezTo>
                <a:cubicBezTo>
                  <a:pt x="76" y="279"/>
                  <a:pt x="75" y="280"/>
                  <a:pt x="74" y="281"/>
                </a:cubicBezTo>
                <a:cubicBezTo>
                  <a:pt x="73" y="279"/>
                  <a:pt x="72" y="277"/>
                  <a:pt x="71" y="275"/>
                </a:cubicBezTo>
                <a:cubicBezTo>
                  <a:pt x="73" y="274"/>
                  <a:pt x="76" y="273"/>
                  <a:pt x="78" y="273"/>
                </a:cubicBezTo>
                <a:cubicBezTo>
                  <a:pt x="89" y="270"/>
                  <a:pt x="101" y="267"/>
                  <a:pt x="112" y="263"/>
                </a:cubicBezTo>
                <a:cubicBezTo>
                  <a:pt x="118" y="276"/>
                  <a:pt x="124" y="288"/>
                  <a:pt x="133" y="299"/>
                </a:cubicBezTo>
                <a:close/>
                <a:moveTo>
                  <a:pt x="299" y="255"/>
                </a:moveTo>
                <a:cubicBezTo>
                  <a:pt x="273" y="249"/>
                  <a:pt x="247" y="243"/>
                  <a:pt x="221" y="240"/>
                </a:cubicBezTo>
                <a:cubicBezTo>
                  <a:pt x="191" y="237"/>
                  <a:pt x="161" y="240"/>
                  <a:pt x="131" y="245"/>
                </a:cubicBezTo>
                <a:cubicBezTo>
                  <a:pt x="121" y="217"/>
                  <a:pt x="111" y="188"/>
                  <a:pt x="102" y="159"/>
                </a:cubicBezTo>
                <a:cubicBezTo>
                  <a:pt x="152" y="132"/>
                  <a:pt x="190" y="90"/>
                  <a:pt x="227" y="47"/>
                </a:cubicBezTo>
                <a:cubicBezTo>
                  <a:pt x="231" y="42"/>
                  <a:pt x="237" y="33"/>
                  <a:pt x="245" y="27"/>
                </a:cubicBezTo>
                <a:cubicBezTo>
                  <a:pt x="266" y="59"/>
                  <a:pt x="280" y="99"/>
                  <a:pt x="294" y="134"/>
                </a:cubicBezTo>
                <a:cubicBezTo>
                  <a:pt x="310" y="175"/>
                  <a:pt x="324" y="219"/>
                  <a:pt x="332" y="262"/>
                </a:cubicBezTo>
                <a:cubicBezTo>
                  <a:pt x="321" y="261"/>
                  <a:pt x="307" y="256"/>
                  <a:pt x="299" y="255"/>
                </a:cubicBezTo>
                <a:close/>
                <a:moveTo>
                  <a:pt x="349" y="251"/>
                </a:moveTo>
                <a:cubicBezTo>
                  <a:pt x="349" y="257"/>
                  <a:pt x="345" y="260"/>
                  <a:pt x="341" y="262"/>
                </a:cubicBezTo>
                <a:cubicBezTo>
                  <a:pt x="333" y="217"/>
                  <a:pt x="319" y="171"/>
                  <a:pt x="302" y="129"/>
                </a:cubicBezTo>
                <a:cubicBezTo>
                  <a:pt x="288" y="93"/>
                  <a:pt x="274" y="54"/>
                  <a:pt x="252" y="22"/>
                </a:cubicBezTo>
                <a:cubicBezTo>
                  <a:pt x="256" y="20"/>
                  <a:pt x="260" y="20"/>
                  <a:pt x="264" y="22"/>
                </a:cubicBezTo>
                <a:cubicBezTo>
                  <a:pt x="269" y="25"/>
                  <a:pt x="274" y="36"/>
                  <a:pt x="276" y="41"/>
                </a:cubicBezTo>
                <a:cubicBezTo>
                  <a:pt x="289" y="64"/>
                  <a:pt x="299" y="88"/>
                  <a:pt x="309" y="112"/>
                </a:cubicBezTo>
                <a:cubicBezTo>
                  <a:pt x="320" y="141"/>
                  <a:pt x="330" y="170"/>
                  <a:pt x="338" y="200"/>
                </a:cubicBezTo>
                <a:cubicBezTo>
                  <a:pt x="342" y="215"/>
                  <a:pt x="350" y="235"/>
                  <a:pt x="349" y="251"/>
                </a:cubicBezTo>
                <a:close/>
                <a:moveTo>
                  <a:pt x="352" y="146"/>
                </a:moveTo>
                <a:cubicBezTo>
                  <a:pt x="349" y="150"/>
                  <a:pt x="343" y="153"/>
                  <a:pt x="338" y="157"/>
                </a:cubicBezTo>
                <a:cubicBezTo>
                  <a:pt x="333" y="142"/>
                  <a:pt x="328" y="127"/>
                  <a:pt x="322" y="112"/>
                </a:cubicBezTo>
                <a:cubicBezTo>
                  <a:pt x="325" y="111"/>
                  <a:pt x="329" y="111"/>
                  <a:pt x="333" y="110"/>
                </a:cubicBezTo>
                <a:cubicBezTo>
                  <a:pt x="341" y="109"/>
                  <a:pt x="345" y="112"/>
                  <a:pt x="349" y="120"/>
                </a:cubicBezTo>
                <a:cubicBezTo>
                  <a:pt x="353" y="128"/>
                  <a:pt x="357" y="138"/>
                  <a:pt x="352" y="14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稻壳儿春秋广告/盗版必究        原创来源：http://chn.docer.com/works?userid=199329941#!/work_time"/>
          <p:cNvSpPr/>
          <p:nvPr/>
        </p:nvSpPr>
        <p:spPr bwMode="auto">
          <a:xfrm>
            <a:off x="7080251" y="939801"/>
            <a:ext cx="22225" cy="95250"/>
          </a:xfrm>
          <a:custGeom>
            <a:avLst/>
            <a:gdLst>
              <a:gd name="T0" fmla="*/ 9 w 9"/>
              <a:gd name="T1" fmla="*/ 31 h 37"/>
              <a:gd name="T2" fmla="*/ 9 w 9"/>
              <a:gd name="T3" fmla="*/ 5 h 37"/>
              <a:gd name="T4" fmla="*/ 0 w 9"/>
              <a:gd name="T5" fmla="*/ 5 h 37"/>
              <a:gd name="T6" fmla="*/ 0 w 9"/>
              <a:gd name="T7" fmla="*/ 31 h 37"/>
              <a:gd name="T8" fmla="*/ 9 w 9"/>
              <a:gd name="T9" fmla="*/ 3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37">
                <a:moveTo>
                  <a:pt x="9" y="31"/>
                </a:moveTo>
                <a:cubicBezTo>
                  <a:pt x="9" y="23"/>
                  <a:pt x="9" y="14"/>
                  <a:pt x="9" y="5"/>
                </a:cubicBezTo>
                <a:cubicBezTo>
                  <a:pt x="9" y="0"/>
                  <a:pt x="0" y="0"/>
                  <a:pt x="0" y="5"/>
                </a:cubicBezTo>
                <a:cubicBezTo>
                  <a:pt x="0" y="14"/>
                  <a:pt x="0" y="23"/>
                  <a:pt x="0" y="31"/>
                </a:cubicBezTo>
                <a:cubicBezTo>
                  <a:pt x="0" y="37"/>
                  <a:pt x="9" y="37"/>
                  <a:pt x="9" y="3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稻壳儿春秋广告/盗版必究        原创来源：http://chn.docer.com/works?userid=199329941#!/work_time"/>
          <p:cNvSpPr/>
          <p:nvPr/>
        </p:nvSpPr>
        <p:spPr bwMode="auto">
          <a:xfrm>
            <a:off x="7169151" y="996951"/>
            <a:ext cx="71438" cy="79375"/>
          </a:xfrm>
          <a:custGeom>
            <a:avLst/>
            <a:gdLst>
              <a:gd name="T0" fmla="*/ 10 w 28"/>
              <a:gd name="T1" fmla="*/ 26 h 31"/>
              <a:gd name="T2" fmla="*/ 24 w 28"/>
              <a:gd name="T3" fmla="*/ 11 h 31"/>
              <a:gd name="T4" fmla="*/ 18 w 28"/>
              <a:gd name="T5" fmla="*/ 5 h 31"/>
              <a:gd name="T6" fmla="*/ 4 w 28"/>
              <a:gd name="T7" fmla="*/ 20 h 31"/>
              <a:gd name="T8" fmla="*/ 10 w 28"/>
              <a:gd name="T9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1">
                <a:moveTo>
                  <a:pt x="10" y="26"/>
                </a:moveTo>
                <a:cubicBezTo>
                  <a:pt x="15" y="21"/>
                  <a:pt x="20" y="16"/>
                  <a:pt x="24" y="11"/>
                </a:cubicBezTo>
                <a:cubicBezTo>
                  <a:pt x="28" y="7"/>
                  <a:pt x="22" y="0"/>
                  <a:pt x="18" y="5"/>
                </a:cubicBezTo>
                <a:cubicBezTo>
                  <a:pt x="13" y="10"/>
                  <a:pt x="9" y="15"/>
                  <a:pt x="4" y="20"/>
                </a:cubicBezTo>
                <a:cubicBezTo>
                  <a:pt x="0" y="24"/>
                  <a:pt x="6" y="31"/>
                  <a:pt x="10" y="2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 bwMode="auto">
          <a:xfrm>
            <a:off x="7207251" y="1138239"/>
            <a:ext cx="82550" cy="25400"/>
          </a:xfrm>
          <a:custGeom>
            <a:avLst/>
            <a:gdLst>
              <a:gd name="T0" fmla="*/ 26 w 32"/>
              <a:gd name="T1" fmla="*/ 1 h 10"/>
              <a:gd name="T2" fmla="*/ 6 w 32"/>
              <a:gd name="T3" fmla="*/ 0 h 10"/>
              <a:gd name="T4" fmla="*/ 6 w 32"/>
              <a:gd name="T5" fmla="*/ 9 h 10"/>
              <a:gd name="T6" fmla="*/ 26 w 32"/>
              <a:gd name="T7" fmla="*/ 10 h 10"/>
              <a:gd name="T8" fmla="*/ 26 w 32"/>
              <a:gd name="T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0">
                <a:moveTo>
                  <a:pt x="26" y="1"/>
                </a:moveTo>
                <a:cubicBezTo>
                  <a:pt x="19" y="0"/>
                  <a:pt x="13" y="1"/>
                  <a:pt x="6" y="0"/>
                </a:cubicBezTo>
                <a:cubicBezTo>
                  <a:pt x="0" y="0"/>
                  <a:pt x="0" y="9"/>
                  <a:pt x="6" y="9"/>
                </a:cubicBezTo>
                <a:cubicBezTo>
                  <a:pt x="13" y="10"/>
                  <a:pt x="19" y="9"/>
                  <a:pt x="26" y="10"/>
                </a:cubicBezTo>
                <a:cubicBezTo>
                  <a:pt x="32" y="10"/>
                  <a:pt x="32" y="1"/>
                  <a:pt x="26" y="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稻壳儿春秋广告/盗版必究        原创来源：http://chn.docer.com/works?userid=199329941#!/work_time"/>
          <p:cNvSpPr/>
          <p:nvPr/>
        </p:nvSpPr>
        <p:spPr bwMode="auto">
          <a:xfrm>
            <a:off x="7164389" y="1235076"/>
            <a:ext cx="80963" cy="74613"/>
          </a:xfrm>
          <a:custGeom>
            <a:avLst/>
            <a:gdLst>
              <a:gd name="T0" fmla="*/ 9 w 32"/>
              <a:gd name="T1" fmla="*/ 4 h 29"/>
              <a:gd name="T2" fmla="*/ 5 w 32"/>
              <a:gd name="T3" fmla="*/ 12 h 29"/>
              <a:gd name="T4" fmla="*/ 21 w 32"/>
              <a:gd name="T5" fmla="*/ 25 h 29"/>
              <a:gd name="T6" fmla="*/ 27 w 32"/>
              <a:gd name="T7" fmla="*/ 19 h 29"/>
              <a:gd name="T8" fmla="*/ 9 w 32"/>
              <a:gd name="T9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9">
                <a:moveTo>
                  <a:pt x="9" y="4"/>
                </a:moveTo>
                <a:cubicBezTo>
                  <a:pt x="5" y="0"/>
                  <a:pt x="0" y="8"/>
                  <a:pt x="5" y="12"/>
                </a:cubicBezTo>
                <a:cubicBezTo>
                  <a:pt x="10" y="16"/>
                  <a:pt x="16" y="20"/>
                  <a:pt x="21" y="25"/>
                </a:cubicBezTo>
                <a:cubicBezTo>
                  <a:pt x="25" y="29"/>
                  <a:pt x="32" y="23"/>
                  <a:pt x="27" y="19"/>
                </a:cubicBezTo>
                <a:cubicBezTo>
                  <a:pt x="22" y="14"/>
                  <a:pt x="16" y="8"/>
                  <a:pt x="9" y="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稻壳儿春秋广告/盗版必究        原创来源：http://chn.docer.com/works?userid=199329941#!/work_time"/>
          <p:cNvSpPr/>
          <p:nvPr/>
        </p:nvSpPr>
        <p:spPr bwMode="auto">
          <a:xfrm>
            <a:off x="6296026" y="1325564"/>
            <a:ext cx="79375" cy="50800"/>
          </a:xfrm>
          <a:custGeom>
            <a:avLst/>
            <a:gdLst>
              <a:gd name="T0" fmla="*/ 26 w 31"/>
              <a:gd name="T1" fmla="*/ 11 h 20"/>
              <a:gd name="T2" fmla="*/ 24 w 31"/>
              <a:gd name="T3" fmla="*/ 3 h 20"/>
              <a:gd name="T4" fmla="*/ 5 w 31"/>
              <a:gd name="T5" fmla="*/ 10 h 20"/>
              <a:gd name="T6" fmla="*/ 8 w 31"/>
              <a:gd name="T7" fmla="*/ 18 h 20"/>
              <a:gd name="T8" fmla="*/ 26 w 31"/>
              <a:gd name="T9" fmla="*/ 1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0">
                <a:moveTo>
                  <a:pt x="26" y="11"/>
                </a:moveTo>
                <a:cubicBezTo>
                  <a:pt x="31" y="9"/>
                  <a:pt x="29" y="0"/>
                  <a:pt x="24" y="3"/>
                </a:cubicBezTo>
                <a:cubicBezTo>
                  <a:pt x="18" y="5"/>
                  <a:pt x="12" y="7"/>
                  <a:pt x="5" y="10"/>
                </a:cubicBezTo>
                <a:cubicBezTo>
                  <a:pt x="0" y="12"/>
                  <a:pt x="2" y="20"/>
                  <a:pt x="8" y="18"/>
                </a:cubicBezTo>
                <a:cubicBezTo>
                  <a:pt x="14" y="16"/>
                  <a:pt x="20" y="14"/>
                  <a:pt x="26" y="1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稻壳儿春秋广告/盗版必究        原创来源：http://chn.docer.com/works?userid=199329941#!/work_time"/>
          <p:cNvSpPr/>
          <p:nvPr/>
        </p:nvSpPr>
        <p:spPr bwMode="auto">
          <a:xfrm>
            <a:off x="6307138" y="1363664"/>
            <a:ext cx="85725" cy="50800"/>
          </a:xfrm>
          <a:custGeom>
            <a:avLst/>
            <a:gdLst>
              <a:gd name="T0" fmla="*/ 24 w 34"/>
              <a:gd name="T1" fmla="*/ 2 h 20"/>
              <a:gd name="T2" fmla="*/ 5 w 34"/>
              <a:gd name="T3" fmla="*/ 10 h 20"/>
              <a:gd name="T4" fmla="*/ 8 w 34"/>
              <a:gd name="T5" fmla="*/ 18 h 20"/>
              <a:gd name="T6" fmla="*/ 29 w 34"/>
              <a:gd name="T7" fmla="*/ 10 h 20"/>
              <a:gd name="T8" fmla="*/ 24 w 34"/>
              <a:gd name="T9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20">
                <a:moveTo>
                  <a:pt x="24" y="2"/>
                </a:moveTo>
                <a:cubicBezTo>
                  <a:pt x="18" y="5"/>
                  <a:pt x="12" y="8"/>
                  <a:pt x="5" y="10"/>
                </a:cubicBezTo>
                <a:cubicBezTo>
                  <a:pt x="0" y="11"/>
                  <a:pt x="2" y="20"/>
                  <a:pt x="8" y="18"/>
                </a:cubicBezTo>
                <a:cubicBezTo>
                  <a:pt x="15" y="16"/>
                  <a:pt x="22" y="13"/>
                  <a:pt x="29" y="10"/>
                </a:cubicBezTo>
                <a:cubicBezTo>
                  <a:pt x="34" y="8"/>
                  <a:pt x="30" y="0"/>
                  <a:pt x="24" y="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33" name="组合 1432"/>
          <p:cNvGrpSpPr/>
          <p:nvPr/>
        </p:nvGrpSpPr>
        <p:grpSpPr>
          <a:xfrm>
            <a:off x="3495676" y="3636964"/>
            <a:ext cx="1077913" cy="985838"/>
            <a:chOff x="3495676" y="3636964"/>
            <a:chExt cx="1077913" cy="985838"/>
          </a:xfrm>
          <a:solidFill>
            <a:schemeClr val="bg2">
              <a:lumMod val="25000"/>
            </a:schemeClr>
          </a:solidFill>
        </p:grpSpPr>
        <p:sp>
          <p:nvSpPr>
            <p:cNvPr id="2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495676" y="3636964"/>
              <a:ext cx="1077913" cy="968375"/>
            </a:xfrm>
            <a:custGeom>
              <a:avLst/>
              <a:gdLst>
                <a:gd name="T0" fmla="*/ 119 w 421"/>
                <a:gd name="T1" fmla="*/ 36 h 378"/>
                <a:gd name="T2" fmla="*/ 216 w 421"/>
                <a:gd name="T3" fmla="*/ 377 h 378"/>
                <a:gd name="T4" fmla="*/ 393 w 421"/>
                <a:gd name="T5" fmla="*/ 264 h 378"/>
                <a:gd name="T6" fmla="*/ 392 w 421"/>
                <a:gd name="T7" fmla="*/ 205 h 378"/>
                <a:gd name="T8" fmla="*/ 339 w 421"/>
                <a:gd name="T9" fmla="*/ 191 h 378"/>
                <a:gd name="T10" fmla="*/ 364 w 421"/>
                <a:gd name="T11" fmla="*/ 107 h 378"/>
                <a:gd name="T12" fmla="*/ 103 w 421"/>
                <a:gd name="T13" fmla="*/ 216 h 378"/>
                <a:gd name="T14" fmla="*/ 192 w 421"/>
                <a:gd name="T15" fmla="*/ 159 h 378"/>
                <a:gd name="T16" fmla="*/ 229 w 421"/>
                <a:gd name="T17" fmla="*/ 223 h 378"/>
                <a:gd name="T18" fmla="*/ 104 w 421"/>
                <a:gd name="T19" fmla="*/ 224 h 378"/>
                <a:gd name="T20" fmla="*/ 223 w 421"/>
                <a:gd name="T21" fmla="*/ 149 h 378"/>
                <a:gd name="T22" fmla="*/ 118 w 421"/>
                <a:gd name="T23" fmla="*/ 129 h 378"/>
                <a:gd name="T24" fmla="*/ 203 w 421"/>
                <a:gd name="T25" fmla="*/ 28 h 378"/>
                <a:gd name="T26" fmla="*/ 216 w 421"/>
                <a:gd name="T27" fmla="*/ 28 h 378"/>
                <a:gd name="T28" fmla="*/ 235 w 421"/>
                <a:gd name="T29" fmla="*/ 148 h 378"/>
                <a:gd name="T30" fmla="*/ 208 w 421"/>
                <a:gd name="T31" fmla="*/ 235 h 378"/>
                <a:gd name="T32" fmla="*/ 230 w 421"/>
                <a:gd name="T33" fmla="*/ 277 h 378"/>
                <a:gd name="T34" fmla="*/ 128 w 421"/>
                <a:gd name="T35" fmla="*/ 292 h 378"/>
                <a:gd name="T36" fmla="*/ 208 w 421"/>
                <a:gd name="T37" fmla="*/ 235 h 378"/>
                <a:gd name="T38" fmla="*/ 230 w 421"/>
                <a:gd name="T39" fmla="*/ 289 h 378"/>
                <a:gd name="T40" fmla="*/ 135 w 421"/>
                <a:gd name="T41" fmla="*/ 303 h 378"/>
                <a:gd name="T42" fmla="*/ 191 w 421"/>
                <a:gd name="T43" fmla="*/ 363 h 378"/>
                <a:gd name="T44" fmla="*/ 123 w 421"/>
                <a:gd name="T45" fmla="*/ 307 h 378"/>
                <a:gd name="T46" fmla="*/ 242 w 421"/>
                <a:gd name="T47" fmla="*/ 289 h 378"/>
                <a:gd name="T48" fmla="*/ 240 w 421"/>
                <a:gd name="T49" fmla="*/ 361 h 378"/>
                <a:gd name="T50" fmla="*/ 242 w 421"/>
                <a:gd name="T51" fmla="*/ 277 h 378"/>
                <a:gd name="T52" fmla="*/ 327 w 421"/>
                <a:gd name="T53" fmla="*/ 228 h 378"/>
                <a:gd name="T54" fmla="*/ 242 w 421"/>
                <a:gd name="T55" fmla="*/ 277 h 378"/>
                <a:gd name="T56" fmla="*/ 236 w 421"/>
                <a:gd name="T57" fmla="*/ 160 h 378"/>
                <a:gd name="T58" fmla="*/ 327 w 421"/>
                <a:gd name="T59" fmla="*/ 196 h 378"/>
                <a:gd name="T60" fmla="*/ 241 w 421"/>
                <a:gd name="T61" fmla="*/ 222 h 378"/>
                <a:gd name="T62" fmla="*/ 322 w 421"/>
                <a:gd name="T63" fmla="*/ 121 h 378"/>
                <a:gd name="T64" fmla="*/ 309 w 421"/>
                <a:gd name="T65" fmla="*/ 53 h 378"/>
                <a:gd name="T66" fmla="*/ 100 w 421"/>
                <a:gd name="T67" fmla="*/ 62 h 378"/>
                <a:gd name="T68" fmla="*/ 116 w 421"/>
                <a:gd name="T69" fmla="*/ 105 h 378"/>
                <a:gd name="T70" fmla="*/ 64 w 421"/>
                <a:gd name="T71" fmla="*/ 97 h 378"/>
                <a:gd name="T72" fmla="*/ 56 w 421"/>
                <a:gd name="T73" fmla="*/ 107 h 378"/>
                <a:gd name="T74" fmla="*/ 91 w 421"/>
                <a:gd name="T75" fmla="*/ 222 h 378"/>
                <a:gd name="T76" fmla="*/ 21 w 421"/>
                <a:gd name="T77" fmla="*/ 213 h 378"/>
                <a:gd name="T78" fmla="*/ 32 w 421"/>
                <a:gd name="T79" fmla="*/ 263 h 378"/>
                <a:gd name="T80" fmla="*/ 93 w 421"/>
                <a:gd name="T81" fmla="*/ 235 h 378"/>
                <a:gd name="T82" fmla="*/ 74 w 421"/>
                <a:gd name="T83" fmla="*/ 316 h 378"/>
                <a:gd name="T84" fmla="*/ 265 w 421"/>
                <a:gd name="T85" fmla="*/ 360 h 378"/>
                <a:gd name="T86" fmla="*/ 349 w 421"/>
                <a:gd name="T87" fmla="*/ 312 h 378"/>
                <a:gd name="T88" fmla="*/ 357 w 421"/>
                <a:gd name="T89" fmla="*/ 303 h 378"/>
                <a:gd name="T90" fmla="*/ 339 w 421"/>
                <a:gd name="T91" fmla="*/ 226 h 378"/>
                <a:gd name="T92" fmla="*/ 389 w 421"/>
                <a:gd name="T93" fmla="*/ 23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1" h="378">
                  <a:moveTo>
                    <a:pt x="340" y="60"/>
                  </a:moveTo>
                  <a:cubicBezTo>
                    <a:pt x="280" y="7"/>
                    <a:pt x="189" y="0"/>
                    <a:pt x="119" y="36"/>
                  </a:cubicBezTo>
                  <a:cubicBezTo>
                    <a:pt x="47" y="73"/>
                    <a:pt x="0" y="153"/>
                    <a:pt x="12" y="234"/>
                  </a:cubicBezTo>
                  <a:cubicBezTo>
                    <a:pt x="25" y="327"/>
                    <a:pt x="132" y="375"/>
                    <a:pt x="216" y="377"/>
                  </a:cubicBezTo>
                  <a:cubicBezTo>
                    <a:pt x="255" y="378"/>
                    <a:pt x="290" y="369"/>
                    <a:pt x="323" y="348"/>
                  </a:cubicBezTo>
                  <a:cubicBezTo>
                    <a:pt x="357" y="328"/>
                    <a:pt x="378" y="300"/>
                    <a:pt x="393" y="264"/>
                  </a:cubicBezTo>
                  <a:cubicBezTo>
                    <a:pt x="421" y="195"/>
                    <a:pt x="395" y="109"/>
                    <a:pt x="340" y="60"/>
                  </a:cubicBezTo>
                  <a:close/>
                  <a:moveTo>
                    <a:pt x="392" y="205"/>
                  </a:moveTo>
                  <a:cubicBezTo>
                    <a:pt x="375" y="209"/>
                    <a:pt x="357" y="212"/>
                    <a:pt x="340" y="214"/>
                  </a:cubicBezTo>
                  <a:cubicBezTo>
                    <a:pt x="340" y="207"/>
                    <a:pt x="339" y="199"/>
                    <a:pt x="339" y="191"/>
                  </a:cubicBezTo>
                  <a:cubicBezTo>
                    <a:pt x="337" y="171"/>
                    <a:pt x="333" y="151"/>
                    <a:pt x="326" y="132"/>
                  </a:cubicBezTo>
                  <a:cubicBezTo>
                    <a:pt x="340" y="125"/>
                    <a:pt x="352" y="116"/>
                    <a:pt x="364" y="107"/>
                  </a:cubicBezTo>
                  <a:cubicBezTo>
                    <a:pt x="382" y="136"/>
                    <a:pt x="392" y="172"/>
                    <a:pt x="392" y="205"/>
                  </a:cubicBezTo>
                  <a:close/>
                  <a:moveTo>
                    <a:pt x="103" y="216"/>
                  </a:moveTo>
                  <a:cubicBezTo>
                    <a:pt x="102" y="189"/>
                    <a:pt x="105" y="165"/>
                    <a:pt x="114" y="141"/>
                  </a:cubicBezTo>
                  <a:cubicBezTo>
                    <a:pt x="139" y="150"/>
                    <a:pt x="165" y="156"/>
                    <a:pt x="192" y="159"/>
                  </a:cubicBezTo>
                  <a:cubicBezTo>
                    <a:pt x="203" y="161"/>
                    <a:pt x="213" y="161"/>
                    <a:pt x="224" y="161"/>
                  </a:cubicBezTo>
                  <a:cubicBezTo>
                    <a:pt x="226" y="181"/>
                    <a:pt x="228" y="202"/>
                    <a:pt x="229" y="223"/>
                  </a:cubicBezTo>
                  <a:cubicBezTo>
                    <a:pt x="222" y="223"/>
                    <a:pt x="215" y="223"/>
                    <a:pt x="208" y="223"/>
                  </a:cubicBezTo>
                  <a:cubicBezTo>
                    <a:pt x="173" y="224"/>
                    <a:pt x="138" y="225"/>
                    <a:pt x="104" y="224"/>
                  </a:cubicBezTo>
                  <a:cubicBezTo>
                    <a:pt x="103" y="221"/>
                    <a:pt x="103" y="219"/>
                    <a:pt x="103" y="216"/>
                  </a:cubicBezTo>
                  <a:close/>
                  <a:moveTo>
                    <a:pt x="223" y="149"/>
                  </a:moveTo>
                  <a:cubicBezTo>
                    <a:pt x="209" y="149"/>
                    <a:pt x="196" y="148"/>
                    <a:pt x="183" y="146"/>
                  </a:cubicBezTo>
                  <a:cubicBezTo>
                    <a:pt x="161" y="142"/>
                    <a:pt x="139" y="137"/>
                    <a:pt x="118" y="129"/>
                  </a:cubicBezTo>
                  <a:cubicBezTo>
                    <a:pt x="121" y="123"/>
                    <a:pt x="124" y="117"/>
                    <a:pt x="127" y="111"/>
                  </a:cubicBezTo>
                  <a:cubicBezTo>
                    <a:pt x="145" y="78"/>
                    <a:pt x="170" y="47"/>
                    <a:pt x="203" y="28"/>
                  </a:cubicBezTo>
                  <a:cubicBezTo>
                    <a:pt x="212" y="68"/>
                    <a:pt x="218" y="108"/>
                    <a:pt x="223" y="149"/>
                  </a:cubicBezTo>
                  <a:close/>
                  <a:moveTo>
                    <a:pt x="216" y="28"/>
                  </a:moveTo>
                  <a:cubicBezTo>
                    <a:pt x="262" y="46"/>
                    <a:pt x="294" y="82"/>
                    <a:pt x="312" y="126"/>
                  </a:cubicBezTo>
                  <a:cubicBezTo>
                    <a:pt x="287" y="138"/>
                    <a:pt x="261" y="145"/>
                    <a:pt x="235" y="148"/>
                  </a:cubicBezTo>
                  <a:cubicBezTo>
                    <a:pt x="230" y="108"/>
                    <a:pt x="224" y="68"/>
                    <a:pt x="216" y="28"/>
                  </a:cubicBezTo>
                  <a:close/>
                  <a:moveTo>
                    <a:pt x="208" y="235"/>
                  </a:moveTo>
                  <a:cubicBezTo>
                    <a:pt x="215" y="235"/>
                    <a:pt x="222" y="235"/>
                    <a:pt x="229" y="235"/>
                  </a:cubicBezTo>
                  <a:cubicBezTo>
                    <a:pt x="230" y="249"/>
                    <a:pt x="230" y="263"/>
                    <a:pt x="230" y="277"/>
                  </a:cubicBezTo>
                  <a:cubicBezTo>
                    <a:pt x="227" y="277"/>
                    <a:pt x="223" y="277"/>
                    <a:pt x="220" y="277"/>
                  </a:cubicBezTo>
                  <a:cubicBezTo>
                    <a:pt x="190" y="278"/>
                    <a:pt x="158" y="283"/>
                    <a:pt x="128" y="292"/>
                  </a:cubicBezTo>
                  <a:cubicBezTo>
                    <a:pt x="117" y="275"/>
                    <a:pt x="109" y="256"/>
                    <a:pt x="105" y="236"/>
                  </a:cubicBezTo>
                  <a:cubicBezTo>
                    <a:pt x="139" y="237"/>
                    <a:pt x="174" y="236"/>
                    <a:pt x="208" y="235"/>
                  </a:cubicBezTo>
                  <a:close/>
                  <a:moveTo>
                    <a:pt x="220" y="289"/>
                  </a:moveTo>
                  <a:cubicBezTo>
                    <a:pt x="223" y="289"/>
                    <a:pt x="227" y="289"/>
                    <a:pt x="230" y="289"/>
                  </a:cubicBezTo>
                  <a:cubicBezTo>
                    <a:pt x="230" y="314"/>
                    <a:pt x="230" y="339"/>
                    <a:pt x="228" y="364"/>
                  </a:cubicBezTo>
                  <a:cubicBezTo>
                    <a:pt x="191" y="355"/>
                    <a:pt x="158" y="333"/>
                    <a:pt x="135" y="303"/>
                  </a:cubicBezTo>
                  <a:cubicBezTo>
                    <a:pt x="163" y="294"/>
                    <a:pt x="192" y="290"/>
                    <a:pt x="220" y="289"/>
                  </a:cubicBezTo>
                  <a:close/>
                  <a:moveTo>
                    <a:pt x="191" y="363"/>
                  </a:moveTo>
                  <a:cubicBezTo>
                    <a:pt x="154" y="359"/>
                    <a:pt x="116" y="346"/>
                    <a:pt x="85" y="324"/>
                  </a:cubicBezTo>
                  <a:cubicBezTo>
                    <a:pt x="97" y="317"/>
                    <a:pt x="109" y="312"/>
                    <a:pt x="123" y="307"/>
                  </a:cubicBezTo>
                  <a:cubicBezTo>
                    <a:pt x="140" y="331"/>
                    <a:pt x="164" y="351"/>
                    <a:pt x="191" y="363"/>
                  </a:cubicBezTo>
                  <a:close/>
                  <a:moveTo>
                    <a:pt x="242" y="289"/>
                  </a:moveTo>
                  <a:cubicBezTo>
                    <a:pt x="263" y="290"/>
                    <a:pt x="284" y="292"/>
                    <a:pt x="304" y="297"/>
                  </a:cubicBezTo>
                  <a:cubicBezTo>
                    <a:pt x="288" y="324"/>
                    <a:pt x="269" y="346"/>
                    <a:pt x="240" y="361"/>
                  </a:cubicBezTo>
                  <a:cubicBezTo>
                    <a:pt x="242" y="337"/>
                    <a:pt x="242" y="313"/>
                    <a:pt x="242" y="289"/>
                  </a:cubicBezTo>
                  <a:close/>
                  <a:moveTo>
                    <a:pt x="242" y="277"/>
                  </a:moveTo>
                  <a:cubicBezTo>
                    <a:pt x="242" y="263"/>
                    <a:pt x="242" y="248"/>
                    <a:pt x="241" y="234"/>
                  </a:cubicBezTo>
                  <a:cubicBezTo>
                    <a:pt x="270" y="233"/>
                    <a:pt x="299" y="231"/>
                    <a:pt x="327" y="228"/>
                  </a:cubicBezTo>
                  <a:cubicBezTo>
                    <a:pt x="325" y="248"/>
                    <a:pt x="320" y="266"/>
                    <a:pt x="310" y="286"/>
                  </a:cubicBezTo>
                  <a:cubicBezTo>
                    <a:pt x="288" y="280"/>
                    <a:pt x="265" y="278"/>
                    <a:pt x="242" y="277"/>
                  </a:cubicBezTo>
                  <a:close/>
                  <a:moveTo>
                    <a:pt x="241" y="222"/>
                  </a:moveTo>
                  <a:cubicBezTo>
                    <a:pt x="240" y="201"/>
                    <a:pt x="238" y="181"/>
                    <a:pt x="236" y="160"/>
                  </a:cubicBezTo>
                  <a:cubicBezTo>
                    <a:pt x="263" y="157"/>
                    <a:pt x="291" y="149"/>
                    <a:pt x="316" y="137"/>
                  </a:cubicBezTo>
                  <a:cubicBezTo>
                    <a:pt x="322" y="156"/>
                    <a:pt x="326" y="176"/>
                    <a:pt x="327" y="196"/>
                  </a:cubicBezTo>
                  <a:cubicBezTo>
                    <a:pt x="327" y="203"/>
                    <a:pt x="328" y="209"/>
                    <a:pt x="327" y="216"/>
                  </a:cubicBezTo>
                  <a:cubicBezTo>
                    <a:pt x="299" y="219"/>
                    <a:pt x="270" y="221"/>
                    <a:pt x="241" y="222"/>
                  </a:cubicBezTo>
                  <a:close/>
                  <a:moveTo>
                    <a:pt x="357" y="97"/>
                  </a:moveTo>
                  <a:cubicBezTo>
                    <a:pt x="346" y="106"/>
                    <a:pt x="334" y="114"/>
                    <a:pt x="322" y="121"/>
                  </a:cubicBezTo>
                  <a:cubicBezTo>
                    <a:pt x="307" y="81"/>
                    <a:pt x="280" y="48"/>
                    <a:pt x="243" y="27"/>
                  </a:cubicBezTo>
                  <a:cubicBezTo>
                    <a:pt x="266" y="32"/>
                    <a:pt x="287" y="41"/>
                    <a:pt x="309" y="53"/>
                  </a:cubicBezTo>
                  <a:cubicBezTo>
                    <a:pt x="327" y="64"/>
                    <a:pt x="344" y="79"/>
                    <a:pt x="357" y="97"/>
                  </a:cubicBezTo>
                  <a:close/>
                  <a:moveTo>
                    <a:pt x="100" y="62"/>
                  </a:moveTo>
                  <a:cubicBezTo>
                    <a:pt x="125" y="44"/>
                    <a:pt x="152" y="34"/>
                    <a:pt x="180" y="29"/>
                  </a:cubicBezTo>
                  <a:cubicBezTo>
                    <a:pt x="153" y="48"/>
                    <a:pt x="132" y="76"/>
                    <a:pt x="116" y="105"/>
                  </a:cubicBezTo>
                  <a:cubicBezTo>
                    <a:pt x="113" y="112"/>
                    <a:pt x="110" y="118"/>
                    <a:pt x="107" y="125"/>
                  </a:cubicBezTo>
                  <a:cubicBezTo>
                    <a:pt x="92" y="118"/>
                    <a:pt x="77" y="109"/>
                    <a:pt x="64" y="97"/>
                  </a:cubicBezTo>
                  <a:cubicBezTo>
                    <a:pt x="74" y="84"/>
                    <a:pt x="87" y="72"/>
                    <a:pt x="100" y="62"/>
                  </a:cubicBezTo>
                  <a:close/>
                  <a:moveTo>
                    <a:pt x="56" y="107"/>
                  </a:moveTo>
                  <a:cubicBezTo>
                    <a:pt x="71" y="119"/>
                    <a:pt x="86" y="129"/>
                    <a:pt x="103" y="136"/>
                  </a:cubicBezTo>
                  <a:cubicBezTo>
                    <a:pt x="93" y="163"/>
                    <a:pt x="90" y="191"/>
                    <a:pt x="91" y="222"/>
                  </a:cubicBezTo>
                  <a:cubicBezTo>
                    <a:pt x="91" y="223"/>
                    <a:pt x="91" y="223"/>
                    <a:pt x="91" y="223"/>
                  </a:cubicBezTo>
                  <a:cubicBezTo>
                    <a:pt x="68" y="221"/>
                    <a:pt x="44" y="218"/>
                    <a:pt x="21" y="213"/>
                  </a:cubicBezTo>
                  <a:cubicBezTo>
                    <a:pt x="20" y="176"/>
                    <a:pt x="34" y="138"/>
                    <a:pt x="56" y="107"/>
                  </a:cubicBezTo>
                  <a:close/>
                  <a:moveTo>
                    <a:pt x="32" y="263"/>
                  </a:moveTo>
                  <a:cubicBezTo>
                    <a:pt x="27" y="251"/>
                    <a:pt x="23" y="238"/>
                    <a:pt x="22" y="226"/>
                  </a:cubicBezTo>
                  <a:cubicBezTo>
                    <a:pt x="45" y="231"/>
                    <a:pt x="69" y="233"/>
                    <a:pt x="93" y="235"/>
                  </a:cubicBezTo>
                  <a:cubicBezTo>
                    <a:pt x="96" y="257"/>
                    <a:pt x="104" y="278"/>
                    <a:pt x="116" y="297"/>
                  </a:cubicBezTo>
                  <a:cubicBezTo>
                    <a:pt x="101" y="302"/>
                    <a:pt x="87" y="308"/>
                    <a:pt x="74" y="316"/>
                  </a:cubicBezTo>
                  <a:cubicBezTo>
                    <a:pt x="57" y="302"/>
                    <a:pt x="42" y="284"/>
                    <a:pt x="32" y="263"/>
                  </a:cubicBezTo>
                  <a:close/>
                  <a:moveTo>
                    <a:pt x="265" y="360"/>
                  </a:moveTo>
                  <a:cubicBezTo>
                    <a:pt x="287" y="344"/>
                    <a:pt x="303" y="324"/>
                    <a:pt x="316" y="300"/>
                  </a:cubicBezTo>
                  <a:cubicBezTo>
                    <a:pt x="327" y="303"/>
                    <a:pt x="338" y="307"/>
                    <a:pt x="349" y="312"/>
                  </a:cubicBezTo>
                  <a:cubicBezTo>
                    <a:pt x="326" y="336"/>
                    <a:pt x="297" y="352"/>
                    <a:pt x="265" y="360"/>
                  </a:cubicBezTo>
                  <a:close/>
                  <a:moveTo>
                    <a:pt x="357" y="303"/>
                  </a:moveTo>
                  <a:cubicBezTo>
                    <a:pt x="346" y="297"/>
                    <a:pt x="334" y="293"/>
                    <a:pt x="322" y="289"/>
                  </a:cubicBezTo>
                  <a:cubicBezTo>
                    <a:pt x="332" y="268"/>
                    <a:pt x="338" y="248"/>
                    <a:pt x="339" y="226"/>
                  </a:cubicBezTo>
                  <a:cubicBezTo>
                    <a:pt x="357" y="224"/>
                    <a:pt x="374" y="221"/>
                    <a:pt x="392" y="218"/>
                  </a:cubicBezTo>
                  <a:cubicBezTo>
                    <a:pt x="391" y="223"/>
                    <a:pt x="390" y="229"/>
                    <a:pt x="389" y="234"/>
                  </a:cubicBezTo>
                  <a:cubicBezTo>
                    <a:pt x="384" y="261"/>
                    <a:pt x="372" y="284"/>
                    <a:pt x="357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稻壳儿春秋广告/盗版必究        原创来源：http://chn.docer.com/works?userid=199329941#!/work_time"/>
            <p:cNvSpPr/>
            <p:nvPr/>
          </p:nvSpPr>
          <p:spPr bwMode="auto">
            <a:xfrm>
              <a:off x="3524251" y="3716339"/>
              <a:ext cx="176213" cy="214313"/>
            </a:xfrm>
            <a:custGeom>
              <a:avLst/>
              <a:gdLst>
                <a:gd name="T0" fmla="*/ 10 w 69"/>
                <a:gd name="T1" fmla="*/ 79 h 84"/>
                <a:gd name="T2" fmla="*/ 64 w 69"/>
                <a:gd name="T3" fmla="*/ 10 h 84"/>
                <a:gd name="T4" fmla="*/ 58 w 69"/>
                <a:gd name="T5" fmla="*/ 4 h 84"/>
                <a:gd name="T6" fmla="*/ 2 w 69"/>
                <a:gd name="T7" fmla="*/ 74 h 84"/>
                <a:gd name="T8" fmla="*/ 10 w 69"/>
                <a:gd name="T9" fmla="*/ 7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84">
                  <a:moveTo>
                    <a:pt x="10" y="79"/>
                  </a:moveTo>
                  <a:cubicBezTo>
                    <a:pt x="24" y="53"/>
                    <a:pt x="42" y="30"/>
                    <a:pt x="64" y="10"/>
                  </a:cubicBezTo>
                  <a:cubicBezTo>
                    <a:pt x="69" y="6"/>
                    <a:pt x="62" y="0"/>
                    <a:pt x="58" y="4"/>
                  </a:cubicBezTo>
                  <a:cubicBezTo>
                    <a:pt x="35" y="24"/>
                    <a:pt x="17" y="47"/>
                    <a:pt x="2" y="74"/>
                  </a:cubicBezTo>
                  <a:cubicBezTo>
                    <a:pt x="0" y="79"/>
                    <a:pt x="7" y="84"/>
                    <a:pt x="1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稻壳儿春秋广告/盗版必究        原创来源：http://chn.docer.com/works?userid=199329941#!/work_time"/>
            <p:cNvSpPr/>
            <p:nvPr/>
          </p:nvSpPr>
          <p:spPr bwMode="auto">
            <a:xfrm>
              <a:off x="3524251" y="3741739"/>
              <a:ext cx="87313" cy="104775"/>
            </a:xfrm>
            <a:custGeom>
              <a:avLst/>
              <a:gdLst>
                <a:gd name="T0" fmla="*/ 11 w 34"/>
                <a:gd name="T1" fmla="*/ 36 h 41"/>
                <a:gd name="T2" fmla="*/ 30 w 34"/>
                <a:gd name="T3" fmla="*/ 10 h 41"/>
                <a:gd name="T4" fmla="*/ 24 w 34"/>
                <a:gd name="T5" fmla="*/ 4 h 41"/>
                <a:gd name="T6" fmla="*/ 3 w 34"/>
                <a:gd name="T7" fmla="*/ 32 h 41"/>
                <a:gd name="T8" fmla="*/ 11 w 34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1">
                  <a:moveTo>
                    <a:pt x="11" y="36"/>
                  </a:moveTo>
                  <a:cubicBezTo>
                    <a:pt x="16" y="27"/>
                    <a:pt x="22" y="18"/>
                    <a:pt x="30" y="10"/>
                  </a:cubicBezTo>
                  <a:cubicBezTo>
                    <a:pt x="34" y="6"/>
                    <a:pt x="28" y="0"/>
                    <a:pt x="24" y="4"/>
                  </a:cubicBezTo>
                  <a:cubicBezTo>
                    <a:pt x="15" y="12"/>
                    <a:pt x="9" y="21"/>
                    <a:pt x="3" y="32"/>
                  </a:cubicBezTo>
                  <a:cubicBezTo>
                    <a:pt x="0" y="37"/>
                    <a:pt x="8" y="41"/>
                    <a:pt x="1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稻壳儿春秋广告/盗版必究        原创来源：http://chn.docer.com/works?userid=199329941#!/work_time"/>
            <p:cNvSpPr/>
            <p:nvPr/>
          </p:nvSpPr>
          <p:spPr bwMode="auto">
            <a:xfrm>
              <a:off x="4268788" y="4475164"/>
              <a:ext cx="196850" cy="147638"/>
            </a:xfrm>
            <a:custGeom>
              <a:avLst/>
              <a:gdLst>
                <a:gd name="T0" fmla="*/ 67 w 77"/>
                <a:gd name="T1" fmla="*/ 5 h 58"/>
                <a:gd name="T2" fmla="*/ 6 w 77"/>
                <a:gd name="T3" fmla="*/ 47 h 58"/>
                <a:gd name="T4" fmla="*/ 8 w 77"/>
                <a:gd name="T5" fmla="*/ 56 h 58"/>
                <a:gd name="T6" fmla="*/ 73 w 77"/>
                <a:gd name="T7" fmla="*/ 11 h 58"/>
                <a:gd name="T8" fmla="*/ 67 w 77"/>
                <a:gd name="T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8">
                  <a:moveTo>
                    <a:pt x="67" y="5"/>
                  </a:moveTo>
                  <a:cubicBezTo>
                    <a:pt x="50" y="24"/>
                    <a:pt x="30" y="39"/>
                    <a:pt x="6" y="47"/>
                  </a:cubicBezTo>
                  <a:cubicBezTo>
                    <a:pt x="0" y="49"/>
                    <a:pt x="2" y="58"/>
                    <a:pt x="8" y="56"/>
                  </a:cubicBezTo>
                  <a:cubicBezTo>
                    <a:pt x="33" y="47"/>
                    <a:pt x="55" y="32"/>
                    <a:pt x="73" y="11"/>
                  </a:cubicBezTo>
                  <a:cubicBezTo>
                    <a:pt x="77" y="6"/>
                    <a:pt x="71" y="0"/>
                    <a:pt x="6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4" name="稻壳儿春秋广告/盗版必究        原创来源：http://chn.docer.com/works?userid=199329941#!/work_time"/>
            <p:cNvSpPr/>
            <p:nvPr/>
          </p:nvSpPr>
          <p:spPr bwMode="auto">
            <a:xfrm>
              <a:off x="4364038" y="4551364"/>
              <a:ext cx="80963" cy="71438"/>
            </a:xfrm>
            <a:custGeom>
              <a:avLst/>
              <a:gdLst>
                <a:gd name="T0" fmla="*/ 22 w 32"/>
                <a:gd name="T1" fmla="*/ 4 h 28"/>
                <a:gd name="T2" fmla="*/ 5 w 32"/>
                <a:gd name="T3" fmla="*/ 18 h 28"/>
                <a:gd name="T4" fmla="*/ 9 w 32"/>
                <a:gd name="T5" fmla="*/ 26 h 28"/>
                <a:gd name="T6" fmla="*/ 28 w 32"/>
                <a:gd name="T7" fmla="*/ 11 h 28"/>
                <a:gd name="T8" fmla="*/ 22 w 32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22" y="4"/>
                  </a:moveTo>
                  <a:cubicBezTo>
                    <a:pt x="17" y="10"/>
                    <a:pt x="11" y="15"/>
                    <a:pt x="5" y="18"/>
                  </a:cubicBezTo>
                  <a:cubicBezTo>
                    <a:pt x="0" y="20"/>
                    <a:pt x="4" y="28"/>
                    <a:pt x="9" y="26"/>
                  </a:cubicBezTo>
                  <a:cubicBezTo>
                    <a:pt x="17" y="22"/>
                    <a:pt x="23" y="17"/>
                    <a:pt x="28" y="11"/>
                  </a:cubicBezTo>
                  <a:cubicBezTo>
                    <a:pt x="32" y="6"/>
                    <a:pt x="26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34" name="组合 1433"/>
          <p:cNvGrpSpPr/>
          <p:nvPr/>
        </p:nvGrpSpPr>
        <p:grpSpPr>
          <a:xfrm>
            <a:off x="4857751" y="3716339"/>
            <a:ext cx="1000125" cy="847725"/>
            <a:chOff x="4857751" y="3716339"/>
            <a:chExt cx="1000125" cy="847725"/>
          </a:xfrm>
          <a:solidFill>
            <a:schemeClr val="bg2">
              <a:lumMod val="25000"/>
            </a:schemeClr>
          </a:solidFill>
        </p:grpSpPr>
        <p:sp>
          <p:nvSpPr>
            <p:cNvPr id="134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5162551" y="4433889"/>
              <a:ext cx="139700" cy="127000"/>
            </a:xfrm>
            <a:custGeom>
              <a:avLst/>
              <a:gdLst>
                <a:gd name="T0" fmla="*/ 30 w 55"/>
                <a:gd name="T1" fmla="*/ 1 h 50"/>
                <a:gd name="T2" fmla="*/ 30 w 55"/>
                <a:gd name="T3" fmla="*/ 2 h 50"/>
                <a:gd name="T4" fmla="*/ 1 w 55"/>
                <a:gd name="T5" fmla="*/ 25 h 50"/>
                <a:gd name="T6" fmla="*/ 27 w 55"/>
                <a:gd name="T7" fmla="*/ 50 h 50"/>
                <a:gd name="T8" fmla="*/ 54 w 55"/>
                <a:gd name="T9" fmla="*/ 27 h 50"/>
                <a:gd name="T10" fmla="*/ 30 w 55"/>
                <a:gd name="T11" fmla="*/ 1 h 50"/>
                <a:gd name="T12" fmla="*/ 29 w 55"/>
                <a:gd name="T13" fmla="*/ 38 h 50"/>
                <a:gd name="T14" fmla="*/ 13 w 55"/>
                <a:gd name="T15" fmla="*/ 29 h 50"/>
                <a:gd name="T16" fmla="*/ 28 w 55"/>
                <a:gd name="T17" fmla="*/ 13 h 50"/>
                <a:gd name="T18" fmla="*/ 28 w 55"/>
                <a:gd name="T19" fmla="*/ 13 h 50"/>
                <a:gd name="T20" fmla="*/ 30 w 55"/>
                <a:gd name="T21" fmla="*/ 13 h 50"/>
                <a:gd name="T22" fmla="*/ 42 w 55"/>
                <a:gd name="T23" fmla="*/ 25 h 50"/>
                <a:gd name="T24" fmla="*/ 29 w 55"/>
                <a:gd name="T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0">
                  <a:moveTo>
                    <a:pt x="30" y="1"/>
                  </a:moveTo>
                  <a:cubicBezTo>
                    <a:pt x="30" y="1"/>
                    <a:pt x="30" y="2"/>
                    <a:pt x="30" y="2"/>
                  </a:cubicBezTo>
                  <a:cubicBezTo>
                    <a:pt x="15" y="0"/>
                    <a:pt x="1" y="9"/>
                    <a:pt x="1" y="25"/>
                  </a:cubicBezTo>
                  <a:cubicBezTo>
                    <a:pt x="0" y="40"/>
                    <a:pt x="12" y="50"/>
                    <a:pt x="27" y="50"/>
                  </a:cubicBezTo>
                  <a:cubicBezTo>
                    <a:pt x="40" y="50"/>
                    <a:pt x="55" y="42"/>
                    <a:pt x="54" y="27"/>
                  </a:cubicBezTo>
                  <a:cubicBezTo>
                    <a:pt x="53" y="13"/>
                    <a:pt x="43" y="2"/>
                    <a:pt x="30" y="1"/>
                  </a:cubicBezTo>
                  <a:close/>
                  <a:moveTo>
                    <a:pt x="29" y="38"/>
                  </a:moveTo>
                  <a:cubicBezTo>
                    <a:pt x="22" y="38"/>
                    <a:pt x="15" y="36"/>
                    <a:pt x="13" y="29"/>
                  </a:cubicBezTo>
                  <a:cubicBezTo>
                    <a:pt x="10" y="19"/>
                    <a:pt x="19" y="12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30" y="13"/>
                  </a:cubicBezTo>
                  <a:cubicBezTo>
                    <a:pt x="36" y="14"/>
                    <a:pt x="40" y="19"/>
                    <a:pt x="42" y="25"/>
                  </a:cubicBezTo>
                  <a:cubicBezTo>
                    <a:pt x="43" y="33"/>
                    <a:pt x="36" y="38"/>
                    <a:pt x="2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5618163" y="4430714"/>
              <a:ext cx="130175" cy="133350"/>
            </a:xfrm>
            <a:custGeom>
              <a:avLst/>
              <a:gdLst>
                <a:gd name="T0" fmla="*/ 26 w 51"/>
                <a:gd name="T1" fmla="*/ 2 h 52"/>
                <a:gd name="T2" fmla="*/ 0 w 51"/>
                <a:gd name="T3" fmla="*/ 26 h 52"/>
                <a:gd name="T4" fmla="*/ 11 w 51"/>
                <a:gd name="T5" fmla="*/ 47 h 52"/>
                <a:gd name="T6" fmla="*/ 29 w 51"/>
                <a:gd name="T7" fmla="*/ 51 h 52"/>
                <a:gd name="T8" fmla="*/ 49 w 51"/>
                <a:gd name="T9" fmla="*/ 24 h 52"/>
                <a:gd name="T10" fmla="*/ 26 w 51"/>
                <a:gd name="T11" fmla="*/ 2 h 52"/>
                <a:gd name="T12" fmla="*/ 29 w 51"/>
                <a:gd name="T13" fmla="*/ 39 h 52"/>
                <a:gd name="T14" fmla="*/ 12 w 51"/>
                <a:gd name="T15" fmla="*/ 28 h 52"/>
                <a:gd name="T16" fmla="*/ 26 w 51"/>
                <a:gd name="T17" fmla="*/ 14 h 52"/>
                <a:gd name="T18" fmla="*/ 36 w 51"/>
                <a:gd name="T19" fmla="*/ 23 h 52"/>
                <a:gd name="T20" fmla="*/ 29 w 51"/>
                <a:gd name="T21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26" y="2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34"/>
                    <a:pt x="4" y="42"/>
                    <a:pt x="11" y="47"/>
                  </a:cubicBezTo>
                  <a:cubicBezTo>
                    <a:pt x="16" y="50"/>
                    <a:pt x="23" y="50"/>
                    <a:pt x="29" y="51"/>
                  </a:cubicBezTo>
                  <a:cubicBezTo>
                    <a:pt x="43" y="52"/>
                    <a:pt x="51" y="36"/>
                    <a:pt x="49" y="24"/>
                  </a:cubicBezTo>
                  <a:cubicBezTo>
                    <a:pt x="46" y="10"/>
                    <a:pt x="40" y="2"/>
                    <a:pt x="26" y="2"/>
                  </a:cubicBezTo>
                  <a:close/>
                  <a:moveTo>
                    <a:pt x="29" y="39"/>
                  </a:moveTo>
                  <a:cubicBezTo>
                    <a:pt x="21" y="38"/>
                    <a:pt x="14" y="37"/>
                    <a:pt x="12" y="28"/>
                  </a:cubicBezTo>
                  <a:cubicBezTo>
                    <a:pt x="11" y="19"/>
                    <a:pt x="17" y="13"/>
                    <a:pt x="26" y="14"/>
                  </a:cubicBezTo>
                  <a:cubicBezTo>
                    <a:pt x="33" y="14"/>
                    <a:pt x="34" y="16"/>
                    <a:pt x="36" y="23"/>
                  </a:cubicBezTo>
                  <a:cubicBezTo>
                    <a:pt x="38" y="29"/>
                    <a:pt x="37" y="39"/>
                    <a:pt x="2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857751" y="3716339"/>
              <a:ext cx="1000125" cy="706438"/>
            </a:xfrm>
            <a:custGeom>
              <a:avLst/>
              <a:gdLst>
                <a:gd name="T0" fmla="*/ 259 w 391"/>
                <a:gd name="T1" fmla="*/ 74 h 276"/>
                <a:gd name="T2" fmla="*/ 86 w 391"/>
                <a:gd name="T3" fmla="*/ 45 h 276"/>
                <a:gd name="T4" fmla="*/ 51 w 391"/>
                <a:gd name="T5" fmla="*/ 16 h 276"/>
                <a:gd name="T6" fmla="*/ 0 w 391"/>
                <a:gd name="T7" fmla="*/ 17 h 276"/>
                <a:gd name="T8" fmla="*/ 52 w 391"/>
                <a:gd name="T9" fmla="*/ 37 h 276"/>
                <a:gd name="T10" fmla="*/ 80 w 391"/>
                <a:gd name="T11" fmla="*/ 73 h 276"/>
                <a:gd name="T12" fmla="*/ 121 w 391"/>
                <a:gd name="T13" fmla="*/ 229 h 276"/>
                <a:gd name="T14" fmla="*/ 136 w 391"/>
                <a:gd name="T15" fmla="*/ 274 h 276"/>
                <a:gd name="T16" fmla="*/ 340 w 391"/>
                <a:gd name="T17" fmla="*/ 263 h 276"/>
                <a:gd name="T18" fmla="*/ 155 w 391"/>
                <a:gd name="T19" fmla="*/ 263 h 276"/>
                <a:gd name="T20" fmla="*/ 128 w 391"/>
                <a:gd name="T21" fmla="*/ 239 h 276"/>
                <a:gd name="T22" fmla="*/ 351 w 391"/>
                <a:gd name="T23" fmla="*/ 230 h 276"/>
                <a:gd name="T24" fmla="*/ 371 w 391"/>
                <a:gd name="T25" fmla="*/ 169 h 276"/>
                <a:gd name="T26" fmla="*/ 371 w 391"/>
                <a:gd name="T27" fmla="*/ 83 h 276"/>
                <a:gd name="T28" fmla="*/ 10 w 391"/>
                <a:gd name="T29" fmla="*/ 19 h 276"/>
                <a:gd name="T30" fmla="*/ 19 w 391"/>
                <a:gd name="T31" fmla="*/ 14 h 276"/>
                <a:gd name="T32" fmla="*/ 42 w 391"/>
                <a:gd name="T33" fmla="*/ 22 h 276"/>
                <a:gd name="T34" fmla="*/ 27 w 391"/>
                <a:gd name="T35" fmla="*/ 28 h 276"/>
                <a:gd name="T36" fmla="*/ 371 w 391"/>
                <a:gd name="T37" fmla="*/ 128 h 276"/>
                <a:gd name="T38" fmla="*/ 320 w 391"/>
                <a:gd name="T39" fmla="*/ 131 h 276"/>
                <a:gd name="T40" fmla="*/ 378 w 391"/>
                <a:gd name="T41" fmla="*/ 98 h 276"/>
                <a:gd name="T42" fmla="*/ 355 w 391"/>
                <a:gd name="T43" fmla="*/ 180 h 276"/>
                <a:gd name="T44" fmla="*/ 318 w 391"/>
                <a:gd name="T45" fmla="*/ 140 h 276"/>
                <a:gd name="T46" fmla="*/ 358 w 391"/>
                <a:gd name="T47" fmla="*/ 171 h 276"/>
                <a:gd name="T48" fmla="*/ 262 w 391"/>
                <a:gd name="T49" fmla="*/ 186 h 276"/>
                <a:gd name="T50" fmla="*/ 291 w 391"/>
                <a:gd name="T51" fmla="*/ 228 h 276"/>
                <a:gd name="T52" fmla="*/ 263 w 391"/>
                <a:gd name="T53" fmla="*/ 177 h 276"/>
                <a:gd name="T54" fmla="*/ 309 w 391"/>
                <a:gd name="T55" fmla="*/ 139 h 276"/>
                <a:gd name="T56" fmla="*/ 263 w 391"/>
                <a:gd name="T57" fmla="*/ 177 h 276"/>
                <a:gd name="T58" fmla="*/ 122 w 391"/>
                <a:gd name="T59" fmla="*/ 182 h 276"/>
                <a:gd name="T60" fmla="*/ 167 w 391"/>
                <a:gd name="T61" fmla="*/ 228 h 276"/>
                <a:gd name="T62" fmla="*/ 105 w 391"/>
                <a:gd name="T63" fmla="*/ 123 h 276"/>
                <a:gd name="T64" fmla="*/ 155 w 391"/>
                <a:gd name="T65" fmla="*/ 174 h 276"/>
                <a:gd name="T66" fmla="*/ 105 w 391"/>
                <a:gd name="T67" fmla="*/ 123 h 276"/>
                <a:gd name="T68" fmla="*/ 166 w 391"/>
                <a:gd name="T69" fmla="*/ 184 h 276"/>
                <a:gd name="T70" fmla="*/ 207 w 391"/>
                <a:gd name="T71" fmla="*/ 228 h 276"/>
                <a:gd name="T72" fmla="*/ 176 w 391"/>
                <a:gd name="T73" fmla="*/ 228 h 276"/>
                <a:gd name="T74" fmla="*/ 154 w 391"/>
                <a:gd name="T75" fmla="*/ 126 h 276"/>
                <a:gd name="T76" fmla="*/ 203 w 391"/>
                <a:gd name="T77" fmla="*/ 176 h 276"/>
                <a:gd name="T78" fmla="*/ 153 w 391"/>
                <a:gd name="T79" fmla="*/ 117 h 276"/>
                <a:gd name="T80" fmla="*/ 196 w 391"/>
                <a:gd name="T81" fmla="*/ 82 h 276"/>
                <a:gd name="T82" fmla="*/ 153 w 391"/>
                <a:gd name="T83" fmla="*/ 117 h 276"/>
                <a:gd name="T84" fmla="*/ 257 w 391"/>
                <a:gd name="T85" fmla="*/ 135 h 276"/>
                <a:gd name="T86" fmla="*/ 212 w 391"/>
                <a:gd name="T87" fmla="*/ 176 h 276"/>
                <a:gd name="T88" fmla="*/ 320 w 391"/>
                <a:gd name="T89" fmla="*/ 90 h 276"/>
                <a:gd name="T90" fmla="*/ 267 w 391"/>
                <a:gd name="T91" fmla="*/ 127 h 276"/>
                <a:gd name="T92" fmla="*/ 319 w 391"/>
                <a:gd name="T93" fmla="*/ 90 h 276"/>
                <a:gd name="T94" fmla="*/ 262 w 391"/>
                <a:gd name="T95" fmla="*/ 87 h 276"/>
                <a:gd name="T96" fmla="*/ 208 w 391"/>
                <a:gd name="T97" fmla="*/ 122 h 276"/>
                <a:gd name="T98" fmla="*/ 254 w 391"/>
                <a:gd name="T99" fmla="*/ 86 h 276"/>
                <a:gd name="T100" fmla="*/ 95 w 391"/>
                <a:gd name="T101" fmla="*/ 77 h 276"/>
                <a:gd name="T102" fmla="*/ 143 w 391"/>
                <a:gd name="T103" fmla="*/ 116 h 276"/>
                <a:gd name="T104" fmla="*/ 101 w 391"/>
                <a:gd name="T105" fmla="*/ 105 h 276"/>
                <a:gd name="T106" fmla="*/ 216 w 391"/>
                <a:gd name="T107" fmla="*/ 228 h 276"/>
                <a:gd name="T108" fmla="*/ 253 w 391"/>
                <a:gd name="T109" fmla="*/ 186 h 276"/>
                <a:gd name="T110" fmla="*/ 216 w 391"/>
                <a:gd name="T111" fmla="*/ 228 h 276"/>
                <a:gd name="T112" fmla="*/ 311 w 391"/>
                <a:gd name="T113" fmla="*/ 228 h 276"/>
                <a:gd name="T114" fmla="*/ 308 w 391"/>
                <a:gd name="T115" fmla="*/ 187 h 276"/>
                <a:gd name="T116" fmla="*/ 346 w 391"/>
                <a:gd name="T117" fmla="*/ 20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1" h="276">
                  <a:moveTo>
                    <a:pt x="371" y="83"/>
                  </a:moveTo>
                  <a:cubicBezTo>
                    <a:pt x="335" y="75"/>
                    <a:pt x="296" y="77"/>
                    <a:pt x="259" y="74"/>
                  </a:cubicBezTo>
                  <a:cubicBezTo>
                    <a:pt x="203" y="70"/>
                    <a:pt x="148" y="67"/>
                    <a:pt x="93" y="65"/>
                  </a:cubicBezTo>
                  <a:cubicBezTo>
                    <a:pt x="91" y="58"/>
                    <a:pt x="89" y="51"/>
                    <a:pt x="86" y="45"/>
                  </a:cubicBezTo>
                  <a:cubicBezTo>
                    <a:pt x="81" y="33"/>
                    <a:pt x="69" y="30"/>
                    <a:pt x="57" y="26"/>
                  </a:cubicBezTo>
                  <a:cubicBezTo>
                    <a:pt x="58" y="22"/>
                    <a:pt x="56" y="19"/>
                    <a:pt x="51" y="16"/>
                  </a:cubicBezTo>
                  <a:cubicBezTo>
                    <a:pt x="45" y="12"/>
                    <a:pt x="37" y="10"/>
                    <a:pt x="30" y="8"/>
                  </a:cubicBezTo>
                  <a:cubicBezTo>
                    <a:pt x="21" y="5"/>
                    <a:pt x="0" y="0"/>
                    <a:pt x="0" y="17"/>
                  </a:cubicBezTo>
                  <a:cubicBezTo>
                    <a:pt x="0" y="29"/>
                    <a:pt x="16" y="34"/>
                    <a:pt x="26" y="37"/>
                  </a:cubicBezTo>
                  <a:cubicBezTo>
                    <a:pt x="34" y="40"/>
                    <a:pt x="45" y="42"/>
                    <a:pt x="52" y="37"/>
                  </a:cubicBezTo>
                  <a:cubicBezTo>
                    <a:pt x="59" y="40"/>
                    <a:pt x="66" y="41"/>
                    <a:pt x="71" y="47"/>
                  </a:cubicBezTo>
                  <a:cubicBezTo>
                    <a:pt x="78" y="54"/>
                    <a:pt x="78" y="64"/>
                    <a:pt x="80" y="73"/>
                  </a:cubicBezTo>
                  <a:cubicBezTo>
                    <a:pt x="85" y="92"/>
                    <a:pt x="90" y="112"/>
                    <a:pt x="95" y="131"/>
                  </a:cubicBezTo>
                  <a:cubicBezTo>
                    <a:pt x="104" y="164"/>
                    <a:pt x="114" y="196"/>
                    <a:pt x="121" y="229"/>
                  </a:cubicBezTo>
                  <a:cubicBezTo>
                    <a:pt x="111" y="232"/>
                    <a:pt x="104" y="241"/>
                    <a:pt x="104" y="252"/>
                  </a:cubicBezTo>
                  <a:cubicBezTo>
                    <a:pt x="105" y="270"/>
                    <a:pt x="122" y="274"/>
                    <a:pt x="136" y="274"/>
                  </a:cubicBezTo>
                  <a:cubicBezTo>
                    <a:pt x="204" y="276"/>
                    <a:pt x="272" y="275"/>
                    <a:pt x="340" y="275"/>
                  </a:cubicBezTo>
                  <a:cubicBezTo>
                    <a:pt x="348" y="275"/>
                    <a:pt x="348" y="263"/>
                    <a:pt x="340" y="263"/>
                  </a:cubicBezTo>
                  <a:cubicBezTo>
                    <a:pt x="300" y="263"/>
                    <a:pt x="260" y="263"/>
                    <a:pt x="220" y="263"/>
                  </a:cubicBezTo>
                  <a:cubicBezTo>
                    <a:pt x="198" y="263"/>
                    <a:pt x="177" y="263"/>
                    <a:pt x="155" y="263"/>
                  </a:cubicBezTo>
                  <a:cubicBezTo>
                    <a:pt x="147" y="262"/>
                    <a:pt x="125" y="266"/>
                    <a:pt x="119" y="258"/>
                  </a:cubicBezTo>
                  <a:cubicBezTo>
                    <a:pt x="113" y="250"/>
                    <a:pt x="120" y="240"/>
                    <a:pt x="128" y="239"/>
                  </a:cubicBezTo>
                  <a:cubicBezTo>
                    <a:pt x="186" y="240"/>
                    <a:pt x="244" y="239"/>
                    <a:pt x="302" y="240"/>
                  </a:cubicBezTo>
                  <a:cubicBezTo>
                    <a:pt x="316" y="240"/>
                    <a:pt x="341" y="242"/>
                    <a:pt x="351" y="230"/>
                  </a:cubicBezTo>
                  <a:cubicBezTo>
                    <a:pt x="355" y="224"/>
                    <a:pt x="356" y="216"/>
                    <a:pt x="358" y="210"/>
                  </a:cubicBezTo>
                  <a:cubicBezTo>
                    <a:pt x="363" y="196"/>
                    <a:pt x="367" y="183"/>
                    <a:pt x="371" y="169"/>
                  </a:cubicBezTo>
                  <a:cubicBezTo>
                    <a:pt x="378" y="148"/>
                    <a:pt x="387" y="126"/>
                    <a:pt x="390" y="104"/>
                  </a:cubicBezTo>
                  <a:cubicBezTo>
                    <a:pt x="391" y="90"/>
                    <a:pt x="384" y="85"/>
                    <a:pt x="371" y="83"/>
                  </a:cubicBezTo>
                  <a:close/>
                  <a:moveTo>
                    <a:pt x="27" y="28"/>
                  </a:moveTo>
                  <a:cubicBezTo>
                    <a:pt x="24" y="27"/>
                    <a:pt x="12" y="23"/>
                    <a:pt x="10" y="19"/>
                  </a:cubicBezTo>
                  <a:cubicBezTo>
                    <a:pt x="9" y="16"/>
                    <a:pt x="12" y="14"/>
                    <a:pt x="14" y="13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2" y="15"/>
                    <a:pt x="26" y="16"/>
                    <a:pt x="30" y="17"/>
                  </a:cubicBezTo>
                  <a:cubicBezTo>
                    <a:pt x="34" y="19"/>
                    <a:pt x="38" y="20"/>
                    <a:pt x="42" y="22"/>
                  </a:cubicBezTo>
                  <a:cubicBezTo>
                    <a:pt x="47" y="24"/>
                    <a:pt x="49" y="24"/>
                    <a:pt x="48" y="29"/>
                  </a:cubicBezTo>
                  <a:cubicBezTo>
                    <a:pt x="45" y="35"/>
                    <a:pt x="31" y="29"/>
                    <a:pt x="27" y="28"/>
                  </a:cubicBezTo>
                  <a:close/>
                  <a:moveTo>
                    <a:pt x="378" y="98"/>
                  </a:moveTo>
                  <a:cubicBezTo>
                    <a:pt x="381" y="105"/>
                    <a:pt x="373" y="122"/>
                    <a:pt x="371" y="128"/>
                  </a:cubicBezTo>
                  <a:cubicBezTo>
                    <a:pt x="371" y="130"/>
                    <a:pt x="370" y="132"/>
                    <a:pt x="370" y="134"/>
                  </a:cubicBezTo>
                  <a:cubicBezTo>
                    <a:pt x="353" y="133"/>
                    <a:pt x="336" y="132"/>
                    <a:pt x="320" y="131"/>
                  </a:cubicBezTo>
                  <a:cubicBezTo>
                    <a:pt x="323" y="117"/>
                    <a:pt x="326" y="104"/>
                    <a:pt x="330" y="91"/>
                  </a:cubicBezTo>
                  <a:cubicBezTo>
                    <a:pt x="346" y="91"/>
                    <a:pt x="374" y="91"/>
                    <a:pt x="378" y="98"/>
                  </a:cubicBezTo>
                  <a:close/>
                  <a:moveTo>
                    <a:pt x="358" y="171"/>
                  </a:moveTo>
                  <a:cubicBezTo>
                    <a:pt x="357" y="174"/>
                    <a:pt x="356" y="177"/>
                    <a:pt x="355" y="180"/>
                  </a:cubicBezTo>
                  <a:cubicBezTo>
                    <a:pt x="340" y="179"/>
                    <a:pt x="325" y="179"/>
                    <a:pt x="310" y="178"/>
                  </a:cubicBezTo>
                  <a:cubicBezTo>
                    <a:pt x="312" y="165"/>
                    <a:pt x="315" y="152"/>
                    <a:pt x="318" y="140"/>
                  </a:cubicBezTo>
                  <a:cubicBezTo>
                    <a:pt x="334" y="141"/>
                    <a:pt x="351" y="142"/>
                    <a:pt x="367" y="143"/>
                  </a:cubicBezTo>
                  <a:cubicBezTo>
                    <a:pt x="364" y="152"/>
                    <a:pt x="361" y="162"/>
                    <a:pt x="358" y="171"/>
                  </a:cubicBezTo>
                  <a:close/>
                  <a:moveTo>
                    <a:pt x="260" y="228"/>
                  </a:moveTo>
                  <a:cubicBezTo>
                    <a:pt x="261" y="214"/>
                    <a:pt x="261" y="200"/>
                    <a:pt x="262" y="186"/>
                  </a:cubicBezTo>
                  <a:cubicBezTo>
                    <a:pt x="275" y="186"/>
                    <a:pt x="287" y="187"/>
                    <a:pt x="299" y="187"/>
                  </a:cubicBezTo>
                  <a:cubicBezTo>
                    <a:pt x="296" y="201"/>
                    <a:pt x="293" y="214"/>
                    <a:pt x="291" y="228"/>
                  </a:cubicBezTo>
                  <a:cubicBezTo>
                    <a:pt x="280" y="228"/>
                    <a:pt x="270" y="228"/>
                    <a:pt x="260" y="228"/>
                  </a:cubicBezTo>
                  <a:close/>
                  <a:moveTo>
                    <a:pt x="263" y="177"/>
                  </a:moveTo>
                  <a:cubicBezTo>
                    <a:pt x="264" y="163"/>
                    <a:pt x="265" y="149"/>
                    <a:pt x="266" y="136"/>
                  </a:cubicBezTo>
                  <a:cubicBezTo>
                    <a:pt x="280" y="137"/>
                    <a:pt x="294" y="138"/>
                    <a:pt x="309" y="139"/>
                  </a:cubicBezTo>
                  <a:cubicBezTo>
                    <a:pt x="306" y="152"/>
                    <a:pt x="303" y="165"/>
                    <a:pt x="301" y="178"/>
                  </a:cubicBezTo>
                  <a:cubicBezTo>
                    <a:pt x="288" y="178"/>
                    <a:pt x="276" y="177"/>
                    <a:pt x="263" y="177"/>
                  </a:cubicBezTo>
                  <a:close/>
                  <a:moveTo>
                    <a:pt x="133" y="227"/>
                  </a:moveTo>
                  <a:cubicBezTo>
                    <a:pt x="130" y="212"/>
                    <a:pt x="126" y="197"/>
                    <a:pt x="122" y="182"/>
                  </a:cubicBezTo>
                  <a:cubicBezTo>
                    <a:pt x="133" y="183"/>
                    <a:pt x="145" y="183"/>
                    <a:pt x="156" y="183"/>
                  </a:cubicBezTo>
                  <a:cubicBezTo>
                    <a:pt x="160" y="198"/>
                    <a:pt x="163" y="213"/>
                    <a:pt x="167" y="228"/>
                  </a:cubicBezTo>
                  <a:cubicBezTo>
                    <a:pt x="156" y="227"/>
                    <a:pt x="144" y="227"/>
                    <a:pt x="133" y="227"/>
                  </a:cubicBezTo>
                  <a:close/>
                  <a:moveTo>
                    <a:pt x="105" y="123"/>
                  </a:moveTo>
                  <a:cubicBezTo>
                    <a:pt x="119" y="124"/>
                    <a:pt x="132" y="125"/>
                    <a:pt x="145" y="126"/>
                  </a:cubicBezTo>
                  <a:cubicBezTo>
                    <a:pt x="148" y="142"/>
                    <a:pt x="151" y="158"/>
                    <a:pt x="155" y="174"/>
                  </a:cubicBezTo>
                  <a:cubicBezTo>
                    <a:pt x="143" y="174"/>
                    <a:pt x="131" y="173"/>
                    <a:pt x="119" y="173"/>
                  </a:cubicBezTo>
                  <a:cubicBezTo>
                    <a:pt x="115" y="156"/>
                    <a:pt x="110" y="139"/>
                    <a:pt x="105" y="123"/>
                  </a:cubicBezTo>
                  <a:close/>
                  <a:moveTo>
                    <a:pt x="176" y="228"/>
                  </a:moveTo>
                  <a:cubicBezTo>
                    <a:pt x="172" y="213"/>
                    <a:pt x="169" y="198"/>
                    <a:pt x="166" y="184"/>
                  </a:cubicBezTo>
                  <a:cubicBezTo>
                    <a:pt x="178" y="184"/>
                    <a:pt x="191" y="184"/>
                    <a:pt x="204" y="185"/>
                  </a:cubicBezTo>
                  <a:cubicBezTo>
                    <a:pt x="205" y="199"/>
                    <a:pt x="206" y="214"/>
                    <a:pt x="207" y="228"/>
                  </a:cubicBezTo>
                  <a:cubicBezTo>
                    <a:pt x="197" y="228"/>
                    <a:pt x="186" y="228"/>
                    <a:pt x="176" y="228"/>
                  </a:cubicBezTo>
                  <a:cubicBezTo>
                    <a:pt x="176" y="228"/>
                    <a:pt x="176" y="228"/>
                    <a:pt x="176" y="228"/>
                  </a:cubicBezTo>
                  <a:close/>
                  <a:moveTo>
                    <a:pt x="164" y="175"/>
                  </a:moveTo>
                  <a:cubicBezTo>
                    <a:pt x="160" y="159"/>
                    <a:pt x="157" y="142"/>
                    <a:pt x="154" y="126"/>
                  </a:cubicBezTo>
                  <a:cubicBezTo>
                    <a:pt x="170" y="128"/>
                    <a:pt x="185" y="129"/>
                    <a:pt x="200" y="130"/>
                  </a:cubicBezTo>
                  <a:cubicBezTo>
                    <a:pt x="201" y="145"/>
                    <a:pt x="202" y="161"/>
                    <a:pt x="203" y="176"/>
                  </a:cubicBezTo>
                  <a:cubicBezTo>
                    <a:pt x="190" y="175"/>
                    <a:pt x="177" y="175"/>
                    <a:pt x="164" y="175"/>
                  </a:cubicBezTo>
                  <a:close/>
                  <a:moveTo>
                    <a:pt x="153" y="117"/>
                  </a:moveTo>
                  <a:cubicBezTo>
                    <a:pt x="150" y="104"/>
                    <a:pt x="147" y="92"/>
                    <a:pt x="144" y="79"/>
                  </a:cubicBezTo>
                  <a:cubicBezTo>
                    <a:pt x="162" y="80"/>
                    <a:pt x="179" y="81"/>
                    <a:pt x="196" y="82"/>
                  </a:cubicBezTo>
                  <a:cubicBezTo>
                    <a:pt x="197" y="95"/>
                    <a:pt x="198" y="108"/>
                    <a:pt x="199" y="121"/>
                  </a:cubicBezTo>
                  <a:cubicBezTo>
                    <a:pt x="184" y="120"/>
                    <a:pt x="168" y="119"/>
                    <a:pt x="153" y="117"/>
                  </a:cubicBezTo>
                  <a:close/>
                  <a:moveTo>
                    <a:pt x="209" y="131"/>
                  </a:moveTo>
                  <a:cubicBezTo>
                    <a:pt x="225" y="132"/>
                    <a:pt x="241" y="134"/>
                    <a:pt x="257" y="135"/>
                  </a:cubicBezTo>
                  <a:cubicBezTo>
                    <a:pt x="256" y="149"/>
                    <a:pt x="255" y="163"/>
                    <a:pt x="254" y="177"/>
                  </a:cubicBezTo>
                  <a:cubicBezTo>
                    <a:pt x="240" y="177"/>
                    <a:pt x="226" y="176"/>
                    <a:pt x="212" y="176"/>
                  </a:cubicBezTo>
                  <a:cubicBezTo>
                    <a:pt x="211" y="161"/>
                    <a:pt x="210" y="146"/>
                    <a:pt x="209" y="131"/>
                  </a:cubicBezTo>
                  <a:close/>
                  <a:moveTo>
                    <a:pt x="320" y="90"/>
                  </a:moveTo>
                  <a:cubicBezTo>
                    <a:pt x="317" y="103"/>
                    <a:pt x="313" y="117"/>
                    <a:pt x="310" y="130"/>
                  </a:cubicBezTo>
                  <a:cubicBezTo>
                    <a:pt x="296" y="129"/>
                    <a:pt x="281" y="128"/>
                    <a:pt x="267" y="127"/>
                  </a:cubicBezTo>
                  <a:cubicBezTo>
                    <a:pt x="268" y="114"/>
                    <a:pt x="269" y="100"/>
                    <a:pt x="270" y="87"/>
                  </a:cubicBezTo>
                  <a:cubicBezTo>
                    <a:pt x="287" y="88"/>
                    <a:pt x="303" y="89"/>
                    <a:pt x="319" y="90"/>
                  </a:cubicBezTo>
                  <a:cubicBezTo>
                    <a:pt x="319" y="90"/>
                    <a:pt x="320" y="90"/>
                    <a:pt x="320" y="90"/>
                  </a:cubicBezTo>
                  <a:close/>
                  <a:moveTo>
                    <a:pt x="262" y="87"/>
                  </a:moveTo>
                  <a:cubicBezTo>
                    <a:pt x="260" y="100"/>
                    <a:pt x="259" y="113"/>
                    <a:pt x="258" y="126"/>
                  </a:cubicBezTo>
                  <a:cubicBezTo>
                    <a:pt x="241" y="125"/>
                    <a:pt x="225" y="123"/>
                    <a:pt x="208" y="122"/>
                  </a:cubicBezTo>
                  <a:cubicBezTo>
                    <a:pt x="207" y="109"/>
                    <a:pt x="206" y="96"/>
                    <a:pt x="205" y="83"/>
                  </a:cubicBezTo>
                  <a:cubicBezTo>
                    <a:pt x="222" y="84"/>
                    <a:pt x="238" y="85"/>
                    <a:pt x="254" y="86"/>
                  </a:cubicBezTo>
                  <a:cubicBezTo>
                    <a:pt x="257" y="86"/>
                    <a:pt x="259" y="86"/>
                    <a:pt x="262" y="87"/>
                  </a:cubicBezTo>
                  <a:close/>
                  <a:moveTo>
                    <a:pt x="95" y="77"/>
                  </a:moveTo>
                  <a:cubicBezTo>
                    <a:pt x="108" y="77"/>
                    <a:pt x="122" y="78"/>
                    <a:pt x="135" y="78"/>
                  </a:cubicBezTo>
                  <a:cubicBezTo>
                    <a:pt x="138" y="91"/>
                    <a:pt x="141" y="104"/>
                    <a:pt x="143" y="116"/>
                  </a:cubicBezTo>
                  <a:cubicBezTo>
                    <a:pt x="130" y="115"/>
                    <a:pt x="116" y="114"/>
                    <a:pt x="103" y="113"/>
                  </a:cubicBezTo>
                  <a:cubicBezTo>
                    <a:pt x="102" y="111"/>
                    <a:pt x="102" y="108"/>
                    <a:pt x="101" y="105"/>
                  </a:cubicBezTo>
                  <a:cubicBezTo>
                    <a:pt x="98" y="96"/>
                    <a:pt x="97" y="87"/>
                    <a:pt x="95" y="77"/>
                  </a:cubicBezTo>
                  <a:close/>
                  <a:moveTo>
                    <a:pt x="216" y="228"/>
                  </a:moveTo>
                  <a:cubicBezTo>
                    <a:pt x="215" y="214"/>
                    <a:pt x="214" y="199"/>
                    <a:pt x="213" y="185"/>
                  </a:cubicBezTo>
                  <a:cubicBezTo>
                    <a:pt x="226" y="185"/>
                    <a:pt x="240" y="186"/>
                    <a:pt x="253" y="186"/>
                  </a:cubicBezTo>
                  <a:cubicBezTo>
                    <a:pt x="252" y="200"/>
                    <a:pt x="252" y="214"/>
                    <a:pt x="251" y="228"/>
                  </a:cubicBezTo>
                  <a:cubicBezTo>
                    <a:pt x="239" y="228"/>
                    <a:pt x="227" y="228"/>
                    <a:pt x="216" y="228"/>
                  </a:cubicBezTo>
                  <a:close/>
                  <a:moveTo>
                    <a:pt x="346" y="209"/>
                  </a:moveTo>
                  <a:cubicBezTo>
                    <a:pt x="340" y="228"/>
                    <a:pt x="330" y="227"/>
                    <a:pt x="311" y="228"/>
                  </a:cubicBezTo>
                  <a:cubicBezTo>
                    <a:pt x="308" y="228"/>
                    <a:pt x="304" y="228"/>
                    <a:pt x="300" y="228"/>
                  </a:cubicBezTo>
                  <a:cubicBezTo>
                    <a:pt x="303" y="214"/>
                    <a:pt x="305" y="201"/>
                    <a:pt x="308" y="187"/>
                  </a:cubicBezTo>
                  <a:cubicBezTo>
                    <a:pt x="323" y="188"/>
                    <a:pt x="338" y="188"/>
                    <a:pt x="352" y="189"/>
                  </a:cubicBezTo>
                  <a:cubicBezTo>
                    <a:pt x="350" y="196"/>
                    <a:pt x="348" y="202"/>
                    <a:pt x="346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8" name="稻壳儿春秋广告/盗版必究        原创来源：http://chn.docer.com/works?userid=199329941#!/work_time"/>
            <p:cNvSpPr/>
            <p:nvPr/>
          </p:nvSpPr>
          <p:spPr bwMode="auto">
            <a:xfrm>
              <a:off x="5100638" y="4448176"/>
              <a:ext cx="50800" cy="112713"/>
            </a:xfrm>
            <a:custGeom>
              <a:avLst/>
              <a:gdLst>
                <a:gd name="T0" fmla="*/ 13 w 20"/>
                <a:gd name="T1" fmla="*/ 10 h 44"/>
                <a:gd name="T2" fmla="*/ 5 w 20"/>
                <a:gd name="T3" fmla="*/ 6 h 44"/>
                <a:gd name="T4" fmla="*/ 10 w 20"/>
                <a:gd name="T5" fmla="*/ 39 h 44"/>
                <a:gd name="T6" fmla="*/ 16 w 20"/>
                <a:gd name="T7" fmla="*/ 33 h 44"/>
                <a:gd name="T8" fmla="*/ 13 w 20"/>
                <a:gd name="T9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3" y="10"/>
                  </a:moveTo>
                  <a:cubicBezTo>
                    <a:pt x="15" y="5"/>
                    <a:pt x="8" y="0"/>
                    <a:pt x="5" y="6"/>
                  </a:cubicBezTo>
                  <a:cubicBezTo>
                    <a:pt x="0" y="17"/>
                    <a:pt x="2" y="30"/>
                    <a:pt x="10" y="39"/>
                  </a:cubicBezTo>
                  <a:cubicBezTo>
                    <a:pt x="13" y="44"/>
                    <a:pt x="20" y="38"/>
                    <a:pt x="16" y="33"/>
                  </a:cubicBezTo>
                  <a:cubicBezTo>
                    <a:pt x="11" y="27"/>
                    <a:pt x="10" y="18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9" name="稻壳儿春秋广告/盗版必究        原创来源：http://chn.docer.com/works?userid=199329941#!/work_time"/>
            <p:cNvSpPr/>
            <p:nvPr/>
          </p:nvSpPr>
          <p:spPr bwMode="auto">
            <a:xfrm>
              <a:off x="5067301" y="4479926"/>
              <a:ext cx="33338" cy="58738"/>
            </a:xfrm>
            <a:custGeom>
              <a:avLst/>
              <a:gdLst>
                <a:gd name="T0" fmla="*/ 9 w 13"/>
                <a:gd name="T1" fmla="*/ 5 h 23"/>
                <a:gd name="T2" fmla="*/ 5 w 13"/>
                <a:gd name="T3" fmla="*/ 0 h 23"/>
                <a:gd name="T4" fmla="*/ 0 w 13"/>
                <a:gd name="T5" fmla="*/ 5 h 23"/>
                <a:gd name="T6" fmla="*/ 3 w 13"/>
                <a:gd name="T7" fmla="*/ 18 h 23"/>
                <a:gd name="T8" fmla="*/ 10 w 13"/>
                <a:gd name="T9" fmla="*/ 13 h 23"/>
                <a:gd name="T10" fmla="*/ 9 w 13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3">
                  <a:moveTo>
                    <a:pt x="9" y="5"/>
                  </a:move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0" y="14"/>
                    <a:pt x="3" y="18"/>
                  </a:cubicBezTo>
                  <a:cubicBezTo>
                    <a:pt x="5" y="23"/>
                    <a:pt x="13" y="18"/>
                    <a:pt x="10" y="13"/>
                  </a:cubicBezTo>
                  <a:cubicBezTo>
                    <a:pt x="9" y="11"/>
                    <a:pt x="9" y="8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5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6408738" y="3771901"/>
            <a:ext cx="696913" cy="904875"/>
          </a:xfrm>
          <a:custGeom>
            <a:avLst/>
            <a:gdLst>
              <a:gd name="T0" fmla="*/ 18 w 272"/>
              <a:gd name="T1" fmla="*/ 170 h 353"/>
              <a:gd name="T2" fmla="*/ 59 w 272"/>
              <a:gd name="T3" fmla="*/ 237 h 353"/>
              <a:gd name="T4" fmla="*/ 79 w 272"/>
              <a:gd name="T5" fmla="*/ 278 h 353"/>
              <a:gd name="T6" fmla="*/ 81 w 272"/>
              <a:gd name="T7" fmla="*/ 313 h 353"/>
              <a:gd name="T8" fmla="*/ 122 w 272"/>
              <a:gd name="T9" fmla="*/ 348 h 353"/>
              <a:gd name="T10" fmla="*/ 154 w 272"/>
              <a:gd name="T11" fmla="*/ 350 h 353"/>
              <a:gd name="T12" fmla="*/ 203 w 272"/>
              <a:gd name="T13" fmla="*/ 328 h 353"/>
              <a:gd name="T14" fmla="*/ 206 w 272"/>
              <a:gd name="T15" fmla="*/ 295 h 353"/>
              <a:gd name="T16" fmla="*/ 205 w 272"/>
              <a:gd name="T17" fmla="*/ 274 h 353"/>
              <a:gd name="T18" fmla="*/ 223 w 272"/>
              <a:gd name="T19" fmla="*/ 228 h 353"/>
              <a:gd name="T20" fmla="*/ 228 w 272"/>
              <a:gd name="T21" fmla="*/ 47 h 353"/>
              <a:gd name="T22" fmla="*/ 129 w 272"/>
              <a:gd name="T23" fmla="*/ 122 h 353"/>
              <a:gd name="T24" fmla="*/ 146 w 272"/>
              <a:gd name="T25" fmla="*/ 124 h 353"/>
              <a:gd name="T26" fmla="*/ 129 w 272"/>
              <a:gd name="T27" fmla="*/ 122 h 353"/>
              <a:gd name="T28" fmla="*/ 158 w 272"/>
              <a:gd name="T29" fmla="*/ 165 h 353"/>
              <a:gd name="T30" fmla="*/ 141 w 272"/>
              <a:gd name="T31" fmla="*/ 275 h 353"/>
              <a:gd name="T32" fmla="*/ 116 w 272"/>
              <a:gd name="T33" fmla="*/ 164 h 353"/>
              <a:gd name="T34" fmla="*/ 141 w 272"/>
              <a:gd name="T35" fmla="*/ 287 h 353"/>
              <a:gd name="T36" fmla="*/ 194 w 272"/>
              <a:gd name="T37" fmla="*/ 284 h 353"/>
              <a:gd name="T38" fmla="*/ 142 w 272"/>
              <a:gd name="T39" fmla="*/ 295 h 353"/>
              <a:gd name="T40" fmla="*/ 87 w 272"/>
              <a:gd name="T41" fmla="*/ 282 h 353"/>
              <a:gd name="T42" fmla="*/ 141 w 272"/>
              <a:gd name="T43" fmla="*/ 287 h 353"/>
              <a:gd name="T44" fmla="*/ 181 w 272"/>
              <a:gd name="T45" fmla="*/ 309 h 353"/>
              <a:gd name="T46" fmla="*/ 138 w 272"/>
              <a:gd name="T47" fmla="*/ 310 h 353"/>
              <a:gd name="T48" fmla="*/ 84 w 272"/>
              <a:gd name="T49" fmla="*/ 299 h 353"/>
              <a:gd name="T50" fmla="*/ 195 w 272"/>
              <a:gd name="T51" fmla="*/ 301 h 353"/>
              <a:gd name="T52" fmla="*/ 148 w 272"/>
              <a:gd name="T53" fmla="*/ 343 h 353"/>
              <a:gd name="T54" fmla="*/ 131 w 272"/>
              <a:gd name="T55" fmla="*/ 344 h 353"/>
              <a:gd name="T56" fmla="*/ 129 w 272"/>
              <a:gd name="T57" fmla="*/ 336 h 353"/>
              <a:gd name="T58" fmla="*/ 148 w 272"/>
              <a:gd name="T59" fmla="*/ 343 h 353"/>
              <a:gd name="T60" fmla="*/ 178 w 272"/>
              <a:gd name="T61" fmla="*/ 325 h 353"/>
              <a:gd name="T62" fmla="*/ 141 w 272"/>
              <a:gd name="T63" fmla="*/ 327 h 353"/>
              <a:gd name="T64" fmla="*/ 90 w 272"/>
              <a:gd name="T65" fmla="*/ 316 h 353"/>
              <a:gd name="T66" fmla="*/ 192 w 272"/>
              <a:gd name="T67" fmla="*/ 317 h 353"/>
              <a:gd name="T68" fmla="*/ 246 w 272"/>
              <a:gd name="T69" fmla="*/ 158 h 353"/>
              <a:gd name="T70" fmla="*/ 205 w 272"/>
              <a:gd name="T71" fmla="*/ 232 h 353"/>
              <a:gd name="T72" fmla="*/ 185 w 272"/>
              <a:gd name="T73" fmla="*/ 273 h 353"/>
              <a:gd name="T74" fmla="*/ 168 w 272"/>
              <a:gd name="T75" fmla="*/ 167 h 353"/>
              <a:gd name="T76" fmla="*/ 165 w 272"/>
              <a:gd name="T77" fmla="*/ 149 h 353"/>
              <a:gd name="T78" fmla="*/ 152 w 272"/>
              <a:gd name="T79" fmla="*/ 152 h 353"/>
              <a:gd name="T80" fmla="*/ 150 w 272"/>
              <a:gd name="T81" fmla="*/ 106 h 353"/>
              <a:gd name="T82" fmla="*/ 131 w 272"/>
              <a:gd name="T83" fmla="*/ 148 h 353"/>
              <a:gd name="T84" fmla="*/ 77 w 272"/>
              <a:gd name="T85" fmla="*/ 127 h 353"/>
              <a:gd name="T86" fmla="*/ 108 w 272"/>
              <a:gd name="T87" fmla="*/ 166 h 353"/>
              <a:gd name="T88" fmla="*/ 115 w 272"/>
              <a:gd name="T89" fmla="*/ 274 h 353"/>
              <a:gd name="T90" fmla="*/ 85 w 272"/>
              <a:gd name="T91" fmla="*/ 261 h 353"/>
              <a:gd name="T92" fmla="*/ 49 w 272"/>
              <a:gd name="T93" fmla="*/ 205 h 353"/>
              <a:gd name="T94" fmla="*/ 44 w 272"/>
              <a:gd name="T95" fmla="*/ 75 h 353"/>
              <a:gd name="T96" fmla="*/ 230 w 272"/>
              <a:gd name="T97" fmla="*/ 69 h 353"/>
              <a:gd name="T98" fmla="*/ 170 w 272"/>
              <a:gd name="T99" fmla="*/ 158 h 353"/>
              <a:gd name="T100" fmla="*/ 181 w 272"/>
              <a:gd name="T101" fmla="*/ 139 h 353"/>
              <a:gd name="T102" fmla="*/ 170 w 272"/>
              <a:gd name="T103" fmla="*/ 158 h 353"/>
              <a:gd name="T104" fmla="*/ 98 w 272"/>
              <a:gd name="T105" fmla="*/ 157 h 353"/>
              <a:gd name="T106" fmla="*/ 104 w 272"/>
              <a:gd name="T107" fmla="*/ 154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2" h="353">
                <a:moveTo>
                  <a:pt x="70" y="32"/>
                </a:moveTo>
                <a:cubicBezTo>
                  <a:pt x="26" y="59"/>
                  <a:pt x="0" y="120"/>
                  <a:pt x="18" y="170"/>
                </a:cubicBezTo>
                <a:cubicBezTo>
                  <a:pt x="24" y="186"/>
                  <a:pt x="32" y="202"/>
                  <a:pt x="42" y="216"/>
                </a:cubicBezTo>
                <a:cubicBezTo>
                  <a:pt x="47" y="224"/>
                  <a:pt x="53" y="230"/>
                  <a:pt x="59" y="237"/>
                </a:cubicBezTo>
                <a:cubicBezTo>
                  <a:pt x="68" y="247"/>
                  <a:pt x="71" y="255"/>
                  <a:pt x="74" y="267"/>
                </a:cubicBezTo>
                <a:cubicBezTo>
                  <a:pt x="75" y="272"/>
                  <a:pt x="77" y="275"/>
                  <a:pt x="79" y="278"/>
                </a:cubicBezTo>
                <a:cubicBezTo>
                  <a:pt x="75" y="282"/>
                  <a:pt x="74" y="288"/>
                  <a:pt x="77" y="293"/>
                </a:cubicBezTo>
                <a:cubicBezTo>
                  <a:pt x="69" y="303"/>
                  <a:pt x="73" y="309"/>
                  <a:pt x="81" y="313"/>
                </a:cubicBezTo>
                <a:cubicBezTo>
                  <a:pt x="68" y="332"/>
                  <a:pt x="95" y="336"/>
                  <a:pt x="120" y="337"/>
                </a:cubicBezTo>
                <a:cubicBezTo>
                  <a:pt x="120" y="340"/>
                  <a:pt x="121" y="345"/>
                  <a:pt x="122" y="348"/>
                </a:cubicBezTo>
                <a:cubicBezTo>
                  <a:pt x="125" y="353"/>
                  <a:pt x="131" y="353"/>
                  <a:pt x="136" y="353"/>
                </a:cubicBezTo>
                <a:cubicBezTo>
                  <a:pt x="142" y="353"/>
                  <a:pt x="150" y="353"/>
                  <a:pt x="154" y="350"/>
                </a:cubicBezTo>
                <a:cubicBezTo>
                  <a:pt x="159" y="347"/>
                  <a:pt x="160" y="341"/>
                  <a:pt x="161" y="335"/>
                </a:cubicBezTo>
                <a:cubicBezTo>
                  <a:pt x="175" y="336"/>
                  <a:pt x="196" y="337"/>
                  <a:pt x="203" y="328"/>
                </a:cubicBezTo>
                <a:cubicBezTo>
                  <a:pt x="208" y="322"/>
                  <a:pt x="206" y="317"/>
                  <a:pt x="202" y="313"/>
                </a:cubicBezTo>
                <a:cubicBezTo>
                  <a:pt x="208" y="309"/>
                  <a:pt x="211" y="304"/>
                  <a:pt x="206" y="295"/>
                </a:cubicBezTo>
                <a:cubicBezTo>
                  <a:pt x="209" y="290"/>
                  <a:pt x="207" y="284"/>
                  <a:pt x="202" y="279"/>
                </a:cubicBezTo>
                <a:cubicBezTo>
                  <a:pt x="203" y="277"/>
                  <a:pt x="204" y="276"/>
                  <a:pt x="205" y="274"/>
                </a:cubicBezTo>
                <a:cubicBezTo>
                  <a:pt x="208" y="268"/>
                  <a:pt x="206" y="260"/>
                  <a:pt x="207" y="253"/>
                </a:cubicBezTo>
                <a:cubicBezTo>
                  <a:pt x="210" y="242"/>
                  <a:pt x="217" y="237"/>
                  <a:pt x="223" y="228"/>
                </a:cubicBezTo>
                <a:cubicBezTo>
                  <a:pt x="231" y="216"/>
                  <a:pt x="243" y="203"/>
                  <a:pt x="250" y="190"/>
                </a:cubicBezTo>
                <a:cubicBezTo>
                  <a:pt x="272" y="145"/>
                  <a:pt x="263" y="82"/>
                  <a:pt x="228" y="47"/>
                </a:cubicBezTo>
                <a:cubicBezTo>
                  <a:pt x="185" y="4"/>
                  <a:pt x="121" y="0"/>
                  <a:pt x="70" y="32"/>
                </a:cubicBezTo>
                <a:close/>
                <a:moveTo>
                  <a:pt x="129" y="122"/>
                </a:moveTo>
                <a:cubicBezTo>
                  <a:pt x="130" y="114"/>
                  <a:pt x="134" y="110"/>
                  <a:pt x="141" y="109"/>
                </a:cubicBezTo>
                <a:cubicBezTo>
                  <a:pt x="146" y="113"/>
                  <a:pt x="148" y="118"/>
                  <a:pt x="146" y="124"/>
                </a:cubicBezTo>
                <a:cubicBezTo>
                  <a:pt x="146" y="131"/>
                  <a:pt x="143" y="137"/>
                  <a:pt x="138" y="142"/>
                </a:cubicBezTo>
                <a:cubicBezTo>
                  <a:pt x="132" y="136"/>
                  <a:pt x="128" y="129"/>
                  <a:pt x="129" y="122"/>
                </a:cubicBezTo>
                <a:close/>
                <a:moveTo>
                  <a:pt x="137" y="154"/>
                </a:moveTo>
                <a:cubicBezTo>
                  <a:pt x="144" y="159"/>
                  <a:pt x="152" y="163"/>
                  <a:pt x="158" y="165"/>
                </a:cubicBezTo>
                <a:cubicBezTo>
                  <a:pt x="148" y="200"/>
                  <a:pt x="151" y="241"/>
                  <a:pt x="153" y="275"/>
                </a:cubicBezTo>
                <a:cubicBezTo>
                  <a:pt x="149" y="275"/>
                  <a:pt x="144" y="275"/>
                  <a:pt x="141" y="275"/>
                </a:cubicBezTo>
                <a:cubicBezTo>
                  <a:pt x="136" y="275"/>
                  <a:pt x="130" y="275"/>
                  <a:pt x="124" y="275"/>
                </a:cubicBezTo>
                <a:cubicBezTo>
                  <a:pt x="124" y="260"/>
                  <a:pt x="125" y="203"/>
                  <a:pt x="116" y="164"/>
                </a:cubicBezTo>
                <a:cubicBezTo>
                  <a:pt x="124" y="161"/>
                  <a:pt x="132" y="158"/>
                  <a:pt x="137" y="154"/>
                </a:cubicBezTo>
                <a:close/>
                <a:moveTo>
                  <a:pt x="141" y="287"/>
                </a:moveTo>
                <a:cubicBezTo>
                  <a:pt x="155" y="287"/>
                  <a:pt x="170" y="286"/>
                  <a:pt x="185" y="285"/>
                </a:cubicBezTo>
                <a:cubicBezTo>
                  <a:pt x="188" y="285"/>
                  <a:pt x="191" y="284"/>
                  <a:pt x="194" y="284"/>
                </a:cubicBezTo>
                <a:cubicBezTo>
                  <a:pt x="203" y="293"/>
                  <a:pt x="177" y="294"/>
                  <a:pt x="171" y="295"/>
                </a:cubicBezTo>
                <a:cubicBezTo>
                  <a:pt x="161" y="295"/>
                  <a:pt x="151" y="295"/>
                  <a:pt x="142" y="295"/>
                </a:cubicBezTo>
                <a:cubicBezTo>
                  <a:pt x="133" y="294"/>
                  <a:pt x="123" y="294"/>
                  <a:pt x="115" y="293"/>
                </a:cubicBezTo>
                <a:cubicBezTo>
                  <a:pt x="108" y="293"/>
                  <a:pt x="76" y="289"/>
                  <a:pt x="87" y="282"/>
                </a:cubicBezTo>
                <a:cubicBezTo>
                  <a:pt x="88" y="283"/>
                  <a:pt x="89" y="283"/>
                  <a:pt x="91" y="283"/>
                </a:cubicBezTo>
                <a:cubicBezTo>
                  <a:pt x="107" y="286"/>
                  <a:pt x="125" y="287"/>
                  <a:pt x="141" y="287"/>
                </a:cubicBezTo>
                <a:close/>
                <a:moveTo>
                  <a:pt x="192" y="308"/>
                </a:moveTo>
                <a:cubicBezTo>
                  <a:pt x="188" y="308"/>
                  <a:pt x="185" y="309"/>
                  <a:pt x="181" y="309"/>
                </a:cubicBezTo>
                <a:cubicBezTo>
                  <a:pt x="177" y="310"/>
                  <a:pt x="172" y="310"/>
                  <a:pt x="168" y="310"/>
                </a:cubicBezTo>
                <a:cubicBezTo>
                  <a:pt x="158" y="310"/>
                  <a:pt x="148" y="310"/>
                  <a:pt x="138" y="310"/>
                </a:cubicBezTo>
                <a:cubicBezTo>
                  <a:pt x="129" y="310"/>
                  <a:pt x="121" y="310"/>
                  <a:pt x="113" y="309"/>
                </a:cubicBezTo>
                <a:cubicBezTo>
                  <a:pt x="111" y="309"/>
                  <a:pt x="80" y="308"/>
                  <a:pt x="84" y="299"/>
                </a:cubicBezTo>
                <a:cubicBezTo>
                  <a:pt x="97" y="305"/>
                  <a:pt x="121" y="303"/>
                  <a:pt x="132" y="303"/>
                </a:cubicBezTo>
                <a:cubicBezTo>
                  <a:pt x="151" y="304"/>
                  <a:pt x="176" y="308"/>
                  <a:pt x="195" y="301"/>
                </a:cubicBezTo>
                <a:cubicBezTo>
                  <a:pt x="194" y="304"/>
                  <a:pt x="193" y="306"/>
                  <a:pt x="192" y="308"/>
                </a:cubicBezTo>
                <a:close/>
                <a:moveTo>
                  <a:pt x="148" y="343"/>
                </a:moveTo>
                <a:cubicBezTo>
                  <a:pt x="145" y="344"/>
                  <a:pt x="140" y="344"/>
                  <a:pt x="136" y="344"/>
                </a:cubicBezTo>
                <a:cubicBezTo>
                  <a:pt x="135" y="344"/>
                  <a:pt x="133" y="344"/>
                  <a:pt x="131" y="344"/>
                </a:cubicBezTo>
                <a:cubicBezTo>
                  <a:pt x="130" y="343"/>
                  <a:pt x="131" y="344"/>
                  <a:pt x="130" y="342"/>
                </a:cubicBezTo>
                <a:cubicBezTo>
                  <a:pt x="129" y="341"/>
                  <a:pt x="129" y="339"/>
                  <a:pt x="129" y="336"/>
                </a:cubicBezTo>
                <a:cubicBezTo>
                  <a:pt x="139" y="336"/>
                  <a:pt x="148" y="335"/>
                  <a:pt x="152" y="335"/>
                </a:cubicBezTo>
                <a:cubicBezTo>
                  <a:pt x="151" y="338"/>
                  <a:pt x="150" y="342"/>
                  <a:pt x="148" y="343"/>
                </a:cubicBezTo>
                <a:close/>
                <a:moveTo>
                  <a:pt x="192" y="317"/>
                </a:moveTo>
                <a:cubicBezTo>
                  <a:pt x="189" y="323"/>
                  <a:pt x="184" y="326"/>
                  <a:pt x="178" y="325"/>
                </a:cubicBezTo>
                <a:cubicBezTo>
                  <a:pt x="173" y="325"/>
                  <a:pt x="169" y="325"/>
                  <a:pt x="164" y="326"/>
                </a:cubicBezTo>
                <a:cubicBezTo>
                  <a:pt x="156" y="326"/>
                  <a:pt x="148" y="326"/>
                  <a:pt x="141" y="327"/>
                </a:cubicBezTo>
                <a:cubicBezTo>
                  <a:pt x="134" y="327"/>
                  <a:pt x="80" y="329"/>
                  <a:pt x="89" y="317"/>
                </a:cubicBezTo>
                <a:cubicBezTo>
                  <a:pt x="90" y="316"/>
                  <a:pt x="90" y="316"/>
                  <a:pt x="90" y="316"/>
                </a:cubicBezTo>
                <a:cubicBezTo>
                  <a:pt x="106" y="320"/>
                  <a:pt x="130" y="319"/>
                  <a:pt x="138" y="319"/>
                </a:cubicBezTo>
                <a:cubicBezTo>
                  <a:pt x="145" y="319"/>
                  <a:pt x="173" y="321"/>
                  <a:pt x="192" y="317"/>
                </a:cubicBezTo>
                <a:cubicBezTo>
                  <a:pt x="192" y="317"/>
                  <a:pt x="192" y="317"/>
                  <a:pt x="192" y="317"/>
                </a:cubicBezTo>
                <a:close/>
                <a:moveTo>
                  <a:pt x="246" y="158"/>
                </a:moveTo>
                <a:cubicBezTo>
                  <a:pt x="243" y="174"/>
                  <a:pt x="240" y="184"/>
                  <a:pt x="229" y="198"/>
                </a:cubicBezTo>
                <a:cubicBezTo>
                  <a:pt x="221" y="209"/>
                  <a:pt x="212" y="220"/>
                  <a:pt x="205" y="232"/>
                </a:cubicBezTo>
                <a:cubicBezTo>
                  <a:pt x="201" y="237"/>
                  <a:pt x="198" y="243"/>
                  <a:pt x="196" y="250"/>
                </a:cubicBezTo>
                <a:cubicBezTo>
                  <a:pt x="194" y="259"/>
                  <a:pt x="197" y="268"/>
                  <a:pt x="185" y="273"/>
                </a:cubicBezTo>
                <a:cubicBezTo>
                  <a:pt x="179" y="275"/>
                  <a:pt x="170" y="276"/>
                  <a:pt x="162" y="276"/>
                </a:cubicBezTo>
                <a:cubicBezTo>
                  <a:pt x="160" y="241"/>
                  <a:pt x="158" y="201"/>
                  <a:pt x="168" y="167"/>
                </a:cubicBezTo>
                <a:cubicBezTo>
                  <a:pt x="185" y="169"/>
                  <a:pt x="210" y="161"/>
                  <a:pt x="206" y="141"/>
                </a:cubicBezTo>
                <a:cubicBezTo>
                  <a:pt x="199" y="112"/>
                  <a:pt x="172" y="132"/>
                  <a:pt x="165" y="149"/>
                </a:cubicBezTo>
                <a:cubicBezTo>
                  <a:pt x="163" y="151"/>
                  <a:pt x="162" y="154"/>
                  <a:pt x="161" y="156"/>
                </a:cubicBezTo>
                <a:cubicBezTo>
                  <a:pt x="158" y="155"/>
                  <a:pt x="154" y="154"/>
                  <a:pt x="152" y="152"/>
                </a:cubicBezTo>
                <a:cubicBezTo>
                  <a:pt x="150" y="151"/>
                  <a:pt x="147" y="150"/>
                  <a:pt x="145" y="148"/>
                </a:cubicBezTo>
                <a:cubicBezTo>
                  <a:pt x="158" y="136"/>
                  <a:pt x="163" y="121"/>
                  <a:pt x="150" y="106"/>
                </a:cubicBezTo>
                <a:cubicBezTo>
                  <a:pt x="139" y="93"/>
                  <a:pt x="123" y="102"/>
                  <a:pt x="120" y="117"/>
                </a:cubicBezTo>
                <a:cubicBezTo>
                  <a:pt x="118" y="128"/>
                  <a:pt x="123" y="139"/>
                  <a:pt x="131" y="148"/>
                </a:cubicBezTo>
                <a:cubicBezTo>
                  <a:pt x="126" y="151"/>
                  <a:pt x="120" y="154"/>
                  <a:pt x="114" y="155"/>
                </a:cubicBezTo>
                <a:cubicBezTo>
                  <a:pt x="107" y="132"/>
                  <a:pt x="96" y="118"/>
                  <a:pt x="77" y="127"/>
                </a:cubicBezTo>
                <a:cubicBezTo>
                  <a:pt x="66" y="133"/>
                  <a:pt x="67" y="149"/>
                  <a:pt x="74" y="157"/>
                </a:cubicBezTo>
                <a:cubicBezTo>
                  <a:pt x="83" y="166"/>
                  <a:pt x="95" y="168"/>
                  <a:pt x="108" y="166"/>
                </a:cubicBezTo>
                <a:cubicBezTo>
                  <a:pt x="111" y="182"/>
                  <a:pt x="111" y="199"/>
                  <a:pt x="112" y="215"/>
                </a:cubicBezTo>
                <a:cubicBezTo>
                  <a:pt x="113" y="235"/>
                  <a:pt x="114" y="255"/>
                  <a:pt x="115" y="274"/>
                </a:cubicBezTo>
                <a:cubicBezTo>
                  <a:pt x="109" y="274"/>
                  <a:pt x="104" y="273"/>
                  <a:pt x="99" y="272"/>
                </a:cubicBezTo>
                <a:cubicBezTo>
                  <a:pt x="90" y="270"/>
                  <a:pt x="88" y="270"/>
                  <a:pt x="85" y="261"/>
                </a:cubicBezTo>
                <a:cubicBezTo>
                  <a:pt x="83" y="255"/>
                  <a:pt x="83" y="249"/>
                  <a:pt x="80" y="243"/>
                </a:cubicBezTo>
                <a:cubicBezTo>
                  <a:pt x="73" y="229"/>
                  <a:pt x="58" y="219"/>
                  <a:pt x="49" y="205"/>
                </a:cubicBezTo>
                <a:cubicBezTo>
                  <a:pt x="39" y="190"/>
                  <a:pt x="30" y="172"/>
                  <a:pt x="26" y="155"/>
                </a:cubicBezTo>
                <a:cubicBezTo>
                  <a:pt x="20" y="127"/>
                  <a:pt x="29" y="98"/>
                  <a:pt x="44" y="75"/>
                </a:cubicBezTo>
                <a:cubicBezTo>
                  <a:pt x="66" y="42"/>
                  <a:pt x="99" y="26"/>
                  <a:pt x="138" y="23"/>
                </a:cubicBezTo>
                <a:cubicBezTo>
                  <a:pt x="174" y="20"/>
                  <a:pt x="210" y="39"/>
                  <a:pt x="230" y="69"/>
                </a:cubicBezTo>
                <a:cubicBezTo>
                  <a:pt x="248" y="95"/>
                  <a:pt x="253" y="127"/>
                  <a:pt x="246" y="158"/>
                </a:cubicBezTo>
                <a:close/>
                <a:moveTo>
                  <a:pt x="170" y="158"/>
                </a:moveTo>
                <a:cubicBezTo>
                  <a:pt x="171" y="158"/>
                  <a:pt x="171" y="157"/>
                  <a:pt x="171" y="157"/>
                </a:cubicBezTo>
                <a:cubicBezTo>
                  <a:pt x="173" y="150"/>
                  <a:pt x="177" y="144"/>
                  <a:pt x="181" y="139"/>
                </a:cubicBezTo>
                <a:cubicBezTo>
                  <a:pt x="197" y="134"/>
                  <a:pt x="200" y="139"/>
                  <a:pt x="190" y="154"/>
                </a:cubicBezTo>
                <a:cubicBezTo>
                  <a:pt x="186" y="159"/>
                  <a:pt x="178" y="160"/>
                  <a:pt x="170" y="158"/>
                </a:cubicBezTo>
                <a:close/>
                <a:moveTo>
                  <a:pt x="105" y="157"/>
                </a:moveTo>
                <a:cubicBezTo>
                  <a:pt x="103" y="157"/>
                  <a:pt x="100" y="157"/>
                  <a:pt x="98" y="157"/>
                </a:cubicBezTo>
                <a:cubicBezTo>
                  <a:pt x="92" y="157"/>
                  <a:pt x="71" y="150"/>
                  <a:pt x="78" y="139"/>
                </a:cubicBezTo>
                <a:cubicBezTo>
                  <a:pt x="87" y="123"/>
                  <a:pt x="102" y="147"/>
                  <a:pt x="104" y="154"/>
                </a:cubicBezTo>
                <a:cubicBezTo>
                  <a:pt x="105" y="155"/>
                  <a:pt x="105" y="156"/>
                  <a:pt x="105" y="15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1" name="稻壳儿春秋广告/盗版必究        原创来源：http://chn.docer.com/works?userid=199329941#!/work_time"/>
          <p:cNvSpPr/>
          <p:nvPr/>
        </p:nvSpPr>
        <p:spPr bwMode="auto">
          <a:xfrm>
            <a:off x="7077076" y="3859214"/>
            <a:ext cx="146050" cy="96838"/>
          </a:xfrm>
          <a:custGeom>
            <a:avLst/>
            <a:gdLst>
              <a:gd name="T0" fmla="*/ 44 w 57"/>
              <a:gd name="T1" fmla="*/ 3 h 38"/>
              <a:gd name="T2" fmla="*/ 6 w 57"/>
              <a:gd name="T3" fmla="*/ 23 h 38"/>
              <a:gd name="T4" fmla="*/ 12 w 57"/>
              <a:gd name="T5" fmla="*/ 33 h 38"/>
              <a:gd name="T6" fmla="*/ 50 w 57"/>
              <a:gd name="T7" fmla="*/ 14 h 38"/>
              <a:gd name="T8" fmla="*/ 44 w 57"/>
              <a:gd name="T9" fmla="*/ 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8">
                <a:moveTo>
                  <a:pt x="44" y="3"/>
                </a:moveTo>
                <a:cubicBezTo>
                  <a:pt x="31" y="9"/>
                  <a:pt x="17" y="15"/>
                  <a:pt x="6" y="23"/>
                </a:cubicBezTo>
                <a:cubicBezTo>
                  <a:pt x="0" y="27"/>
                  <a:pt x="6" y="38"/>
                  <a:pt x="12" y="33"/>
                </a:cubicBezTo>
                <a:cubicBezTo>
                  <a:pt x="23" y="25"/>
                  <a:pt x="37" y="20"/>
                  <a:pt x="50" y="14"/>
                </a:cubicBezTo>
                <a:cubicBezTo>
                  <a:pt x="57" y="10"/>
                  <a:pt x="51" y="0"/>
                  <a:pt x="44" y="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2" name="稻壳儿春秋广告/盗版必究        原创来源：http://chn.docer.com/works?userid=199329941#!/work_time"/>
          <p:cNvSpPr/>
          <p:nvPr/>
        </p:nvSpPr>
        <p:spPr bwMode="auto">
          <a:xfrm>
            <a:off x="6931026" y="3670301"/>
            <a:ext cx="103188" cy="139700"/>
          </a:xfrm>
          <a:custGeom>
            <a:avLst/>
            <a:gdLst>
              <a:gd name="T0" fmla="*/ 14 w 40"/>
              <a:gd name="T1" fmla="*/ 49 h 55"/>
              <a:gd name="T2" fmla="*/ 36 w 40"/>
              <a:gd name="T3" fmla="*/ 13 h 55"/>
              <a:gd name="T4" fmla="*/ 26 w 40"/>
              <a:gd name="T5" fmla="*/ 7 h 55"/>
              <a:gd name="T6" fmla="*/ 5 w 40"/>
              <a:gd name="T7" fmla="*/ 41 h 55"/>
              <a:gd name="T8" fmla="*/ 14 w 40"/>
              <a:gd name="T9" fmla="*/ 49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55">
                <a:moveTo>
                  <a:pt x="14" y="49"/>
                </a:moveTo>
                <a:cubicBezTo>
                  <a:pt x="22" y="38"/>
                  <a:pt x="29" y="25"/>
                  <a:pt x="36" y="13"/>
                </a:cubicBezTo>
                <a:cubicBezTo>
                  <a:pt x="40" y="6"/>
                  <a:pt x="30" y="0"/>
                  <a:pt x="26" y="7"/>
                </a:cubicBezTo>
                <a:cubicBezTo>
                  <a:pt x="19" y="18"/>
                  <a:pt x="13" y="30"/>
                  <a:pt x="5" y="41"/>
                </a:cubicBezTo>
                <a:cubicBezTo>
                  <a:pt x="0" y="47"/>
                  <a:pt x="9" y="55"/>
                  <a:pt x="14" y="4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3" name="稻壳儿春秋广告/盗版必究        原创来源：http://chn.docer.com/works?userid=199329941#!/work_time"/>
          <p:cNvSpPr/>
          <p:nvPr/>
        </p:nvSpPr>
        <p:spPr bwMode="auto">
          <a:xfrm>
            <a:off x="6738938" y="3608389"/>
            <a:ext cx="36513" cy="142875"/>
          </a:xfrm>
          <a:custGeom>
            <a:avLst/>
            <a:gdLst>
              <a:gd name="T0" fmla="*/ 13 w 14"/>
              <a:gd name="T1" fmla="*/ 48 h 56"/>
              <a:gd name="T2" fmla="*/ 14 w 14"/>
              <a:gd name="T3" fmla="*/ 8 h 56"/>
              <a:gd name="T4" fmla="*/ 2 w 14"/>
              <a:gd name="T5" fmla="*/ 8 h 56"/>
              <a:gd name="T6" fmla="*/ 1 w 14"/>
              <a:gd name="T7" fmla="*/ 48 h 56"/>
              <a:gd name="T8" fmla="*/ 13 w 14"/>
              <a:gd name="T9" fmla="*/ 4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6">
                <a:moveTo>
                  <a:pt x="13" y="48"/>
                </a:moveTo>
                <a:cubicBezTo>
                  <a:pt x="14" y="35"/>
                  <a:pt x="14" y="21"/>
                  <a:pt x="14" y="8"/>
                </a:cubicBezTo>
                <a:cubicBezTo>
                  <a:pt x="14" y="0"/>
                  <a:pt x="2" y="0"/>
                  <a:pt x="2" y="8"/>
                </a:cubicBezTo>
                <a:cubicBezTo>
                  <a:pt x="2" y="21"/>
                  <a:pt x="2" y="35"/>
                  <a:pt x="1" y="48"/>
                </a:cubicBezTo>
                <a:cubicBezTo>
                  <a:pt x="0" y="56"/>
                  <a:pt x="12" y="56"/>
                  <a:pt x="13" y="4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4" name="稻壳儿春秋广告/盗版必究        原创来源：http://chn.docer.com/works?userid=199329941#!/work_time"/>
          <p:cNvSpPr/>
          <p:nvPr/>
        </p:nvSpPr>
        <p:spPr bwMode="auto">
          <a:xfrm>
            <a:off x="6488113" y="3663951"/>
            <a:ext cx="104775" cy="146050"/>
          </a:xfrm>
          <a:custGeom>
            <a:avLst/>
            <a:gdLst>
              <a:gd name="T0" fmla="*/ 26 w 41"/>
              <a:gd name="T1" fmla="*/ 51 h 57"/>
              <a:gd name="T2" fmla="*/ 36 w 41"/>
              <a:gd name="T3" fmla="*/ 45 h 57"/>
              <a:gd name="T4" fmla="*/ 14 w 41"/>
              <a:gd name="T5" fmla="*/ 7 h 57"/>
              <a:gd name="T6" fmla="*/ 2 w 41"/>
              <a:gd name="T7" fmla="*/ 10 h 57"/>
              <a:gd name="T8" fmla="*/ 26 w 41"/>
              <a:gd name="T9" fmla="*/ 5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57">
                <a:moveTo>
                  <a:pt x="26" y="51"/>
                </a:moveTo>
                <a:cubicBezTo>
                  <a:pt x="30" y="57"/>
                  <a:pt x="41" y="51"/>
                  <a:pt x="36" y="45"/>
                </a:cubicBezTo>
                <a:cubicBezTo>
                  <a:pt x="28" y="33"/>
                  <a:pt x="19" y="21"/>
                  <a:pt x="14" y="7"/>
                </a:cubicBezTo>
                <a:cubicBezTo>
                  <a:pt x="11" y="0"/>
                  <a:pt x="0" y="3"/>
                  <a:pt x="2" y="10"/>
                </a:cubicBezTo>
                <a:cubicBezTo>
                  <a:pt x="8" y="25"/>
                  <a:pt x="17" y="38"/>
                  <a:pt x="26" y="5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5" name="稻壳儿春秋广告/盗版必究        原创来源：http://chn.docer.com/works?userid=199329941#!/work_time"/>
          <p:cNvSpPr/>
          <p:nvPr/>
        </p:nvSpPr>
        <p:spPr bwMode="auto">
          <a:xfrm>
            <a:off x="6303963" y="3854451"/>
            <a:ext cx="141288" cy="100013"/>
          </a:xfrm>
          <a:custGeom>
            <a:avLst/>
            <a:gdLst>
              <a:gd name="T0" fmla="*/ 48 w 55"/>
              <a:gd name="T1" fmla="*/ 24 h 39"/>
              <a:gd name="T2" fmla="*/ 10 w 55"/>
              <a:gd name="T3" fmla="*/ 3 h 39"/>
              <a:gd name="T4" fmla="*/ 7 w 55"/>
              <a:gd name="T5" fmla="*/ 14 h 39"/>
              <a:gd name="T6" fmla="*/ 42 w 55"/>
              <a:gd name="T7" fmla="*/ 34 h 39"/>
              <a:gd name="T8" fmla="*/ 48 w 55"/>
              <a:gd name="T9" fmla="*/ 2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39">
                <a:moveTo>
                  <a:pt x="48" y="24"/>
                </a:moveTo>
                <a:cubicBezTo>
                  <a:pt x="37" y="15"/>
                  <a:pt x="24" y="8"/>
                  <a:pt x="10" y="3"/>
                </a:cubicBezTo>
                <a:cubicBezTo>
                  <a:pt x="3" y="0"/>
                  <a:pt x="0" y="11"/>
                  <a:pt x="7" y="14"/>
                </a:cubicBezTo>
                <a:cubicBezTo>
                  <a:pt x="20" y="19"/>
                  <a:pt x="31" y="26"/>
                  <a:pt x="42" y="34"/>
                </a:cubicBezTo>
                <a:cubicBezTo>
                  <a:pt x="49" y="39"/>
                  <a:pt x="55" y="28"/>
                  <a:pt x="48" y="2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6" name="稻壳儿春秋广告/盗版必究        原创来源：http://chn.docer.com/works?userid=199329941#!/work_time"/>
          <p:cNvSpPr/>
          <p:nvPr/>
        </p:nvSpPr>
        <p:spPr bwMode="auto">
          <a:xfrm>
            <a:off x="6511926" y="3887789"/>
            <a:ext cx="168275" cy="196850"/>
          </a:xfrm>
          <a:custGeom>
            <a:avLst/>
            <a:gdLst>
              <a:gd name="T0" fmla="*/ 58 w 66"/>
              <a:gd name="T1" fmla="*/ 2 h 77"/>
              <a:gd name="T2" fmla="*/ 1 w 66"/>
              <a:gd name="T3" fmla="*/ 69 h 77"/>
              <a:gd name="T4" fmla="*/ 10 w 66"/>
              <a:gd name="T5" fmla="*/ 71 h 77"/>
              <a:gd name="T6" fmla="*/ 61 w 66"/>
              <a:gd name="T7" fmla="*/ 10 h 77"/>
              <a:gd name="T8" fmla="*/ 58 w 66"/>
              <a:gd name="T9" fmla="*/ 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77">
                <a:moveTo>
                  <a:pt x="58" y="2"/>
                </a:moveTo>
                <a:cubicBezTo>
                  <a:pt x="30" y="10"/>
                  <a:pt x="5" y="40"/>
                  <a:pt x="1" y="69"/>
                </a:cubicBezTo>
                <a:cubicBezTo>
                  <a:pt x="0" y="74"/>
                  <a:pt x="9" y="77"/>
                  <a:pt x="10" y="71"/>
                </a:cubicBezTo>
                <a:cubicBezTo>
                  <a:pt x="13" y="45"/>
                  <a:pt x="36" y="18"/>
                  <a:pt x="61" y="10"/>
                </a:cubicBezTo>
                <a:cubicBezTo>
                  <a:pt x="66" y="9"/>
                  <a:pt x="64" y="0"/>
                  <a:pt x="58" y="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7" name="稻壳儿春秋广告/盗版必究        原创来源：http://chn.docer.com/works?userid=199329941#!/work_time"/>
          <p:cNvSpPr/>
          <p:nvPr/>
        </p:nvSpPr>
        <p:spPr bwMode="auto">
          <a:xfrm>
            <a:off x="6611938" y="3929064"/>
            <a:ext cx="84138" cy="66675"/>
          </a:xfrm>
          <a:custGeom>
            <a:avLst/>
            <a:gdLst>
              <a:gd name="T0" fmla="*/ 25 w 33"/>
              <a:gd name="T1" fmla="*/ 1 h 26"/>
              <a:gd name="T2" fmla="*/ 3 w 33"/>
              <a:gd name="T3" fmla="*/ 15 h 26"/>
              <a:gd name="T4" fmla="*/ 9 w 33"/>
              <a:gd name="T5" fmla="*/ 21 h 26"/>
              <a:gd name="T6" fmla="*/ 27 w 33"/>
              <a:gd name="T7" fmla="*/ 10 h 26"/>
              <a:gd name="T8" fmla="*/ 25 w 33"/>
              <a:gd name="T9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6">
                <a:moveTo>
                  <a:pt x="25" y="1"/>
                </a:moveTo>
                <a:cubicBezTo>
                  <a:pt x="16" y="2"/>
                  <a:pt x="8" y="8"/>
                  <a:pt x="3" y="15"/>
                </a:cubicBezTo>
                <a:cubicBezTo>
                  <a:pt x="0" y="20"/>
                  <a:pt x="6" y="26"/>
                  <a:pt x="9" y="21"/>
                </a:cubicBezTo>
                <a:cubicBezTo>
                  <a:pt x="14" y="16"/>
                  <a:pt x="20" y="11"/>
                  <a:pt x="27" y="10"/>
                </a:cubicBezTo>
                <a:cubicBezTo>
                  <a:pt x="33" y="9"/>
                  <a:pt x="31" y="0"/>
                  <a:pt x="25" y="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36" name="组合 1435"/>
          <p:cNvGrpSpPr/>
          <p:nvPr/>
        </p:nvGrpSpPr>
        <p:grpSpPr>
          <a:xfrm>
            <a:off x="3533776" y="2222501"/>
            <a:ext cx="998538" cy="1014413"/>
            <a:chOff x="3533776" y="2222501"/>
            <a:chExt cx="998538" cy="1014413"/>
          </a:xfrm>
          <a:solidFill>
            <a:schemeClr val="bg2">
              <a:lumMod val="25000"/>
            </a:schemeClr>
          </a:solidFill>
        </p:grpSpPr>
        <p:sp>
          <p:nvSpPr>
            <p:cNvPr id="135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533776" y="2222501"/>
              <a:ext cx="998538" cy="1014413"/>
            </a:xfrm>
            <a:custGeom>
              <a:avLst/>
              <a:gdLst>
                <a:gd name="T0" fmla="*/ 233 w 390"/>
                <a:gd name="T1" fmla="*/ 28 h 396"/>
                <a:gd name="T2" fmla="*/ 135 w 390"/>
                <a:gd name="T3" fmla="*/ 141 h 396"/>
                <a:gd name="T4" fmla="*/ 73 w 390"/>
                <a:gd name="T5" fmla="*/ 188 h 396"/>
                <a:gd name="T6" fmla="*/ 42 w 390"/>
                <a:gd name="T7" fmla="*/ 365 h 396"/>
                <a:gd name="T8" fmla="*/ 224 w 390"/>
                <a:gd name="T9" fmla="*/ 271 h 396"/>
                <a:gd name="T10" fmla="*/ 346 w 390"/>
                <a:gd name="T11" fmla="*/ 157 h 396"/>
                <a:gd name="T12" fmla="*/ 199 w 390"/>
                <a:gd name="T13" fmla="*/ 132 h 396"/>
                <a:gd name="T14" fmla="*/ 280 w 390"/>
                <a:gd name="T15" fmla="*/ 57 h 396"/>
                <a:gd name="T16" fmla="*/ 306 w 390"/>
                <a:gd name="T17" fmla="*/ 124 h 396"/>
                <a:gd name="T18" fmla="*/ 199 w 390"/>
                <a:gd name="T19" fmla="*/ 132 h 396"/>
                <a:gd name="T20" fmla="*/ 164 w 390"/>
                <a:gd name="T21" fmla="*/ 258 h 396"/>
                <a:gd name="T22" fmla="*/ 70 w 390"/>
                <a:gd name="T23" fmla="*/ 310 h 396"/>
                <a:gd name="T24" fmla="*/ 141 w 390"/>
                <a:gd name="T25" fmla="*/ 196 h 396"/>
                <a:gd name="T26" fmla="*/ 109 w 390"/>
                <a:gd name="T27" fmla="*/ 362 h 396"/>
                <a:gd name="T28" fmla="*/ 21 w 390"/>
                <a:gd name="T29" fmla="*/ 276 h 396"/>
                <a:gd name="T30" fmla="*/ 131 w 390"/>
                <a:gd name="T31" fmla="*/ 155 h 396"/>
                <a:gd name="T32" fmla="*/ 124 w 390"/>
                <a:gd name="T33" fmla="*/ 160 h 396"/>
                <a:gd name="T34" fmla="*/ 128 w 390"/>
                <a:gd name="T35" fmla="*/ 168 h 396"/>
                <a:gd name="T36" fmla="*/ 132 w 390"/>
                <a:gd name="T37" fmla="*/ 167 h 396"/>
                <a:gd name="T38" fmla="*/ 131 w 390"/>
                <a:gd name="T39" fmla="*/ 178 h 396"/>
                <a:gd name="T40" fmla="*/ 134 w 390"/>
                <a:gd name="T41" fmla="*/ 178 h 396"/>
                <a:gd name="T42" fmla="*/ 129 w 390"/>
                <a:gd name="T43" fmla="*/ 186 h 396"/>
                <a:gd name="T44" fmla="*/ 137 w 390"/>
                <a:gd name="T45" fmla="*/ 187 h 396"/>
                <a:gd name="T46" fmla="*/ 137 w 390"/>
                <a:gd name="T47" fmla="*/ 187 h 396"/>
                <a:gd name="T48" fmla="*/ 74 w 390"/>
                <a:gd name="T49" fmla="*/ 324 h 396"/>
                <a:gd name="T50" fmla="*/ 192 w 390"/>
                <a:gd name="T51" fmla="*/ 238 h 396"/>
                <a:gd name="T52" fmla="*/ 187 w 390"/>
                <a:gd name="T53" fmla="*/ 173 h 396"/>
                <a:gd name="T54" fmla="*/ 187 w 390"/>
                <a:gd name="T55" fmla="*/ 164 h 396"/>
                <a:gd name="T56" fmla="*/ 186 w 390"/>
                <a:gd name="T57" fmla="*/ 163 h 396"/>
                <a:gd name="T58" fmla="*/ 196 w 390"/>
                <a:gd name="T59" fmla="*/ 159 h 396"/>
                <a:gd name="T60" fmla="*/ 188 w 390"/>
                <a:gd name="T61" fmla="*/ 154 h 396"/>
                <a:gd name="T62" fmla="*/ 192 w 390"/>
                <a:gd name="T63" fmla="*/ 153 h 396"/>
                <a:gd name="T64" fmla="*/ 192 w 390"/>
                <a:gd name="T65" fmla="*/ 144 h 396"/>
                <a:gd name="T66" fmla="*/ 243 w 390"/>
                <a:gd name="T67" fmla="*/ 178 h 396"/>
                <a:gd name="T68" fmla="*/ 109 w 390"/>
                <a:gd name="T69" fmla="*/ 362 h 396"/>
                <a:gd name="T70" fmla="*/ 249 w 390"/>
                <a:gd name="T71" fmla="*/ 226 h 396"/>
                <a:gd name="T72" fmla="*/ 259 w 390"/>
                <a:gd name="T73" fmla="*/ 221 h 396"/>
                <a:gd name="T74" fmla="*/ 252 w 390"/>
                <a:gd name="T75" fmla="*/ 215 h 396"/>
                <a:gd name="T76" fmla="*/ 261 w 390"/>
                <a:gd name="T77" fmla="*/ 208 h 396"/>
                <a:gd name="T78" fmla="*/ 257 w 390"/>
                <a:gd name="T79" fmla="*/ 200 h 396"/>
                <a:gd name="T80" fmla="*/ 254 w 390"/>
                <a:gd name="T81" fmla="*/ 199 h 396"/>
                <a:gd name="T82" fmla="*/ 263 w 390"/>
                <a:gd name="T83" fmla="*/ 192 h 396"/>
                <a:gd name="T84" fmla="*/ 254 w 390"/>
                <a:gd name="T85" fmla="*/ 190 h 396"/>
                <a:gd name="T86" fmla="*/ 300 w 390"/>
                <a:gd name="T87" fmla="*/ 145 h 396"/>
                <a:gd name="T88" fmla="*/ 283 w 390"/>
                <a:gd name="T89" fmla="*/ 47 h 396"/>
                <a:gd name="T90" fmla="*/ 202 w 390"/>
                <a:gd name="T91" fmla="*/ 194 h 396"/>
                <a:gd name="T92" fmla="*/ 196 w 390"/>
                <a:gd name="T93" fmla="*/ 195 h 396"/>
                <a:gd name="T94" fmla="*/ 196 w 390"/>
                <a:gd name="T95" fmla="*/ 204 h 396"/>
                <a:gd name="T96" fmla="*/ 199 w 390"/>
                <a:gd name="T97" fmla="*/ 207 h 396"/>
                <a:gd name="T98" fmla="*/ 191 w 390"/>
                <a:gd name="T99" fmla="*/ 214 h 396"/>
                <a:gd name="T100" fmla="*/ 193 w 390"/>
                <a:gd name="T101" fmla="*/ 218 h 396"/>
                <a:gd name="T102" fmla="*/ 185 w 390"/>
                <a:gd name="T103" fmla="*/ 225 h 396"/>
                <a:gd name="T104" fmla="*/ 187 w 390"/>
                <a:gd name="T105" fmla="*/ 228 h 396"/>
                <a:gd name="T106" fmla="*/ 156 w 390"/>
                <a:gd name="T107" fmla="*/ 120 h 396"/>
                <a:gd name="T108" fmla="*/ 361 w 390"/>
                <a:gd name="T109" fmla="*/ 57 h 396"/>
                <a:gd name="T110" fmla="*/ 249 w 390"/>
                <a:gd name="T111" fmla="*/ 22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0" h="396">
                  <a:moveTo>
                    <a:pt x="362" y="42"/>
                  </a:moveTo>
                  <a:cubicBezTo>
                    <a:pt x="330" y="0"/>
                    <a:pt x="274" y="1"/>
                    <a:pt x="233" y="28"/>
                  </a:cubicBezTo>
                  <a:cubicBezTo>
                    <a:pt x="211" y="42"/>
                    <a:pt x="192" y="61"/>
                    <a:pt x="174" y="81"/>
                  </a:cubicBezTo>
                  <a:cubicBezTo>
                    <a:pt x="160" y="99"/>
                    <a:pt x="142" y="119"/>
                    <a:pt x="135" y="141"/>
                  </a:cubicBezTo>
                  <a:cubicBezTo>
                    <a:pt x="134" y="142"/>
                    <a:pt x="134" y="143"/>
                    <a:pt x="133" y="144"/>
                  </a:cubicBezTo>
                  <a:cubicBezTo>
                    <a:pt x="110" y="154"/>
                    <a:pt x="90" y="169"/>
                    <a:pt x="73" y="188"/>
                  </a:cubicBezTo>
                  <a:cubicBezTo>
                    <a:pt x="53" y="208"/>
                    <a:pt x="33" y="232"/>
                    <a:pt x="20" y="257"/>
                  </a:cubicBezTo>
                  <a:cubicBezTo>
                    <a:pt x="0" y="294"/>
                    <a:pt x="8" y="339"/>
                    <a:pt x="42" y="365"/>
                  </a:cubicBezTo>
                  <a:cubicBezTo>
                    <a:pt x="80" y="396"/>
                    <a:pt x="134" y="363"/>
                    <a:pt x="165" y="337"/>
                  </a:cubicBezTo>
                  <a:cubicBezTo>
                    <a:pt x="188" y="318"/>
                    <a:pt x="207" y="295"/>
                    <a:pt x="224" y="271"/>
                  </a:cubicBezTo>
                  <a:cubicBezTo>
                    <a:pt x="232" y="260"/>
                    <a:pt x="239" y="249"/>
                    <a:pt x="245" y="237"/>
                  </a:cubicBezTo>
                  <a:cubicBezTo>
                    <a:pt x="290" y="230"/>
                    <a:pt x="322" y="195"/>
                    <a:pt x="346" y="157"/>
                  </a:cubicBezTo>
                  <a:cubicBezTo>
                    <a:pt x="368" y="123"/>
                    <a:pt x="390" y="79"/>
                    <a:pt x="362" y="42"/>
                  </a:cubicBezTo>
                  <a:close/>
                  <a:moveTo>
                    <a:pt x="199" y="132"/>
                  </a:moveTo>
                  <a:cubicBezTo>
                    <a:pt x="203" y="126"/>
                    <a:pt x="207" y="121"/>
                    <a:pt x="210" y="117"/>
                  </a:cubicBezTo>
                  <a:cubicBezTo>
                    <a:pt x="229" y="93"/>
                    <a:pt x="249" y="65"/>
                    <a:pt x="280" y="57"/>
                  </a:cubicBezTo>
                  <a:cubicBezTo>
                    <a:pt x="302" y="51"/>
                    <a:pt x="323" y="64"/>
                    <a:pt x="321" y="87"/>
                  </a:cubicBezTo>
                  <a:cubicBezTo>
                    <a:pt x="320" y="101"/>
                    <a:pt x="314" y="113"/>
                    <a:pt x="306" y="124"/>
                  </a:cubicBezTo>
                  <a:cubicBezTo>
                    <a:pt x="291" y="144"/>
                    <a:pt x="274" y="165"/>
                    <a:pt x="252" y="178"/>
                  </a:cubicBezTo>
                  <a:cubicBezTo>
                    <a:pt x="246" y="152"/>
                    <a:pt x="227" y="130"/>
                    <a:pt x="199" y="132"/>
                  </a:cubicBezTo>
                  <a:close/>
                  <a:moveTo>
                    <a:pt x="182" y="235"/>
                  </a:moveTo>
                  <a:cubicBezTo>
                    <a:pt x="174" y="245"/>
                    <a:pt x="167" y="254"/>
                    <a:pt x="164" y="258"/>
                  </a:cubicBezTo>
                  <a:cubicBezTo>
                    <a:pt x="150" y="277"/>
                    <a:pt x="135" y="299"/>
                    <a:pt x="114" y="310"/>
                  </a:cubicBezTo>
                  <a:cubicBezTo>
                    <a:pt x="102" y="316"/>
                    <a:pt x="80" y="322"/>
                    <a:pt x="70" y="310"/>
                  </a:cubicBezTo>
                  <a:cubicBezTo>
                    <a:pt x="57" y="294"/>
                    <a:pt x="72" y="269"/>
                    <a:pt x="81" y="255"/>
                  </a:cubicBezTo>
                  <a:cubicBezTo>
                    <a:pt x="98" y="232"/>
                    <a:pt x="118" y="213"/>
                    <a:pt x="141" y="196"/>
                  </a:cubicBezTo>
                  <a:cubicBezTo>
                    <a:pt x="150" y="213"/>
                    <a:pt x="165" y="227"/>
                    <a:pt x="182" y="235"/>
                  </a:cubicBezTo>
                  <a:close/>
                  <a:moveTo>
                    <a:pt x="109" y="362"/>
                  </a:moveTo>
                  <a:cubicBezTo>
                    <a:pt x="80" y="373"/>
                    <a:pt x="53" y="370"/>
                    <a:pt x="34" y="343"/>
                  </a:cubicBezTo>
                  <a:cubicBezTo>
                    <a:pt x="19" y="323"/>
                    <a:pt x="13" y="300"/>
                    <a:pt x="21" y="276"/>
                  </a:cubicBezTo>
                  <a:cubicBezTo>
                    <a:pt x="30" y="249"/>
                    <a:pt x="51" y="227"/>
                    <a:pt x="69" y="205"/>
                  </a:cubicBezTo>
                  <a:cubicBezTo>
                    <a:pt x="87" y="185"/>
                    <a:pt x="107" y="167"/>
                    <a:pt x="131" y="155"/>
                  </a:cubicBezTo>
                  <a:cubicBezTo>
                    <a:pt x="131" y="156"/>
                    <a:pt x="131" y="156"/>
                    <a:pt x="131" y="157"/>
                  </a:cubicBezTo>
                  <a:cubicBezTo>
                    <a:pt x="129" y="158"/>
                    <a:pt x="126" y="159"/>
                    <a:pt x="124" y="160"/>
                  </a:cubicBezTo>
                  <a:cubicBezTo>
                    <a:pt x="122" y="161"/>
                    <a:pt x="121" y="165"/>
                    <a:pt x="122" y="167"/>
                  </a:cubicBezTo>
                  <a:cubicBezTo>
                    <a:pt x="123" y="169"/>
                    <a:pt x="126" y="169"/>
                    <a:pt x="128" y="168"/>
                  </a:cubicBezTo>
                  <a:cubicBezTo>
                    <a:pt x="129" y="168"/>
                    <a:pt x="130" y="167"/>
                    <a:pt x="132" y="167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0" y="168"/>
                    <a:pt x="128" y="170"/>
                    <a:pt x="126" y="171"/>
                  </a:cubicBezTo>
                  <a:cubicBezTo>
                    <a:pt x="121" y="174"/>
                    <a:pt x="126" y="182"/>
                    <a:pt x="131" y="178"/>
                  </a:cubicBezTo>
                  <a:cubicBezTo>
                    <a:pt x="132" y="178"/>
                    <a:pt x="133" y="177"/>
                    <a:pt x="133" y="177"/>
                  </a:cubicBezTo>
                  <a:cubicBezTo>
                    <a:pt x="134" y="177"/>
                    <a:pt x="134" y="177"/>
                    <a:pt x="134" y="178"/>
                  </a:cubicBezTo>
                  <a:cubicBezTo>
                    <a:pt x="133" y="178"/>
                    <a:pt x="131" y="179"/>
                    <a:pt x="130" y="180"/>
                  </a:cubicBezTo>
                  <a:cubicBezTo>
                    <a:pt x="128" y="182"/>
                    <a:pt x="127" y="184"/>
                    <a:pt x="129" y="186"/>
                  </a:cubicBezTo>
                  <a:cubicBezTo>
                    <a:pt x="130" y="188"/>
                    <a:pt x="133" y="189"/>
                    <a:pt x="135" y="188"/>
                  </a:cubicBezTo>
                  <a:cubicBezTo>
                    <a:pt x="136" y="187"/>
                    <a:pt x="136" y="187"/>
                    <a:pt x="137" y="187"/>
                  </a:cubicBezTo>
                  <a:cubicBezTo>
                    <a:pt x="137" y="187"/>
                    <a:pt x="137" y="187"/>
                    <a:pt x="137" y="187"/>
                  </a:cubicBezTo>
                  <a:cubicBezTo>
                    <a:pt x="137" y="187"/>
                    <a:pt x="137" y="187"/>
                    <a:pt x="137" y="187"/>
                  </a:cubicBezTo>
                  <a:cubicBezTo>
                    <a:pt x="106" y="211"/>
                    <a:pt x="61" y="247"/>
                    <a:pt x="57" y="289"/>
                  </a:cubicBezTo>
                  <a:cubicBezTo>
                    <a:pt x="56" y="303"/>
                    <a:pt x="60" y="320"/>
                    <a:pt x="74" y="324"/>
                  </a:cubicBezTo>
                  <a:cubicBezTo>
                    <a:pt x="89" y="328"/>
                    <a:pt x="105" y="324"/>
                    <a:pt x="118" y="318"/>
                  </a:cubicBezTo>
                  <a:cubicBezTo>
                    <a:pt x="150" y="301"/>
                    <a:pt x="169" y="264"/>
                    <a:pt x="192" y="238"/>
                  </a:cubicBezTo>
                  <a:cubicBezTo>
                    <a:pt x="206" y="221"/>
                    <a:pt x="226" y="176"/>
                    <a:pt x="187" y="174"/>
                  </a:cubicBezTo>
                  <a:cubicBezTo>
                    <a:pt x="187" y="174"/>
                    <a:pt x="187" y="173"/>
                    <a:pt x="187" y="173"/>
                  </a:cubicBezTo>
                  <a:cubicBezTo>
                    <a:pt x="187" y="173"/>
                    <a:pt x="187" y="173"/>
                    <a:pt x="187" y="173"/>
                  </a:cubicBezTo>
                  <a:cubicBezTo>
                    <a:pt x="193" y="173"/>
                    <a:pt x="193" y="164"/>
                    <a:pt x="187" y="164"/>
                  </a:cubicBezTo>
                  <a:cubicBezTo>
                    <a:pt x="187" y="164"/>
                    <a:pt x="186" y="164"/>
                    <a:pt x="185" y="164"/>
                  </a:cubicBezTo>
                  <a:cubicBezTo>
                    <a:pt x="186" y="164"/>
                    <a:pt x="186" y="164"/>
                    <a:pt x="186" y="163"/>
                  </a:cubicBezTo>
                  <a:cubicBezTo>
                    <a:pt x="188" y="163"/>
                    <a:pt x="190" y="164"/>
                    <a:pt x="192" y="164"/>
                  </a:cubicBezTo>
                  <a:cubicBezTo>
                    <a:pt x="194" y="164"/>
                    <a:pt x="196" y="161"/>
                    <a:pt x="196" y="159"/>
                  </a:cubicBezTo>
                  <a:cubicBezTo>
                    <a:pt x="196" y="157"/>
                    <a:pt x="194" y="155"/>
                    <a:pt x="192" y="155"/>
                  </a:cubicBezTo>
                  <a:cubicBezTo>
                    <a:pt x="190" y="155"/>
                    <a:pt x="189" y="154"/>
                    <a:pt x="188" y="154"/>
                  </a:cubicBezTo>
                  <a:cubicBezTo>
                    <a:pt x="188" y="154"/>
                    <a:pt x="188" y="153"/>
                    <a:pt x="188" y="152"/>
                  </a:cubicBezTo>
                  <a:cubicBezTo>
                    <a:pt x="189" y="153"/>
                    <a:pt x="191" y="153"/>
                    <a:pt x="192" y="153"/>
                  </a:cubicBezTo>
                  <a:cubicBezTo>
                    <a:pt x="194" y="153"/>
                    <a:pt x="196" y="151"/>
                    <a:pt x="196" y="148"/>
                  </a:cubicBezTo>
                  <a:cubicBezTo>
                    <a:pt x="196" y="146"/>
                    <a:pt x="194" y="144"/>
                    <a:pt x="192" y="144"/>
                  </a:cubicBezTo>
                  <a:cubicBezTo>
                    <a:pt x="192" y="143"/>
                    <a:pt x="193" y="143"/>
                    <a:pt x="193" y="142"/>
                  </a:cubicBezTo>
                  <a:cubicBezTo>
                    <a:pt x="219" y="136"/>
                    <a:pt x="237" y="154"/>
                    <a:pt x="243" y="178"/>
                  </a:cubicBezTo>
                  <a:cubicBezTo>
                    <a:pt x="250" y="201"/>
                    <a:pt x="242" y="226"/>
                    <a:pt x="230" y="246"/>
                  </a:cubicBezTo>
                  <a:cubicBezTo>
                    <a:pt x="202" y="293"/>
                    <a:pt x="161" y="342"/>
                    <a:pt x="109" y="362"/>
                  </a:cubicBezTo>
                  <a:close/>
                  <a:moveTo>
                    <a:pt x="249" y="227"/>
                  </a:moveTo>
                  <a:cubicBezTo>
                    <a:pt x="249" y="227"/>
                    <a:pt x="249" y="226"/>
                    <a:pt x="249" y="226"/>
                  </a:cubicBezTo>
                  <a:cubicBezTo>
                    <a:pt x="250" y="226"/>
                    <a:pt x="250" y="226"/>
                    <a:pt x="251" y="225"/>
                  </a:cubicBezTo>
                  <a:cubicBezTo>
                    <a:pt x="254" y="224"/>
                    <a:pt x="256" y="223"/>
                    <a:pt x="259" y="221"/>
                  </a:cubicBezTo>
                  <a:cubicBezTo>
                    <a:pt x="264" y="219"/>
                    <a:pt x="259" y="211"/>
                    <a:pt x="254" y="214"/>
                  </a:cubicBezTo>
                  <a:cubicBezTo>
                    <a:pt x="253" y="214"/>
                    <a:pt x="253" y="214"/>
                    <a:pt x="252" y="215"/>
                  </a:cubicBezTo>
                  <a:cubicBezTo>
                    <a:pt x="252" y="214"/>
                    <a:pt x="253" y="213"/>
                    <a:pt x="253" y="212"/>
                  </a:cubicBezTo>
                  <a:cubicBezTo>
                    <a:pt x="256" y="211"/>
                    <a:pt x="259" y="210"/>
                    <a:pt x="261" y="208"/>
                  </a:cubicBezTo>
                  <a:cubicBezTo>
                    <a:pt x="264" y="207"/>
                    <a:pt x="264" y="204"/>
                    <a:pt x="263" y="202"/>
                  </a:cubicBezTo>
                  <a:cubicBezTo>
                    <a:pt x="262" y="200"/>
                    <a:pt x="259" y="199"/>
                    <a:pt x="257" y="200"/>
                  </a:cubicBezTo>
                  <a:cubicBezTo>
                    <a:pt x="256" y="201"/>
                    <a:pt x="255" y="201"/>
                    <a:pt x="254" y="202"/>
                  </a:cubicBezTo>
                  <a:cubicBezTo>
                    <a:pt x="254" y="201"/>
                    <a:pt x="254" y="200"/>
                    <a:pt x="254" y="199"/>
                  </a:cubicBezTo>
                  <a:cubicBezTo>
                    <a:pt x="256" y="199"/>
                    <a:pt x="258" y="198"/>
                    <a:pt x="260" y="197"/>
                  </a:cubicBezTo>
                  <a:cubicBezTo>
                    <a:pt x="262" y="197"/>
                    <a:pt x="264" y="194"/>
                    <a:pt x="263" y="192"/>
                  </a:cubicBezTo>
                  <a:cubicBezTo>
                    <a:pt x="262" y="190"/>
                    <a:pt x="260" y="188"/>
                    <a:pt x="257" y="189"/>
                  </a:cubicBezTo>
                  <a:cubicBezTo>
                    <a:pt x="256" y="189"/>
                    <a:pt x="255" y="190"/>
                    <a:pt x="254" y="190"/>
                  </a:cubicBezTo>
                  <a:cubicBezTo>
                    <a:pt x="254" y="189"/>
                    <a:pt x="254" y="188"/>
                    <a:pt x="254" y="187"/>
                  </a:cubicBezTo>
                  <a:cubicBezTo>
                    <a:pt x="273" y="177"/>
                    <a:pt x="286" y="162"/>
                    <a:pt x="300" y="145"/>
                  </a:cubicBezTo>
                  <a:cubicBezTo>
                    <a:pt x="311" y="132"/>
                    <a:pt x="321" y="120"/>
                    <a:pt x="327" y="103"/>
                  </a:cubicBezTo>
                  <a:cubicBezTo>
                    <a:pt x="337" y="72"/>
                    <a:pt x="318" y="41"/>
                    <a:pt x="283" y="47"/>
                  </a:cubicBezTo>
                  <a:cubicBezTo>
                    <a:pt x="242" y="55"/>
                    <a:pt x="212" y="97"/>
                    <a:pt x="190" y="129"/>
                  </a:cubicBezTo>
                  <a:cubicBezTo>
                    <a:pt x="174" y="152"/>
                    <a:pt x="167" y="186"/>
                    <a:pt x="202" y="194"/>
                  </a:cubicBezTo>
                  <a:cubicBezTo>
                    <a:pt x="202" y="195"/>
                    <a:pt x="202" y="195"/>
                    <a:pt x="202" y="196"/>
                  </a:cubicBezTo>
                  <a:cubicBezTo>
                    <a:pt x="200" y="195"/>
                    <a:pt x="198" y="195"/>
                    <a:pt x="196" y="195"/>
                  </a:cubicBezTo>
                  <a:cubicBezTo>
                    <a:pt x="193" y="195"/>
                    <a:pt x="191" y="197"/>
                    <a:pt x="191" y="200"/>
                  </a:cubicBezTo>
                  <a:cubicBezTo>
                    <a:pt x="191" y="202"/>
                    <a:pt x="193" y="204"/>
                    <a:pt x="196" y="204"/>
                  </a:cubicBezTo>
                  <a:cubicBezTo>
                    <a:pt x="197" y="204"/>
                    <a:pt x="198" y="204"/>
                    <a:pt x="200" y="205"/>
                  </a:cubicBezTo>
                  <a:cubicBezTo>
                    <a:pt x="199" y="205"/>
                    <a:pt x="199" y="206"/>
                    <a:pt x="199" y="207"/>
                  </a:cubicBezTo>
                  <a:cubicBezTo>
                    <a:pt x="197" y="207"/>
                    <a:pt x="195" y="206"/>
                    <a:pt x="194" y="206"/>
                  </a:cubicBezTo>
                  <a:cubicBezTo>
                    <a:pt x="188" y="204"/>
                    <a:pt x="186" y="213"/>
                    <a:pt x="191" y="214"/>
                  </a:cubicBezTo>
                  <a:cubicBezTo>
                    <a:pt x="192" y="215"/>
                    <a:pt x="194" y="215"/>
                    <a:pt x="195" y="215"/>
                  </a:cubicBezTo>
                  <a:cubicBezTo>
                    <a:pt x="194" y="216"/>
                    <a:pt x="194" y="217"/>
                    <a:pt x="193" y="218"/>
                  </a:cubicBezTo>
                  <a:cubicBezTo>
                    <a:pt x="191" y="217"/>
                    <a:pt x="190" y="217"/>
                    <a:pt x="188" y="216"/>
                  </a:cubicBezTo>
                  <a:cubicBezTo>
                    <a:pt x="182" y="215"/>
                    <a:pt x="180" y="223"/>
                    <a:pt x="185" y="225"/>
                  </a:cubicBezTo>
                  <a:cubicBezTo>
                    <a:pt x="186" y="225"/>
                    <a:pt x="187" y="225"/>
                    <a:pt x="188" y="226"/>
                  </a:cubicBezTo>
                  <a:cubicBezTo>
                    <a:pt x="188" y="226"/>
                    <a:pt x="187" y="227"/>
                    <a:pt x="187" y="228"/>
                  </a:cubicBezTo>
                  <a:cubicBezTo>
                    <a:pt x="165" y="218"/>
                    <a:pt x="150" y="199"/>
                    <a:pt x="143" y="176"/>
                  </a:cubicBezTo>
                  <a:cubicBezTo>
                    <a:pt x="137" y="154"/>
                    <a:pt x="144" y="139"/>
                    <a:pt x="156" y="120"/>
                  </a:cubicBezTo>
                  <a:cubicBezTo>
                    <a:pt x="184" y="78"/>
                    <a:pt x="229" y="25"/>
                    <a:pt x="282" y="18"/>
                  </a:cubicBezTo>
                  <a:cubicBezTo>
                    <a:pt x="313" y="13"/>
                    <a:pt x="346" y="29"/>
                    <a:pt x="361" y="57"/>
                  </a:cubicBezTo>
                  <a:cubicBezTo>
                    <a:pt x="373" y="81"/>
                    <a:pt x="364" y="109"/>
                    <a:pt x="352" y="131"/>
                  </a:cubicBezTo>
                  <a:cubicBezTo>
                    <a:pt x="329" y="172"/>
                    <a:pt x="296" y="217"/>
                    <a:pt x="249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9" name="稻壳儿春秋广告/盗版必究        原创来源：http://chn.docer.com/works?userid=199329941#!/work_time"/>
            <p:cNvSpPr/>
            <p:nvPr/>
          </p:nvSpPr>
          <p:spPr bwMode="auto">
            <a:xfrm>
              <a:off x="4094163" y="2281239"/>
              <a:ext cx="144463" cy="96838"/>
            </a:xfrm>
            <a:custGeom>
              <a:avLst/>
              <a:gdLst>
                <a:gd name="T0" fmla="*/ 46 w 56"/>
                <a:gd name="T1" fmla="*/ 3 h 38"/>
                <a:gd name="T2" fmla="*/ 4 w 56"/>
                <a:gd name="T3" fmla="*/ 28 h 38"/>
                <a:gd name="T4" fmla="*/ 11 w 56"/>
                <a:gd name="T5" fmla="*/ 34 h 38"/>
                <a:gd name="T6" fmla="*/ 51 w 56"/>
                <a:gd name="T7" fmla="*/ 10 h 38"/>
                <a:gd name="T8" fmla="*/ 46 w 56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8">
                  <a:moveTo>
                    <a:pt x="46" y="3"/>
                  </a:moveTo>
                  <a:cubicBezTo>
                    <a:pt x="31" y="9"/>
                    <a:pt x="17" y="17"/>
                    <a:pt x="4" y="28"/>
                  </a:cubicBezTo>
                  <a:cubicBezTo>
                    <a:pt x="0" y="32"/>
                    <a:pt x="6" y="38"/>
                    <a:pt x="11" y="34"/>
                  </a:cubicBezTo>
                  <a:cubicBezTo>
                    <a:pt x="23" y="24"/>
                    <a:pt x="36" y="17"/>
                    <a:pt x="51" y="10"/>
                  </a:cubicBezTo>
                  <a:cubicBezTo>
                    <a:pt x="56" y="8"/>
                    <a:pt x="52" y="0"/>
                    <a:pt x="4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0" name="稻壳儿春秋广告/盗版必究        原创来源：http://chn.docer.com/works?userid=199329941#!/work_time"/>
            <p:cNvSpPr/>
            <p:nvPr/>
          </p:nvSpPr>
          <p:spPr bwMode="auto">
            <a:xfrm>
              <a:off x="4244976" y="2278064"/>
              <a:ext cx="28575" cy="23813"/>
            </a:xfrm>
            <a:custGeom>
              <a:avLst/>
              <a:gdLst>
                <a:gd name="T0" fmla="*/ 6 w 11"/>
                <a:gd name="T1" fmla="*/ 0 h 9"/>
                <a:gd name="T2" fmla="*/ 6 w 11"/>
                <a:gd name="T3" fmla="*/ 9 h 9"/>
                <a:gd name="T4" fmla="*/ 6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0" y="0"/>
                    <a:pt x="0" y="9"/>
                    <a:pt x="6" y="9"/>
                  </a:cubicBezTo>
                  <a:cubicBezTo>
                    <a:pt x="11" y="9"/>
                    <a:pt x="11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1" name="稻壳儿春秋广告/盗版必究        原创来源：http://chn.docer.com/works?userid=199329941#!/work_time"/>
            <p:cNvSpPr/>
            <p:nvPr/>
          </p:nvSpPr>
          <p:spPr bwMode="auto">
            <a:xfrm>
              <a:off x="3679826" y="3100389"/>
              <a:ext cx="163513" cy="53975"/>
            </a:xfrm>
            <a:custGeom>
              <a:avLst/>
              <a:gdLst>
                <a:gd name="T0" fmla="*/ 54 w 64"/>
                <a:gd name="T1" fmla="*/ 2 h 21"/>
                <a:gd name="T2" fmla="*/ 8 w 64"/>
                <a:gd name="T3" fmla="*/ 9 h 21"/>
                <a:gd name="T4" fmla="*/ 5 w 64"/>
                <a:gd name="T5" fmla="*/ 18 h 21"/>
                <a:gd name="T6" fmla="*/ 59 w 64"/>
                <a:gd name="T7" fmla="*/ 10 h 21"/>
                <a:gd name="T8" fmla="*/ 54 w 64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1">
                  <a:moveTo>
                    <a:pt x="54" y="2"/>
                  </a:moveTo>
                  <a:cubicBezTo>
                    <a:pt x="40" y="9"/>
                    <a:pt x="24" y="12"/>
                    <a:pt x="8" y="9"/>
                  </a:cubicBezTo>
                  <a:cubicBezTo>
                    <a:pt x="2" y="9"/>
                    <a:pt x="0" y="17"/>
                    <a:pt x="5" y="18"/>
                  </a:cubicBezTo>
                  <a:cubicBezTo>
                    <a:pt x="24" y="21"/>
                    <a:pt x="42" y="18"/>
                    <a:pt x="59" y="10"/>
                  </a:cubicBezTo>
                  <a:cubicBezTo>
                    <a:pt x="64" y="7"/>
                    <a:pt x="60" y="0"/>
                    <a:pt x="5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4" name="稻壳儿春秋广告/盗版必究        原创来源：http://chn.docer.com/works?userid=199329941#!/work_time"/>
            <p:cNvSpPr/>
            <p:nvPr/>
          </p:nvSpPr>
          <p:spPr bwMode="auto">
            <a:xfrm>
              <a:off x="3849688" y="3086101"/>
              <a:ext cx="26988" cy="22225"/>
            </a:xfrm>
            <a:custGeom>
              <a:avLst/>
              <a:gdLst>
                <a:gd name="T0" fmla="*/ 5 w 11"/>
                <a:gd name="T1" fmla="*/ 0 h 9"/>
                <a:gd name="T2" fmla="*/ 5 w 11"/>
                <a:gd name="T3" fmla="*/ 9 h 9"/>
                <a:gd name="T4" fmla="*/ 5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0" y="0"/>
                    <a:pt x="0" y="9"/>
                    <a:pt x="5" y="9"/>
                  </a:cubicBezTo>
                  <a:cubicBezTo>
                    <a:pt x="11" y="9"/>
                    <a:pt x="11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35" name="组合 1434"/>
          <p:cNvGrpSpPr/>
          <p:nvPr/>
        </p:nvGrpSpPr>
        <p:grpSpPr>
          <a:xfrm>
            <a:off x="4908551" y="2255839"/>
            <a:ext cx="1008063" cy="949325"/>
            <a:chOff x="4908551" y="2255839"/>
            <a:chExt cx="1008063" cy="949325"/>
          </a:xfrm>
          <a:solidFill>
            <a:schemeClr val="bg2">
              <a:lumMod val="25000"/>
            </a:schemeClr>
          </a:solidFill>
        </p:grpSpPr>
        <p:sp>
          <p:nvSpPr>
            <p:cNvPr id="136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908551" y="2255839"/>
              <a:ext cx="1008063" cy="949325"/>
            </a:xfrm>
            <a:custGeom>
              <a:avLst/>
              <a:gdLst>
                <a:gd name="T0" fmla="*/ 375 w 394"/>
                <a:gd name="T1" fmla="*/ 129 h 371"/>
                <a:gd name="T2" fmla="*/ 328 w 394"/>
                <a:gd name="T3" fmla="*/ 113 h 371"/>
                <a:gd name="T4" fmla="*/ 249 w 394"/>
                <a:gd name="T5" fmla="*/ 113 h 371"/>
                <a:gd name="T6" fmla="*/ 232 w 394"/>
                <a:gd name="T7" fmla="*/ 47 h 371"/>
                <a:gd name="T8" fmla="*/ 196 w 394"/>
                <a:gd name="T9" fmla="*/ 3 h 371"/>
                <a:gd name="T10" fmla="*/ 162 w 394"/>
                <a:gd name="T11" fmla="*/ 27 h 371"/>
                <a:gd name="T12" fmla="*/ 132 w 394"/>
                <a:gd name="T13" fmla="*/ 114 h 371"/>
                <a:gd name="T14" fmla="*/ 44 w 394"/>
                <a:gd name="T15" fmla="*/ 115 h 371"/>
                <a:gd name="T16" fmla="*/ 7 w 394"/>
                <a:gd name="T17" fmla="*/ 132 h 371"/>
                <a:gd name="T18" fmla="*/ 23 w 394"/>
                <a:gd name="T19" fmla="*/ 170 h 371"/>
                <a:gd name="T20" fmla="*/ 54 w 394"/>
                <a:gd name="T21" fmla="*/ 192 h 371"/>
                <a:gd name="T22" fmla="*/ 92 w 394"/>
                <a:gd name="T23" fmla="*/ 220 h 371"/>
                <a:gd name="T24" fmla="*/ 82 w 394"/>
                <a:gd name="T25" fmla="*/ 267 h 371"/>
                <a:gd name="T26" fmla="*/ 69 w 394"/>
                <a:gd name="T27" fmla="*/ 306 h 371"/>
                <a:gd name="T28" fmla="*/ 79 w 394"/>
                <a:gd name="T29" fmla="*/ 355 h 371"/>
                <a:gd name="T30" fmla="*/ 127 w 394"/>
                <a:gd name="T31" fmla="*/ 337 h 371"/>
                <a:gd name="T32" fmla="*/ 192 w 394"/>
                <a:gd name="T33" fmla="*/ 289 h 371"/>
                <a:gd name="T34" fmla="*/ 256 w 394"/>
                <a:gd name="T35" fmla="*/ 343 h 371"/>
                <a:gd name="T36" fmla="*/ 305 w 394"/>
                <a:gd name="T37" fmla="*/ 353 h 371"/>
                <a:gd name="T38" fmla="*/ 314 w 394"/>
                <a:gd name="T39" fmla="*/ 309 h 371"/>
                <a:gd name="T40" fmla="*/ 288 w 394"/>
                <a:gd name="T41" fmla="*/ 227 h 371"/>
                <a:gd name="T42" fmla="*/ 355 w 394"/>
                <a:gd name="T43" fmla="*/ 177 h 371"/>
                <a:gd name="T44" fmla="*/ 375 w 394"/>
                <a:gd name="T45" fmla="*/ 129 h 371"/>
                <a:gd name="T46" fmla="*/ 325 w 394"/>
                <a:gd name="T47" fmla="*/ 184 h 371"/>
                <a:gd name="T48" fmla="*/ 278 w 394"/>
                <a:gd name="T49" fmla="*/ 219 h 371"/>
                <a:gd name="T50" fmla="*/ 275 w 394"/>
                <a:gd name="T51" fmla="*/ 226 h 371"/>
                <a:gd name="T52" fmla="*/ 291 w 394"/>
                <a:gd name="T53" fmla="*/ 282 h 371"/>
                <a:gd name="T54" fmla="*/ 304 w 394"/>
                <a:gd name="T55" fmla="*/ 333 h 371"/>
                <a:gd name="T56" fmla="*/ 197 w 394"/>
                <a:gd name="T57" fmla="*/ 277 h 371"/>
                <a:gd name="T58" fmla="*/ 190 w 394"/>
                <a:gd name="T59" fmla="*/ 276 h 371"/>
                <a:gd name="T60" fmla="*/ 149 w 394"/>
                <a:gd name="T61" fmla="*/ 306 h 371"/>
                <a:gd name="T62" fmla="*/ 99 w 394"/>
                <a:gd name="T63" fmla="*/ 341 h 371"/>
                <a:gd name="T64" fmla="*/ 80 w 394"/>
                <a:gd name="T65" fmla="*/ 335 h 371"/>
                <a:gd name="T66" fmla="*/ 79 w 394"/>
                <a:gd name="T67" fmla="*/ 320 h 371"/>
                <a:gd name="T68" fmla="*/ 86 w 394"/>
                <a:gd name="T69" fmla="*/ 292 h 371"/>
                <a:gd name="T70" fmla="*/ 110 w 394"/>
                <a:gd name="T71" fmla="*/ 225 h 371"/>
                <a:gd name="T72" fmla="*/ 109 w 394"/>
                <a:gd name="T73" fmla="*/ 219 h 371"/>
                <a:gd name="T74" fmla="*/ 68 w 394"/>
                <a:gd name="T75" fmla="*/ 187 h 371"/>
                <a:gd name="T76" fmla="*/ 20 w 394"/>
                <a:gd name="T77" fmla="*/ 149 h 371"/>
                <a:gd name="T78" fmla="*/ 71 w 394"/>
                <a:gd name="T79" fmla="*/ 127 h 371"/>
                <a:gd name="T80" fmla="*/ 135 w 394"/>
                <a:gd name="T81" fmla="*/ 126 h 371"/>
                <a:gd name="T82" fmla="*/ 141 w 394"/>
                <a:gd name="T83" fmla="*/ 123 h 371"/>
                <a:gd name="T84" fmla="*/ 160 w 394"/>
                <a:gd name="T85" fmla="*/ 73 h 371"/>
                <a:gd name="T86" fmla="*/ 196 w 394"/>
                <a:gd name="T87" fmla="*/ 16 h 371"/>
                <a:gd name="T88" fmla="*/ 227 w 394"/>
                <a:gd name="T89" fmla="*/ 76 h 371"/>
                <a:gd name="T90" fmla="*/ 239 w 394"/>
                <a:gd name="T91" fmla="*/ 121 h 371"/>
                <a:gd name="T92" fmla="*/ 245 w 394"/>
                <a:gd name="T93" fmla="*/ 125 h 371"/>
                <a:gd name="T94" fmla="*/ 290 w 394"/>
                <a:gd name="T95" fmla="*/ 125 h 371"/>
                <a:gd name="T96" fmla="*/ 347 w 394"/>
                <a:gd name="T97" fmla="*/ 126 h 371"/>
                <a:gd name="T98" fmla="*/ 325 w 394"/>
                <a:gd name="T99" fmla="*/ 1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4" h="371">
                  <a:moveTo>
                    <a:pt x="375" y="129"/>
                  </a:moveTo>
                  <a:cubicBezTo>
                    <a:pt x="368" y="110"/>
                    <a:pt x="345" y="114"/>
                    <a:pt x="328" y="113"/>
                  </a:cubicBezTo>
                  <a:cubicBezTo>
                    <a:pt x="302" y="112"/>
                    <a:pt x="275" y="115"/>
                    <a:pt x="249" y="113"/>
                  </a:cubicBezTo>
                  <a:cubicBezTo>
                    <a:pt x="243" y="91"/>
                    <a:pt x="238" y="69"/>
                    <a:pt x="232" y="47"/>
                  </a:cubicBezTo>
                  <a:cubicBezTo>
                    <a:pt x="227" y="28"/>
                    <a:pt x="217" y="7"/>
                    <a:pt x="196" y="3"/>
                  </a:cubicBezTo>
                  <a:cubicBezTo>
                    <a:pt x="178" y="0"/>
                    <a:pt x="168" y="11"/>
                    <a:pt x="162" y="27"/>
                  </a:cubicBezTo>
                  <a:cubicBezTo>
                    <a:pt x="151" y="56"/>
                    <a:pt x="144" y="86"/>
                    <a:pt x="132" y="114"/>
                  </a:cubicBezTo>
                  <a:cubicBezTo>
                    <a:pt x="102" y="114"/>
                    <a:pt x="73" y="113"/>
                    <a:pt x="44" y="115"/>
                  </a:cubicBezTo>
                  <a:cubicBezTo>
                    <a:pt x="30" y="116"/>
                    <a:pt x="12" y="117"/>
                    <a:pt x="7" y="132"/>
                  </a:cubicBezTo>
                  <a:cubicBezTo>
                    <a:pt x="0" y="148"/>
                    <a:pt x="11" y="161"/>
                    <a:pt x="23" y="170"/>
                  </a:cubicBezTo>
                  <a:cubicBezTo>
                    <a:pt x="33" y="178"/>
                    <a:pt x="44" y="185"/>
                    <a:pt x="54" y="192"/>
                  </a:cubicBezTo>
                  <a:cubicBezTo>
                    <a:pt x="66" y="201"/>
                    <a:pt x="82" y="209"/>
                    <a:pt x="92" y="220"/>
                  </a:cubicBezTo>
                  <a:cubicBezTo>
                    <a:pt x="100" y="231"/>
                    <a:pt x="87" y="254"/>
                    <a:pt x="82" y="267"/>
                  </a:cubicBezTo>
                  <a:cubicBezTo>
                    <a:pt x="78" y="280"/>
                    <a:pt x="72" y="293"/>
                    <a:pt x="69" y="306"/>
                  </a:cubicBezTo>
                  <a:cubicBezTo>
                    <a:pt x="65" y="322"/>
                    <a:pt x="64" y="345"/>
                    <a:pt x="79" y="355"/>
                  </a:cubicBezTo>
                  <a:cubicBezTo>
                    <a:pt x="95" y="365"/>
                    <a:pt x="116" y="346"/>
                    <a:pt x="127" y="337"/>
                  </a:cubicBezTo>
                  <a:cubicBezTo>
                    <a:pt x="149" y="322"/>
                    <a:pt x="170" y="304"/>
                    <a:pt x="192" y="289"/>
                  </a:cubicBezTo>
                  <a:cubicBezTo>
                    <a:pt x="212" y="309"/>
                    <a:pt x="234" y="327"/>
                    <a:pt x="256" y="343"/>
                  </a:cubicBezTo>
                  <a:cubicBezTo>
                    <a:pt x="270" y="353"/>
                    <a:pt x="289" y="364"/>
                    <a:pt x="305" y="353"/>
                  </a:cubicBezTo>
                  <a:cubicBezTo>
                    <a:pt x="320" y="344"/>
                    <a:pt x="319" y="324"/>
                    <a:pt x="314" y="309"/>
                  </a:cubicBezTo>
                  <a:cubicBezTo>
                    <a:pt x="306" y="282"/>
                    <a:pt x="297" y="254"/>
                    <a:pt x="288" y="227"/>
                  </a:cubicBezTo>
                  <a:cubicBezTo>
                    <a:pt x="311" y="211"/>
                    <a:pt x="333" y="194"/>
                    <a:pt x="355" y="177"/>
                  </a:cubicBezTo>
                  <a:cubicBezTo>
                    <a:pt x="370" y="165"/>
                    <a:pt x="382" y="150"/>
                    <a:pt x="375" y="129"/>
                  </a:cubicBezTo>
                  <a:close/>
                  <a:moveTo>
                    <a:pt x="325" y="184"/>
                  </a:moveTo>
                  <a:cubicBezTo>
                    <a:pt x="309" y="196"/>
                    <a:pt x="294" y="208"/>
                    <a:pt x="278" y="219"/>
                  </a:cubicBezTo>
                  <a:cubicBezTo>
                    <a:pt x="276" y="221"/>
                    <a:pt x="275" y="224"/>
                    <a:pt x="275" y="226"/>
                  </a:cubicBezTo>
                  <a:cubicBezTo>
                    <a:pt x="281" y="245"/>
                    <a:pt x="285" y="263"/>
                    <a:pt x="291" y="282"/>
                  </a:cubicBezTo>
                  <a:cubicBezTo>
                    <a:pt x="296" y="296"/>
                    <a:pt x="310" y="318"/>
                    <a:pt x="304" y="333"/>
                  </a:cubicBezTo>
                  <a:cubicBezTo>
                    <a:pt x="290" y="371"/>
                    <a:pt x="212" y="292"/>
                    <a:pt x="197" y="277"/>
                  </a:cubicBezTo>
                  <a:cubicBezTo>
                    <a:pt x="195" y="276"/>
                    <a:pt x="192" y="275"/>
                    <a:pt x="190" y="276"/>
                  </a:cubicBezTo>
                  <a:cubicBezTo>
                    <a:pt x="176" y="285"/>
                    <a:pt x="162" y="296"/>
                    <a:pt x="149" y="306"/>
                  </a:cubicBezTo>
                  <a:cubicBezTo>
                    <a:pt x="134" y="317"/>
                    <a:pt x="117" y="335"/>
                    <a:pt x="99" y="341"/>
                  </a:cubicBezTo>
                  <a:cubicBezTo>
                    <a:pt x="92" y="344"/>
                    <a:pt x="85" y="343"/>
                    <a:pt x="80" y="335"/>
                  </a:cubicBezTo>
                  <a:cubicBezTo>
                    <a:pt x="78" y="332"/>
                    <a:pt x="78" y="324"/>
                    <a:pt x="79" y="320"/>
                  </a:cubicBezTo>
                  <a:cubicBezTo>
                    <a:pt x="79" y="310"/>
                    <a:pt x="83" y="301"/>
                    <a:pt x="86" y="292"/>
                  </a:cubicBezTo>
                  <a:cubicBezTo>
                    <a:pt x="94" y="270"/>
                    <a:pt x="102" y="247"/>
                    <a:pt x="110" y="225"/>
                  </a:cubicBezTo>
                  <a:cubicBezTo>
                    <a:pt x="111" y="223"/>
                    <a:pt x="110" y="220"/>
                    <a:pt x="109" y="219"/>
                  </a:cubicBezTo>
                  <a:cubicBezTo>
                    <a:pt x="95" y="208"/>
                    <a:pt x="82" y="197"/>
                    <a:pt x="68" y="187"/>
                  </a:cubicBezTo>
                  <a:cubicBezTo>
                    <a:pt x="55" y="177"/>
                    <a:pt x="25" y="164"/>
                    <a:pt x="20" y="149"/>
                  </a:cubicBezTo>
                  <a:cubicBezTo>
                    <a:pt x="10" y="121"/>
                    <a:pt x="55" y="127"/>
                    <a:pt x="71" y="127"/>
                  </a:cubicBezTo>
                  <a:cubicBezTo>
                    <a:pt x="92" y="127"/>
                    <a:pt x="114" y="126"/>
                    <a:pt x="135" y="126"/>
                  </a:cubicBezTo>
                  <a:cubicBezTo>
                    <a:pt x="137" y="127"/>
                    <a:pt x="140" y="126"/>
                    <a:pt x="141" y="123"/>
                  </a:cubicBezTo>
                  <a:cubicBezTo>
                    <a:pt x="148" y="107"/>
                    <a:pt x="155" y="90"/>
                    <a:pt x="160" y="73"/>
                  </a:cubicBezTo>
                  <a:cubicBezTo>
                    <a:pt x="166" y="56"/>
                    <a:pt x="171" y="10"/>
                    <a:pt x="196" y="16"/>
                  </a:cubicBezTo>
                  <a:cubicBezTo>
                    <a:pt x="219" y="22"/>
                    <a:pt x="221" y="57"/>
                    <a:pt x="227" y="76"/>
                  </a:cubicBezTo>
                  <a:cubicBezTo>
                    <a:pt x="231" y="91"/>
                    <a:pt x="234" y="106"/>
                    <a:pt x="239" y="121"/>
                  </a:cubicBezTo>
                  <a:cubicBezTo>
                    <a:pt x="240" y="123"/>
                    <a:pt x="242" y="125"/>
                    <a:pt x="245" y="125"/>
                  </a:cubicBezTo>
                  <a:cubicBezTo>
                    <a:pt x="260" y="126"/>
                    <a:pt x="275" y="125"/>
                    <a:pt x="290" y="125"/>
                  </a:cubicBezTo>
                  <a:cubicBezTo>
                    <a:pt x="307" y="124"/>
                    <a:pt x="330" y="121"/>
                    <a:pt x="347" y="126"/>
                  </a:cubicBezTo>
                  <a:cubicBezTo>
                    <a:pt x="394" y="139"/>
                    <a:pt x="337" y="175"/>
                    <a:pt x="325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6" name="稻壳儿春秋广告/盗版必究        原创来源：http://chn.docer.com/works?userid=199329941#!/work_time"/>
            <p:cNvSpPr/>
            <p:nvPr/>
          </p:nvSpPr>
          <p:spPr bwMode="auto">
            <a:xfrm>
              <a:off x="5118101" y="2619376"/>
              <a:ext cx="104775" cy="80963"/>
            </a:xfrm>
            <a:custGeom>
              <a:avLst/>
              <a:gdLst>
                <a:gd name="T0" fmla="*/ 31 w 41"/>
                <a:gd name="T1" fmla="*/ 3 h 32"/>
                <a:gd name="T2" fmla="*/ 4 w 41"/>
                <a:gd name="T3" fmla="*/ 22 h 32"/>
                <a:gd name="T4" fmla="*/ 10 w 41"/>
                <a:gd name="T5" fmla="*/ 28 h 32"/>
                <a:gd name="T6" fmla="*/ 35 w 41"/>
                <a:gd name="T7" fmla="*/ 10 h 32"/>
                <a:gd name="T8" fmla="*/ 31 w 41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2">
                  <a:moveTo>
                    <a:pt x="31" y="3"/>
                  </a:moveTo>
                  <a:cubicBezTo>
                    <a:pt x="21" y="7"/>
                    <a:pt x="12" y="14"/>
                    <a:pt x="4" y="22"/>
                  </a:cubicBezTo>
                  <a:cubicBezTo>
                    <a:pt x="0" y="26"/>
                    <a:pt x="6" y="32"/>
                    <a:pt x="10" y="28"/>
                  </a:cubicBezTo>
                  <a:cubicBezTo>
                    <a:pt x="18" y="21"/>
                    <a:pt x="26" y="15"/>
                    <a:pt x="35" y="10"/>
                  </a:cubicBezTo>
                  <a:cubicBezTo>
                    <a:pt x="41" y="8"/>
                    <a:pt x="36" y="0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7" name="稻壳儿春秋广告/盗版必究        原创来源：http://chn.docer.com/works?userid=199329941#!/work_time"/>
            <p:cNvSpPr/>
            <p:nvPr/>
          </p:nvSpPr>
          <p:spPr bwMode="auto">
            <a:xfrm>
              <a:off x="5167313" y="2635251"/>
              <a:ext cx="130175" cy="85725"/>
            </a:xfrm>
            <a:custGeom>
              <a:avLst/>
              <a:gdLst>
                <a:gd name="T0" fmla="*/ 43 w 51"/>
                <a:gd name="T1" fmla="*/ 3 h 34"/>
                <a:gd name="T2" fmla="*/ 5 w 51"/>
                <a:gd name="T3" fmla="*/ 23 h 34"/>
                <a:gd name="T4" fmla="*/ 9 w 51"/>
                <a:gd name="T5" fmla="*/ 31 h 34"/>
                <a:gd name="T6" fmla="*/ 46 w 51"/>
                <a:gd name="T7" fmla="*/ 11 h 34"/>
                <a:gd name="T8" fmla="*/ 43 w 51"/>
                <a:gd name="T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">
                  <a:moveTo>
                    <a:pt x="43" y="3"/>
                  </a:moveTo>
                  <a:cubicBezTo>
                    <a:pt x="30" y="8"/>
                    <a:pt x="17" y="15"/>
                    <a:pt x="5" y="23"/>
                  </a:cubicBezTo>
                  <a:cubicBezTo>
                    <a:pt x="0" y="26"/>
                    <a:pt x="4" y="34"/>
                    <a:pt x="9" y="31"/>
                  </a:cubicBezTo>
                  <a:cubicBezTo>
                    <a:pt x="21" y="23"/>
                    <a:pt x="33" y="16"/>
                    <a:pt x="46" y="11"/>
                  </a:cubicBezTo>
                  <a:cubicBezTo>
                    <a:pt x="51" y="9"/>
                    <a:pt x="49" y="0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37" name="组合 1436"/>
          <p:cNvGrpSpPr/>
          <p:nvPr/>
        </p:nvGrpSpPr>
        <p:grpSpPr>
          <a:xfrm>
            <a:off x="6248401" y="2314576"/>
            <a:ext cx="1025525" cy="806450"/>
            <a:chOff x="6248401" y="2314576"/>
            <a:chExt cx="1025525" cy="806450"/>
          </a:xfrm>
          <a:solidFill>
            <a:schemeClr val="bg2">
              <a:lumMod val="25000"/>
            </a:schemeClr>
          </a:solidFill>
        </p:grpSpPr>
        <p:sp>
          <p:nvSpPr>
            <p:cNvPr id="136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248401" y="2314576"/>
              <a:ext cx="1025525" cy="806450"/>
            </a:xfrm>
            <a:custGeom>
              <a:avLst/>
              <a:gdLst>
                <a:gd name="T0" fmla="*/ 396 w 401"/>
                <a:gd name="T1" fmla="*/ 147 h 315"/>
                <a:gd name="T2" fmla="*/ 397 w 401"/>
                <a:gd name="T3" fmla="*/ 85 h 315"/>
                <a:gd name="T4" fmla="*/ 396 w 401"/>
                <a:gd name="T5" fmla="*/ 46 h 315"/>
                <a:gd name="T6" fmla="*/ 395 w 401"/>
                <a:gd name="T7" fmla="*/ 12 h 315"/>
                <a:gd name="T8" fmla="*/ 375 w 401"/>
                <a:gd name="T9" fmla="*/ 1 h 315"/>
                <a:gd name="T10" fmla="*/ 302 w 401"/>
                <a:gd name="T11" fmla="*/ 1 h 315"/>
                <a:gd name="T12" fmla="*/ 139 w 401"/>
                <a:gd name="T13" fmla="*/ 0 h 315"/>
                <a:gd name="T14" fmla="*/ 54 w 401"/>
                <a:gd name="T15" fmla="*/ 3 h 315"/>
                <a:gd name="T16" fmla="*/ 18 w 401"/>
                <a:gd name="T17" fmla="*/ 9 h 315"/>
                <a:gd name="T18" fmla="*/ 10 w 401"/>
                <a:gd name="T19" fmla="*/ 28 h 315"/>
                <a:gd name="T20" fmla="*/ 7 w 401"/>
                <a:gd name="T21" fmla="*/ 74 h 315"/>
                <a:gd name="T22" fmla="*/ 4 w 401"/>
                <a:gd name="T23" fmla="*/ 173 h 315"/>
                <a:gd name="T24" fmla="*/ 4 w 401"/>
                <a:gd name="T25" fmla="*/ 253 h 315"/>
                <a:gd name="T26" fmla="*/ 12 w 401"/>
                <a:gd name="T27" fmla="*/ 303 h 315"/>
                <a:gd name="T28" fmla="*/ 69 w 401"/>
                <a:gd name="T29" fmla="*/ 311 h 315"/>
                <a:gd name="T30" fmla="*/ 155 w 401"/>
                <a:gd name="T31" fmla="*/ 313 h 315"/>
                <a:gd name="T32" fmla="*/ 316 w 401"/>
                <a:gd name="T33" fmla="*/ 314 h 315"/>
                <a:gd name="T34" fmla="*/ 379 w 401"/>
                <a:gd name="T35" fmla="*/ 310 h 315"/>
                <a:gd name="T36" fmla="*/ 396 w 401"/>
                <a:gd name="T37" fmla="*/ 289 h 315"/>
                <a:gd name="T38" fmla="*/ 396 w 401"/>
                <a:gd name="T39" fmla="*/ 147 h 315"/>
                <a:gd name="T40" fmla="*/ 38 w 401"/>
                <a:gd name="T41" fmla="*/ 16 h 315"/>
                <a:gd name="T42" fmla="*/ 54 w 401"/>
                <a:gd name="T43" fmla="*/ 15 h 315"/>
                <a:gd name="T44" fmla="*/ 116 w 401"/>
                <a:gd name="T45" fmla="*/ 12 h 315"/>
                <a:gd name="T46" fmla="*/ 251 w 401"/>
                <a:gd name="T47" fmla="*/ 13 h 315"/>
                <a:gd name="T48" fmla="*/ 309 w 401"/>
                <a:gd name="T49" fmla="*/ 13 h 315"/>
                <a:gd name="T50" fmla="*/ 372 w 401"/>
                <a:gd name="T51" fmla="*/ 13 h 315"/>
                <a:gd name="T52" fmla="*/ 383 w 401"/>
                <a:gd name="T53" fmla="*/ 25 h 315"/>
                <a:gd name="T54" fmla="*/ 385 w 401"/>
                <a:gd name="T55" fmla="*/ 53 h 315"/>
                <a:gd name="T56" fmla="*/ 385 w 401"/>
                <a:gd name="T57" fmla="*/ 57 h 315"/>
                <a:gd name="T58" fmla="*/ 20 w 401"/>
                <a:gd name="T59" fmla="*/ 56 h 315"/>
                <a:gd name="T60" fmla="*/ 21 w 401"/>
                <a:gd name="T61" fmla="*/ 36 h 315"/>
                <a:gd name="T62" fmla="*/ 38 w 401"/>
                <a:gd name="T63" fmla="*/ 16 h 315"/>
                <a:gd name="T64" fmla="*/ 386 w 401"/>
                <a:gd name="T65" fmla="*/ 236 h 315"/>
                <a:gd name="T66" fmla="*/ 384 w 401"/>
                <a:gd name="T67" fmla="*/ 285 h 315"/>
                <a:gd name="T68" fmla="*/ 367 w 401"/>
                <a:gd name="T69" fmla="*/ 298 h 315"/>
                <a:gd name="T70" fmla="*/ 333 w 401"/>
                <a:gd name="T71" fmla="*/ 302 h 315"/>
                <a:gd name="T72" fmla="*/ 207 w 401"/>
                <a:gd name="T73" fmla="*/ 301 h 315"/>
                <a:gd name="T74" fmla="*/ 57 w 401"/>
                <a:gd name="T75" fmla="*/ 298 h 315"/>
                <a:gd name="T76" fmla="*/ 17 w 401"/>
                <a:gd name="T77" fmla="*/ 280 h 315"/>
                <a:gd name="T78" fmla="*/ 16 w 401"/>
                <a:gd name="T79" fmla="*/ 246 h 315"/>
                <a:gd name="T80" fmla="*/ 16 w 401"/>
                <a:gd name="T81" fmla="*/ 173 h 315"/>
                <a:gd name="T82" fmla="*/ 19 w 401"/>
                <a:gd name="T83" fmla="*/ 65 h 315"/>
                <a:gd name="T84" fmla="*/ 385 w 401"/>
                <a:gd name="T85" fmla="*/ 66 h 315"/>
                <a:gd name="T86" fmla="*/ 384 w 401"/>
                <a:gd name="T87" fmla="*/ 117 h 315"/>
                <a:gd name="T88" fmla="*/ 386 w 401"/>
                <a:gd name="T89" fmla="*/ 23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1" h="315">
                  <a:moveTo>
                    <a:pt x="396" y="147"/>
                  </a:moveTo>
                  <a:cubicBezTo>
                    <a:pt x="396" y="126"/>
                    <a:pt x="396" y="106"/>
                    <a:pt x="397" y="85"/>
                  </a:cubicBezTo>
                  <a:cubicBezTo>
                    <a:pt x="397" y="72"/>
                    <a:pt x="397" y="59"/>
                    <a:pt x="396" y="46"/>
                  </a:cubicBezTo>
                  <a:cubicBezTo>
                    <a:pt x="396" y="36"/>
                    <a:pt x="398" y="22"/>
                    <a:pt x="395" y="12"/>
                  </a:cubicBezTo>
                  <a:cubicBezTo>
                    <a:pt x="392" y="2"/>
                    <a:pt x="384" y="2"/>
                    <a:pt x="375" y="1"/>
                  </a:cubicBezTo>
                  <a:cubicBezTo>
                    <a:pt x="350" y="0"/>
                    <a:pt x="326" y="1"/>
                    <a:pt x="302" y="1"/>
                  </a:cubicBezTo>
                  <a:cubicBezTo>
                    <a:pt x="247" y="1"/>
                    <a:pt x="193" y="1"/>
                    <a:pt x="139" y="0"/>
                  </a:cubicBezTo>
                  <a:cubicBezTo>
                    <a:pt x="110" y="0"/>
                    <a:pt x="82" y="1"/>
                    <a:pt x="54" y="3"/>
                  </a:cubicBezTo>
                  <a:cubicBezTo>
                    <a:pt x="43" y="4"/>
                    <a:pt x="26" y="2"/>
                    <a:pt x="18" y="9"/>
                  </a:cubicBezTo>
                  <a:cubicBezTo>
                    <a:pt x="12" y="14"/>
                    <a:pt x="12" y="21"/>
                    <a:pt x="10" y="28"/>
                  </a:cubicBezTo>
                  <a:cubicBezTo>
                    <a:pt x="8" y="43"/>
                    <a:pt x="7" y="58"/>
                    <a:pt x="7" y="74"/>
                  </a:cubicBezTo>
                  <a:cubicBezTo>
                    <a:pt x="5" y="107"/>
                    <a:pt x="6" y="140"/>
                    <a:pt x="4" y="173"/>
                  </a:cubicBezTo>
                  <a:cubicBezTo>
                    <a:pt x="2" y="200"/>
                    <a:pt x="3" y="226"/>
                    <a:pt x="4" y="253"/>
                  </a:cubicBezTo>
                  <a:cubicBezTo>
                    <a:pt x="5" y="268"/>
                    <a:pt x="0" y="292"/>
                    <a:pt x="12" y="303"/>
                  </a:cubicBezTo>
                  <a:cubicBezTo>
                    <a:pt x="26" y="315"/>
                    <a:pt x="53" y="310"/>
                    <a:pt x="69" y="311"/>
                  </a:cubicBezTo>
                  <a:cubicBezTo>
                    <a:pt x="98" y="311"/>
                    <a:pt x="126" y="312"/>
                    <a:pt x="155" y="313"/>
                  </a:cubicBezTo>
                  <a:cubicBezTo>
                    <a:pt x="208" y="313"/>
                    <a:pt x="262" y="312"/>
                    <a:pt x="316" y="314"/>
                  </a:cubicBezTo>
                  <a:cubicBezTo>
                    <a:pt x="336" y="314"/>
                    <a:pt x="359" y="314"/>
                    <a:pt x="379" y="310"/>
                  </a:cubicBezTo>
                  <a:cubicBezTo>
                    <a:pt x="391" y="308"/>
                    <a:pt x="395" y="301"/>
                    <a:pt x="396" y="289"/>
                  </a:cubicBezTo>
                  <a:cubicBezTo>
                    <a:pt x="401" y="242"/>
                    <a:pt x="398" y="194"/>
                    <a:pt x="396" y="147"/>
                  </a:cubicBezTo>
                  <a:close/>
                  <a:moveTo>
                    <a:pt x="38" y="16"/>
                  </a:moveTo>
                  <a:cubicBezTo>
                    <a:pt x="43" y="15"/>
                    <a:pt x="48" y="15"/>
                    <a:pt x="54" y="15"/>
                  </a:cubicBezTo>
                  <a:cubicBezTo>
                    <a:pt x="74" y="14"/>
                    <a:pt x="95" y="13"/>
                    <a:pt x="116" y="12"/>
                  </a:cubicBezTo>
                  <a:cubicBezTo>
                    <a:pt x="161" y="12"/>
                    <a:pt x="206" y="13"/>
                    <a:pt x="251" y="13"/>
                  </a:cubicBezTo>
                  <a:cubicBezTo>
                    <a:pt x="270" y="13"/>
                    <a:pt x="290" y="13"/>
                    <a:pt x="309" y="13"/>
                  </a:cubicBezTo>
                  <a:cubicBezTo>
                    <a:pt x="329" y="13"/>
                    <a:pt x="351" y="11"/>
                    <a:pt x="372" y="13"/>
                  </a:cubicBezTo>
                  <a:cubicBezTo>
                    <a:pt x="381" y="15"/>
                    <a:pt x="382" y="15"/>
                    <a:pt x="383" y="25"/>
                  </a:cubicBezTo>
                  <a:cubicBezTo>
                    <a:pt x="385" y="34"/>
                    <a:pt x="384" y="44"/>
                    <a:pt x="385" y="53"/>
                  </a:cubicBezTo>
                  <a:cubicBezTo>
                    <a:pt x="385" y="55"/>
                    <a:pt x="385" y="56"/>
                    <a:pt x="385" y="57"/>
                  </a:cubicBezTo>
                  <a:cubicBezTo>
                    <a:pt x="263" y="53"/>
                    <a:pt x="141" y="52"/>
                    <a:pt x="20" y="56"/>
                  </a:cubicBezTo>
                  <a:cubicBezTo>
                    <a:pt x="20" y="49"/>
                    <a:pt x="21" y="42"/>
                    <a:pt x="21" y="36"/>
                  </a:cubicBezTo>
                  <a:cubicBezTo>
                    <a:pt x="23" y="23"/>
                    <a:pt x="25" y="17"/>
                    <a:pt x="38" y="16"/>
                  </a:cubicBezTo>
                  <a:close/>
                  <a:moveTo>
                    <a:pt x="386" y="236"/>
                  </a:moveTo>
                  <a:cubicBezTo>
                    <a:pt x="385" y="252"/>
                    <a:pt x="386" y="269"/>
                    <a:pt x="384" y="285"/>
                  </a:cubicBezTo>
                  <a:cubicBezTo>
                    <a:pt x="383" y="297"/>
                    <a:pt x="378" y="297"/>
                    <a:pt x="367" y="298"/>
                  </a:cubicBezTo>
                  <a:cubicBezTo>
                    <a:pt x="356" y="300"/>
                    <a:pt x="345" y="302"/>
                    <a:pt x="333" y="302"/>
                  </a:cubicBezTo>
                  <a:cubicBezTo>
                    <a:pt x="291" y="303"/>
                    <a:pt x="249" y="301"/>
                    <a:pt x="207" y="301"/>
                  </a:cubicBezTo>
                  <a:cubicBezTo>
                    <a:pt x="157" y="301"/>
                    <a:pt x="107" y="300"/>
                    <a:pt x="57" y="298"/>
                  </a:cubicBezTo>
                  <a:cubicBezTo>
                    <a:pt x="42" y="298"/>
                    <a:pt x="18" y="300"/>
                    <a:pt x="17" y="280"/>
                  </a:cubicBezTo>
                  <a:cubicBezTo>
                    <a:pt x="16" y="268"/>
                    <a:pt x="16" y="257"/>
                    <a:pt x="16" y="246"/>
                  </a:cubicBezTo>
                  <a:cubicBezTo>
                    <a:pt x="15" y="221"/>
                    <a:pt x="14" y="197"/>
                    <a:pt x="16" y="173"/>
                  </a:cubicBezTo>
                  <a:cubicBezTo>
                    <a:pt x="18" y="137"/>
                    <a:pt x="17" y="101"/>
                    <a:pt x="19" y="65"/>
                  </a:cubicBezTo>
                  <a:cubicBezTo>
                    <a:pt x="141" y="61"/>
                    <a:pt x="263" y="62"/>
                    <a:pt x="385" y="66"/>
                  </a:cubicBezTo>
                  <a:cubicBezTo>
                    <a:pt x="385" y="83"/>
                    <a:pt x="384" y="100"/>
                    <a:pt x="384" y="117"/>
                  </a:cubicBezTo>
                  <a:cubicBezTo>
                    <a:pt x="384" y="157"/>
                    <a:pt x="387" y="196"/>
                    <a:pt x="386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332538" y="2370139"/>
              <a:ext cx="79375" cy="71438"/>
            </a:xfrm>
            <a:custGeom>
              <a:avLst/>
              <a:gdLst>
                <a:gd name="T0" fmla="*/ 16 w 31"/>
                <a:gd name="T1" fmla="*/ 27 h 28"/>
                <a:gd name="T2" fmla="*/ 30 w 31"/>
                <a:gd name="T3" fmla="*/ 13 h 28"/>
                <a:gd name="T4" fmla="*/ 16 w 31"/>
                <a:gd name="T5" fmla="*/ 0 h 28"/>
                <a:gd name="T6" fmla="*/ 1 w 31"/>
                <a:gd name="T7" fmla="*/ 14 h 28"/>
                <a:gd name="T8" fmla="*/ 16 w 31"/>
                <a:gd name="T9" fmla="*/ 27 h 28"/>
                <a:gd name="T10" fmla="*/ 11 w 31"/>
                <a:gd name="T11" fmla="*/ 15 h 28"/>
                <a:gd name="T12" fmla="*/ 16 w 31"/>
                <a:gd name="T13" fmla="*/ 9 h 28"/>
                <a:gd name="T14" fmla="*/ 20 w 31"/>
                <a:gd name="T15" fmla="*/ 13 h 28"/>
                <a:gd name="T16" fmla="*/ 16 w 31"/>
                <a:gd name="T17" fmla="*/ 18 h 28"/>
                <a:gd name="T18" fmla="*/ 12 w 31"/>
                <a:gd name="T19" fmla="*/ 17 h 28"/>
                <a:gd name="T20" fmla="*/ 11 w 31"/>
                <a:gd name="T2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8">
                  <a:moveTo>
                    <a:pt x="16" y="27"/>
                  </a:moveTo>
                  <a:cubicBezTo>
                    <a:pt x="23" y="26"/>
                    <a:pt x="31" y="22"/>
                    <a:pt x="30" y="13"/>
                  </a:cubicBezTo>
                  <a:cubicBezTo>
                    <a:pt x="28" y="6"/>
                    <a:pt x="23" y="0"/>
                    <a:pt x="16" y="0"/>
                  </a:cubicBezTo>
                  <a:cubicBezTo>
                    <a:pt x="8" y="0"/>
                    <a:pt x="3" y="7"/>
                    <a:pt x="1" y="14"/>
                  </a:cubicBezTo>
                  <a:cubicBezTo>
                    <a:pt x="0" y="23"/>
                    <a:pt x="8" y="28"/>
                    <a:pt x="16" y="27"/>
                  </a:cubicBezTo>
                  <a:close/>
                  <a:moveTo>
                    <a:pt x="11" y="15"/>
                  </a:moveTo>
                  <a:cubicBezTo>
                    <a:pt x="11" y="12"/>
                    <a:pt x="13" y="9"/>
                    <a:pt x="16" y="9"/>
                  </a:cubicBezTo>
                  <a:cubicBezTo>
                    <a:pt x="18" y="9"/>
                    <a:pt x="20" y="10"/>
                    <a:pt x="20" y="13"/>
                  </a:cubicBezTo>
                  <a:cubicBezTo>
                    <a:pt x="21" y="16"/>
                    <a:pt x="19" y="17"/>
                    <a:pt x="16" y="18"/>
                  </a:cubicBezTo>
                  <a:cubicBezTo>
                    <a:pt x="14" y="18"/>
                    <a:pt x="13" y="18"/>
                    <a:pt x="12" y="17"/>
                  </a:cubicBezTo>
                  <a:cubicBezTo>
                    <a:pt x="10" y="17"/>
                    <a:pt x="10" y="16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432551" y="2365376"/>
              <a:ext cx="79375" cy="74613"/>
            </a:xfrm>
            <a:custGeom>
              <a:avLst/>
              <a:gdLst>
                <a:gd name="T0" fmla="*/ 15 w 31"/>
                <a:gd name="T1" fmla="*/ 28 h 29"/>
                <a:gd name="T2" fmla="*/ 30 w 31"/>
                <a:gd name="T3" fmla="*/ 15 h 29"/>
                <a:gd name="T4" fmla="*/ 16 w 31"/>
                <a:gd name="T5" fmla="*/ 1 h 29"/>
                <a:gd name="T6" fmla="*/ 1 w 31"/>
                <a:gd name="T7" fmla="*/ 13 h 29"/>
                <a:gd name="T8" fmla="*/ 15 w 31"/>
                <a:gd name="T9" fmla="*/ 28 h 29"/>
                <a:gd name="T10" fmla="*/ 10 w 31"/>
                <a:gd name="T11" fmla="*/ 13 h 29"/>
                <a:gd name="T12" fmla="*/ 16 w 31"/>
                <a:gd name="T13" fmla="*/ 10 h 29"/>
                <a:gd name="T14" fmla="*/ 21 w 31"/>
                <a:gd name="T15" fmla="*/ 14 h 29"/>
                <a:gd name="T16" fmla="*/ 15 w 31"/>
                <a:gd name="T17" fmla="*/ 19 h 29"/>
                <a:gd name="T18" fmla="*/ 10 w 31"/>
                <a:gd name="T1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9">
                  <a:moveTo>
                    <a:pt x="15" y="28"/>
                  </a:moveTo>
                  <a:cubicBezTo>
                    <a:pt x="23" y="29"/>
                    <a:pt x="29" y="23"/>
                    <a:pt x="30" y="15"/>
                  </a:cubicBezTo>
                  <a:cubicBezTo>
                    <a:pt x="31" y="7"/>
                    <a:pt x="24" y="1"/>
                    <a:pt x="16" y="1"/>
                  </a:cubicBezTo>
                  <a:cubicBezTo>
                    <a:pt x="9" y="0"/>
                    <a:pt x="1" y="6"/>
                    <a:pt x="1" y="13"/>
                  </a:cubicBezTo>
                  <a:cubicBezTo>
                    <a:pt x="0" y="21"/>
                    <a:pt x="7" y="28"/>
                    <a:pt x="15" y="28"/>
                  </a:cubicBezTo>
                  <a:close/>
                  <a:moveTo>
                    <a:pt x="10" y="13"/>
                  </a:moveTo>
                  <a:cubicBezTo>
                    <a:pt x="10" y="11"/>
                    <a:pt x="14" y="10"/>
                    <a:pt x="16" y="10"/>
                  </a:cubicBezTo>
                  <a:cubicBezTo>
                    <a:pt x="19" y="10"/>
                    <a:pt x="21" y="11"/>
                    <a:pt x="21" y="14"/>
                  </a:cubicBezTo>
                  <a:cubicBezTo>
                    <a:pt x="20" y="18"/>
                    <a:pt x="18" y="20"/>
                    <a:pt x="15" y="19"/>
                  </a:cubicBezTo>
                  <a:cubicBezTo>
                    <a:pt x="12" y="19"/>
                    <a:pt x="9" y="16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532563" y="2362201"/>
              <a:ext cx="76200" cy="74613"/>
            </a:xfrm>
            <a:custGeom>
              <a:avLst/>
              <a:gdLst>
                <a:gd name="T0" fmla="*/ 16 w 30"/>
                <a:gd name="T1" fmla="*/ 29 h 29"/>
                <a:gd name="T2" fmla="*/ 30 w 30"/>
                <a:gd name="T3" fmla="*/ 14 h 29"/>
                <a:gd name="T4" fmla="*/ 15 w 30"/>
                <a:gd name="T5" fmla="*/ 1 h 29"/>
                <a:gd name="T6" fmla="*/ 1 w 30"/>
                <a:gd name="T7" fmla="*/ 16 h 29"/>
                <a:gd name="T8" fmla="*/ 16 w 30"/>
                <a:gd name="T9" fmla="*/ 29 h 29"/>
                <a:gd name="T10" fmla="*/ 15 w 30"/>
                <a:gd name="T11" fmla="*/ 10 h 29"/>
                <a:gd name="T12" fmla="*/ 16 w 30"/>
                <a:gd name="T13" fmla="*/ 20 h 29"/>
                <a:gd name="T14" fmla="*/ 10 w 30"/>
                <a:gd name="T15" fmla="*/ 16 h 29"/>
                <a:gd name="T16" fmla="*/ 15 w 30"/>
                <a:gd name="T1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9">
                  <a:moveTo>
                    <a:pt x="16" y="29"/>
                  </a:moveTo>
                  <a:cubicBezTo>
                    <a:pt x="24" y="28"/>
                    <a:pt x="30" y="22"/>
                    <a:pt x="30" y="14"/>
                  </a:cubicBezTo>
                  <a:cubicBezTo>
                    <a:pt x="30" y="7"/>
                    <a:pt x="23" y="0"/>
                    <a:pt x="15" y="1"/>
                  </a:cubicBezTo>
                  <a:cubicBezTo>
                    <a:pt x="7" y="1"/>
                    <a:pt x="1" y="8"/>
                    <a:pt x="1" y="16"/>
                  </a:cubicBezTo>
                  <a:cubicBezTo>
                    <a:pt x="0" y="24"/>
                    <a:pt x="8" y="29"/>
                    <a:pt x="16" y="29"/>
                  </a:cubicBezTo>
                  <a:close/>
                  <a:moveTo>
                    <a:pt x="15" y="10"/>
                  </a:moveTo>
                  <a:cubicBezTo>
                    <a:pt x="22" y="9"/>
                    <a:pt x="23" y="19"/>
                    <a:pt x="16" y="20"/>
                  </a:cubicBezTo>
                  <a:cubicBezTo>
                    <a:pt x="14" y="20"/>
                    <a:pt x="10" y="19"/>
                    <a:pt x="10" y="16"/>
                  </a:cubicBezTo>
                  <a:cubicBezTo>
                    <a:pt x="9" y="13"/>
                    <a:pt x="12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300788" y="2560639"/>
              <a:ext cx="407988" cy="433388"/>
            </a:xfrm>
            <a:custGeom>
              <a:avLst/>
              <a:gdLst>
                <a:gd name="T0" fmla="*/ 89 w 159"/>
                <a:gd name="T1" fmla="*/ 16 h 169"/>
                <a:gd name="T2" fmla="*/ 58 w 159"/>
                <a:gd name="T3" fmla="*/ 135 h 169"/>
                <a:gd name="T4" fmla="*/ 136 w 159"/>
                <a:gd name="T5" fmla="*/ 150 h 169"/>
                <a:gd name="T6" fmla="*/ 87 w 159"/>
                <a:gd name="T7" fmla="*/ 99 h 169"/>
                <a:gd name="T8" fmla="*/ 74 w 159"/>
                <a:gd name="T9" fmla="*/ 84 h 169"/>
                <a:gd name="T10" fmla="*/ 64 w 159"/>
                <a:gd name="T11" fmla="*/ 94 h 169"/>
                <a:gd name="T12" fmla="*/ 113 w 159"/>
                <a:gd name="T13" fmla="*/ 132 h 169"/>
                <a:gd name="T14" fmla="*/ 107 w 159"/>
                <a:gd name="T15" fmla="*/ 156 h 169"/>
                <a:gd name="T16" fmla="*/ 111 w 159"/>
                <a:gd name="T17" fmla="*/ 148 h 169"/>
                <a:gd name="T18" fmla="*/ 99 w 159"/>
                <a:gd name="T19" fmla="*/ 150 h 169"/>
                <a:gd name="T20" fmla="*/ 92 w 159"/>
                <a:gd name="T21" fmla="*/ 149 h 169"/>
                <a:gd name="T22" fmla="*/ 90 w 159"/>
                <a:gd name="T23" fmla="*/ 140 h 169"/>
                <a:gd name="T24" fmla="*/ 78 w 159"/>
                <a:gd name="T25" fmla="*/ 139 h 169"/>
                <a:gd name="T26" fmla="*/ 77 w 159"/>
                <a:gd name="T27" fmla="*/ 130 h 169"/>
                <a:gd name="T28" fmla="*/ 65 w 159"/>
                <a:gd name="T29" fmla="*/ 130 h 169"/>
                <a:gd name="T30" fmla="*/ 63 w 159"/>
                <a:gd name="T31" fmla="*/ 121 h 169"/>
                <a:gd name="T32" fmla="*/ 51 w 159"/>
                <a:gd name="T33" fmla="*/ 119 h 169"/>
                <a:gd name="T34" fmla="*/ 57 w 159"/>
                <a:gd name="T35" fmla="*/ 111 h 169"/>
                <a:gd name="T36" fmla="*/ 44 w 159"/>
                <a:gd name="T37" fmla="*/ 114 h 169"/>
                <a:gd name="T38" fmla="*/ 44 w 159"/>
                <a:gd name="T39" fmla="*/ 106 h 169"/>
                <a:gd name="T40" fmla="*/ 34 w 159"/>
                <a:gd name="T41" fmla="*/ 102 h 169"/>
                <a:gd name="T42" fmla="*/ 33 w 159"/>
                <a:gd name="T43" fmla="*/ 93 h 169"/>
                <a:gd name="T44" fmla="*/ 29 w 159"/>
                <a:gd name="T45" fmla="*/ 84 h 169"/>
                <a:gd name="T46" fmla="*/ 38 w 159"/>
                <a:gd name="T47" fmla="*/ 81 h 169"/>
                <a:gd name="T48" fmla="*/ 42 w 159"/>
                <a:gd name="T49" fmla="*/ 73 h 169"/>
                <a:gd name="T50" fmla="*/ 40 w 159"/>
                <a:gd name="T51" fmla="*/ 70 h 169"/>
                <a:gd name="T52" fmla="*/ 44 w 159"/>
                <a:gd name="T53" fmla="*/ 66 h 169"/>
                <a:gd name="T54" fmla="*/ 55 w 159"/>
                <a:gd name="T55" fmla="*/ 71 h 169"/>
                <a:gd name="T56" fmla="*/ 50 w 159"/>
                <a:gd name="T57" fmla="*/ 60 h 169"/>
                <a:gd name="T58" fmla="*/ 62 w 159"/>
                <a:gd name="T59" fmla="*/ 58 h 169"/>
                <a:gd name="T60" fmla="*/ 63 w 159"/>
                <a:gd name="T61" fmla="*/ 48 h 169"/>
                <a:gd name="T62" fmla="*/ 76 w 159"/>
                <a:gd name="T63" fmla="*/ 47 h 169"/>
                <a:gd name="T64" fmla="*/ 78 w 159"/>
                <a:gd name="T65" fmla="*/ 36 h 169"/>
                <a:gd name="T66" fmla="*/ 86 w 159"/>
                <a:gd name="T67" fmla="*/ 30 h 169"/>
                <a:gd name="T68" fmla="*/ 95 w 159"/>
                <a:gd name="T69" fmla="*/ 35 h 169"/>
                <a:gd name="T70" fmla="*/ 93 w 159"/>
                <a:gd name="T71" fmla="*/ 24 h 169"/>
                <a:gd name="T72" fmla="*/ 100 w 159"/>
                <a:gd name="T73" fmla="*/ 20 h 169"/>
                <a:gd name="T74" fmla="*/ 110 w 159"/>
                <a:gd name="T75" fmla="*/ 18 h 169"/>
                <a:gd name="T76" fmla="*/ 122 w 159"/>
                <a:gd name="T77" fmla="*/ 20 h 169"/>
                <a:gd name="T78" fmla="*/ 67 w 159"/>
                <a:gd name="T79" fmla="*/ 7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9" h="169">
                  <a:moveTo>
                    <a:pt x="130" y="10"/>
                  </a:moveTo>
                  <a:cubicBezTo>
                    <a:pt x="117" y="0"/>
                    <a:pt x="100" y="8"/>
                    <a:pt x="89" y="16"/>
                  </a:cubicBezTo>
                  <a:cubicBezTo>
                    <a:pt x="68" y="30"/>
                    <a:pt x="50" y="49"/>
                    <a:pt x="31" y="65"/>
                  </a:cubicBezTo>
                  <a:cubicBezTo>
                    <a:pt x="0" y="91"/>
                    <a:pt x="37" y="120"/>
                    <a:pt x="58" y="135"/>
                  </a:cubicBezTo>
                  <a:cubicBezTo>
                    <a:pt x="72" y="146"/>
                    <a:pt x="89" y="161"/>
                    <a:pt x="106" y="166"/>
                  </a:cubicBezTo>
                  <a:cubicBezTo>
                    <a:pt x="118" y="169"/>
                    <a:pt x="135" y="165"/>
                    <a:pt x="136" y="150"/>
                  </a:cubicBezTo>
                  <a:cubicBezTo>
                    <a:pt x="137" y="136"/>
                    <a:pt x="115" y="122"/>
                    <a:pt x="106" y="113"/>
                  </a:cubicBezTo>
                  <a:cubicBezTo>
                    <a:pt x="100" y="108"/>
                    <a:pt x="94" y="104"/>
                    <a:pt x="87" y="99"/>
                  </a:cubicBezTo>
                  <a:cubicBezTo>
                    <a:pt x="84" y="97"/>
                    <a:pt x="82" y="95"/>
                    <a:pt x="79" y="93"/>
                  </a:cubicBezTo>
                  <a:cubicBezTo>
                    <a:pt x="73" y="89"/>
                    <a:pt x="70" y="90"/>
                    <a:pt x="74" y="84"/>
                  </a:cubicBezTo>
                  <a:cubicBezTo>
                    <a:pt x="83" y="69"/>
                    <a:pt x="159" y="33"/>
                    <a:pt x="130" y="10"/>
                  </a:cubicBezTo>
                  <a:close/>
                  <a:moveTo>
                    <a:pt x="64" y="94"/>
                  </a:moveTo>
                  <a:cubicBezTo>
                    <a:pt x="71" y="103"/>
                    <a:pt x="85" y="108"/>
                    <a:pt x="94" y="115"/>
                  </a:cubicBezTo>
                  <a:cubicBezTo>
                    <a:pt x="100" y="121"/>
                    <a:pt x="106" y="127"/>
                    <a:pt x="113" y="132"/>
                  </a:cubicBezTo>
                  <a:cubicBezTo>
                    <a:pt x="115" y="135"/>
                    <a:pt x="123" y="140"/>
                    <a:pt x="124" y="143"/>
                  </a:cubicBezTo>
                  <a:cubicBezTo>
                    <a:pt x="129" y="160"/>
                    <a:pt x="115" y="159"/>
                    <a:pt x="107" y="156"/>
                  </a:cubicBezTo>
                  <a:cubicBezTo>
                    <a:pt x="108" y="155"/>
                    <a:pt x="108" y="155"/>
                    <a:pt x="109" y="154"/>
                  </a:cubicBezTo>
                  <a:cubicBezTo>
                    <a:pt x="111" y="153"/>
                    <a:pt x="112" y="150"/>
                    <a:pt x="111" y="148"/>
                  </a:cubicBezTo>
                  <a:cubicBezTo>
                    <a:pt x="110" y="146"/>
                    <a:pt x="107" y="145"/>
                    <a:pt x="105" y="146"/>
                  </a:cubicBezTo>
                  <a:cubicBezTo>
                    <a:pt x="103" y="148"/>
                    <a:pt x="101" y="149"/>
                    <a:pt x="99" y="150"/>
                  </a:cubicBezTo>
                  <a:cubicBezTo>
                    <a:pt x="99" y="151"/>
                    <a:pt x="98" y="151"/>
                    <a:pt x="98" y="152"/>
                  </a:cubicBezTo>
                  <a:cubicBezTo>
                    <a:pt x="96" y="151"/>
                    <a:pt x="94" y="150"/>
                    <a:pt x="92" y="149"/>
                  </a:cubicBezTo>
                  <a:cubicBezTo>
                    <a:pt x="93" y="149"/>
                    <a:pt x="93" y="148"/>
                    <a:pt x="94" y="148"/>
                  </a:cubicBezTo>
                  <a:cubicBezTo>
                    <a:pt x="99" y="145"/>
                    <a:pt x="95" y="137"/>
                    <a:pt x="90" y="140"/>
                  </a:cubicBezTo>
                  <a:cubicBezTo>
                    <a:pt x="88" y="141"/>
                    <a:pt x="86" y="142"/>
                    <a:pt x="84" y="144"/>
                  </a:cubicBezTo>
                  <a:cubicBezTo>
                    <a:pt x="82" y="142"/>
                    <a:pt x="80" y="141"/>
                    <a:pt x="78" y="139"/>
                  </a:cubicBezTo>
                  <a:cubicBezTo>
                    <a:pt x="79" y="139"/>
                    <a:pt x="80" y="138"/>
                    <a:pt x="81" y="137"/>
                  </a:cubicBezTo>
                  <a:cubicBezTo>
                    <a:pt x="86" y="135"/>
                    <a:pt x="82" y="127"/>
                    <a:pt x="77" y="130"/>
                  </a:cubicBezTo>
                  <a:cubicBezTo>
                    <a:pt x="74" y="131"/>
                    <a:pt x="72" y="132"/>
                    <a:pt x="70" y="133"/>
                  </a:cubicBezTo>
                  <a:cubicBezTo>
                    <a:pt x="68" y="132"/>
                    <a:pt x="67" y="131"/>
                    <a:pt x="65" y="130"/>
                  </a:cubicBezTo>
                  <a:cubicBezTo>
                    <a:pt x="66" y="130"/>
                    <a:pt x="67" y="129"/>
                    <a:pt x="68" y="129"/>
                  </a:cubicBezTo>
                  <a:cubicBezTo>
                    <a:pt x="73" y="126"/>
                    <a:pt x="68" y="118"/>
                    <a:pt x="63" y="121"/>
                  </a:cubicBezTo>
                  <a:cubicBezTo>
                    <a:pt x="61" y="122"/>
                    <a:pt x="60" y="123"/>
                    <a:pt x="58" y="124"/>
                  </a:cubicBezTo>
                  <a:cubicBezTo>
                    <a:pt x="56" y="123"/>
                    <a:pt x="54" y="121"/>
                    <a:pt x="51" y="119"/>
                  </a:cubicBezTo>
                  <a:cubicBezTo>
                    <a:pt x="53" y="118"/>
                    <a:pt x="54" y="118"/>
                    <a:pt x="55" y="117"/>
                  </a:cubicBezTo>
                  <a:cubicBezTo>
                    <a:pt x="57" y="116"/>
                    <a:pt x="58" y="113"/>
                    <a:pt x="57" y="111"/>
                  </a:cubicBezTo>
                  <a:cubicBezTo>
                    <a:pt x="55" y="109"/>
                    <a:pt x="53" y="108"/>
                    <a:pt x="51" y="109"/>
                  </a:cubicBezTo>
                  <a:cubicBezTo>
                    <a:pt x="48" y="110"/>
                    <a:pt x="46" y="112"/>
                    <a:pt x="44" y="114"/>
                  </a:cubicBezTo>
                  <a:cubicBezTo>
                    <a:pt x="43" y="112"/>
                    <a:pt x="41" y="111"/>
                    <a:pt x="40" y="109"/>
                  </a:cubicBezTo>
                  <a:cubicBezTo>
                    <a:pt x="41" y="108"/>
                    <a:pt x="42" y="107"/>
                    <a:pt x="44" y="106"/>
                  </a:cubicBezTo>
                  <a:cubicBezTo>
                    <a:pt x="49" y="103"/>
                    <a:pt x="44" y="95"/>
                    <a:pt x="39" y="98"/>
                  </a:cubicBezTo>
                  <a:cubicBezTo>
                    <a:pt x="37" y="100"/>
                    <a:pt x="36" y="101"/>
                    <a:pt x="34" y="102"/>
                  </a:cubicBezTo>
                  <a:cubicBezTo>
                    <a:pt x="32" y="99"/>
                    <a:pt x="30" y="96"/>
                    <a:pt x="29" y="93"/>
                  </a:cubicBezTo>
                  <a:cubicBezTo>
                    <a:pt x="30" y="93"/>
                    <a:pt x="32" y="93"/>
                    <a:pt x="33" y="93"/>
                  </a:cubicBezTo>
                  <a:cubicBezTo>
                    <a:pt x="39" y="93"/>
                    <a:pt x="39" y="84"/>
                    <a:pt x="33" y="84"/>
                  </a:cubicBezTo>
                  <a:cubicBezTo>
                    <a:pt x="32" y="84"/>
                    <a:pt x="30" y="84"/>
                    <a:pt x="29" y="84"/>
                  </a:cubicBezTo>
                  <a:cubicBezTo>
                    <a:pt x="29" y="81"/>
                    <a:pt x="30" y="78"/>
                    <a:pt x="33" y="76"/>
                  </a:cubicBezTo>
                  <a:cubicBezTo>
                    <a:pt x="34" y="77"/>
                    <a:pt x="36" y="79"/>
                    <a:pt x="38" y="81"/>
                  </a:cubicBezTo>
                  <a:cubicBezTo>
                    <a:pt x="40" y="82"/>
                    <a:pt x="43" y="81"/>
                    <a:pt x="44" y="79"/>
                  </a:cubicBezTo>
                  <a:cubicBezTo>
                    <a:pt x="45" y="77"/>
                    <a:pt x="44" y="74"/>
                    <a:pt x="42" y="73"/>
                  </a:cubicBezTo>
                  <a:cubicBezTo>
                    <a:pt x="43" y="73"/>
                    <a:pt x="42" y="72"/>
                    <a:pt x="42" y="72"/>
                  </a:cubicBezTo>
                  <a:cubicBezTo>
                    <a:pt x="41" y="71"/>
                    <a:pt x="41" y="71"/>
                    <a:pt x="40" y="70"/>
                  </a:cubicBezTo>
                  <a:cubicBezTo>
                    <a:pt x="40" y="70"/>
                    <a:pt x="39" y="70"/>
                    <a:pt x="39" y="69"/>
                  </a:cubicBezTo>
                  <a:cubicBezTo>
                    <a:pt x="41" y="68"/>
                    <a:pt x="42" y="67"/>
                    <a:pt x="44" y="66"/>
                  </a:cubicBezTo>
                  <a:cubicBezTo>
                    <a:pt x="45" y="67"/>
                    <a:pt x="47" y="69"/>
                    <a:pt x="48" y="71"/>
                  </a:cubicBezTo>
                  <a:cubicBezTo>
                    <a:pt x="50" y="73"/>
                    <a:pt x="53" y="72"/>
                    <a:pt x="55" y="71"/>
                  </a:cubicBezTo>
                  <a:cubicBezTo>
                    <a:pt x="57" y="69"/>
                    <a:pt x="56" y="66"/>
                    <a:pt x="55" y="65"/>
                  </a:cubicBezTo>
                  <a:cubicBezTo>
                    <a:pt x="53" y="63"/>
                    <a:pt x="52" y="61"/>
                    <a:pt x="50" y="60"/>
                  </a:cubicBezTo>
                  <a:cubicBezTo>
                    <a:pt x="52" y="58"/>
                    <a:pt x="55" y="56"/>
                    <a:pt x="57" y="54"/>
                  </a:cubicBezTo>
                  <a:cubicBezTo>
                    <a:pt x="58" y="55"/>
                    <a:pt x="60" y="57"/>
                    <a:pt x="62" y="58"/>
                  </a:cubicBezTo>
                  <a:cubicBezTo>
                    <a:pt x="66" y="62"/>
                    <a:pt x="72" y="56"/>
                    <a:pt x="68" y="52"/>
                  </a:cubicBezTo>
                  <a:cubicBezTo>
                    <a:pt x="67" y="51"/>
                    <a:pt x="65" y="49"/>
                    <a:pt x="63" y="48"/>
                  </a:cubicBezTo>
                  <a:cubicBezTo>
                    <a:pt x="66" y="46"/>
                    <a:pt x="68" y="43"/>
                    <a:pt x="71" y="41"/>
                  </a:cubicBezTo>
                  <a:cubicBezTo>
                    <a:pt x="72" y="43"/>
                    <a:pt x="74" y="45"/>
                    <a:pt x="76" y="47"/>
                  </a:cubicBezTo>
                  <a:cubicBezTo>
                    <a:pt x="80" y="51"/>
                    <a:pt x="86" y="45"/>
                    <a:pt x="82" y="40"/>
                  </a:cubicBezTo>
                  <a:cubicBezTo>
                    <a:pt x="81" y="39"/>
                    <a:pt x="79" y="37"/>
                    <a:pt x="78" y="36"/>
                  </a:cubicBezTo>
                  <a:cubicBezTo>
                    <a:pt x="79" y="35"/>
                    <a:pt x="80" y="34"/>
                    <a:pt x="81" y="33"/>
                  </a:cubicBezTo>
                  <a:cubicBezTo>
                    <a:pt x="83" y="32"/>
                    <a:pt x="84" y="31"/>
                    <a:pt x="86" y="30"/>
                  </a:cubicBezTo>
                  <a:cubicBezTo>
                    <a:pt x="87" y="31"/>
                    <a:pt x="88" y="32"/>
                    <a:pt x="89" y="33"/>
                  </a:cubicBezTo>
                  <a:cubicBezTo>
                    <a:pt x="90" y="35"/>
                    <a:pt x="92" y="36"/>
                    <a:pt x="95" y="35"/>
                  </a:cubicBezTo>
                  <a:cubicBezTo>
                    <a:pt x="97" y="33"/>
                    <a:pt x="98" y="30"/>
                    <a:pt x="96" y="28"/>
                  </a:cubicBezTo>
                  <a:cubicBezTo>
                    <a:pt x="95" y="27"/>
                    <a:pt x="94" y="25"/>
                    <a:pt x="93" y="24"/>
                  </a:cubicBezTo>
                  <a:cubicBezTo>
                    <a:pt x="95" y="23"/>
                    <a:pt x="97" y="21"/>
                    <a:pt x="99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2"/>
                    <a:pt x="103" y="23"/>
                    <a:pt x="104" y="24"/>
                  </a:cubicBezTo>
                  <a:cubicBezTo>
                    <a:pt x="108" y="28"/>
                    <a:pt x="114" y="22"/>
                    <a:pt x="110" y="18"/>
                  </a:cubicBezTo>
                  <a:cubicBezTo>
                    <a:pt x="109" y="17"/>
                    <a:pt x="109" y="16"/>
                    <a:pt x="108" y="16"/>
                  </a:cubicBezTo>
                  <a:cubicBezTo>
                    <a:pt x="114" y="13"/>
                    <a:pt x="118" y="13"/>
                    <a:pt x="122" y="20"/>
                  </a:cubicBezTo>
                  <a:cubicBezTo>
                    <a:pt x="127" y="29"/>
                    <a:pt x="122" y="31"/>
                    <a:pt x="116" y="37"/>
                  </a:cubicBezTo>
                  <a:cubicBezTo>
                    <a:pt x="101" y="52"/>
                    <a:pt x="82" y="63"/>
                    <a:pt x="67" y="77"/>
                  </a:cubicBezTo>
                  <a:cubicBezTo>
                    <a:pt x="61" y="83"/>
                    <a:pt x="59" y="88"/>
                    <a:pt x="64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816726" y="2568576"/>
              <a:ext cx="403225" cy="434975"/>
            </a:xfrm>
            <a:custGeom>
              <a:avLst/>
              <a:gdLst>
                <a:gd name="T0" fmla="*/ 52 w 158"/>
                <a:gd name="T1" fmla="*/ 3 h 170"/>
                <a:gd name="T2" fmla="*/ 53 w 158"/>
                <a:gd name="T3" fmla="*/ 56 h 170"/>
                <a:gd name="T4" fmla="*/ 79 w 158"/>
                <a:gd name="T5" fmla="*/ 76 h 170"/>
                <a:gd name="T6" fmla="*/ 28 w 158"/>
                <a:gd name="T7" fmla="*/ 159 h 170"/>
                <a:gd name="T8" fmla="*/ 128 w 158"/>
                <a:gd name="T9" fmla="*/ 104 h 170"/>
                <a:gd name="T10" fmla="*/ 121 w 158"/>
                <a:gd name="T11" fmla="*/ 98 h 170"/>
                <a:gd name="T12" fmla="*/ 56 w 158"/>
                <a:gd name="T13" fmla="*/ 151 h 170"/>
                <a:gd name="T14" fmla="*/ 35 w 158"/>
                <a:gd name="T15" fmla="*/ 140 h 170"/>
                <a:gd name="T16" fmla="*/ 48 w 158"/>
                <a:gd name="T17" fmla="*/ 144 h 170"/>
                <a:gd name="T18" fmla="*/ 41 w 158"/>
                <a:gd name="T19" fmla="*/ 134 h 170"/>
                <a:gd name="T20" fmla="*/ 46 w 158"/>
                <a:gd name="T21" fmla="*/ 128 h 170"/>
                <a:gd name="T22" fmla="*/ 58 w 158"/>
                <a:gd name="T23" fmla="*/ 134 h 170"/>
                <a:gd name="T24" fmla="*/ 53 w 158"/>
                <a:gd name="T25" fmla="*/ 122 h 170"/>
                <a:gd name="T26" fmla="*/ 66 w 158"/>
                <a:gd name="T27" fmla="*/ 124 h 170"/>
                <a:gd name="T28" fmla="*/ 67 w 158"/>
                <a:gd name="T29" fmla="*/ 111 h 170"/>
                <a:gd name="T30" fmla="*/ 77 w 158"/>
                <a:gd name="T31" fmla="*/ 113 h 170"/>
                <a:gd name="T32" fmla="*/ 83 w 158"/>
                <a:gd name="T33" fmla="*/ 106 h 170"/>
                <a:gd name="T34" fmla="*/ 86 w 158"/>
                <a:gd name="T35" fmla="*/ 96 h 170"/>
                <a:gd name="T36" fmla="*/ 96 w 158"/>
                <a:gd name="T37" fmla="*/ 92 h 170"/>
                <a:gd name="T38" fmla="*/ 96 w 158"/>
                <a:gd name="T39" fmla="*/ 84 h 170"/>
                <a:gd name="T40" fmla="*/ 107 w 158"/>
                <a:gd name="T41" fmla="*/ 80 h 170"/>
                <a:gd name="T42" fmla="*/ 94 w 158"/>
                <a:gd name="T43" fmla="*/ 75 h 170"/>
                <a:gd name="T44" fmla="*/ 90 w 158"/>
                <a:gd name="T45" fmla="*/ 71 h 170"/>
                <a:gd name="T46" fmla="*/ 96 w 158"/>
                <a:gd name="T47" fmla="*/ 63 h 170"/>
                <a:gd name="T48" fmla="*/ 82 w 158"/>
                <a:gd name="T49" fmla="*/ 65 h 170"/>
                <a:gd name="T50" fmla="*/ 81 w 158"/>
                <a:gd name="T51" fmla="*/ 60 h 170"/>
                <a:gd name="T52" fmla="*/ 76 w 158"/>
                <a:gd name="T53" fmla="*/ 53 h 170"/>
                <a:gd name="T54" fmla="*/ 68 w 158"/>
                <a:gd name="T55" fmla="*/ 57 h 170"/>
                <a:gd name="T56" fmla="*/ 63 w 158"/>
                <a:gd name="T57" fmla="*/ 52 h 170"/>
                <a:gd name="T58" fmla="*/ 70 w 158"/>
                <a:gd name="T59" fmla="*/ 44 h 170"/>
                <a:gd name="T60" fmla="*/ 56 w 158"/>
                <a:gd name="T61" fmla="*/ 46 h 170"/>
                <a:gd name="T62" fmla="*/ 54 w 158"/>
                <a:gd name="T63" fmla="*/ 40 h 170"/>
                <a:gd name="T64" fmla="*/ 51 w 158"/>
                <a:gd name="T65" fmla="*/ 31 h 170"/>
                <a:gd name="T66" fmla="*/ 40 w 158"/>
                <a:gd name="T67" fmla="*/ 32 h 170"/>
                <a:gd name="T68" fmla="*/ 39 w 158"/>
                <a:gd name="T69" fmla="*/ 21 h 170"/>
                <a:gd name="T70" fmla="*/ 53 w 158"/>
                <a:gd name="T71" fmla="*/ 14 h 170"/>
                <a:gd name="T72" fmla="*/ 121 w 158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70">
                  <a:moveTo>
                    <a:pt x="100" y="34"/>
                  </a:moveTo>
                  <a:cubicBezTo>
                    <a:pt x="86" y="23"/>
                    <a:pt x="69" y="8"/>
                    <a:pt x="52" y="3"/>
                  </a:cubicBezTo>
                  <a:cubicBezTo>
                    <a:pt x="40" y="0"/>
                    <a:pt x="23" y="4"/>
                    <a:pt x="22" y="19"/>
                  </a:cubicBezTo>
                  <a:cubicBezTo>
                    <a:pt x="21" y="33"/>
                    <a:pt x="43" y="47"/>
                    <a:pt x="53" y="56"/>
                  </a:cubicBezTo>
                  <a:cubicBezTo>
                    <a:pt x="58" y="61"/>
                    <a:pt x="65" y="66"/>
                    <a:pt x="71" y="70"/>
                  </a:cubicBezTo>
                  <a:cubicBezTo>
                    <a:pt x="74" y="72"/>
                    <a:pt x="77" y="74"/>
                    <a:pt x="79" y="76"/>
                  </a:cubicBezTo>
                  <a:cubicBezTo>
                    <a:pt x="86" y="80"/>
                    <a:pt x="88" y="79"/>
                    <a:pt x="84" y="85"/>
                  </a:cubicBezTo>
                  <a:cubicBezTo>
                    <a:pt x="75" y="100"/>
                    <a:pt x="0" y="136"/>
                    <a:pt x="28" y="159"/>
                  </a:cubicBezTo>
                  <a:cubicBezTo>
                    <a:pt x="41" y="170"/>
                    <a:pt x="58" y="161"/>
                    <a:pt x="69" y="153"/>
                  </a:cubicBezTo>
                  <a:cubicBezTo>
                    <a:pt x="90" y="139"/>
                    <a:pt x="108" y="120"/>
                    <a:pt x="128" y="104"/>
                  </a:cubicBezTo>
                  <a:cubicBezTo>
                    <a:pt x="158" y="78"/>
                    <a:pt x="121" y="49"/>
                    <a:pt x="100" y="34"/>
                  </a:cubicBezTo>
                  <a:close/>
                  <a:moveTo>
                    <a:pt x="121" y="98"/>
                  </a:moveTo>
                  <a:cubicBezTo>
                    <a:pt x="106" y="110"/>
                    <a:pt x="93" y="124"/>
                    <a:pt x="77" y="136"/>
                  </a:cubicBezTo>
                  <a:cubicBezTo>
                    <a:pt x="70" y="141"/>
                    <a:pt x="64" y="147"/>
                    <a:pt x="56" y="151"/>
                  </a:cubicBezTo>
                  <a:cubicBezTo>
                    <a:pt x="48" y="155"/>
                    <a:pt x="41" y="158"/>
                    <a:pt x="36" y="149"/>
                  </a:cubicBezTo>
                  <a:cubicBezTo>
                    <a:pt x="34" y="145"/>
                    <a:pt x="34" y="142"/>
                    <a:pt x="35" y="140"/>
                  </a:cubicBezTo>
                  <a:cubicBezTo>
                    <a:pt x="37" y="142"/>
                    <a:pt x="39" y="144"/>
                    <a:pt x="41" y="145"/>
                  </a:cubicBezTo>
                  <a:cubicBezTo>
                    <a:pt x="43" y="147"/>
                    <a:pt x="46" y="146"/>
                    <a:pt x="48" y="144"/>
                  </a:cubicBezTo>
                  <a:cubicBezTo>
                    <a:pt x="49" y="142"/>
                    <a:pt x="48" y="139"/>
                    <a:pt x="46" y="138"/>
                  </a:cubicBezTo>
                  <a:cubicBezTo>
                    <a:pt x="44" y="136"/>
                    <a:pt x="42" y="135"/>
                    <a:pt x="41" y="134"/>
                  </a:cubicBezTo>
                  <a:cubicBezTo>
                    <a:pt x="41" y="133"/>
                    <a:pt x="42" y="132"/>
                    <a:pt x="42" y="132"/>
                  </a:cubicBezTo>
                  <a:cubicBezTo>
                    <a:pt x="44" y="131"/>
                    <a:pt x="45" y="129"/>
                    <a:pt x="46" y="128"/>
                  </a:cubicBezTo>
                  <a:cubicBezTo>
                    <a:pt x="48" y="130"/>
                    <a:pt x="50" y="132"/>
                    <a:pt x="52" y="134"/>
                  </a:cubicBezTo>
                  <a:cubicBezTo>
                    <a:pt x="54" y="135"/>
                    <a:pt x="57" y="135"/>
                    <a:pt x="58" y="134"/>
                  </a:cubicBezTo>
                  <a:cubicBezTo>
                    <a:pt x="60" y="132"/>
                    <a:pt x="60" y="129"/>
                    <a:pt x="58" y="127"/>
                  </a:cubicBezTo>
                  <a:cubicBezTo>
                    <a:pt x="57" y="126"/>
                    <a:pt x="55" y="124"/>
                    <a:pt x="53" y="122"/>
                  </a:cubicBezTo>
                  <a:cubicBezTo>
                    <a:pt x="55" y="120"/>
                    <a:pt x="58" y="119"/>
                    <a:pt x="60" y="117"/>
                  </a:cubicBezTo>
                  <a:cubicBezTo>
                    <a:pt x="62" y="119"/>
                    <a:pt x="63" y="122"/>
                    <a:pt x="66" y="124"/>
                  </a:cubicBezTo>
                  <a:cubicBezTo>
                    <a:pt x="70" y="128"/>
                    <a:pt x="76" y="122"/>
                    <a:pt x="72" y="117"/>
                  </a:cubicBezTo>
                  <a:cubicBezTo>
                    <a:pt x="70" y="116"/>
                    <a:pt x="68" y="113"/>
                    <a:pt x="67" y="111"/>
                  </a:cubicBezTo>
                  <a:cubicBezTo>
                    <a:pt x="69" y="110"/>
                    <a:pt x="71" y="109"/>
                    <a:pt x="72" y="107"/>
                  </a:cubicBezTo>
                  <a:cubicBezTo>
                    <a:pt x="74" y="109"/>
                    <a:pt x="76" y="111"/>
                    <a:pt x="77" y="113"/>
                  </a:cubicBezTo>
                  <a:cubicBezTo>
                    <a:pt x="79" y="114"/>
                    <a:pt x="82" y="114"/>
                    <a:pt x="83" y="113"/>
                  </a:cubicBezTo>
                  <a:cubicBezTo>
                    <a:pt x="85" y="111"/>
                    <a:pt x="85" y="108"/>
                    <a:pt x="83" y="106"/>
                  </a:cubicBezTo>
                  <a:cubicBezTo>
                    <a:pt x="82" y="105"/>
                    <a:pt x="81" y="103"/>
                    <a:pt x="80" y="102"/>
                  </a:cubicBezTo>
                  <a:cubicBezTo>
                    <a:pt x="82" y="100"/>
                    <a:pt x="84" y="98"/>
                    <a:pt x="86" y="96"/>
                  </a:cubicBezTo>
                  <a:cubicBezTo>
                    <a:pt x="88" y="97"/>
                    <a:pt x="89" y="98"/>
                    <a:pt x="90" y="99"/>
                  </a:cubicBezTo>
                  <a:cubicBezTo>
                    <a:pt x="94" y="103"/>
                    <a:pt x="100" y="97"/>
                    <a:pt x="96" y="92"/>
                  </a:cubicBezTo>
                  <a:cubicBezTo>
                    <a:pt x="95" y="91"/>
                    <a:pt x="94" y="90"/>
                    <a:pt x="93" y="90"/>
                  </a:cubicBezTo>
                  <a:cubicBezTo>
                    <a:pt x="95" y="88"/>
                    <a:pt x="96" y="86"/>
                    <a:pt x="96" y="84"/>
                  </a:cubicBezTo>
                  <a:cubicBezTo>
                    <a:pt x="98" y="84"/>
                    <a:pt x="100" y="84"/>
                    <a:pt x="102" y="84"/>
                  </a:cubicBezTo>
                  <a:cubicBezTo>
                    <a:pt x="104" y="85"/>
                    <a:pt x="107" y="82"/>
                    <a:pt x="107" y="80"/>
                  </a:cubicBezTo>
                  <a:cubicBezTo>
                    <a:pt x="107" y="77"/>
                    <a:pt x="105" y="76"/>
                    <a:pt x="102" y="75"/>
                  </a:cubicBezTo>
                  <a:cubicBezTo>
                    <a:pt x="99" y="75"/>
                    <a:pt x="97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3" y="73"/>
                    <a:pt x="91" y="72"/>
                    <a:pt x="90" y="71"/>
                  </a:cubicBezTo>
                  <a:cubicBezTo>
                    <a:pt x="91" y="70"/>
                    <a:pt x="93" y="69"/>
                    <a:pt x="94" y="69"/>
                  </a:cubicBezTo>
                  <a:cubicBezTo>
                    <a:pt x="96" y="68"/>
                    <a:pt x="97" y="65"/>
                    <a:pt x="96" y="63"/>
                  </a:cubicBezTo>
                  <a:cubicBezTo>
                    <a:pt x="95" y="60"/>
                    <a:pt x="92" y="60"/>
                    <a:pt x="90" y="61"/>
                  </a:cubicBezTo>
                  <a:cubicBezTo>
                    <a:pt x="87" y="62"/>
                    <a:pt x="84" y="64"/>
                    <a:pt x="82" y="65"/>
                  </a:cubicBezTo>
                  <a:cubicBezTo>
                    <a:pt x="80" y="64"/>
                    <a:pt x="79" y="63"/>
                    <a:pt x="77" y="62"/>
                  </a:cubicBezTo>
                  <a:cubicBezTo>
                    <a:pt x="78" y="62"/>
                    <a:pt x="80" y="61"/>
                    <a:pt x="81" y="60"/>
                  </a:cubicBezTo>
                  <a:cubicBezTo>
                    <a:pt x="83" y="59"/>
                    <a:pt x="84" y="56"/>
                    <a:pt x="83" y="54"/>
                  </a:cubicBezTo>
                  <a:cubicBezTo>
                    <a:pt x="81" y="52"/>
                    <a:pt x="79" y="52"/>
                    <a:pt x="76" y="53"/>
                  </a:cubicBezTo>
                  <a:cubicBezTo>
                    <a:pt x="74" y="54"/>
                    <a:pt x="71" y="55"/>
                    <a:pt x="69" y="56"/>
                  </a:cubicBezTo>
                  <a:cubicBezTo>
                    <a:pt x="69" y="56"/>
                    <a:pt x="69" y="57"/>
                    <a:pt x="68" y="57"/>
                  </a:cubicBezTo>
                  <a:cubicBezTo>
                    <a:pt x="67" y="56"/>
                    <a:pt x="66" y="55"/>
                    <a:pt x="64" y="54"/>
                  </a:cubicBezTo>
                  <a:cubicBezTo>
                    <a:pt x="64" y="53"/>
                    <a:pt x="63" y="53"/>
                    <a:pt x="63" y="52"/>
                  </a:cubicBezTo>
                  <a:cubicBezTo>
                    <a:pt x="65" y="51"/>
                    <a:pt x="66" y="51"/>
                    <a:pt x="68" y="50"/>
                  </a:cubicBezTo>
                  <a:cubicBezTo>
                    <a:pt x="70" y="49"/>
                    <a:pt x="71" y="46"/>
                    <a:pt x="70" y="44"/>
                  </a:cubicBezTo>
                  <a:cubicBezTo>
                    <a:pt x="68" y="41"/>
                    <a:pt x="66" y="41"/>
                    <a:pt x="63" y="42"/>
                  </a:cubicBezTo>
                  <a:cubicBezTo>
                    <a:pt x="61" y="43"/>
                    <a:pt x="58" y="45"/>
                    <a:pt x="56" y="46"/>
                  </a:cubicBezTo>
                  <a:cubicBezTo>
                    <a:pt x="54" y="45"/>
                    <a:pt x="52" y="43"/>
                    <a:pt x="51" y="41"/>
                  </a:cubicBezTo>
                  <a:cubicBezTo>
                    <a:pt x="52" y="41"/>
                    <a:pt x="53" y="40"/>
                    <a:pt x="54" y="40"/>
                  </a:cubicBezTo>
                  <a:cubicBezTo>
                    <a:pt x="56" y="39"/>
                    <a:pt x="57" y="37"/>
                    <a:pt x="57" y="34"/>
                  </a:cubicBezTo>
                  <a:cubicBezTo>
                    <a:pt x="56" y="32"/>
                    <a:pt x="53" y="30"/>
                    <a:pt x="51" y="31"/>
                  </a:cubicBezTo>
                  <a:cubicBezTo>
                    <a:pt x="49" y="32"/>
                    <a:pt x="46" y="34"/>
                    <a:pt x="44" y="35"/>
                  </a:cubicBezTo>
                  <a:cubicBezTo>
                    <a:pt x="43" y="34"/>
                    <a:pt x="41" y="33"/>
                    <a:pt x="40" y="32"/>
                  </a:cubicBezTo>
                  <a:cubicBezTo>
                    <a:pt x="41" y="31"/>
                    <a:pt x="42" y="30"/>
                    <a:pt x="43" y="29"/>
                  </a:cubicBezTo>
                  <a:cubicBezTo>
                    <a:pt x="48" y="26"/>
                    <a:pt x="44" y="19"/>
                    <a:pt x="39" y="21"/>
                  </a:cubicBezTo>
                  <a:cubicBezTo>
                    <a:pt x="37" y="22"/>
                    <a:pt x="36" y="23"/>
                    <a:pt x="34" y="24"/>
                  </a:cubicBezTo>
                  <a:cubicBezTo>
                    <a:pt x="30" y="8"/>
                    <a:pt x="45" y="11"/>
                    <a:pt x="53" y="14"/>
                  </a:cubicBezTo>
                  <a:cubicBezTo>
                    <a:pt x="69" y="20"/>
                    <a:pt x="85" y="33"/>
                    <a:pt x="98" y="43"/>
                  </a:cubicBezTo>
                  <a:cubicBezTo>
                    <a:pt x="114" y="55"/>
                    <a:pt x="145" y="77"/>
                    <a:pt x="121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638926" y="2570164"/>
              <a:ext cx="209550" cy="430213"/>
            </a:xfrm>
            <a:custGeom>
              <a:avLst/>
              <a:gdLst>
                <a:gd name="T0" fmla="*/ 59 w 82"/>
                <a:gd name="T1" fmla="*/ 1 h 168"/>
                <a:gd name="T2" fmla="*/ 38 w 82"/>
                <a:gd name="T3" fmla="*/ 23 h 168"/>
                <a:gd name="T4" fmla="*/ 19 w 82"/>
                <a:gd name="T5" fmla="*/ 98 h 168"/>
                <a:gd name="T6" fmla="*/ 31 w 82"/>
                <a:gd name="T7" fmla="*/ 165 h 168"/>
                <a:gd name="T8" fmla="*/ 54 w 82"/>
                <a:gd name="T9" fmla="*/ 141 h 168"/>
                <a:gd name="T10" fmla="*/ 70 w 82"/>
                <a:gd name="T11" fmla="*/ 74 h 168"/>
                <a:gd name="T12" fmla="*/ 77 w 82"/>
                <a:gd name="T13" fmla="*/ 42 h 168"/>
                <a:gd name="T14" fmla="*/ 81 w 82"/>
                <a:gd name="T15" fmla="*/ 17 h 168"/>
                <a:gd name="T16" fmla="*/ 59 w 82"/>
                <a:gd name="T17" fmla="*/ 1 h 168"/>
                <a:gd name="T18" fmla="*/ 59 w 82"/>
                <a:gd name="T19" fmla="*/ 84 h 168"/>
                <a:gd name="T20" fmla="*/ 52 w 82"/>
                <a:gd name="T21" fmla="*/ 114 h 168"/>
                <a:gd name="T22" fmla="*/ 30 w 82"/>
                <a:gd name="T23" fmla="*/ 150 h 168"/>
                <a:gd name="T24" fmla="*/ 22 w 82"/>
                <a:gd name="T25" fmla="*/ 144 h 168"/>
                <a:gd name="T26" fmla="*/ 25 w 82"/>
                <a:gd name="T27" fmla="*/ 145 h 168"/>
                <a:gd name="T28" fmla="*/ 31 w 82"/>
                <a:gd name="T29" fmla="*/ 142 h 168"/>
                <a:gd name="T30" fmla="*/ 27 w 82"/>
                <a:gd name="T31" fmla="*/ 136 h 168"/>
                <a:gd name="T32" fmla="*/ 22 w 82"/>
                <a:gd name="T33" fmla="*/ 135 h 168"/>
                <a:gd name="T34" fmla="*/ 23 w 82"/>
                <a:gd name="T35" fmla="*/ 130 h 168"/>
                <a:gd name="T36" fmla="*/ 29 w 82"/>
                <a:gd name="T37" fmla="*/ 131 h 168"/>
                <a:gd name="T38" fmla="*/ 29 w 82"/>
                <a:gd name="T39" fmla="*/ 122 h 168"/>
                <a:gd name="T40" fmla="*/ 24 w 82"/>
                <a:gd name="T41" fmla="*/ 121 h 168"/>
                <a:gd name="T42" fmla="*/ 25 w 82"/>
                <a:gd name="T43" fmla="*/ 119 h 168"/>
                <a:gd name="T44" fmla="*/ 25 w 82"/>
                <a:gd name="T45" fmla="*/ 117 h 168"/>
                <a:gd name="T46" fmla="*/ 31 w 82"/>
                <a:gd name="T47" fmla="*/ 118 h 168"/>
                <a:gd name="T48" fmla="*/ 33 w 82"/>
                <a:gd name="T49" fmla="*/ 110 h 168"/>
                <a:gd name="T50" fmla="*/ 27 w 82"/>
                <a:gd name="T51" fmla="*/ 108 h 168"/>
                <a:gd name="T52" fmla="*/ 28 w 82"/>
                <a:gd name="T53" fmla="*/ 100 h 168"/>
                <a:gd name="T54" fmla="*/ 36 w 82"/>
                <a:gd name="T55" fmla="*/ 102 h 168"/>
                <a:gd name="T56" fmla="*/ 41 w 82"/>
                <a:gd name="T57" fmla="*/ 99 h 168"/>
                <a:gd name="T58" fmla="*/ 38 w 82"/>
                <a:gd name="T59" fmla="*/ 94 h 168"/>
                <a:gd name="T60" fmla="*/ 30 w 82"/>
                <a:gd name="T61" fmla="*/ 92 h 168"/>
                <a:gd name="T62" fmla="*/ 31 w 82"/>
                <a:gd name="T63" fmla="*/ 86 h 168"/>
                <a:gd name="T64" fmla="*/ 37 w 82"/>
                <a:gd name="T65" fmla="*/ 87 h 168"/>
                <a:gd name="T66" fmla="*/ 40 w 82"/>
                <a:gd name="T67" fmla="*/ 79 h 168"/>
                <a:gd name="T68" fmla="*/ 33 w 82"/>
                <a:gd name="T69" fmla="*/ 77 h 168"/>
                <a:gd name="T70" fmla="*/ 34 w 82"/>
                <a:gd name="T71" fmla="*/ 70 h 168"/>
                <a:gd name="T72" fmla="*/ 38 w 82"/>
                <a:gd name="T73" fmla="*/ 72 h 168"/>
                <a:gd name="T74" fmla="*/ 41 w 82"/>
                <a:gd name="T75" fmla="*/ 63 h 168"/>
                <a:gd name="T76" fmla="*/ 36 w 82"/>
                <a:gd name="T77" fmla="*/ 62 h 168"/>
                <a:gd name="T78" fmla="*/ 37 w 82"/>
                <a:gd name="T79" fmla="*/ 58 h 168"/>
                <a:gd name="T80" fmla="*/ 44 w 82"/>
                <a:gd name="T81" fmla="*/ 60 h 168"/>
                <a:gd name="T82" fmla="*/ 50 w 82"/>
                <a:gd name="T83" fmla="*/ 57 h 168"/>
                <a:gd name="T84" fmla="*/ 47 w 82"/>
                <a:gd name="T85" fmla="*/ 51 h 168"/>
                <a:gd name="T86" fmla="*/ 39 w 82"/>
                <a:gd name="T87" fmla="*/ 49 h 168"/>
                <a:gd name="T88" fmla="*/ 40 w 82"/>
                <a:gd name="T89" fmla="*/ 44 h 168"/>
                <a:gd name="T90" fmla="*/ 45 w 82"/>
                <a:gd name="T91" fmla="*/ 45 h 168"/>
                <a:gd name="T92" fmla="*/ 48 w 82"/>
                <a:gd name="T93" fmla="*/ 37 h 168"/>
                <a:gd name="T94" fmla="*/ 42 w 82"/>
                <a:gd name="T95" fmla="*/ 35 h 168"/>
                <a:gd name="T96" fmla="*/ 44 w 82"/>
                <a:gd name="T97" fmla="*/ 32 h 168"/>
                <a:gd name="T98" fmla="*/ 48 w 82"/>
                <a:gd name="T99" fmla="*/ 33 h 168"/>
                <a:gd name="T100" fmla="*/ 54 w 82"/>
                <a:gd name="T101" fmla="*/ 30 h 168"/>
                <a:gd name="T102" fmla="*/ 51 w 82"/>
                <a:gd name="T103" fmla="*/ 25 h 168"/>
                <a:gd name="T104" fmla="*/ 47 w 82"/>
                <a:gd name="T105" fmla="*/ 24 h 168"/>
                <a:gd name="T106" fmla="*/ 49 w 82"/>
                <a:gd name="T107" fmla="*/ 20 h 168"/>
                <a:gd name="T108" fmla="*/ 53 w 82"/>
                <a:gd name="T109" fmla="*/ 21 h 168"/>
                <a:gd name="T110" fmla="*/ 58 w 82"/>
                <a:gd name="T111" fmla="*/ 18 h 168"/>
                <a:gd name="T112" fmla="*/ 55 w 82"/>
                <a:gd name="T113" fmla="*/ 12 h 168"/>
                <a:gd name="T114" fmla="*/ 54 w 82"/>
                <a:gd name="T115" fmla="*/ 12 h 168"/>
                <a:gd name="T116" fmla="*/ 59 w 82"/>
                <a:gd name="T117" fmla="*/ 10 h 168"/>
                <a:gd name="T118" fmla="*/ 59 w 82"/>
                <a:gd name="T119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" h="168">
                  <a:moveTo>
                    <a:pt x="59" y="1"/>
                  </a:moveTo>
                  <a:cubicBezTo>
                    <a:pt x="46" y="0"/>
                    <a:pt x="42" y="12"/>
                    <a:pt x="38" y="23"/>
                  </a:cubicBezTo>
                  <a:cubicBezTo>
                    <a:pt x="30" y="47"/>
                    <a:pt x="24" y="73"/>
                    <a:pt x="19" y="98"/>
                  </a:cubicBezTo>
                  <a:cubicBezTo>
                    <a:pt x="17" y="111"/>
                    <a:pt x="0" y="168"/>
                    <a:pt x="31" y="165"/>
                  </a:cubicBezTo>
                  <a:cubicBezTo>
                    <a:pt x="42" y="163"/>
                    <a:pt x="50" y="151"/>
                    <a:pt x="54" y="141"/>
                  </a:cubicBezTo>
                  <a:cubicBezTo>
                    <a:pt x="61" y="120"/>
                    <a:pt x="66" y="96"/>
                    <a:pt x="70" y="74"/>
                  </a:cubicBezTo>
                  <a:cubicBezTo>
                    <a:pt x="73" y="63"/>
                    <a:pt x="75" y="53"/>
                    <a:pt x="77" y="42"/>
                  </a:cubicBezTo>
                  <a:cubicBezTo>
                    <a:pt x="78" y="34"/>
                    <a:pt x="82" y="25"/>
                    <a:pt x="81" y="17"/>
                  </a:cubicBezTo>
                  <a:cubicBezTo>
                    <a:pt x="80" y="5"/>
                    <a:pt x="70" y="1"/>
                    <a:pt x="59" y="1"/>
                  </a:cubicBezTo>
                  <a:close/>
                  <a:moveTo>
                    <a:pt x="59" y="84"/>
                  </a:moveTo>
                  <a:cubicBezTo>
                    <a:pt x="57" y="94"/>
                    <a:pt x="54" y="104"/>
                    <a:pt x="52" y="114"/>
                  </a:cubicBezTo>
                  <a:cubicBezTo>
                    <a:pt x="48" y="126"/>
                    <a:pt x="46" y="151"/>
                    <a:pt x="30" y="150"/>
                  </a:cubicBezTo>
                  <a:cubicBezTo>
                    <a:pt x="22" y="150"/>
                    <a:pt x="22" y="149"/>
                    <a:pt x="22" y="144"/>
                  </a:cubicBezTo>
                  <a:cubicBezTo>
                    <a:pt x="23" y="144"/>
                    <a:pt x="24" y="144"/>
                    <a:pt x="25" y="145"/>
                  </a:cubicBezTo>
                  <a:cubicBezTo>
                    <a:pt x="27" y="146"/>
                    <a:pt x="30" y="144"/>
                    <a:pt x="31" y="142"/>
                  </a:cubicBezTo>
                  <a:cubicBezTo>
                    <a:pt x="31" y="139"/>
                    <a:pt x="30" y="137"/>
                    <a:pt x="27" y="136"/>
                  </a:cubicBezTo>
                  <a:cubicBezTo>
                    <a:pt x="26" y="136"/>
                    <a:pt x="24" y="135"/>
                    <a:pt x="22" y="135"/>
                  </a:cubicBezTo>
                  <a:cubicBezTo>
                    <a:pt x="23" y="133"/>
                    <a:pt x="23" y="132"/>
                    <a:pt x="23" y="130"/>
                  </a:cubicBezTo>
                  <a:cubicBezTo>
                    <a:pt x="25" y="131"/>
                    <a:pt x="27" y="131"/>
                    <a:pt x="29" y="131"/>
                  </a:cubicBezTo>
                  <a:cubicBezTo>
                    <a:pt x="35" y="131"/>
                    <a:pt x="35" y="122"/>
                    <a:pt x="29" y="122"/>
                  </a:cubicBezTo>
                  <a:cubicBezTo>
                    <a:pt x="28" y="122"/>
                    <a:pt x="26" y="122"/>
                    <a:pt x="24" y="121"/>
                  </a:cubicBezTo>
                  <a:cubicBezTo>
                    <a:pt x="25" y="120"/>
                    <a:pt x="25" y="119"/>
                    <a:pt x="25" y="119"/>
                  </a:cubicBezTo>
                  <a:cubicBezTo>
                    <a:pt x="25" y="118"/>
                    <a:pt x="25" y="118"/>
                    <a:pt x="25" y="117"/>
                  </a:cubicBezTo>
                  <a:cubicBezTo>
                    <a:pt x="27" y="117"/>
                    <a:pt x="29" y="118"/>
                    <a:pt x="31" y="118"/>
                  </a:cubicBezTo>
                  <a:cubicBezTo>
                    <a:pt x="37" y="120"/>
                    <a:pt x="39" y="111"/>
                    <a:pt x="33" y="110"/>
                  </a:cubicBezTo>
                  <a:cubicBezTo>
                    <a:pt x="31" y="109"/>
                    <a:pt x="29" y="109"/>
                    <a:pt x="27" y="108"/>
                  </a:cubicBezTo>
                  <a:cubicBezTo>
                    <a:pt x="27" y="106"/>
                    <a:pt x="28" y="103"/>
                    <a:pt x="28" y="100"/>
                  </a:cubicBezTo>
                  <a:cubicBezTo>
                    <a:pt x="31" y="101"/>
                    <a:pt x="33" y="101"/>
                    <a:pt x="36" y="102"/>
                  </a:cubicBezTo>
                  <a:cubicBezTo>
                    <a:pt x="38" y="103"/>
                    <a:pt x="40" y="101"/>
                    <a:pt x="41" y="99"/>
                  </a:cubicBezTo>
                  <a:cubicBezTo>
                    <a:pt x="42" y="97"/>
                    <a:pt x="40" y="94"/>
                    <a:pt x="38" y="94"/>
                  </a:cubicBezTo>
                  <a:cubicBezTo>
                    <a:pt x="35" y="93"/>
                    <a:pt x="33" y="92"/>
                    <a:pt x="30" y="92"/>
                  </a:cubicBezTo>
                  <a:cubicBezTo>
                    <a:pt x="30" y="90"/>
                    <a:pt x="31" y="88"/>
                    <a:pt x="31" y="86"/>
                  </a:cubicBezTo>
                  <a:cubicBezTo>
                    <a:pt x="33" y="86"/>
                    <a:pt x="35" y="87"/>
                    <a:pt x="37" y="87"/>
                  </a:cubicBezTo>
                  <a:cubicBezTo>
                    <a:pt x="43" y="89"/>
                    <a:pt x="45" y="80"/>
                    <a:pt x="40" y="79"/>
                  </a:cubicBezTo>
                  <a:cubicBezTo>
                    <a:pt x="37" y="78"/>
                    <a:pt x="35" y="78"/>
                    <a:pt x="33" y="77"/>
                  </a:cubicBezTo>
                  <a:cubicBezTo>
                    <a:pt x="33" y="75"/>
                    <a:pt x="34" y="73"/>
                    <a:pt x="34" y="70"/>
                  </a:cubicBezTo>
                  <a:cubicBezTo>
                    <a:pt x="35" y="71"/>
                    <a:pt x="37" y="71"/>
                    <a:pt x="38" y="72"/>
                  </a:cubicBezTo>
                  <a:cubicBezTo>
                    <a:pt x="44" y="73"/>
                    <a:pt x="46" y="64"/>
                    <a:pt x="41" y="63"/>
                  </a:cubicBezTo>
                  <a:cubicBezTo>
                    <a:pt x="39" y="63"/>
                    <a:pt x="37" y="62"/>
                    <a:pt x="36" y="62"/>
                  </a:cubicBezTo>
                  <a:cubicBezTo>
                    <a:pt x="36" y="61"/>
                    <a:pt x="36" y="59"/>
                    <a:pt x="37" y="58"/>
                  </a:cubicBezTo>
                  <a:cubicBezTo>
                    <a:pt x="39" y="59"/>
                    <a:pt x="42" y="59"/>
                    <a:pt x="44" y="60"/>
                  </a:cubicBezTo>
                  <a:cubicBezTo>
                    <a:pt x="47" y="60"/>
                    <a:pt x="49" y="59"/>
                    <a:pt x="50" y="57"/>
                  </a:cubicBezTo>
                  <a:cubicBezTo>
                    <a:pt x="50" y="54"/>
                    <a:pt x="49" y="52"/>
                    <a:pt x="47" y="51"/>
                  </a:cubicBezTo>
                  <a:cubicBezTo>
                    <a:pt x="44" y="51"/>
                    <a:pt x="41" y="50"/>
                    <a:pt x="39" y="49"/>
                  </a:cubicBezTo>
                  <a:cubicBezTo>
                    <a:pt x="39" y="48"/>
                    <a:pt x="40" y="46"/>
                    <a:pt x="40" y="44"/>
                  </a:cubicBezTo>
                  <a:cubicBezTo>
                    <a:pt x="42" y="45"/>
                    <a:pt x="43" y="45"/>
                    <a:pt x="45" y="45"/>
                  </a:cubicBezTo>
                  <a:cubicBezTo>
                    <a:pt x="51" y="47"/>
                    <a:pt x="53" y="38"/>
                    <a:pt x="48" y="37"/>
                  </a:cubicBezTo>
                  <a:cubicBezTo>
                    <a:pt x="46" y="36"/>
                    <a:pt x="44" y="36"/>
                    <a:pt x="42" y="35"/>
                  </a:cubicBezTo>
                  <a:cubicBezTo>
                    <a:pt x="43" y="34"/>
                    <a:pt x="43" y="33"/>
                    <a:pt x="44" y="32"/>
                  </a:cubicBezTo>
                  <a:cubicBezTo>
                    <a:pt x="45" y="32"/>
                    <a:pt x="47" y="33"/>
                    <a:pt x="48" y="33"/>
                  </a:cubicBezTo>
                  <a:cubicBezTo>
                    <a:pt x="51" y="34"/>
                    <a:pt x="53" y="32"/>
                    <a:pt x="54" y="30"/>
                  </a:cubicBezTo>
                  <a:cubicBezTo>
                    <a:pt x="55" y="28"/>
                    <a:pt x="53" y="26"/>
                    <a:pt x="51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7" y="22"/>
                    <a:pt x="48" y="21"/>
                    <a:pt x="49" y="20"/>
                  </a:cubicBezTo>
                  <a:cubicBezTo>
                    <a:pt x="50" y="20"/>
                    <a:pt x="51" y="21"/>
                    <a:pt x="53" y="21"/>
                  </a:cubicBezTo>
                  <a:cubicBezTo>
                    <a:pt x="55" y="22"/>
                    <a:pt x="58" y="21"/>
                    <a:pt x="58" y="18"/>
                  </a:cubicBezTo>
                  <a:cubicBezTo>
                    <a:pt x="59" y="16"/>
                    <a:pt x="58" y="13"/>
                    <a:pt x="55" y="12"/>
                  </a:cubicBezTo>
                  <a:cubicBezTo>
                    <a:pt x="55" y="12"/>
                    <a:pt x="54" y="12"/>
                    <a:pt x="54" y="12"/>
                  </a:cubicBezTo>
                  <a:cubicBezTo>
                    <a:pt x="55" y="10"/>
                    <a:pt x="57" y="10"/>
                    <a:pt x="59" y="10"/>
                  </a:cubicBezTo>
                  <a:cubicBezTo>
                    <a:pt x="81" y="10"/>
                    <a:pt x="61" y="74"/>
                    <a:pt x="5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581901" y="920751"/>
            <a:ext cx="1092200" cy="763588"/>
            <a:chOff x="7581901" y="920751"/>
            <a:chExt cx="1092200" cy="763588"/>
          </a:xfrm>
          <a:solidFill>
            <a:schemeClr val="bg2">
              <a:lumMod val="25000"/>
            </a:schemeClr>
          </a:solidFill>
        </p:grpSpPr>
        <p:sp>
          <p:nvSpPr>
            <p:cNvPr id="137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581901" y="920751"/>
              <a:ext cx="1092200" cy="763588"/>
            </a:xfrm>
            <a:custGeom>
              <a:avLst/>
              <a:gdLst>
                <a:gd name="T0" fmla="*/ 421 w 427"/>
                <a:gd name="T1" fmla="*/ 257 h 298"/>
                <a:gd name="T2" fmla="*/ 394 w 427"/>
                <a:gd name="T3" fmla="*/ 234 h 298"/>
                <a:gd name="T4" fmla="*/ 358 w 427"/>
                <a:gd name="T5" fmla="*/ 202 h 298"/>
                <a:gd name="T6" fmla="*/ 370 w 427"/>
                <a:gd name="T7" fmla="*/ 142 h 298"/>
                <a:gd name="T8" fmla="*/ 367 w 427"/>
                <a:gd name="T9" fmla="*/ 36 h 298"/>
                <a:gd name="T10" fmla="*/ 358 w 427"/>
                <a:gd name="T11" fmla="*/ 8 h 298"/>
                <a:gd name="T12" fmla="*/ 314 w 427"/>
                <a:gd name="T13" fmla="*/ 2 h 298"/>
                <a:gd name="T14" fmla="*/ 211 w 427"/>
                <a:gd name="T15" fmla="*/ 3 h 298"/>
                <a:gd name="T16" fmla="*/ 95 w 427"/>
                <a:gd name="T17" fmla="*/ 3 h 298"/>
                <a:gd name="T18" fmla="*/ 67 w 427"/>
                <a:gd name="T19" fmla="*/ 11 h 298"/>
                <a:gd name="T20" fmla="*/ 61 w 427"/>
                <a:gd name="T21" fmla="*/ 54 h 298"/>
                <a:gd name="T22" fmla="*/ 61 w 427"/>
                <a:gd name="T23" fmla="*/ 183 h 298"/>
                <a:gd name="T24" fmla="*/ 72 w 427"/>
                <a:gd name="T25" fmla="*/ 203 h 298"/>
                <a:gd name="T26" fmla="*/ 24 w 427"/>
                <a:gd name="T27" fmla="*/ 237 h 298"/>
                <a:gd name="T28" fmla="*/ 0 w 427"/>
                <a:gd name="T29" fmla="*/ 270 h 298"/>
                <a:gd name="T30" fmla="*/ 20 w 427"/>
                <a:gd name="T31" fmla="*/ 293 h 298"/>
                <a:gd name="T32" fmla="*/ 100 w 427"/>
                <a:gd name="T33" fmla="*/ 294 h 298"/>
                <a:gd name="T34" fmla="*/ 283 w 427"/>
                <a:gd name="T35" fmla="*/ 292 h 298"/>
                <a:gd name="T36" fmla="*/ 362 w 427"/>
                <a:gd name="T37" fmla="*/ 292 h 298"/>
                <a:gd name="T38" fmla="*/ 419 w 427"/>
                <a:gd name="T39" fmla="*/ 285 h 298"/>
                <a:gd name="T40" fmla="*/ 421 w 427"/>
                <a:gd name="T41" fmla="*/ 257 h 298"/>
                <a:gd name="T42" fmla="*/ 72 w 427"/>
                <a:gd name="T43" fmla="*/ 150 h 298"/>
                <a:gd name="T44" fmla="*/ 72 w 427"/>
                <a:gd name="T45" fmla="*/ 95 h 298"/>
                <a:gd name="T46" fmla="*/ 73 w 427"/>
                <a:gd name="T47" fmla="*/ 45 h 298"/>
                <a:gd name="T48" fmla="*/ 85 w 427"/>
                <a:gd name="T49" fmla="*/ 15 h 298"/>
                <a:gd name="T50" fmla="*/ 111 w 427"/>
                <a:gd name="T51" fmla="*/ 15 h 298"/>
                <a:gd name="T52" fmla="*/ 211 w 427"/>
                <a:gd name="T53" fmla="*/ 15 h 298"/>
                <a:gd name="T54" fmla="*/ 275 w 427"/>
                <a:gd name="T55" fmla="*/ 15 h 298"/>
                <a:gd name="T56" fmla="*/ 355 w 427"/>
                <a:gd name="T57" fmla="*/ 28 h 298"/>
                <a:gd name="T58" fmla="*/ 355 w 427"/>
                <a:gd name="T59" fmla="*/ 52 h 298"/>
                <a:gd name="T60" fmla="*/ 356 w 427"/>
                <a:gd name="T61" fmla="*/ 100 h 298"/>
                <a:gd name="T62" fmla="*/ 358 w 427"/>
                <a:gd name="T63" fmla="*/ 139 h 298"/>
                <a:gd name="T64" fmla="*/ 358 w 427"/>
                <a:gd name="T65" fmla="*/ 163 h 298"/>
                <a:gd name="T66" fmla="*/ 349 w 427"/>
                <a:gd name="T67" fmla="*/ 190 h 298"/>
                <a:gd name="T68" fmla="*/ 303 w 427"/>
                <a:gd name="T69" fmla="*/ 193 h 298"/>
                <a:gd name="T70" fmla="*/ 258 w 427"/>
                <a:gd name="T71" fmla="*/ 193 h 298"/>
                <a:gd name="T72" fmla="*/ 170 w 427"/>
                <a:gd name="T73" fmla="*/ 195 h 298"/>
                <a:gd name="T74" fmla="*/ 128 w 427"/>
                <a:gd name="T75" fmla="*/ 195 h 298"/>
                <a:gd name="T76" fmla="*/ 81 w 427"/>
                <a:gd name="T77" fmla="*/ 194 h 298"/>
                <a:gd name="T78" fmla="*/ 72 w 427"/>
                <a:gd name="T79" fmla="*/ 150 h 298"/>
                <a:gd name="T80" fmla="*/ 406 w 427"/>
                <a:gd name="T81" fmla="*/ 279 h 298"/>
                <a:gd name="T82" fmla="*/ 365 w 427"/>
                <a:gd name="T83" fmla="*/ 280 h 298"/>
                <a:gd name="T84" fmla="*/ 208 w 427"/>
                <a:gd name="T85" fmla="*/ 279 h 298"/>
                <a:gd name="T86" fmla="*/ 45 w 427"/>
                <a:gd name="T87" fmla="*/ 282 h 298"/>
                <a:gd name="T88" fmla="*/ 12 w 427"/>
                <a:gd name="T89" fmla="*/ 270 h 298"/>
                <a:gd name="T90" fmla="*/ 26 w 427"/>
                <a:gd name="T91" fmla="*/ 251 h 298"/>
                <a:gd name="T92" fmla="*/ 84 w 427"/>
                <a:gd name="T93" fmla="*/ 209 h 298"/>
                <a:gd name="T94" fmla="*/ 86 w 427"/>
                <a:gd name="T95" fmla="*/ 207 h 298"/>
                <a:gd name="T96" fmla="*/ 115 w 427"/>
                <a:gd name="T97" fmla="*/ 208 h 298"/>
                <a:gd name="T98" fmla="*/ 229 w 427"/>
                <a:gd name="T99" fmla="*/ 205 h 298"/>
                <a:gd name="T100" fmla="*/ 286 w 427"/>
                <a:gd name="T101" fmla="*/ 205 h 298"/>
                <a:gd name="T102" fmla="*/ 344 w 427"/>
                <a:gd name="T103" fmla="*/ 206 h 298"/>
                <a:gd name="T104" fmla="*/ 345 w 427"/>
                <a:gd name="T105" fmla="*/ 206 h 298"/>
                <a:gd name="T106" fmla="*/ 403 w 427"/>
                <a:gd name="T107" fmla="*/ 255 h 298"/>
                <a:gd name="T108" fmla="*/ 406 w 427"/>
                <a:gd name="T109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7" h="298">
                  <a:moveTo>
                    <a:pt x="421" y="257"/>
                  </a:moveTo>
                  <a:cubicBezTo>
                    <a:pt x="414" y="247"/>
                    <a:pt x="404" y="241"/>
                    <a:pt x="394" y="234"/>
                  </a:cubicBezTo>
                  <a:cubicBezTo>
                    <a:pt x="382" y="224"/>
                    <a:pt x="370" y="213"/>
                    <a:pt x="358" y="202"/>
                  </a:cubicBezTo>
                  <a:cubicBezTo>
                    <a:pt x="374" y="191"/>
                    <a:pt x="370" y="158"/>
                    <a:pt x="370" y="142"/>
                  </a:cubicBezTo>
                  <a:cubicBezTo>
                    <a:pt x="369" y="107"/>
                    <a:pt x="368" y="71"/>
                    <a:pt x="367" y="36"/>
                  </a:cubicBezTo>
                  <a:cubicBezTo>
                    <a:pt x="367" y="26"/>
                    <a:pt x="367" y="15"/>
                    <a:pt x="358" y="8"/>
                  </a:cubicBezTo>
                  <a:cubicBezTo>
                    <a:pt x="348" y="0"/>
                    <a:pt x="326" y="3"/>
                    <a:pt x="314" y="2"/>
                  </a:cubicBezTo>
                  <a:cubicBezTo>
                    <a:pt x="280" y="0"/>
                    <a:pt x="245" y="4"/>
                    <a:pt x="211" y="3"/>
                  </a:cubicBezTo>
                  <a:cubicBezTo>
                    <a:pt x="172" y="3"/>
                    <a:pt x="133" y="3"/>
                    <a:pt x="95" y="3"/>
                  </a:cubicBezTo>
                  <a:cubicBezTo>
                    <a:pt x="84" y="3"/>
                    <a:pt x="74" y="2"/>
                    <a:pt x="67" y="11"/>
                  </a:cubicBezTo>
                  <a:cubicBezTo>
                    <a:pt x="59" y="23"/>
                    <a:pt x="61" y="40"/>
                    <a:pt x="61" y="54"/>
                  </a:cubicBezTo>
                  <a:cubicBezTo>
                    <a:pt x="63" y="97"/>
                    <a:pt x="59" y="140"/>
                    <a:pt x="61" y="183"/>
                  </a:cubicBezTo>
                  <a:cubicBezTo>
                    <a:pt x="62" y="193"/>
                    <a:pt x="66" y="199"/>
                    <a:pt x="72" y="203"/>
                  </a:cubicBezTo>
                  <a:cubicBezTo>
                    <a:pt x="56" y="214"/>
                    <a:pt x="40" y="225"/>
                    <a:pt x="24" y="237"/>
                  </a:cubicBezTo>
                  <a:cubicBezTo>
                    <a:pt x="13" y="246"/>
                    <a:pt x="0" y="255"/>
                    <a:pt x="0" y="270"/>
                  </a:cubicBezTo>
                  <a:cubicBezTo>
                    <a:pt x="0" y="284"/>
                    <a:pt x="6" y="291"/>
                    <a:pt x="20" y="293"/>
                  </a:cubicBezTo>
                  <a:cubicBezTo>
                    <a:pt x="46" y="296"/>
                    <a:pt x="74" y="295"/>
                    <a:pt x="100" y="294"/>
                  </a:cubicBezTo>
                  <a:cubicBezTo>
                    <a:pt x="161" y="292"/>
                    <a:pt x="222" y="294"/>
                    <a:pt x="283" y="292"/>
                  </a:cubicBezTo>
                  <a:cubicBezTo>
                    <a:pt x="309" y="291"/>
                    <a:pt x="335" y="292"/>
                    <a:pt x="362" y="292"/>
                  </a:cubicBezTo>
                  <a:cubicBezTo>
                    <a:pt x="378" y="292"/>
                    <a:pt x="407" y="298"/>
                    <a:pt x="419" y="285"/>
                  </a:cubicBezTo>
                  <a:cubicBezTo>
                    <a:pt x="427" y="277"/>
                    <a:pt x="427" y="265"/>
                    <a:pt x="421" y="257"/>
                  </a:cubicBezTo>
                  <a:close/>
                  <a:moveTo>
                    <a:pt x="72" y="150"/>
                  </a:moveTo>
                  <a:cubicBezTo>
                    <a:pt x="72" y="132"/>
                    <a:pt x="71" y="113"/>
                    <a:pt x="72" y="95"/>
                  </a:cubicBezTo>
                  <a:cubicBezTo>
                    <a:pt x="72" y="78"/>
                    <a:pt x="73" y="62"/>
                    <a:pt x="73" y="45"/>
                  </a:cubicBezTo>
                  <a:cubicBezTo>
                    <a:pt x="72" y="34"/>
                    <a:pt x="73" y="19"/>
                    <a:pt x="85" y="15"/>
                  </a:cubicBezTo>
                  <a:cubicBezTo>
                    <a:pt x="92" y="13"/>
                    <a:pt x="104" y="15"/>
                    <a:pt x="111" y="15"/>
                  </a:cubicBezTo>
                  <a:cubicBezTo>
                    <a:pt x="144" y="15"/>
                    <a:pt x="177" y="15"/>
                    <a:pt x="211" y="15"/>
                  </a:cubicBezTo>
                  <a:cubicBezTo>
                    <a:pt x="232" y="15"/>
                    <a:pt x="254" y="16"/>
                    <a:pt x="275" y="15"/>
                  </a:cubicBezTo>
                  <a:cubicBezTo>
                    <a:pt x="292" y="14"/>
                    <a:pt x="349" y="8"/>
                    <a:pt x="355" y="28"/>
                  </a:cubicBezTo>
                  <a:cubicBezTo>
                    <a:pt x="357" y="35"/>
                    <a:pt x="355" y="44"/>
                    <a:pt x="355" y="52"/>
                  </a:cubicBezTo>
                  <a:cubicBezTo>
                    <a:pt x="355" y="68"/>
                    <a:pt x="356" y="84"/>
                    <a:pt x="356" y="100"/>
                  </a:cubicBezTo>
                  <a:cubicBezTo>
                    <a:pt x="357" y="113"/>
                    <a:pt x="357" y="126"/>
                    <a:pt x="358" y="139"/>
                  </a:cubicBezTo>
                  <a:cubicBezTo>
                    <a:pt x="358" y="147"/>
                    <a:pt x="358" y="155"/>
                    <a:pt x="358" y="163"/>
                  </a:cubicBezTo>
                  <a:cubicBezTo>
                    <a:pt x="357" y="174"/>
                    <a:pt x="359" y="184"/>
                    <a:pt x="349" y="190"/>
                  </a:cubicBezTo>
                  <a:cubicBezTo>
                    <a:pt x="337" y="197"/>
                    <a:pt x="316" y="193"/>
                    <a:pt x="303" y="193"/>
                  </a:cubicBezTo>
                  <a:cubicBezTo>
                    <a:pt x="288" y="193"/>
                    <a:pt x="273" y="192"/>
                    <a:pt x="258" y="193"/>
                  </a:cubicBezTo>
                  <a:cubicBezTo>
                    <a:pt x="229" y="193"/>
                    <a:pt x="200" y="195"/>
                    <a:pt x="170" y="195"/>
                  </a:cubicBezTo>
                  <a:cubicBezTo>
                    <a:pt x="156" y="195"/>
                    <a:pt x="142" y="195"/>
                    <a:pt x="128" y="195"/>
                  </a:cubicBezTo>
                  <a:cubicBezTo>
                    <a:pt x="115" y="196"/>
                    <a:pt x="93" y="201"/>
                    <a:pt x="81" y="194"/>
                  </a:cubicBezTo>
                  <a:cubicBezTo>
                    <a:pt x="68" y="187"/>
                    <a:pt x="73" y="162"/>
                    <a:pt x="72" y="150"/>
                  </a:cubicBezTo>
                  <a:close/>
                  <a:moveTo>
                    <a:pt x="406" y="279"/>
                  </a:moveTo>
                  <a:cubicBezTo>
                    <a:pt x="396" y="284"/>
                    <a:pt x="375" y="280"/>
                    <a:pt x="365" y="280"/>
                  </a:cubicBezTo>
                  <a:cubicBezTo>
                    <a:pt x="313" y="280"/>
                    <a:pt x="260" y="278"/>
                    <a:pt x="208" y="279"/>
                  </a:cubicBezTo>
                  <a:cubicBezTo>
                    <a:pt x="154" y="280"/>
                    <a:pt x="99" y="283"/>
                    <a:pt x="45" y="282"/>
                  </a:cubicBezTo>
                  <a:cubicBezTo>
                    <a:pt x="34" y="282"/>
                    <a:pt x="13" y="284"/>
                    <a:pt x="12" y="270"/>
                  </a:cubicBezTo>
                  <a:cubicBezTo>
                    <a:pt x="11" y="262"/>
                    <a:pt x="20" y="256"/>
                    <a:pt x="26" y="251"/>
                  </a:cubicBezTo>
                  <a:cubicBezTo>
                    <a:pt x="44" y="235"/>
                    <a:pt x="65" y="223"/>
                    <a:pt x="84" y="209"/>
                  </a:cubicBezTo>
                  <a:cubicBezTo>
                    <a:pt x="85" y="208"/>
                    <a:pt x="85" y="208"/>
                    <a:pt x="86" y="207"/>
                  </a:cubicBezTo>
                  <a:cubicBezTo>
                    <a:pt x="95" y="209"/>
                    <a:pt x="106" y="208"/>
                    <a:pt x="115" y="208"/>
                  </a:cubicBezTo>
                  <a:cubicBezTo>
                    <a:pt x="153" y="206"/>
                    <a:pt x="191" y="207"/>
                    <a:pt x="229" y="205"/>
                  </a:cubicBezTo>
                  <a:cubicBezTo>
                    <a:pt x="248" y="205"/>
                    <a:pt x="267" y="204"/>
                    <a:pt x="286" y="205"/>
                  </a:cubicBezTo>
                  <a:cubicBezTo>
                    <a:pt x="305" y="205"/>
                    <a:pt x="325" y="207"/>
                    <a:pt x="344" y="206"/>
                  </a:cubicBezTo>
                  <a:cubicBezTo>
                    <a:pt x="344" y="206"/>
                    <a:pt x="344" y="206"/>
                    <a:pt x="345" y="206"/>
                  </a:cubicBezTo>
                  <a:cubicBezTo>
                    <a:pt x="364" y="222"/>
                    <a:pt x="384" y="239"/>
                    <a:pt x="403" y="255"/>
                  </a:cubicBezTo>
                  <a:cubicBezTo>
                    <a:pt x="410" y="262"/>
                    <a:pt x="422" y="272"/>
                    <a:pt x="40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813676" y="1004889"/>
              <a:ext cx="635000" cy="374650"/>
            </a:xfrm>
            <a:custGeom>
              <a:avLst/>
              <a:gdLst>
                <a:gd name="T0" fmla="*/ 7 w 248"/>
                <a:gd name="T1" fmla="*/ 146 h 146"/>
                <a:gd name="T2" fmla="*/ 124 w 248"/>
                <a:gd name="T3" fmla="*/ 144 h 146"/>
                <a:gd name="T4" fmla="*/ 243 w 248"/>
                <a:gd name="T5" fmla="*/ 143 h 146"/>
                <a:gd name="T6" fmla="*/ 247 w 248"/>
                <a:gd name="T7" fmla="*/ 138 h 146"/>
                <a:gd name="T8" fmla="*/ 244 w 248"/>
                <a:gd name="T9" fmla="*/ 5 h 146"/>
                <a:gd name="T10" fmla="*/ 240 w 248"/>
                <a:gd name="T11" fmla="*/ 1 h 146"/>
                <a:gd name="T12" fmla="*/ 5 w 248"/>
                <a:gd name="T13" fmla="*/ 0 h 146"/>
                <a:gd name="T14" fmla="*/ 2 w 248"/>
                <a:gd name="T15" fmla="*/ 1 h 146"/>
                <a:gd name="T16" fmla="*/ 0 w 248"/>
                <a:gd name="T17" fmla="*/ 5 h 146"/>
                <a:gd name="T18" fmla="*/ 2 w 248"/>
                <a:gd name="T19" fmla="*/ 142 h 146"/>
                <a:gd name="T20" fmla="*/ 7 w 248"/>
                <a:gd name="T21" fmla="*/ 146 h 146"/>
                <a:gd name="T22" fmla="*/ 236 w 248"/>
                <a:gd name="T23" fmla="*/ 10 h 146"/>
                <a:gd name="T24" fmla="*/ 238 w 248"/>
                <a:gd name="T25" fmla="*/ 134 h 146"/>
                <a:gd name="T26" fmla="*/ 124 w 248"/>
                <a:gd name="T27" fmla="*/ 135 h 146"/>
                <a:gd name="T28" fmla="*/ 11 w 248"/>
                <a:gd name="T29" fmla="*/ 137 h 146"/>
                <a:gd name="T30" fmla="*/ 9 w 248"/>
                <a:gd name="T31" fmla="*/ 9 h 146"/>
                <a:gd name="T32" fmla="*/ 236 w 248"/>
                <a:gd name="T33" fmla="*/ 1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146">
                  <a:moveTo>
                    <a:pt x="7" y="146"/>
                  </a:moveTo>
                  <a:cubicBezTo>
                    <a:pt x="46" y="146"/>
                    <a:pt x="85" y="146"/>
                    <a:pt x="124" y="144"/>
                  </a:cubicBezTo>
                  <a:cubicBezTo>
                    <a:pt x="163" y="142"/>
                    <a:pt x="204" y="141"/>
                    <a:pt x="243" y="143"/>
                  </a:cubicBezTo>
                  <a:cubicBezTo>
                    <a:pt x="245" y="143"/>
                    <a:pt x="248" y="141"/>
                    <a:pt x="247" y="138"/>
                  </a:cubicBezTo>
                  <a:cubicBezTo>
                    <a:pt x="246" y="94"/>
                    <a:pt x="246" y="50"/>
                    <a:pt x="244" y="5"/>
                  </a:cubicBezTo>
                  <a:cubicBezTo>
                    <a:pt x="244" y="3"/>
                    <a:pt x="242" y="1"/>
                    <a:pt x="240" y="1"/>
                  </a:cubicBezTo>
                  <a:cubicBezTo>
                    <a:pt x="161" y="2"/>
                    <a:pt x="83" y="0"/>
                    <a:pt x="5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1"/>
                    <a:pt x="1" y="96"/>
                    <a:pt x="2" y="142"/>
                  </a:cubicBezTo>
                  <a:cubicBezTo>
                    <a:pt x="2" y="144"/>
                    <a:pt x="4" y="146"/>
                    <a:pt x="7" y="146"/>
                  </a:cubicBezTo>
                  <a:close/>
                  <a:moveTo>
                    <a:pt x="236" y="10"/>
                  </a:moveTo>
                  <a:cubicBezTo>
                    <a:pt x="237" y="51"/>
                    <a:pt x="237" y="92"/>
                    <a:pt x="238" y="134"/>
                  </a:cubicBezTo>
                  <a:cubicBezTo>
                    <a:pt x="201" y="132"/>
                    <a:pt x="162" y="134"/>
                    <a:pt x="124" y="135"/>
                  </a:cubicBezTo>
                  <a:cubicBezTo>
                    <a:pt x="86" y="137"/>
                    <a:pt x="49" y="137"/>
                    <a:pt x="11" y="137"/>
                  </a:cubicBezTo>
                  <a:cubicBezTo>
                    <a:pt x="10" y="95"/>
                    <a:pt x="10" y="52"/>
                    <a:pt x="9" y="9"/>
                  </a:cubicBezTo>
                  <a:cubicBezTo>
                    <a:pt x="85" y="9"/>
                    <a:pt x="160" y="10"/>
                    <a:pt x="2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005764" y="1519239"/>
              <a:ext cx="254000" cy="95250"/>
            </a:xfrm>
            <a:custGeom>
              <a:avLst/>
              <a:gdLst>
                <a:gd name="T0" fmla="*/ 90 w 99"/>
                <a:gd name="T1" fmla="*/ 5 h 37"/>
                <a:gd name="T2" fmla="*/ 85 w 99"/>
                <a:gd name="T3" fmla="*/ 1 h 37"/>
                <a:gd name="T4" fmla="*/ 11 w 99"/>
                <a:gd name="T5" fmla="*/ 2 h 37"/>
                <a:gd name="T6" fmla="*/ 7 w 99"/>
                <a:gd name="T7" fmla="*/ 5 h 37"/>
                <a:gd name="T8" fmla="*/ 0 w 99"/>
                <a:gd name="T9" fmla="*/ 29 h 37"/>
                <a:gd name="T10" fmla="*/ 0 w 99"/>
                <a:gd name="T11" fmla="*/ 32 h 37"/>
                <a:gd name="T12" fmla="*/ 4 w 99"/>
                <a:gd name="T13" fmla="*/ 35 h 37"/>
                <a:gd name="T14" fmla="*/ 95 w 99"/>
                <a:gd name="T15" fmla="*/ 33 h 37"/>
                <a:gd name="T16" fmla="*/ 98 w 99"/>
                <a:gd name="T17" fmla="*/ 27 h 37"/>
                <a:gd name="T18" fmla="*/ 90 w 99"/>
                <a:gd name="T19" fmla="*/ 5 h 37"/>
                <a:gd name="T20" fmla="*/ 10 w 99"/>
                <a:gd name="T21" fmla="*/ 26 h 37"/>
                <a:gd name="T22" fmla="*/ 13 w 99"/>
                <a:gd name="T23" fmla="*/ 15 h 37"/>
                <a:gd name="T24" fmla="*/ 14 w 99"/>
                <a:gd name="T25" fmla="*/ 11 h 37"/>
                <a:gd name="T26" fmla="*/ 15 w 99"/>
                <a:gd name="T27" fmla="*/ 11 h 37"/>
                <a:gd name="T28" fmla="*/ 50 w 99"/>
                <a:gd name="T29" fmla="*/ 10 h 37"/>
                <a:gd name="T30" fmla="*/ 82 w 99"/>
                <a:gd name="T31" fmla="*/ 10 h 37"/>
                <a:gd name="T32" fmla="*/ 82 w 99"/>
                <a:gd name="T33" fmla="*/ 10 h 37"/>
                <a:gd name="T34" fmla="*/ 84 w 99"/>
                <a:gd name="T35" fmla="*/ 14 h 37"/>
                <a:gd name="T36" fmla="*/ 87 w 99"/>
                <a:gd name="T37" fmla="*/ 24 h 37"/>
                <a:gd name="T38" fmla="*/ 10 w 99"/>
                <a:gd name="T3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37">
                  <a:moveTo>
                    <a:pt x="90" y="5"/>
                  </a:moveTo>
                  <a:cubicBezTo>
                    <a:pt x="89" y="3"/>
                    <a:pt x="88" y="2"/>
                    <a:pt x="85" y="1"/>
                  </a:cubicBezTo>
                  <a:cubicBezTo>
                    <a:pt x="61" y="0"/>
                    <a:pt x="36" y="2"/>
                    <a:pt x="11" y="2"/>
                  </a:cubicBezTo>
                  <a:cubicBezTo>
                    <a:pt x="9" y="2"/>
                    <a:pt x="8" y="4"/>
                    <a:pt x="7" y="5"/>
                  </a:cubicBezTo>
                  <a:cubicBezTo>
                    <a:pt x="4" y="13"/>
                    <a:pt x="1" y="21"/>
                    <a:pt x="0" y="29"/>
                  </a:cubicBezTo>
                  <a:cubicBezTo>
                    <a:pt x="0" y="30"/>
                    <a:pt x="0" y="31"/>
                    <a:pt x="0" y="32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34" y="35"/>
                    <a:pt x="65" y="37"/>
                    <a:pt x="95" y="33"/>
                  </a:cubicBezTo>
                  <a:cubicBezTo>
                    <a:pt x="97" y="32"/>
                    <a:pt x="99" y="29"/>
                    <a:pt x="98" y="27"/>
                  </a:cubicBezTo>
                  <a:cubicBezTo>
                    <a:pt x="95" y="20"/>
                    <a:pt x="93" y="12"/>
                    <a:pt x="90" y="5"/>
                  </a:cubicBezTo>
                  <a:close/>
                  <a:moveTo>
                    <a:pt x="10" y="26"/>
                  </a:moveTo>
                  <a:cubicBezTo>
                    <a:pt x="11" y="22"/>
                    <a:pt x="12" y="18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26" y="10"/>
                    <a:pt x="38" y="10"/>
                    <a:pt x="50" y="10"/>
                  </a:cubicBezTo>
                  <a:cubicBezTo>
                    <a:pt x="61" y="10"/>
                    <a:pt x="72" y="9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3" y="12"/>
                    <a:pt x="83" y="13"/>
                    <a:pt x="84" y="14"/>
                  </a:cubicBezTo>
                  <a:cubicBezTo>
                    <a:pt x="85" y="18"/>
                    <a:pt x="86" y="21"/>
                    <a:pt x="87" y="24"/>
                  </a:cubicBezTo>
                  <a:cubicBezTo>
                    <a:pt x="62" y="28"/>
                    <a:pt x="35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8" name="稻壳儿春秋广告/盗版必究        原创来源：http://chn.docer.com/works?userid=199329941#!/work_time"/>
            <p:cNvSpPr/>
            <p:nvPr/>
          </p:nvSpPr>
          <p:spPr bwMode="auto">
            <a:xfrm>
              <a:off x="8105776" y="968376"/>
              <a:ext cx="31750" cy="23813"/>
            </a:xfrm>
            <a:custGeom>
              <a:avLst/>
              <a:gdLst>
                <a:gd name="T0" fmla="*/ 6 w 12"/>
                <a:gd name="T1" fmla="*/ 9 h 9"/>
                <a:gd name="T2" fmla="*/ 6 w 12"/>
                <a:gd name="T3" fmla="*/ 0 h 9"/>
                <a:gd name="T4" fmla="*/ 6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12" y="9"/>
                    <a:pt x="1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9" name="稻壳儿春秋广告/盗版必究        原创来源：http://chn.docer.com/works?userid=199329941#!/work_time"/>
            <p:cNvSpPr/>
            <p:nvPr/>
          </p:nvSpPr>
          <p:spPr bwMode="auto">
            <a:xfrm>
              <a:off x="7847014" y="1046164"/>
              <a:ext cx="58738" cy="71438"/>
            </a:xfrm>
            <a:custGeom>
              <a:avLst/>
              <a:gdLst>
                <a:gd name="T0" fmla="*/ 3 w 23"/>
                <a:gd name="T1" fmla="*/ 9 h 28"/>
                <a:gd name="T2" fmla="*/ 14 w 23"/>
                <a:gd name="T3" fmla="*/ 25 h 28"/>
                <a:gd name="T4" fmla="*/ 20 w 23"/>
                <a:gd name="T5" fmla="*/ 26 h 28"/>
                <a:gd name="T6" fmla="*/ 22 w 23"/>
                <a:gd name="T7" fmla="*/ 20 h 28"/>
                <a:gd name="T8" fmla="*/ 11 w 23"/>
                <a:gd name="T9" fmla="*/ 4 h 28"/>
                <a:gd name="T10" fmla="*/ 3 w 23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8">
                  <a:moveTo>
                    <a:pt x="3" y="9"/>
                  </a:moveTo>
                  <a:cubicBezTo>
                    <a:pt x="7" y="14"/>
                    <a:pt x="10" y="20"/>
                    <a:pt x="14" y="25"/>
                  </a:cubicBezTo>
                  <a:cubicBezTo>
                    <a:pt x="16" y="27"/>
                    <a:pt x="18" y="28"/>
                    <a:pt x="20" y="26"/>
                  </a:cubicBezTo>
                  <a:cubicBezTo>
                    <a:pt x="22" y="25"/>
                    <a:pt x="23" y="22"/>
                    <a:pt x="22" y="20"/>
                  </a:cubicBezTo>
                  <a:cubicBezTo>
                    <a:pt x="18" y="15"/>
                    <a:pt x="15" y="10"/>
                    <a:pt x="11" y="4"/>
                  </a:cubicBezTo>
                  <a:cubicBezTo>
                    <a:pt x="8" y="0"/>
                    <a:pt x="0" y="4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0" name="稻壳儿春秋广告/盗版必究        原创来源：http://chn.docer.com/works?userid=199329941#!/work_time"/>
            <p:cNvSpPr/>
            <p:nvPr/>
          </p:nvSpPr>
          <p:spPr bwMode="auto">
            <a:xfrm>
              <a:off x="7883526" y="1039814"/>
              <a:ext cx="71438" cy="77788"/>
            </a:xfrm>
            <a:custGeom>
              <a:avLst/>
              <a:gdLst>
                <a:gd name="T0" fmla="*/ 18 w 28"/>
                <a:gd name="T1" fmla="*/ 26 h 30"/>
                <a:gd name="T2" fmla="*/ 24 w 28"/>
                <a:gd name="T3" fmla="*/ 19 h 30"/>
                <a:gd name="T4" fmla="*/ 10 w 28"/>
                <a:gd name="T5" fmla="*/ 4 h 30"/>
                <a:gd name="T6" fmla="*/ 4 w 28"/>
                <a:gd name="T7" fmla="*/ 11 h 30"/>
                <a:gd name="T8" fmla="*/ 18 w 28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8" y="26"/>
                  </a:moveTo>
                  <a:cubicBezTo>
                    <a:pt x="22" y="30"/>
                    <a:pt x="28" y="24"/>
                    <a:pt x="24" y="19"/>
                  </a:cubicBezTo>
                  <a:cubicBezTo>
                    <a:pt x="20" y="14"/>
                    <a:pt x="15" y="9"/>
                    <a:pt x="10" y="4"/>
                  </a:cubicBezTo>
                  <a:cubicBezTo>
                    <a:pt x="6" y="0"/>
                    <a:pt x="0" y="7"/>
                    <a:pt x="4" y="11"/>
                  </a:cubicBezTo>
                  <a:cubicBezTo>
                    <a:pt x="9" y="16"/>
                    <a:pt x="13" y="21"/>
                    <a:pt x="1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38" name="组合 1437"/>
          <p:cNvGrpSpPr/>
          <p:nvPr/>
        </p:nvGrpSpPr>
        <p:grpSpPr>
          <a:xfrm>
            <a:off x="7573964" y="2286001"/>
            <a:ext cx="1104900" cy="858838"/>
            <a:chOff x="7573964" y="2286001"/>
            <a:chExt cx="1104900" cy="858838"/>
          </a:xfrm>
          <a:solidFill>
            <a:schemeClr val="bg2">
              <a:lumMod val="25000"/>
            </a:schemeClr>
          </a:solidFill>
        </p:grpSpPr>
        <p:sp>
          <p:nvSpPr>
            <p:cNvPr id="138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573964" y="2286001"/>
              <a:ext cx="1104900" cy="858838"/>
            </a:xfrm>
            <a:custGeom>
              <a:avLst/>
              <a:gdLst>
                <a:gd name="T0" fmla="*/ 411 w 432"/>
                <a:gd name="T1" fmla="*/ 5 h 335"/>
                <a:gd name="T2" fmla="*/ 309 w 432"/>
                <a:gd name="T3" fmla="*/ 114 h 335"/>
                <a:gd name="T4" fmla="*/ 229 w 432"/>
                <a:gd name="T5" fmla="*/ 146 h 335"/>
                <a:gd name="T6" fmla="*/ 194 w 432"/>
                <a:gd name="T7" fmla="*/ 116 h 335"/>
                <a:gd name="T8" fmla="*/ 134 w 432"/>
                <a:gd name="T9" fmla="*/ 7 h 335"/>
                <a:gd name="T10" fmla="*/ 29 w 432"/>
                <a:gd name="T11" fmla="*/ 116 h 335"/>
                <a:gd name="T12" fmla="*/ 33 w 432"/>
                <a:gd name="T13" fmla="*/ 254 h 335"/>
                <a:gd name="T14" fmla="*/ 133 w 432"/>
                <a:gd name="T15" fmla="*/ 332 h 335"/>
                <a:gd name="T16" fmla="*/ 185 w 432"/>
                <a:gd name="T17" fmla="*/ 225 h 335"/>
                <a:gd name="T18" fmla="*/ 232 w 432"/>
                <a:gd name="T19" fmla="*/ 225 h 335"/>
                <a:gd name="T20" fmla="*/ 239 w 432"/>
                <a:gd name="T21" fmla="*/ 293 h 335"/>
                <a:gd name="T22" fmla="*/ 326 w 432"/>
                <a:gd name="T23" fmla="*/ 255 h 335"/>
                <a:gd name="T24" fmla="*/ 415 w 432"/>
                <a:gd name="T25" fmla="*/ 143 h 335"/>
                <a:gd name="T26" fmla="*/ 315 w 432"/>
                <a:gd name="T27" fmla="*/ 30 h 335"/>
                <a:gd name="T28" fmla="*/ 326 w 432"/>
                <a:gd name="T29" fmla="*/ 13 h 335"/>
                <a:gd name="T30" fmla="*/ 343 w 432"/>
                <a:gd name="T31" fmla="*/ 14 h 335"/>
                <a:gd name="T32" fmla="*/ 361 w 432"/>
                <a:gd name="T33" fmla="*/ 14 h 335"/>
                <a:gd name="T34" fmla="*/ 392 w 432"/>
                <a:gd name="T35" fmla="*/ 27 h 335"/>
                <a:gd name="T36" fmla="*/ 410 w 432"/>
                <a:gd name="T37" fmla="*/ 29 h 335"/>
                <a:gd name="T38" fmla="*/ 370 w 432"/>
                <a:gd name="T39" fmla="*/ 48 h 335"/>
                <a:gd name="T40" fmla="*/ 397 w 432"/>
                <a:gd name="T41" fmla="*/ 59 h 335"/>
                <a:gd name="T42" fmla="*/ 233 w 432"/>
                <a:gd name="T43" fmla="*/ 189 h 335"/>
                <a:gd name="T44" fmla="*/ 233 w 432"/>
                <a:gd name="T45" fmla="*/ 189 h 335"/>
                <a:gd name="T46" fmla="*/ 185 w 432"/>
                <a:gd name="T47" fmla="*/ 196 h 335"/>
                <a:gd name="T48" fmla="*/ 198 w 432"/>
                <a:gd name="T49" fmla="*/ 155 h 335"/>
                <a:gd name="T50" fmla="*/ 45 w 432"/>
                <a:gd name="T51" fmla="*/ 116 h 335"/>
                <a:gd name="T52" fmla="*/ 111 w 432"/>
                <a:gd name="T53" fmla="*/ 115 h 335"/>
                <a:gd name="T54" fmla="*/ 26 w 432"/>
                <a:gd name="T55" fmla="*/ 25 h 335"/>
                <a:gd name="T56" fmla="*/ 35 w 432"/>
                <a:gd name="T57" fmla="*/ 14 h 335"/>
                <a:gd name="T58" fmla="*/ 67 w 432"/>
                <a:gd name="T59" fmla="*/ 27 h 335"/>
                <a:gd name="T60" fmla="*/ 89 w 432"/>
                <a:gd name="T61" fmla="*/ 20 h 335"/>
                <a:gd name="T62" fmla="*/ 109 w 432"/>
                <a:gd name="T63" fmla="*/ 22 h 335"/>
                <a:gd name="T64" fmla="*/ 127 w 432"/>
                <a:gd name="T65" fmla="*/ 21 h 335"/>
                <a:gd name="T66" fmla="*/ 29 w 432"/>
                <a:gd name="T67" fmla="*/ 48 h 335"/>
                <a:gd name="T68" fmla="*/ 180 w 432"/>
                <a:gd name="T69" fmla="*/ 123 h 335"/>
                <a:gd name="T70" fmla="*/ 63 w 432"/>
                <a:gd name="T71" fmla="*/ 147 h 335"/>
                <a:gd name="T72" fmla="*/ 91 w 432"/>
                <a:gd name="T73" fmla="*/ 224 h 335"/>
                <a:gd name="T74" fmla="*/ 61 w 432"/>
                <a:gd name="T75" fmla="*/ 247 h 335"/>
                <a:gd name="T76" fmla="*/ 121 w 432"/>
                <a:gd name="T77" fmla="*/ 245 h 335"/>
                <a:gd name="T78" fmla="*/ 126 w 432"/>
                <a:gd name="T79" fmla="*/ 290 h 335"/>
                <a:gd name="T80" fmla="*/ 137 w 432"/>
                <a:gd name="T81" fmla="*/ 323 h 335"/>
                <a:gd name="T82" fmla="*/ 116 w 432"/>
                <a:gd name="T83" fmla="*/ 299 h 335"/>
                <a:gd name="T84" fmla="*/ 134 w 432"/>
                <a:gd name="T85" fmla="*/ 299 h 335"/>
                <a:gd name="T86" fmla="*/ 155 w 432"/>
                <a:gd name="T87" fmla="*/ 299 h 335"/>
                <a:gd name="T88" fmla="*/ 170 w 432"/>
                <a:gd name="T89" fmla="*/ 299 h 335"/>
                <a:gd name="T90" fmla="*/ 185 w 432"/>
                <a:gd name="T91" fmla="*/ 323 h 335"/>
                <a:gd name="T92" fmla="*/ 185 w 432"/>
                <a:gd name="T93" fmla="*/ 215 h 335"/>
                <a:gd name="T94" fmla="*/ 224 w 432"/>
                <a:gd name="T95" fmla="*/ 189 h 335"/>
                <a:gd name="T96" fmla="*/ 246 w 432"/>
                <a:gd name="T97" fmla="*/ 215 h 335"/>
                <a:gd name="T98" fmla="*/ 245 w 432"/>
                <a:gd name="T99" fmla="*/ 305 h 335"/>
                <a:gd name="T100" fmla="*/ 258 w 432"/>
                <a:gd name="T101" fmla="*/ 298 h 335"/>
                <a:gd name="T102" fmla="*/ 280 w 432"/>
                <a:gd name="T103" fmla="*/ 307 h 335"/>
                <a:gd name="T104" fmla="*/ 296 w 432"/>
                <a:gd name="T105" fmla="*/ 306 h 335"/>
                <a:gd name="T106" fmla="*/ 317 w 432"/>
                <a:gd name="T107" fmla="*/ 299 h 335"/>
                <a:gd name="T108" fmla="*/ 258 w 432"/>
                <a:gd name="T109" fmla="*/ 255 h 335"/>
                <a:gd name="T110" fmla="*/ 266 w 432"/>
                <a:gd name="T111" fmla="*/ 245 h 335"/>
                <a:gd name="T112" fmla="*/ 380 w 432"/>
                <a:gd name="T113" fmla="*/ 223 h 335"/>
                <a:gd name="T114" fmla="*/ 259 w 432"/>
                <a:gd name="T115" fmla="*/ 145 h 335"/>
                <a:gd name="T116" fmla="*/ 403 w 432"/>
                <a:gd name="T117" fmla="*/ 136 h 335"/>
                <a:gd name="T118" fmla="*/ 347 w 432"/>
                <a:gd name="T119" fmla="*/ 1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2" h="335">
                  <a:moveTo>
                    <a:pt x="412" y="118"/>
                  </a:moveTo>
                  <a:cubicBezTo>
                    <a:pt x="409" y="117"/>
                    <a:pt x="405" y="116"/>
                    <a:pt x="402" y="116"/>
                  </a:cubicBezTo>
                  <a:cubicBezTo>
                    <a:pt x="403" y="97"/>
                    <a:pt x="405" y="77"/>
                    <a:pt x="409" y="58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13" y="58"/>
                    <a:pt x="417" y="56"/>
                    <a:pt x="419" y="54"/>
                  </a:cubicBezTo>
                  <a:cubicBezTo>
                    <a:pt x="432" y="45"/>
                    <a:pt x="430" y="7"/>
                    <a:pt x="411" y="5"/>
                  </a:cubicBezTo>
                  <a:cubicBezTo>
                    <a:pt x="389" y="4"/>
                    <a:pt x="366" y="4"/>
                    <a:pt x="343" y="5"/>
                  </a:cubicBezTo>
                  <a:cubicBezTo>
                    <a:pt x="331" y="5"/>
                    <a:pt x="310" y="1"/>
                    <a:pt x="299" y="7"/>
                  </a:cubicBezTo>
                  <a:cubicBezTo>
                    <a:pt x="289" y="12"/>
                    <a:pt x="289" y="27"/>
                    <a:pt x="289" y="38"/>
                  </a:cubicBezTo>
                  <a:cubicBezTo>
                    <a:pt x="290" y="49"/>
                    <a:pt x="292" y="55"/>
                    <a:pt x="304" y="57"/>
                  </a:cubicBezTo>
                  <a:cubicBezTo>
                    <a:pt x="305" y="76"/>
                    <a:pt x="307" y="95"/>
                    <a:pt x="309" y="113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00" y="114"/>
                    <a:pt x="291" y="114"/>
                    <a:pt x="282" y="114"/>
                  </a:cubicBezTo>
                  <a:cubicBezTo>
                    <a:pt x="272" y="114"/>
                    <a:pt x="246" y="109"/>
                    <a:pt x="237" y="116"/>
                  </a:cubicBezTo>
                  <a:cubicBezTo>
                    <a:pt x="232" y="121"/>
                    <a:pt x="231" y="137"/>
                    <a:pt x="237" y="142"/>
                  </a:cubicBezTo>
                  <a:cubicBezTo>
                    <a:pt x="240" y="144"/>
                    <a:pt x="243" y="144"/>
                    <a:pt x="247" y="145"/>
                  </a:cubicBezTo>
                  <a:cubicBezTo>
                    <a:pt x="247" y="145"/>
                    <a:pt x="247" y="146"/>
                    <a:pt x="247" y="146"/>
                  </a:cubicBezTo>
                  <a:cubicBezTo>
                    <a:pt x="241" y="146"/>
                    <a:pt x="235" y="146"/>
                    <a:pt x="229" y="146"/>
                  </a:cubicBezTo>
                  <a:cubicBezTo>
                    <a:pt x="225" y="142"/>
                    <a:pt x="219" y="141"/>
                    <a:pt x="214" y="141"/>
                  </a:cubicBezTo>
                  <a:cubicBezTo>
                    <a:pt x="207" y="141"/>
                    <a:pt x="203" y="143"/>
                    <a:pt x="201" y="146"/>
                  </a:cubicBezTo>
                  <a:cubicBezTo>
                    <a:pt x="195" y="146"/>
                    <a:pt x="190" y="146"/>
                    <a:pt x="184" y="146"/>
                  </a:cubicBezTo>
                  <a:cubicBezTo>
                    <a:pt x="184" y="145"/>
                    <a:pt x="184" y="145"/>
                    <a:pt x="184" y="145"/>
                  </a:cubicBezTo>
                  <a:cubicBezTo>
                    <a:pt x="188" y="145"/>
                    <a:pt x="191" y="144"/>
                    <a:pt x="193" y="142"/>
                  </a:cubicBezTo>
                  <a:cubicBezTo>
                    <a:pt x="200" y="138"/>
                    <a:pt x="200" y="121"/>
                    <a:pt x="194" y="116"/>
                  </a:cubicBezTo>
                  <a:cubicBezTo>
                    <a:pt x="185" y="109"/>
                    <a:pt x="159" y="114"/>
                    <a:pt x="149" y="114"/>
                  </a:cubicBezTo>
                  <a:cubicBezTo>
                    <a:pt x="140" y="114"/>
                    <a:pt x="131" y="114"/>
                    <a:pt x="122" y="114"/>
                  </a:cubicBezTo>
                  <a:cubicBezTo>
                    <a:pt x="122" y="114"/>
                    <a:pt x="122" y="114"/>
                    <a:pt x="123" y="113"/>
                  </a:cubicBezTo>
                  <a:cubicBezTo>
                    <a:pt x="124" y="95"/>
                    <a:pt x="127" y="76"/>
                    <a:pt x="128" y="57"/>
                  </a:cubicBezTo>
                  <a:cubicBezTo>
                    <a:pt x="139" y="56"/>
                    <a:pt x="141" y="49"/>
                    <a:pt x="142" y="38"/>
                  </a:cubicBezTo>
                  <a:cubicBezTo>
                    <a:pt x="142" y="28"/>
                    <a:pt x="143" y="13"/>
                    <a:pt x="134" y="7"/>
                  </a:cubicBezTo>
                  <a:cubicBezTo>
                    <a:pt x="123" y="0"/>
                    <a:pt x="101" y="5"/>
                    <a:pt x="88" y="5"/>
                  </a:cubicBezTo>
                  <a:cubicBezTo>
                    <a:pt x="65" y="4"/>
                    <a:pt x="43" y="4"/>
                    <a:pt x="20" y="5"/>
                  </a:cubicBezTo>
                  <a:cubicBezTo>
                    <a:pt x="2" y="7"/>
                    <a:pt x="0" y="44"/>
                    <a:pt x="11" y="54"/>
                  </a:cubicBezTo>
                  <a:cubicBezTo>
                    <a:pt x="14" y="56"/>
                    <a:pt x="18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6" y="77"/>
                    <a:pt x="28" y="97"/>
                    <a:pt x="29" y="116"/>
                  </a:cubicBezTo>
                  <a:cubicBezTo>
                    <a:pt x="26" y="116"/>
                    <a:pt x="22" y="117"/>
                    <a:pt x="19" y="118"/>
                  </a:cubicBezTo>
                  <a:cubicBezTo>
                    <a:pt x="10" y="122"/>
                    <a:pt x="9" y="137"/>
                    <a:pt x="16" y="143"/>
                  </a:cubicBezTo>
                  <a:cubicBezTo>
                    <a:pt x="19" y="145"/>
                    <a:pt x="23" y="147"/>
                    <a:pt x="29" y="147"/>
                  </a:cubicBezTo>
                  <a:cubicBezTo>
                    <a:pt x="33" y="173"/>
                    <a:pt x="35" y="199"/>
                    <a:pt x="40" y="225"/>
                  </a:cubicBezTo>
                  <a:cubicBezTo>
                    <a:pt x="37" y="226"/>
                    <a:pt x="35" y="226"/>
                    <a:pt x="34" y="228"/>
                  </a:cubicBezTo>
                  <a:cubicBezTo>
                    <a:pt x="27" y="233"/>
                    <a:pt x="28" y="249"/>
                    <a:pt x="33" y="254"/>
                  </a:cubicBezTo>
                  <a:cubicBezTo>
                    <a:pt x="41" y="260"/>
                    <a:pt x="69" y="256"/>
                    <a:pt x="78" y="256"/>
                  </a:cubicBezTo>
                  <a:cubicBezTo>
                    <a:pt x="87" y="256"/>
                    <a:pt x="96" y="256"/>
                    <a:pt x="105" y="255"/>
                  </a:cubicBezTo>
                  <a:cubicBezTo>
                    <a:pt x="106" y="267"/>
                    <a:pt x="105" y="279"/>
                    <a:pt x="106" y="290"/>
                  </a:cubicBezTo>
                  <a:cubicBezTo>
                    <a:pt x="105" y="290"/>
                    <a:pt x="105" y="290"/>
                    <a:pt x="104" y="291"/>
                  </a:cubicBezTo>
                  <a:cubicBezTo>
                    <a:pt x="91" y="295"/>
                    <a:pt x="91" y="323"/>
                    <a:pt x="102" y="330"/>
                  </a:cubicBezTo>
                  <a:cubicBezTo>
                    <a:pt x="109" y="335"/>
                    <a:pt x="125" y="332"/>
                    <a:pt x="133" y="332"/>
                  </a:cubicBezTo>
                  <a:cubicBezTo>
                    <a:pt x="151" y="332"/>
                    <a:pt x="168" y="332"/>
                    <a:pt x="185" y="332"/>
                  </a:cubicBezTo>
                  <a:cubicBezTo>
                    <a:pt x="200" y="330"/>
                    <a:pt x="202" y="302"/>
                    <a:pt x="193" y="293"/>
                  </a:cubicBezTo>
                  <a:cubicBezTo>
                    <a:pt x="191" y="291"/>
                    <a:pt x="188" y="290"/>
                    <a:pt x="185" y="290"/>
                  </a:cubicBezTo>
                  <a:cubicBezTo>
                    <a:pt x="185" y="277"/>
                    <a:pt x="184" y="265"/>
                    <a:pt x="185" y="253"/>
                  </a:cubicBezTo>
                  <a:cubicBezTo>
                    <a:pt x="193" y="249"/>
                    <a:pt x="198" y="238"/>
                    <a:pt x="191" y="230"/>
                  </a:cubicBezTo>
                  <a:cubicBezTo>
                    <a:pt x="190" y="228"/>
                    <a:pt x="188" y="226"/>
                    <a:pt x="185" y="225"/>
                  </a:cubicBezTo>
                  <a:cubicBezTo>
                    <a:pt x="185" y="225"/>
                    <a:pt x="185" y="225"/>
                    <a:pt x="185" y="224"/>
                  </a:cubicBezTo>
                  <a:cubicBezTo>
                    <a:pt x="187" y="224"/>
                    <a:pt x="189" y="224"/>
                    <a:pt x="190" y="224"/>
                  </a:cubicBezTo>
                  <a:cubicBezTo>
                    <a:pt x="194" y="224"/>
                    <a:pt x="197" y="224"/>
                    <a:pt x="200" y="224"/>
                  </a:cubicBezTo>
                  <a:cubicBezTo>
                    <a:pt x="201" y="229"/>
                    <a:pt x="203" y="230"/>
                    <a:pt x="209" y="231"/>
                  </a:cubicBezTo>
                  <a:cubicBezTo>
                    <a:pt x="214" y="231"/>
                    <a:pt x="227" y="233"/>
                    <a:pt x="231" y="228"/>
                  </a:cubicBezTo>
                  <a:cubicBezTo>
                    <a:pt x="232" y="227"/>
                    <a:pt x="232" y="226"/>
                    <a:pt x="232" y="225"/>
                  </a:cubicBezTo>
                  <a:cubicBezTo>
                    <a:pt x="237" y="225"/>
                    <a:pt x="242" y="225"/>
                    <a:pt x="246" y="224"/>
                  </a:cubicBezTo>
                  <a:cubicBezTo>
                    <a:pt x="246" y="225"/>
                    <a:pt x="246" y="225"/>
                    <a:pt x="246" y="225"/>
                  </a:cubicBezTo>
                  <a:cubicBezTo>
                    <a:pt x="244" y="226"/>
                    <a:pt x="241" y="228"/>
                    <a:pt x="240" y="230"/>
                  </a:cubicBezTo>
                  <a:cubicBezTo>
                    <a:pt x="233" y="238"/>
                    <a:pt x="238" y="249"/>
                    <a:pt x="246" y="253"/>
                  </a:cubicBezTo>
                  <a:cubicBezTo>
                    <a:pt x="246" y="265"/>
                    <a:pt x="246" y="277"/>
                    <a:pt x="246" y="290"/>
                  </a:cubicBezTo>
                  <a:cubicBezTo>
                    <a:pt x="243" y="290"/>
                    <a:pt x="241" y="291"/>
                    <a:pt x="239" y="293"/>
                  </a:cubicBezTo>
                  <a:cubicBezTo>
                    <a:pt x="229" y="301"/>
                    <a:pt x="231" y="330"/>
                    <a:pt x="246" y="332"/>
                  </a:cubicBezTo>
                  <a:cubicBezTo>
                    <a:pt x="262" y="332"/>
                    <a:pt x="279" y="332"/>
                    <a:pt x="296" y="332"/>
                  </a:cubicBezTo>
                  <a:cubicBezTo>
                    <a:pt x="305" y="332"/>
                    <a:pt x="320" y="335"/>
                    <a:pt x="328" y="331"/>
                  </a:cubicBezTo>
                  <a:cubicBezTo>
                    <a:pt x="340" y="324"/>
                    <a:pt x="340" y="295"/>
                    <a:pt x="327" y="291"/>
                  </a:cubicBezTo>
                  <a:cubicBezTo>
                    <a:pt x="327" y="290"/>
                    <a:pt x="326" y="290"/>
                    <a:pt x="326" y="290"/>
                  </a:cubicBezTo>
                  <a:cubicBezTo>
                    <a:pt x="326" y="279"/>
                    <a:pt x="325" y="267"/>
                    <a:pt x="326" y="255"/>
                  </a:cubicBezTo>
                  <a:cubicBezTo>
                    <a:pt x="335" y="256"/>
                    <a:pt x="344" y="256"/>
                    <a:pt x="353" y="256"/>
                  </a:cubicBezTo>
                  <a:cubicBezTo>
                    <a:pt x="362" y="256"/>
                    <a:pt x="390" y="261"/>
                    <a:pt x="398" y="254"/>
                  </a:cubicBezTo>
                  <a:cubicBezTo>
                    <a:pt x="403" y="249"/>
                    <a:pt x="404" y="233"/>
                    <a:pt x="398" y="228"/>
                  </a:cubicBezTo>
                  <a:cubicBezTo>
                    <a:pt x="396" y="227"/>
                    <a:pt x="394" y="226"/>
                    <a:pt x="391" y="225"/>
                  </a:cubicBezTo>
                  <a:cubicBezTo>
                    <a:pt x="397" y="200"/>
                    <a:pt x="399" y="173"/>
                    <a:pt x="402" y="147"/>
                  </a:cubicBezTo>
                  <a:cubicBezTo>
                    <a:pt x="408" y="147"/>
                    <a:pt x="412" y="145"/>
                    <a:pt x="415" y="143"/>
                  </a:cubicBezTo>
                  <a:cubicBezTo>
                    <a:pt x="423" y="137"/>
                    <a:pt x="421" y="122"/>
                    <a:pt x="412" y="118"/>
                  </a:cubicBezTo>
                  <a:close/>
                  <a:moveTo>
                    <a:pt x="299" y="42"/>
                  </a:moveTo>
                  <a:cubicBezTo>
                    <a:pt x="297" y="39"/>
                    <a:pt x="298" y="33"/>
                    <a:pt x="299" y="30"/>
                  </a:cubicBezTo>
                  <a:cubicBezTo>
                    <a:pt x="299" y="26"/>
                    <a:pt x="299" y="23"/>
                    <a:pt x="301" y="21"/>
                  </a:cubicBezTo>
                  <a:cubicBezTo>
                    <a:pt x="303" y="25"/>
                    <a:pt x="305" y="30"/>
                    <a:pt x="307" y="34"/>
                  </a:cubicBezTo>
                  <a:cubicBezTo>
                    <a:pt x="310" y="40"/>
                    <a:pt x="318" y="35"/>
                    <a:pt x="315" y="30"/>
                  </a:cubicBezTo>
                  <a:cubicBezTo>
                    <a:pt x="313" y="25"/>
                    <a:pt x="310" y="20"/>
                    <a:pt x="308" y="15"/>
                  </a:cubicBezTo>
                  <a:cubicBezTo>
                    <a:pt x="309" y="15"/>
                    <a:pt x="310" y="14"/>
                    <a:pt x="311" y="14"/>
                  </a:cubicBezTo>
                  <a:cubicBezTo>
                    <a:pt x="314" y="19"/>
                    <a:pt x="317" y="23"/>
                    <a:pt x="320" y="28"/>
                  </a:cubicBezTo>
                  <a:cubicBezTo>
                    <a:pt x="324" y="33"/>
                    <a:pt x="331" y="29"/>
                    <a:pt x="328" y="24"/>
                  </a:cubicBezTo>
                  <a:cubicBezTo>
                    <a:pt x="326" y="20"/>
                    <a:pt x="323" y="17"/>
                    <a:pt x="321" y="13"/>
                  </a:cubicBezTo>
                  <a:cubicBezTo>
                    <a:pt x="323" y="13"/>
                    <a:pt x="324" y="13"/>
                    <a:pt x="326" y="13"/>
                  </a:cubicBezTo>
                  <a:cubicBezTo>
                    <a:pt x="326" y="13"/>
                    <a:pt x="326" y="13"/>
                    <a:pt x="326" y="13"/>
                  </a:cubicBezTo>
                  <a:cubicBezTo>
                    <a:pt x="329" y="17"/>
                    <a:pt x="331" y="21"/>
                    <a:pt x="333" y="26"/>
                  </a:cubicBezTo>
                  <a:cubicBezTo>
                    <a:pt x="334" y="28"/>
                    <a:pt x="337" y="28"/>
                    <a:pt x="339" y="27"/>
                  </a:cubicBezTo>
                  <a:cubicBezTo>
                    <a:pt x="342" y="26"/>
                    <a:pt x="342" y="23"/>
                    <a:pt x="341" y="21"/>
                  </a:cubicBezTo>
                  <a:cubicBezTo>
                    <a:pt x="340" y="18"/>
                    <a:pt x="338" y="16"/>
                    <a:pt x="337" y="14"/>
                  </a:cubicBezTo>
                  <a:cubicBezTo>
                    <a:pt x="339" y="14"/>
                    <a:pt x="341" y="14"/>
                    <a:pt x="343" y="14"/>
                  </a:cubicBezTo>
                  <a:cubicBezTo>
                    <a:pt x="343" y="14"/>
                    <a:pt x="343" y="14"/>
                    <a:pt x="343" y="15"/>
                  </a:cubicBezTo>
                  <a:cubicBezTo>
                    <a:pt x="346" y="18"/>
                    <a:pt x="349" y="22"/>
                    <a:pt x="352" y="26"/>
                  </a:cubicBezTo>
                  <a:cubicBezTo>
                    <a:pt x="355" y="31"/>
                    <a:pt x="363" y="27"/>
                    <a:pt x="360" y="22"/>
                  </a:cubicBezTo>
                  <a:cubicBezTo>
                    <a:pt x="358" y="19"/>
                    <a:pt x="356" y="16"/>
                    <a:pt x="354" y="14"/>
                  </a:cubicBezTo>
                  <a:cubicBezTo>
                    <a:pt x="356" y="14"/>
                    <a:pt x="358" y="14"/>
                    <a:pt x="361" y="14"/>
                  </a:cubicBezTo>
                  <a:cubicBezTo>
                    <a:pt x="361" y="14"/>
                    <a:pt x="361" y="14"/>
                    <a:pt x="361" y="14"/>
                  </a:cubicBezTo>
                  <a:cubicBezTo>
                    <a:pt x="364" y="18"/>
                    <a:pt x="367" y="22"/>
                    <a:pt x="369" y="26"/>
                  </a:cubicBezTo>
                  <a:cubicBezTo>
                    <a:pt x="372" y="31"/>
                    <a:pt x="379" y="27"/>
                    <a:pt x="377" y="21"/>
                  </a:cubicBezTo>
                  <a:cubicBezTo>
                    <a:pt x="375" y="19"/>
                    <a:pt x="374" y="16"/>
                    <a:pt x="372" y="14"/>
                  </a:cubicBezTo>
                  <a:cubicBezTo>
                    <a:pt x="374" y="14"/>
                    <a:pt x="376" y="13"/>
                    <a:pt x="377" y="13"/>
                  </a:cubicBezTo>
                  <a:cubicBezTo>
                    <a:pt x="380" y="18"/>
                    <a:pt x="383" y="21"/>
                    <a:pt x="386" y="25"/>
                  </a:cubicBezTo>
                  <a:cubicBezTo>
                    <a:pt x="387" y="27"/>
                    <a:pt x="389" y="28"/>
                    <a:pt x="392" y="27"/>
                  </a:cubicBezTo>
                  <a:cubicBezTo>
                    <a:pt x="394" y="26"/>
                    <a:pt x="395" y="23"/>
                    <a:pt x="393" y="21"/>
                  </a:cubicBezTo>
                  <a:cubicBezTo>
                    <a:pt x="392" y="18"/>
                    <a:pt x="390" y="16"/>
                    <a:pt x="388" y="14"/>
                  </a:cubicBezTo>
                  <a:cubicBezTo>
                    <a:pt x="390" y="14"/>
                    <a:pt x="392" y="14"/>
                    <a:pt x="394" y="14"/>
                  </a:cubicBezTo>
                  <a:cubicBezTo>
                    <a:pt x="394" y="14"/>
                    <a:pt x="394" y="14"/>
                    <a:pt x="394" y="14"/>
                  </a:cubicBezTo>
                  <a:cubicBezTo>
                    <a:pt x="397" y="19"/>
                    <a:pt x="400" y="24"/>
                    <a:pt x="404" y="29"/>
                  </a:cubicBezTo>
                  <a:cubicBezTo>
                    <a:pt x="405" y="31"/>
                    <a:pt x="409" y="31"/>
                    <a:pt x="410" y="29"/>
                  </a:cubicBezTo>
                  <a:cubicBezTo>
                    <a:pt x="412" y="27"/>
                    <a:pt x="412" y="25"/>
                    <a:pt x="410" y="23"/>
                  </a:cubicBezTo>
                  <a:cubicBezTo>
                    <a:pt x="408" y="20"/>
                    <a:pt x="406" y="17"/>
                    <a:pt x="404" y="14"/>
                  </a:cubicBezTo>
                  <a:cubicBezTo>
                    <a:pt x="407" y="14"/>
                    <a:pt x="409" y="14"/>
                    <a:pt x="411" y="14"/>
                  </a:cubicBezTo>
                  <a:cubicBezTo>
                    <a:pt x="416" y="15"/>
                    <a:pt x="417" y="31"/>
                    <a:pt x="416" y="35"/>
                  </a:cubicBezTo>
                  <a:cubicBezTo>
                    <a:pt x="415" y="41"/>
                    <a:pt x="413" y="46"/>
                    <a:pt x="405" y="48"/>
                  </a:cubicBezTo>
                  <a:cubicBezTo>
                    <a:pt x="395" y="50"/>
                    <a:pt x="381" y="48"/>
                    <a:pt x="370" y="48"/>
                  </a:cubicBezTo>
                  <a:cubicBezTo>
                    <a:pt x="358" y="48"/>
                    <a:pt x="345" y="48"/>
                    <a:pt x="333" y="48"/>
                  </a:cubicBezTo>
                  <a:cubicBezTo>
                    <a:pt x="324" y="48"/>
                    <a:pt x="303" y="52"/>
                    <a:pt x="299" y="42"/>
                  </a:cubicBezTo>
                  <a:close/>
                  <a:moveTo>
                    <a:pt x="321" y="113"/>
                  </a:moveTo>
                  <a:cubicBezTo>
                    <a:pt x="319" y="95"/>
                    <a:pt x="317" y="76"/>
                    <a:pt x="316" y="58"/>
                  </a:cubicBezTo>
                  <a:cubicBezTo>
                    <a:pt x="334" y="59"/>
                    <a:pt x="352" y="57"/>
                    <a:pt x="370" y="57"/>
                  </a:cubicBezTo>
                  <a:cubicBezTo>
                    <a:pt x="376" y="57"/>
                    <a:pt x="386" y="59"/>
                    <a:pt x="397" y="59"/>
                  </a:cubicBezTo>
                  <a:cubicBezTo>
                    <a:pt x="393" y="78"/>
                    <a:pt x="391" y="97"/>
                    <a:pt x="390" y="116"/>
                  </a:cubicBezTo>
                  <a:cubicBezTo>
                    <a:pt x="388" y="116"/>
                    <a:pt x="387" y="116"/>
                    <a:pt x="386" y="116"/>
                  </a:cubicBezTo>
                  <a:cubicBezTo>
                    <a:pt x="373" y="116"/>
                    <a:pt x="360" y="116"/>
                    <a:pt x="347" y="116"/>
                  </a:cubicBezTo>
                  <a:cubicBezTo>
                    <a:pt x="338" y="116"/>
                    <a:pt x="329" y="115"/>
                    <a:pt x="321" y="115"/>
                  </a:cubicBezTo>
                  <a:cubicBezTo>
                    <a:pt x="321" y="114"/>
                    <a:pt x="321" y="114"/>
                    <a:pt x="321" y="113"/>
                  </a:cubicBezTo>
                  <a:close/>
                  <a:moveTo>
                    <a:pt x="233" y="189"/>
                  </a:moveTo>
                  <a:cubicBezTo>
                    <a:pt x="232" y="183"/>
                    <a:pt x="232" y="177"/>
                    <a:pt x="232" y="171"/>
                  </a:cubicBezTo>
                  <a:cubicBezTo>
                    <a:pt x="237" y="171"/>
                    <a:pt x="241" y="171"/>
                    <a:pt x="246" y="171"/>
                  </a:cubicBezTo>
                  <a:cubicBezTo>
                    <a:pt x="246" y="180"/>
                    <a:pt x="246" y="188"/>
                    <a:pt x="246" y="196"/>
                  </a:cubicBezTo>
                  <a:cubicBezTo>
                    <a:pt x="244" y="196"/>
                    <a:pt x="243" y="196"/>
                    <a:pt x="241" y="196"/>
                  </a:cubicBezTo>
                  <a:cubicBezTo>
                    <a:pt x="238" y="196"/>
                    <a:pt x="235" y="196"/>
                    <a:pt x="233" y="196"/>
                  </a:cubicBezTo>
                  <a:cubicBezTo>
                    <a:pt x="233" y="194"/>
                    <a:pt x="233" y="192"/>
                    <a:pt x="233" y="189"/>
                  </a:cubicBezTo>
                  <a:close/>
                  <a:moveTo>
                    <a:pt x="246" y="155"/>
                  </a:moveTo>
                  <a:cubicBezTo>
                    <a:pt x="246" y="157"/>
                    <a:pt x="246" y="160"/>
                    <a:pt x="246" y="162"/>
                  </a:cubicBezTo>
                  <a:cubicBezTo>
                    <a:pt x="241" y="162"/>
                    <a:pt x="237" y="162"/>
                    <a:pt x="232" y="162"/>
                  </a:cubicBezTo>
                  <a:cubicBezTo>
                    <a:pt x="232" y="160"/>
                    <a:pt x="232" y="157"/>
                    <a:pt x="232" y="155"/>
                  </a:cubicBezTo>
                  <a:cubicBezTo>
                    <a:pt x="237" y="155"/>
                    <a:pt x="242" y="155"/>
                    <a:pt x="246" y="155"/>
                  </a:cubicBezTo>
                  <a:close/>
                  <a:moveTo>
                    <a:pt x="185" y="196"/>
                  </a:moveTo>
                  <a:cubicBezTo>
                    <a:pt x="185" y="187"/>
                    <a:pt x="185" y="178"/>
                    <a:pt x="185" y="169"/>
                  </a:cubicBezTo>
                  <a:cubicBezTo>
                    <a:pt x="189" y="169"/>
                    <a:pt x="194" y="169"/>
                    <a:pt x="198" y="170"/>
                  </a:cubicBezTo>
                  <a:cubicBezTo>
                    <a:pt x="198" y="173"/>
                    <a:pt x="198" y="175"/>
                    <a:pt x="198" y="178"/>
                  </a:cubicBezTo>
                  <a:cubicBezTo>
                    <a:pt x="198" y="184"/>
                    <a:pt x="198" y="190"/>
                    <a:pt x="198" y="196"/>
                  </a:cubicBezTo>
                  <a:cubicBezTo>
                    <a:pt x="194" y="197"/>
                    <a:pt x="189" y="196"/>
                    <a:pt x="185" y="196"/>
                  </a:cubicBezTo>
                  <a:close/>
                  <a:moveTo>
                    <a:pt x="198" y="155"/>
                  </a:moveTo>
                  <a:cubicBezTo>
                    <a:pt x="198" y="157"/>
                    <a:pt x="198" y="159"/>
                    <a:pt x="198" y="161"/>
                  </a:cubicBezTo>
                  <a:cubicBezTo>
                    <a:pt x="193" y="160"/>
                    <a:pt x="189" y="160"/>
                    <a:pt x="185" y="160"/>
                  </a:cubicBezTo>
                  <a:cubicBezTo>
                    <a:pt x="185" y="158"/>
                    <a:pt x="185" y="156"/>
                    <a:pt x="185" y="155"/>
                  </a:cubicBezTo>
                  <a:cubicBezTo>
                    <a:pt x="189" y="155"/>
                    <a:pt x="193" y="155"/>
                    <a:pt x="198" y="155"/>
                  </a:cubicBezTo>
                  <a:close/>
                  <a:moveTo>
                    <a:pt x="84" y="116"/>
                  </a:moveTo>
                  <a:cubicBezTo>
                    <a:pt x="71" y="116"/>
                    <a:pt x="58" y="116"/>
                    <a:pt x="45" y="116"/>
                  </a:cubicBezTo>
                  <a:cubicBezTo>
                    <a:pt x="44" y="116"/>
                    <a:pt x="43" y="116"/>
                    <a:pt x="41" y="116"/>
                  </a:cubicBezTo>
                  <a:cubicBezTo>
                    <a:pt x="40" y="97"/>
                    <a:pt x="38" y="78"/>
                    <a:pt x="35" y="59"/>
                  </a:cubicBezTo>
                  <a:cubicBezTo>
                    <a:pt x="45" y="59"/>
                    <a:pt x="55" y="57"/>
                    <a:pt x="61" y="57"/>
                  </a:cubicBezTo>
                  <a:cubicBezTo>
                    <a:pt x="79" y="57"/>
                    <a:pt x="98" y="59"/>
                    <a:pt x="115" y="58"/>
                  </a:cubicBezTo>
                  <a:cubicBezTo>
                    <a:pt x="114" y="76"/>
                    <a:pt x="112" y="95"/>
                    <a:pt x="111" y="113"/>
                  </a:cubicBezTo>
                  <a:cubicBezTo>
                    <a:pt x="110" y="114"/>
                    <a:pt x="110" y="114"/>
                    <a:pt x="111" y="115"/>
                  </a:cubicBezTo>
                  <a:cubicBezTo>
                    <a:pt x="102" y="115"/>
                    <a:pt x="93" y="116"/>
                    <a:pt x="84" y="116"/>
                  </a:cubicBezTo>
                  <a:close/>
                  <a:moveTo>
                    <a:pt x="15" y="35"/>
                  </a:moveTo>
                  <a:cubicBezTo>
                    <a:pt x="15" y="33"/>
                    <a:pt x="15" y="29"/>
                    <a:pt x="15" y="25"/>
                  </a:cubicBezTo>
                  <a:cubicBezTo>
                    <a:pt x="16" y="27"/>
                    <a:pt x="17" y="28"/>
                    <a:pt x="18" y="30"/>
                  </a:cubicBezTo>
                  <a:cubicBezTo>
                    <a:pt x="19" y="32"/>
                    <a:pt x="22" y="33"/>
                    <a:pt x="24" y="32"/>
                  </a:cubicBezTo>
                  <a:cubicBezTo>
                    <a:pt x="26" y="30"/>
                    <a:pt x="27" y="27"/>
                    <a:pt x="26" y="25"/>
                  </a:cubicBezTo>
                  <a:cubicBezTo>
                    <a:pt x="23" y="22"/>
                    <a:pt x="21" y="18"/>
                    <a:pt x="18" y="15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1" y="14"/>
                    <a:pt x="23" y="14"/>
                    <a:pt x="24" y="14"/>
                  </a:cubicBezTo>
                  <a:cubicBezTo>
                    <a:pt x="28" y="19"/>
                    <a:pt x="31" y="24"/>
                    <a:pt x="35" y="29"/>
                  </a:cubicBezTo>
                  <a:cubicBezTo>
                    <a:pt x="39" y="33"/>
                    <a:pt x="45" y="27"/>
                    <a:pt x="42" y="23"/>
                  </a:cubicBezTo>
                  <a:cubicBezTo>
                    <a:pt x="39" y="20"/>
                    <a:pt x="37" y="17"/>
                    <a:pt x="35" y="14"/>
                  </a:cubicBezTo>
                  <a:cubicBezTo>
                    <a:pt x="37" y="14"/>
                    <a:pt x="38" y="14"/>
                    <a:pt x="40" y="14"/>
                  </a:cubicBezTo>
                  <a:cubicBezTo>
                    <a:pt x="43" y="19"/>
                    <a:pt x="47" y="23"/>
                    <a:pt x="51" y="27"/>
                  </a:cubicBezTo>
                  <a:cubicBezTo>
                    <a:pt x="54" y="32"/>
                    <a:pt x="61" y="25"/>
                    <a:pt x="57" y="21"/>
                  </a:cubicBezTo>
                  <a:cubicBezTo>
                    <a:pt x="55" y="19"/>
                    <a:pt x="53" y="16"/>
                    <a:pt x="51" y="14"/>
                  </a:cubicBezTo>
                  <a:cubicBezTo>
                    <a:pt x="53" y="14"/>
                    <a:pt x="55" y="14"/>
                    <a:pt x="58" y="14"/>
                  </a:cubicBezTo>
                  <a:cubicBezTo>
                    <a:pt x="61" y="18"/>
                    <a:pt x="64" y="23"/>
                    <a:pt x="67" y="27"/>
                  </a:cubicBezTo>
                  <a:cubicBezTo>
                    <a:pt x="69" y="29"/>
                    <a:pt x="71" y="30"/>
                    <a:pt x="73" y="29"/>
                  </a:cubicBezTo>
                  <a:cubicBezTo>
                    <a:pt x="75" y="28"/>
                    <a:pt x="76" y="25"/>
                    <a:pt x="75" y="23"/>
                  </a:cubicBezTo>
                  <a:cubicBezTo>
                    <a:pt x="73" y="20"/>
                    <a:pt x="70" y="17"/>
                    <a:pt x="68" y="14"/>
                  </a:cubicBezTo>
                  <a:cubicBezTo>
                    <a:pt x="71" y="14"/>
                    <a:pt x="73" y="14"/>
                    <a:pt x="75" y="14"/>
                  </a:cubicBezTo>
                  <a:cubicBezTo>
                    <a:pt x="77" y="17"/>
                    <a:pt x="79" y="21"/>
                    <a:pt x="82" y="24"/>
                  </a:cubicBezTo>
                  <a:cubicBezTo>
                    <a:pt x="85" y="29"/>
                    <a:pt x="92" y="25"/>
                    <a:pt x="89" y="20"/>
                  </a:cubicBezTo>
                  <a:cubicBezTo>
                    <a:pt x="88" y="18"/>
                    <a:pt x="87" y="16"/>
                    <a:pt x="86" y="14"/>
                  </a:cubicBezTo>
                  <a:cubicBezTo>
                    <a:pt x="86" y="14"/>
                    <a:pt x="87" y="14"/>
                    <a:pt x="88" y="14"/>
                  </a:cubicBezTo>
                  <a:cubicBezTo>
                    <a:pt x="89" y="14"/>
                    <a:pt x="91" y="14"/>
                    <a:pt x="92" y="14"/>
                  </a:cubicBezTo>
                  <a:cubicBezTo>
                    <a:pt x="95" y="18"/>
                    <a:pt x="98" y="22"/>
                    <a:pt x="101" y="27"/>
                  </a:cubicBezTo>
                  <a:cubicBezTo>
                    <a:pt x="102" y="28"/>
                    <a:pt x="105" y="29"/>
                    <a:pt x="107" y="28"/>
                  </a:cubicBezTo>
                  <a:cubicBezTo>
                    <a:pt x="109" y="27"/>
                    <a:pt x="110" y="24"/>
                    <a:pt x="109" y="22"/>
                  </a:cubicBezTo>
                  <a:cubicBezTo>
                    <a:pt x="107" y="19"/>
                    <a:pt x="105" y="16"/>
                    <a:pt x="103" y="13"/>
                  </a:cubicBezTo>
                  <a:cubicBezTo>
                    <a:pt x="105" y="13"/>
                    <a:pt x="107" y="13"/>
                    <a:pt x="109" y="13"/>
                  </a:cubicBezTo>
                  <a:cubicBezTo>
                    <a:pt x="109" y="14"/>
                    <a:pt x="110" y="14"/>
                    <a:pt x="110" y="15"/>
                  </a:cubicBezTo>
                  <a:cubicBezTo>
                    <a:pt x="113" y="19"/>
                    <a:pt x="117" y="23"/>
                    <a:pt x="120" y="28"/>
                  </a:cubicBezTo>
                  <a:cubicBezTo>
                    <a:pt x="122" y="30"/>
                    <a:pt x="125" y="29"/>
                    <a:pt x="127" y="28"/>
                  </a:cubicBezTo>
                  <a:cubicBezTo>
                    <a:pt x="128" y="26"/>
                    <a:pt x="128" y="23"/>
                    <a:pt x="127" y="21"/>
                  </a:cubicBezTo>
                  <a:cubicBezTo>
                    <a:pt x="125" y="19"/>
                    <a:pt x="123" y="17"/>
                    <a:pt x="121" y="15"/>
                  </a:cubicBezTo>
                  <a:cubicBezTo>
                    <a:pt x="129" y="16"/>
                    <a:pt x="132" y="19"/>
                    <a:pt x="133" y="28"/>
                  </a:cubicBezTo>
                  <a:cubicBezTo>
                    <a:pt x="133" y="31"/>
                    <a:pt x="134" y="39"/>
                    <a:pt x="133" y="42"/>
                  </a:cubicBezTo>
                  <a:cubicBezTo>
                    <a:pt x="128" y="51"/>
                    <a:pt x="110" y="48"/>
                    <a:pt x="101" y="48"/>
                  </a:cubicBezTo>
                  <a:cubicBezTo>
                    <a:pt x="88" y="48"/>
                    <a:pt x="75" y="48"/>
                    <a:pt x="61" y="48"/>
                  </a:cubicBezTo>
                  <a:cubicBezTo>
                    <a:pt x="51" y="48"/>
                    <a:pt x="39" y="50"/>
                    <a:pt x="29" y="48"/>
                  </a:cubicBezTo>
                  <a:cubicBezTo>
                    <a:pt x="20" y="46"/>
                    <a:pt x="17" y="44"/>
                    <a:pt x="15" y="35"/>
                  </a:cubicBezTo>
                  <a:close/>
                  <a:moveTo>
                    <a:pt x="25" y="129"/>
                  </a:moveTo>
                  <a:cubicBezTo>
                    <a:pt x="28" y="124"/>
                    <a:pt x="28" y="126"/>
                    <a:pt x="32" y="125"/>
                  </a:cubicBezTo>
                  <a:cubicBezTo>
                    <a:pt x="48" y="122"/>
                    <a:pt x="68" y="125"/>
                    <a:pt x="84" y="125"/>
                  </a:cubicBezTo>
                  <a:cubicBezTo>
                    <a:pt x="111" y="124"/>
                    <a:pt x="138" y="123"/>
                    <a:pt x="165" y="123"/>
                  </a:cubicBezTo>
                  <a:cubicBezTo>
                    <a:pt x="170" y="123"/>
                    <a:pt x="176" y="122"/>
                    <a:pt x="180" y="123"/>
                  </a:cubicBezTo>
                  <a:cubicBezTo>
                    <a:pt x="189" y="125"/>
                    <a:pt x="192" y="133"/>
                    <a:pt x="181" y="135"/>
                  </a:cubicBezTo>
                  <a:cubicBezTo>
                    <a:pt x="166" y="139"/>
                    <a:pt x="147" y="138"/>
                    <a:pt x="131" y="138"/>
                  </a:cubicBezTo>
                  <a:cubicBezTo>
                    <a:pt x="105" y="137"/>
                    <a:pt x="79" y="139"/>
                    <a:pt x="52" y="138"/>
                  </a:cubicBezTo>
                  <a:cubicBezTo>
                    <a:pt x="45" y="138"/>
                    <a:pt x="38" y="138"/>
                    <a:pt x="31" y="137"/>
                  </a:cubicBezTo>
                  <a:cubicBezTo>
                    <a:pt x="25" y="135"/>
                    <a:pt x="19" y="135"/>
                    <a:pt x="25" y="129"/>
                  </a:cubicBezTo>
                  <a:close/>
                  <a:moveTo>
                    <a:pt x="63" y="147"/>
                  </a:moveTo>
                  <a:cubicBezTo>
                    <a:pt x="85" y="148"/>
                    <a:pt x="107" y="146"/>
                    <a:pt x="129" y="147"/>
                  </a:cubicBezTo>
                  <a:cubicBezTo>
                    <a:pt x="142" y="147"/>
                    <a:pt x="155" y="146"/>
                    <a:pt x="167" y="145"/>
                  </a:cubicBezTo>
                  <a:cubicBezTo>
                    <a:pt x="169" y="145"/>
                    <a:pt x="171" y="145"/>
                    <a:pt x="172" y="145"/>
                  </a:cubicBezTo>
                  <a:cubicBezTo>
                    <a:pt x="173" y="171"/>
                    <a:pt x="173" y="197"/>
                    <a:pt x="173" y="223"/>
                  </a:cubicBezTo>
                  <a:cubicBezTo>
                    <a:pt x="164" y="223"/>
                    <a:pt x="155" y="224"/>
                    <a:pt x="150" y="223"/>
                  </a:cubicBezTo>
                  <a:cubicBezTo>
                    <a:pt x="130" y="223"/>
                    <a:pt x="110" y="224"/>
                    <a:pt x="91" y="224"/>
                  </a:cubicBezTo>
                  <a:cubicBezTo>
                    <a:pt x="79" y="224"/>
                    <a:pt x="68" y="223"/>
                    <a:pt x="56" y="225"/>
                  </a:cubicBezTo>
                  <a:cubicBezTo>
                    <a:pt x="54" y="225"/>
                    <a:pt x="53" y="225"/>
                    <a:pt x="51" y="225"/>
                  </a:cubicBezTo>
                  <a:cubicBezTo>
                    <a:pt x="51" y="224"/>
                    <a:pt x="51" y="223"/>
                    <a:pt x="51" y="223"/>
                  </a:cubicBezTo>
                  <a:cubicBezTo>
                    <a:pt x="47" y="198"/>
                    <a:pt x="45" y="173"/>
                    <a:pt x="41" y="148"/>
                  </a:cubicBezTo>
                  <a:cubicBezTo>
                    <a:pt x="49" y="148"/>
                    <a:pt x="58" y="147"/>
                    <a:pt x="63" y="147"/>
                  </a:cubicBezTo>
                  <a:close/>
                  <a:moveTo>
                    <a:pt x="61" y="247"/>
                  </a:moveTo>
                  <a:cubicBezTo>
                    <a:pt x="55" y="247"/>
                    <a:pt x="32" y="250"/>
                    <a:pt x="39" y="238"/>
                  </a:cubicBezTo>
                  <a:cubicBezTo>
                    <a:pt x="44" y="229"/>
                    <a:pt x="79" y="233"/>
                    <a:pt x="87" y="233"/>
                  </a:cubicBezTo>
                  <a:cubicBezTo>
                    <a:pt x="111" y="233"/>
                    <a:pt x="135" y="231"/>
                    <a:pt x="159" y="233"/>
                  </a:cubicBezTo>
                  <a:cubicBezTo>
                    <a:pt x="165" y="233"/>
                    <a:pt x="176" y="232"/>
                    <a:pt x="181" y="236"/>
                  </a:cubicBezTo>
                  <a:cubicBezTo>
                    <a:pt x="187" y="243"/>
                    <a:pt x="175" y="245"/>
                    <a:pt x="169" y="245"/>
                  </a:cubicBezTo>
                  <a:cubicBezTo>
                    <a:pt x="153" y="246"/>
                    <a:pt x="137" y="245"/>
                    <a:pt x="121" y="245"/>
                  </a:cubicBezTo>
                  <a:cubicBezTo>
                    <a:pt x="101" y="246"/>
                    <a:pt x="81" y="247"/>
                    <a:pt x="61" y="247"/>
                  </a:cubicBezTo>
                  <a:close/>
                  <a:moveTo>
                    <a:pt x="121" y="254"/>
                  </a:moveTo>
                  <a:cubicBezTo>
                    <a:pt x="137" y="254"/>
                    <a:pt x="156" y="257"/>
                    <a:pt x="173" y="255"/>
                  </a:cubicBezTo>
                  <a:cubicBezTo>
                    <a:pt x="173" y="266"/>
                    <a:pt x="173" y="278"/>
                    <a:pt x="173" y="289"/>
                  </a:cubicBezTo>
                  <a:cubicBezTo>
                    <a:pt x="166" y="289"/>
                    <a:pt x="159" y="290"/>
                    <a:pt x="154" y="290"/>
                  </a:cubicBezTo>
                  <a:cubicBezTo>
                    <a:pt x="145" y="290"/>
                    <a:pt x="136" y="290"/>
                    <a:pt x="126" y="290"/>
                  </a:cubicBezTo>
                  <a:cubicBezTo>
                    <a:pt x="124" y="290"/>
                    <a:pt x="121" y="290"/>
                    <a:pt x="118" y="290"/>
                  </a:cubicBezTo>
                  <a:cubicBezTo>
                    <a:pt x="117" y="278"/>
                    <a:pt x="118" y="267"/>
                    <a:pt x="117" y="255"/>
                  </a:cubicBezTo>
                  <a:cubicBezTo>
                    <a:pt x="117" y="255"/>
                    <a:pt x="117" y="255"/>
                    <a:pt x="117" y="255"/>
                  </a:cubicBezTo>
                  <a:cubicBezTo>
                    <a:pt x="118" y="255"/>
                    <a:pt x="120" y="254"/>
                    <a:pt x="121" y="254"/>
                  </a:cubicBezTo>
                  <a:close/>
                  <a:moveTo>
                    <a:pt x="185" y="323"/>
                  </a:moveTo>
                  <a:cubicBezTo>
                    <a:pt x="169" y="323"/>
                    <a:pt x="153" y="323"/>
                    <a:pt x="137" y="323"/>
                  </a:cubicBezTo>
                  <a:cubicBezTo>
                    <a:pt x="124" y="323"/>
                    <a:pt x="100" y="327"/>
                    <a:pt x="104" y="307"/>
                  </a:cubicBezTo>
                  <a:cubicBezTo>
                    <a:pt x="104" y="307"/>
                    <a:pt x="104" y="306"/>
                    <a:pt x="104" y="306"/>
                  </a:cubicBezTo>
                  <a:cubicBezTo>
                    <a:pt x="105" y="308"/>
                    <a:pt x="106" y="309"/>
                    <a:pt x="107" y="310"/>
                  </a:cubicBezTo>
                  <a:cubicBezTo>
                    <a:pt x="110" y="315"/>
                    <a:pt x="118" y="311"/>
                    <a:pt x="115" y="306"/>
                  </a:cubicBezTo>
                  <a:cubicBezTo>
                    <a:pt x="113" y="304"/>
                    <a:pt x="112" y="302"/>
                    <a:pt x="111" y="300"/>
                  </a:cubicBezTo>
                  <a:cubicBezTo>
                    <a:pt x="112" y="299"/>
                    <a:pt x="114" y="299"/>
                    <a:pt x="116" y="299"/>
                  </a:cubicBezTo>
                  <a:cubicBezTo>
                    <a:pt x="116" y="299"/>
                    <a:pt x="116" y="299"/>
                    <a:pt x="116" y="299"/>
                  </a:cubicBezTo>
                  <a:cubicBezTo>
                    <a:pt x="118" y="301"/>
                    <a:pt x="119" y="303"/>
                    <a:pt x="120" y="305"/>
                  </a:cubicBezTo>
                  <a:cubicBezTo>
                    <a:pt x="123" y="310"/>
                    <a:pt x="131" y="306"/>
                    <a:pt x="128" y="301"/>
                  </a:cubicBezTo>
                  <a:cubicBezTo>
                    <a:pt x="128" y="300"/>
                    <a:pt x="127" y="299"/>
                    <a:pt x="126" y="298"/>
                  </a:cubicBezTo>
                  <a:cubicBezTo>
                    <a:pt x="129" y="298"/>
                    <a:pt x="131" y="298"/>
                    <a:pt x="134" y="298"/>
                  </a:cubicBezTo>
                  <a:cubicBezTo>
                    <a:pt x="134" y="298"/>
                    <a:pt x="134" y="299"/>
                    <a:pt x="134" y="299"/>
                  </a:cubicBezTo>
                  <a:cubicBezTo>
                    <a:pt x="135" y="301"/>
                    <a:pt x="137" y="304"/>
                    <a:pt x="139" y="306"/>
                  </a:cubicBezTo>
                  <a:cubicBezTo>
                    <a:pt x="140" y="308"/>
                    <a:pt x="142" y="309"/>
                    <a:pt x="145" y="308"/>
                  </a:cubicBezTo>
                  <a:cubicBezTo>
                    <a:pt x="147" y="306"/>
                    <a:pt x="148" y="303"/>
                    <a:pt x="146" y="301"/>
                  </a:cubicBezTo>
                  <a:cubicBezTo>
                    <a:pt x="146" y="301"/>
                    <a:pt x="145" y="300"/>
                    <a:pt x="145" y="299"/>
                  </a:cubicBezTo>
                  <a:cubicBezTo>
                    <a:pt x="146" y="299"/>
                    <a:pt x="147" y="299"/>
                    <a:pt x="148" y="299"/>
                  </a:cubicBezTo>
                  <a:cubicBezTo>
                    <a:pt x="150" y="299"/>
                    <a:pt x="152" y="299"/>
                    <a:pt x="155" y="299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6" y="301"/>
                    <a:pt x="157" y="303"/>
                    <a:pt x="159" y="306"/>
                  </a:cubicBezTo>
                  <a:cubicBezTo>
                    <a:pt x="162" y="311"/>
                    <a:pt x="169" y="306"/>
                    <a:pt x="166" y="301"/>
                  </a:cubicBezTo>
                  <a:cubicBezTo>
                    <a:pt x="166" y="300"/>
                    <a:pt x="166" y="299"/>
                    <a:pt x="165" y="299"/>
                  </a:cubicBezTo>
                  <a:cubicBezTo>
                    <a:pt x="167" y="298"/>
                    <a:pt x="168" y="299"/>
                    <a:pt x="170" y="299"/>
                  </a:cubicBezTo>
                  <a:cubicBezTo>
                    <a:pt x="170" y="299"/>
                    <a:pt x="170" y="299"/>
                    <a:pt x="170" y="299"/>
                  </a:cubicBezTo>
                  <a:cubicBezTo>
                    <a:pt x="172" y="301"/>
                    <a:pt x="173" y="304"/>
                    <a:pt x="174" y="306"/>
                  </a:cubicBezTo>
                  <a:cubicBezTo>
                    <a:pt x="175" y="309"/>
                    <a:pt x="179" y="309"/>
                    <a:pt x="181" y="308"/>
                  </a:cubicBezTo>
                  <a:cubicBezTo>
                    <a:pt x="183" y="307"/>
                    <a:pt x="183" y="304"/>
                    <a:pt x="182" y="302"/>
                  </a:cubicBezTo>
                  <a:cubicBezTo>
                    <a:pt x="182" y="301"/>
                    <a:pt x="182" y="301"/>
                    <a:pt x="182" y="301"/>
                  </a:cubicBezTo>
                  <a:cubicBezTo>
                    <a:pt x="185" y="302"/>
                    <a:pt x="187" y="303"/>
                    <a:pt x="188" y="310"/>
                  </a:cubicBezTo>
                  <a:cubicBezTo>
                    <a:pt x="188" y="312"/>
                    <a:pt x="189" y="322"/>
                    <a:pt x="185" y="323"/>
                  </a:cubicBezTo>
                  <a:close/>
                  <a:moveTo>
                    <a:pt x="185" y="215"/>
                  </a:moveTo>
                  <a:cubicBezTo>
                    <a:pt x="185" y="212"/>
                    <a:pt x="185" y="208"/>
                    <a:pt x="185" y="205"/>
                  </a:cubicBezTo>
                  <a:cubicBezTo>
                    <a:pt x="189" y="205"/>
                    <a:pt x="193" y="206"/>
                    <a:pt x="198" y="205"/>
                  </a:cubicBezTo>
                  <a:cubicBezTo>
                    <a:pt x="198" y="209"/>
                    <a:pt x="198" y="212"/>
                    <a:pt x="198" y="215"/>
                  </a:cubicBezTo>
                  <a:cubicBezTo>
                    <a:pt x="196" y="215"/>
                    <a:pt x="193" y="215"/>
                    <a:pt x="190" y="215"/>
                  </a:cubicBezTo>
                  <a:cubicBezTo>
                    <a:pt x="189" y="215"/>
                    <a:pt x="187" y="215"/>
                    <a:pt x="185" y="215"/>
                  </a:cubicBezTo>
                  <a:close/>
                  <a:moveTo>
                    <a:pt x="224" y="215"/>
                  </a:moveTo>
                  <a:cubicBezTo>
                    <a:pt x="222" y="222"/>
                    <a:pt x="215" y="225"/>
                    <a:pt x="210" y="220"/>
                  </a:cubicBezTo>
                  <a:cubicBezTo>
                    <a:pt x="204" y="213"/>
                    <a:pt x="207" y="191"/>
                    <a:pt x="207" y="183"/>
                  </a:cubicBezTo>
                  <a:cubicBezTo>
                    <a:pt x="207" y="175"/>
                    <a:pt x="203" y="150"/>
                    <a:pt x="214" y="150"/>
                  </a:cubicBezTo>
                  <a:cubicBezTo>
                    <a:pt x="225" y="150"/>
                    <a:pt x="223" y="161"/>
                    <a:pt x="223" y="170"/>
                  </a:cubicBezTo>
                  <a:cubicBezTo>
                    <a:pt x="223" y="176"/>
                    <a:pt x="223" y="183"/>
                    <a:pt x="224" y="189"/>
                  </a:cubicBezTo>
                  <a:cubicBezTo>
                    <a:pt x="224" y="197"/>
                    <a:pt x="226" y="207"/>
                    <a:pt x="224" y="215"/>
                  </a:cubicBezTo>
                  <a:close/>
                  <a:moveTo>
                    <a:pt x="233" y="216"/>
                  </a:moveTo>
                  <a:cubicBezTo>
                    <a:pt x="233" y="212"/>
                    <a:pt x="233" y="209"/>
                    <a:pt x="233" y="205"/>
                  </a:cubicBezTo>
                  <a:cubicBezTo>
                    <a:pt x="235" y="205"/>
                    <a:pt x="237" y="205"/>
                    <a:pt x="239" y="205"/>
                  </a:cubicBezTo>
                  <a:cubicBezTo>
                    <a:pt x="242" y="205"/>
                    <a:pt x="244" y="205"/>
                    <a:pt x="246" y="205"/>
                  </a:cubicBezTo>
                  <a:cubicBezTo>
                    <a:pt x="246" y="208"/>
                    <a:pt x="246" y="212"/>
                    <a:pt x="246" y="215"/>
                  </a:cubicBezTo>
                  <a:cubicBezTo>
                    <a:pt x="242" y="216"/>
                    <a:pt x="237" y="216"/>
                    <a:pt x="233" y="216"/>
                  </a:cubicBezTo>
                  <a:close/>
                  <a:moveTo>
                    <a:pt x="327" y="307"/>
                  </a:moveTo>
                  <a:cubicBezTo>
                    <a:pt x="331" y="326"/>
                    <a:pt x="309" y="323"/>
                    <a:pt x="296" y="323"/>
                  </a:cubicBezTo>
                  <a:cubicBezTo>
                    <a:pt x="279" y="323"/>
                    <a:pt x="262" y="323"/>
                    <a:pt x="246" y="323"/>
                  </a:cubicBezTo>
                  <a:cubicBezTo>
                    <a:pt x="243" y="322"/>
                    <a:pt x="243" y="313"/>
                    <a:pt x="243" y="312"/>
                  </a:cubicBezTo>
                  <a:cubicBezTo>
                    <a:pt x="244" y="309"/>
                    <a:pt x="244" y="307"/>
                    <a:pt x="245" y="305"/>
                  </a:cubicBezTo>
                  <a:cubicBezTo>
                    <a:pt x="246" y="306"/>
                    <a:pt x="246" y="308"/>
                    <a:pt x="247" y="309"/>
                  </a:cubicBezTo>
                  <a:cubicBezTo>
                    <a:pt x="248" y="311"/>
                    <a:pt x="251" y="311"/>
                    <a:pt x="253" y="310"/>
                  </a:cubicBezTo>
                  <a:cubicBezTo>
                    <a:pt x="255" y="309"/>
                    <a:pt x="256" y="306"/>
                    <a:pt x="255" y="304"/>
                  </a:cubicBezTo>
                  <a:cubicBezTo>
                    <a:pt x="254" y="303"/>
                    <a:pt x="253" y="301"/>
                    <a:pt x="252" y="300"/>
                  </a:cubicBezTo>
                  <a:cubicBezTo>
                    <a:pt x="252" y="300"/>
                    <a:pt x="252" y="299"/>
                    <a:pt x="252" y="299"/>
                  </a:cubicBezTo>
                  <a:cubicBezTo>
                    <a:pt x="254" y="299"/>
                    <a:pt x="256" y="299"/>
                    <a:pt x="258" y="298"/>
                  </a:cubicBezTo>
                  <a:cubicBezTo>
                    <a:pt x="260" y="302"/>
                    <a:pt x="262" y="306"/>
                    <a:pt x="265" y="309"/>
                  </a:cubicBezTo>
                  <a:cubicBezTo>
                    <a:pt x="266" y="311"/>
                    <a:pt x="269" y="312"/>
                    <a:pt x="271" y="311"/>
                  </a:cubicBezTo>
                  <a:cubicBezTo>
                    <a:pt x="273" y="310"/>
                    <a:pt x="274" y="307"/>
                    <a:pt x="273" y="305"/>
                  </a:cubicBezTo>
                  <a:cubicBezTo>
                    <a:pt x="271" y="303"/>
                    <a:pt x="270" y="301"/>
                    <a:pt x="268" y="298"/>
                  </a:cubicBezTo>
                  <a:cubicBezTo>
                    <a:pt x="270" y="298"/>
                    <a:pt x="272" y="299"/>
                    <a:pt x="274" y="299"/>
                  </a:cubicBezTo>
                  <a:cubicBezTo>
                    <a:pt x="276" y="301"/>
                    <a:pt x="278" y="304"/>
                    <a:pt x="280" y="307"/>
                  </a:cubicBezTo>
                  <a:cubicBezTo>
                    <a:pt x="281" y="309"/>
                    <a:pt x="284" y="310"/>
                    <a:pt x="286" y="308"/>
                  </a:cubicBezTo>
                  <a:cubicBezTo>
                    <a:pt x="288" y="307"/>
                    <a:pt x="289" y="304"/>
                    <a:pt x="288" y="302"/>
                  </a:cubicBezTo>
                  <a:cubicBezTo>
                    <a:pt x="287" y="301"/>
                    <a:pt x="286" y="300"/>
                    <a:pt x="285" y="299"/>
                  </a:cubicBezTo>
                  <a:cubicBezTo>
                    <a:pt x="287" y="299"/>
                    <a:pt x="289" y="299"/>
                    <a:pt x="291" y="298"/>
                  </a:cubicBezTo>
                  <a:cubicBezTo>
                    <a:pt x="291" y="298"/>
                    <a:pt x="291" y="299"/>
                    <a:pt x="291" y="299"/>
                  </a:cubicBezTo>
                  <a:cubicBezTo>
                    <a:pt x="293" y="301"/>
                    <a:pt x="295" y="304"/>
                    <a:pt x="296" y="306"/>
                  </a:cubicBezTo>
                  <a:cubicBezTo>
                    <a:pt x="299" y="311"/>
                    <a:pt x="307" y="307"/>
                    <a:pt x="304" y="302"/>
                  </a:cubicBezTo>
                  <a:cubicBezTo>
                    <a:pt x="303" y="301"/>
                    <a:pt x="302" y="299"/>
                    <a:pt x="301" y="298"/>
                  </a:cubicBezTo>
                  <a:cubicBezTo>
                    <a:pt x="303" y="298"/>
                    <a:pt x="305" y="298"/>
                    <a:pt x="307" y="298"/>
                  </a:cubicBezTo>
                  <a:cubicBezTo>
                    <a:pt x="309" y="301"/>
                    <a:pt x="310" y="305"/>
                    <a:pt x="312" y="308"/>
                  </a:cubicBezTo>
                  <a:cubicBezTo>
                    <a:pt x="315" y="313"/>
                    <a:pt x="323" y="309"/>
                    <a:pt x="320" y="304"/>
                  </a:cubicBezTo>
                  <a:cubicBezTo>
                    <a:pt x="319" y="302"/>
                    <a:pt x="318" y="301"/>
                    <a:pt x="317" y="299"/>
                  </a:cubicBezTo>
                  <a:cubicBezTo>
                    <a:pt x="322" y="300"/>
                    <a:pt x="326" y="303"/>
                    <a:pt x="327" y="307"/>
                  </a:cubicBezTo>
                  <a:close/>
                  <a:moveTo>
                    <a:pt x="314" y="255"/>
                  </a:moveTo>
                  <a:cubicBezTo>
                    <a:pt x="313" y="266"/>
                    <a:pt x="314" y="277"/>
                    <a:pt x="314" y="289"/>
                  </a:cubicBezTo>
                  <a:cubicBezTo>
                    <a:pt x="302" y="288"/>
                    <a:pt x="289" y="290"/>
                    <a:pt x="280" y="290"/>
                  </a:cubicBezTo>
                  <a:cubicBezTo>
                    <a:pt x="275" y="290"/>
                    <a:pt x="266" y="289"/>
                    <a:pt x="258" y="289"/>
                  </a:cubicBezTo>
                  <a:cubicBezTo>
                    <a:pt x="258" y="277"/>
                    <a:pt x="258" y="266"/>
                    <a:pt x="258" y="255"/>
                  </a:cubicBezTo>
                  <a:cubicBezTo>
                    <a:pt x="275" y="257"/>
                    <a:pt x="294" y="254"/>
                    <a:pt x="310" y="254"/>
                  </a:cubicBezTo>
                  <a:cubicBezTo>
                    <a:pt x="312" y="254"/>
                    <a:pt x="313" y="255"/>
                    <a:pt x="315" y="255"/>
                  </a:cubicBezTo>
                  <a:cubicBezTo>
                    <a:pt x="314" y="255"/>
                    <a:pt x="314" y="255"/>
                    <a:pt x="314" y="255"/>
                  </a:cubicBezTo>
                  <a:close/>
                  <a:moveTo>
                    <a:pt x="372" y="247"/>
                  </a:moveTo>
                  <a:cubicBezTo>
                    <a:pt x="351" y="247"/>
                    <a:pt x="331" y="246"/>
                    <a:pt x="310" y="245"/>
                  </a:cubicBezTo>
                  <a:cubicBezTo>
                    <a:pt x="295" y="245"/>
                    <a:pt x="280" y="246"/>
                    <a:pt x="266" y="245"/>
                  </a:cubicBezTo>
                  <a:cubicBezTo>
                    <a:pt x="262" y="245"/>
                    <a:pt x="246" y="246"/>
                    <a:pt x="247" y="239"/>
                  </a:cubicBezTo>
                  <a:cubicBezTo>
                    <a:pt x="248" y="233"/>
                    <a:pt x="266" y="233"/>
                    <a:pt x="270" y="233"/>
                  </a:cubicBezTo>
                  <a:cubicBezTo>
                    <a:pt x="295" y="231"/>
                    <a:pt x="319" y="233"/>
                    <a:pt x="344" y="233"/>
                  </a:cubicBezTo>
                  <a:cubicBezTo>
                    <a:pt x="355" y="233"/>
                    <a:pt x="380" y="229"/>
                    <a:pt x="389" y="236"/>
                  </a:cubicBezTo>
                  <a:cubicBezTo>
                    <a:pt x="403" y="248"/>
                    <a:pt x="379" y="247"/>
                    <a:pt x="372" y="247"/>
                  </a:cubicBezTo>
                  <a:close/>
                  <a:moveTo>
                    <a:pt x="380" y="223"/>
                  </a:moveTo>
                  <a:cubicBezTo>
                    <a:pt x="380" y="223"/>
                    <a:pt x="380" y="224"/>
                    <a:pt x="380" y="225"/>
                  </a:cubicBezTo>
                  <a:cubicBezTo>
                    <a:pt x="378" y="225"/>
                    <a:pt x="377" y="225"/>
                    <a:pt x="375" y="225"/>
                  </a:cubicBezTo>
                  <a:cubicBezTo>
                    <a:pt x="364" y="223"/>
                    <a:pt x="352" y="224"/>
                    <a:pt x="340" y="224"/>
                  </a:cubicBezTo>
                  <a:cubicBezTo>
                    <a:pt x="321" y="224"/>
                    <a:pt x="301" y="223"/>
                    <a:pt x="282" y="223"/>
                  </a:cubicBezTo>
                  <a:cubicBezTo>
                    <a:pt x="276" y="224"/>
                    <a:pt x="267" y="223"/>
                    <a:pt x="258" y="223"/>
                  </a:cubicBezTo>
                  <a:cubicBezTo>
                    <a:pt x="258" y="197"/>
                    <a:pt x="258" y="171"/>
                    <a:pt x="259" y="145"/>
                  </a:cubicBezTo>
                  <a:cubicBezTo>
                    <a:pt x="261" y="145"/>
                    <a:pt x="262" y="145"/>
                    <a:pt x="264" y="145"/>
                  </a:cubicBezTo>
                  <a:cubicBezTo>
                    <a:pt x="277" y="146"/>
                    <a:pt x="290" y="147"/>
                    <a:pt x="303" y="147"/>
                  </a:cubicBezTo>
                  <a:cubicBezTo>
                    <a:pt x="324" y="146"/>
                    <a:pt x="345" y="147"/>
                    <a:pt x="366" y="147"/>
                  </a:cubicBezTo>
                  <a:cubicBezTo>
                    <a:pt x="372" y="147"/>
                    <a:pt x="381" y="148"/>
                    <a:pt x="390" y="148"/>
                  </a:cubicBezTo>
                  <a:cubicBezTo>
                    <a:pt x="387" y="173"/>
                    <a:pt x="385" y="198"/>
                    <a:pt x="380" y="223"/>
                  </a:cubicBezTo>
                  <a:close/>
                  <a:moveTo>
                    <a:pt x="403" y="136"/>
                  </a:moveTo>
                  <a:cubicBezTo>
                    <a:pt x="397" y="138"/>
                    <a:pt x="387" y="138"/>
                    <a:pt x="381" y="138"/>
                  </a:cubicBezTo>
                  <a:cubicBezTo>
                    <a:pt x="354" y="139"/>
                    <a:pt x="327" y="137"/>
                    <a:pt x="300" y="138"/>
                  </a:cubicBezTo>
                  <a:cubicBezTo>
                    <a:pt x="284" y="138"/>
                    <a:pt x="268" y="138"/>
                    <a:pt x="253" y="135"/>
                  </a:cubicBezTo>
                  <a:cubicBezTo>
                    <a:pt x="243" y="134"/>
                    <a:pt x="238" y="127"/>
                    <a:pt x="249" y="123"/>
                  </a:cubicBezTo>
                  <a:cubicBezTo>
                    <a:pt x="253" y="121"/>
                    <a:pt x="261" y="123"/>
                    <a:pt x="265" y="123"/>
                  </a:cubicBezTo>
                  <a:cubicBezTo>
                    <a:pt x="292" y="123"/>
                    <a:pt x="320" y="124"/>
                    <a:pt x="347" y="125"/>
                  </a:cubicBezTo>
                  <a:cubicBezTo>
                    <a:pt x="363" y="125"/>
                    <a:pt x="382" y="122"/>
                    <a:pt x="398" y="125"/>
                  </a:cubicBezTo>
                  <a:cubicBezTo>
                    <a:pt x="405" y="127"/>
                    <a:pt x="416" y="132"/>
                    <a:pt x="403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2" name="稻壳儿春秋广告/盗版必究        原创来源：http://chn.docer.com/works?userid=199329941#!/work_time"/>
            <p:cNvSpPr/>
            <p:nvPr/>
          </p:nvSpPr>
          <p:spPr bwMode="auto">
            <a:xfrm>
              <a:off x="7707314" y="2711451"/>
              <a:ext cx="79375" cy="87313"/>
            </a:xfrm>
            <a:custGeom>
              <a:avLst/>
              <a:gdLst>
                <a:gd name="T0" fmla="*/ 21 w 31"/>
                <a:gd name="T1" fmla="*/ 29 h 34"/>
                <a:gd name="T2" fmla="*/ 28 w 31"/>
                <a:gd name="T3" fmla="*/ 23 h 34"/>
                <a:gd name="T4" fmla="*/ 10 w 31"/>
                <a:gd name="T5" fmla="*/ 4 h 34"/>
                <a:gd name="T6" fmla="*/ 4 w 31"/>
                <a:gd name="T7" fmla="*/ 10 h 34"/>
                <a:gd name="T8" fmla="*/ 21 w 31"/>
                <a:gd name="T9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21" y="29"/>
                  </a:moveTo>
                  <a:cubicBezTo>
                    <a:pt x="25" y="34"/>
                    <a:pt x="31" y="28"/>
                    <a:pt x="28" y="23"/>
                  </a:cubicBezTo>
                  <a:cubicBezTo>
                    <a:pt x="22" y="16"/>
                    <a:pt x="17" y="10"/>
                    <a:pt x="10" y="4"/>
                  </a:cubicBezTo>
                  <a:cubicBezTo>
                    <a:pt x="6" y="0"/>
                    <a:pt x="0" y="6"/>
                    <a:pt x="4" y="10"/>
                  </a:cubicBezTo>
                  <a:cubicBezTo>
                    <a:pt x="10" y="16"/>
                    <a:pt x="16" y="23"/>
                    <a:pt x="2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3" name="稻壳儿春秋广告/盗版必究        原创来源：http://chn.docer.com/works?userid=199329941#!/work_time"/>
            <p:cNvSpPr/>
            <p:nvPr/>
          </p:nvSpPr>
          <p:spPr bwMode="auto">
            <a:xfrm>
              <a:off x="7758114" y="2703514"/>
              <a:ext cx="82550" cy="92075"/>
            </a:xfrm>
            <a:custGeom>
              <a:avLst/>
              <a:gdLst>
                <a:gd name="T0" fmla="*/ 20 w 32"/>
                <a:gd name="T1" fmla="*/ 32 h 36"/>
                <a:gd name="T2" fmla="*/ 28 w 32"/>
                <a:gd name="T3" fmla="*/ 27 h 36"/>
                <a:gd name="T4" fmla="*/ 11 w 32"/>
                <a:gd name="T5" fmla="*/ 4 h 36"/>
                <a:gd name="T6" fmla="*/ 4 w 32"/>
                <a:gd name="T7" fmla="*/ 9 h 36"/>
                <a:gd name="T8" fmla="*/ 20 w 32"/>
                <a:gd name="T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6">
                  <a:moveTo>
                    <a:pt x="20" y="32"/>
                  </a:moveTo>
                  <a:cubicBezTo>
                    <a:pt x="24" y="36"/>
                    <a:pt x="32" y="32"/>
                    <a:pt x="28" y="27"/>
                  </a:cubicBezTo>
                  <a:cubicBezTo>
                    <a:pt x="23" y="20"/>
                    <a:pt x="17" y="12"/>
                    <a:pt x="11" y="4"/>
                  </a:cubicBezTo>
                  <a:cubicBezTo>
                    <a:pt x="8" y="0"/>
                    <a:pt x="0" y="4"/>
                    <a:pt x="4" y="9"/>
                  </a:cubicBezTo>
                  <a:cubicBezTo>
                    <a:pt x="9" y="17"/>
                    <a:pt x="15" y="24"/>
                    <a:pt x="2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41" name="组合 1440"/>
          <p:cNvGrpSpPr/>
          <p:nvPr/>
        </p:nvGrpSpPr>
        <p:grpSpPr>
          <a:xfrm>
            <a:off x="7661276" y="3667126"/>
            <a:ext cx="946150" cy="942975"/>
            <a:chOff x="7661276" y="3667126"/>
            <a:chExt cx="946150" cy="942975"/>
          </a:xfrm>
          <a:solidFill>
            <a:schemeClr val="bg2">
              <a:lumMod val="25000"/>
            </a:schemeClr>
          </a:solidFill>
        </p:grpSpPr>
        <p:sp>
          <p:nvSpPr>
            <p:cNvPr id="138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661276" y="3667126"/>
              <a:ext cx="946150" cy="942975"/>
            </a:xfrm>
            <a:custGeom>
              <a:avLst/>
              <a:gdLst>
                <a:gd name="T0" fmla="*/ 270 w 370"/>
                <a:gd name="T1" fmla="*/ 11 h 368"/>
                <a:gd name="T2" fmla="*/ 131 w 370"/>
                <a:gd name="T3" fmla="*/ 135 h 368"/>
                <a:gd name="T4" fmla="*/ 25 w 370"/>
                <a:gd name="T5" fmla="*/ 250 h 368"/>
                <a:gd name="T6" fmla="*/ 24 w 370"/>
                <a:gd name="T7" fmla="*/ 253 h 368"/>
                <a:gd name="T8" fmla="*/ 0 w 370"/>
                <a:gd name="T9" fmla="*/ 362 h 368"/>
                <a:gd name="T10" fmla="*/ 112 w 370"/>
                <a:gd name="T11" fmla="*/ 348 h 368"/>
                <a:gd name="T12" fmla="*/ 193 w 370"/>
                <a:gd name="T13" fmla="*/ 273 h 368"/>
                <a:gd name="T14" fmla="*/ 361 w 370"/>
                <a:gd name="T15" fmla="*/ 87 h 368"/>
                <a:gd name="T16" fmla="*/ 298 w 370"/>
                <a:gd name="T17" fmla="*/ 149 h 368"/>
                <a:gd name="T18" fmla="*/ 217 w 370"/>
                <a:gd name="T19" fmla="*/ 68 h 368"/>
                <a:gd name="T20" fmla="*/ 306 w 370"/>
                <a:gd name="T21" fmla="*/ 142 h 368"/>
                <a:gd name="T22" fmla="*/ 266 w 370"/>
                <a:gd name="T23" fmla="*/ 180 h 368"/>
                <a:gd name="T24" fmla="*/ 189 w 370"/>
                <a:gd name="T25" fmla="*/ 95 h 368"/>
                <a:gd name="T26" fmla="*/ 270 w 370"/>
                <a:gd name="T27" fmla="*/ 177 h 368"/>
                <a:gd name="T28" fmla="*/ 111 w 370"/>
                <a:gd name="T29" fmla="*/ 295 h 368"/>
                <a:gd name="T30" fmla="*/ 77 w 370"/>
                <a:gd name="T31" fmla="*/ 296 h 368"/>
                <a:gd name="T32" fmla="*/ 131 w 370"/>
                <a:gd name="T33" fmla="*/ 202 h 368"/>
                <a:gd name="T34" fmla="*/ 235 w 370"/>
                <a:gd name="T35" fmla="*/ 165 h 368"/>
                <a:gd name="T36" fmla="*/ 211 w 370"/>
                <a:gd name="T37" fmla="*/ 74 h 368"/>
                <a:gd name="T38" fmla="*/ 204 w 370"/>
                <a:gd name="T39" fmla="*/ 94 h 368"/>
                <a:gd name="T40" fmla="*/ 211 w 370"/>
                <a:gd name="T41" fmla="*/ 74 h 368"/>
                <a:gd name="T42" fmla="*/ 253 w 370"/>
                <a:gd name="T43" fmla="*/ 115 h 368"/>
                <a:gd name="T44" fmla="*/ 261 w 370"/>
                <a:gd name="T45" fmla="*/ 124 h 368"/>
                <a:gd name="T46" fmla="*/ 240 w 370"/>
                <a:gd name="T47" fmla="*/ 127 h 368"/>
                <a:gd name="T48" fmla="*/ 226 w 370"/>
                <a:gd name="T49" fmla="*/ 114 h 368"/>
                <a:gd name="T50" fmla="*/ 247 w 370"/>
                <a:gd name="T51" fmla="*/ 109 h 368"/>
                <a:gd name="T52" fmla="*/ 220 w 370"/>
                <a:gd name="T53" fmla="*/ 108 h 368"/>
                <a:gd name="T54" fmla="*/ 224 w 370"/>
                <a:gd name="T55" fmla="*/ 86 h 368"/>
                <a:gd name="T56" fmla="*/ 220 w 370"/>
                <a:gd name="T57" fmla="*/ 108 h 368"/>
                <a:gd name="T58" fmla="*/ 267 w 370"/>
                <a:gd name="T59" fmla="*/ 131 h 368"/>
                <a:gd name="T60" fmla="*/ 264 w 370"/>
                <a:gd name="T61" fmla="*/ 152 h 368"/>
                <a:gd name="T62" fmla="*/ 106 w 370"/>
                <a:gd name="T63" fmla="*/ 179 h 368"/>
                <a:gd name="T64" fmla="*/ 193 w 370"/>
                <a:gd name="T65" fmla="*/ 127 h 368"/>
                <a:gd name="T66" fmla="*/ 67 w 370"/>
                <a:gd name="T67" fmla="*/ 259 h 368"/>
                <a:gd name="T68" fmla="*/ 37 w 370"/>
                <a:gd name="T69" fmla="*/ 254 h 368"/>
                <a:gd name="T70" fmla="*/ 60 w 370"/>
                <a:gd name="T71" fmla="*/ 347 h 368"/>
                <a:gd name="T72" fmla="*/ 23 w 370"/>
                <a:gd name="T73" fmla="*/ 298 h 368"/>
                <a:gd name="T74" fmla="*/ 65 w 370"/>
                <a:gd name="T75" fmla="*/ 268 h 368"/>
                <a:gd name="T76" fmla="*/ 68 w 370"/>
                <a:gd name="T77" fmla="*/ 301 h 368"/>
                <a:gd name="T78" fmla="*/ 98 w 370"/>
                <a:gd name="T79" fmla="*/ 305 h 368"/>
                <a:gd name="T80" fmla="*/ 110 w 370"/>
                <a:gd name="T81" fmla="*/ 336 h 368"/>
                <a:gd name="T82" fmla="*/ 60 w 370"/>
                <a:gd name="T83" fmla="*/ 347 h 368"/>
                <a:gd name="T84" fmla="*/ 146 w 370"/>
                <a:gd name="T85" fmla="*/ 304 h 368"/>
                <a:gd name="T86" fmla="*/ 116 w 370"/>
                <a:gd name="T87" fmla="*/ 303 h 368"/>
                <a:gd name="T88" fmla="*/ 258 w 370"/>
                <a:gd name="T89" fmla="*/ 189 h 368"/>
                <a:gd name="T90" fmla="*/ 279 w 370"/>
                <a:gd name="T91" fmla="*/ 167 h 368"/>
                <a:gd name="T92" fmla="*/ 281 w 370"/>
                <a:gd name="T93" fmla="*/ 146 h 368"/>
                <a:gd name="T94" fmla="*/ 279 w 370"/>
                <a:gd name="T95" fmla="*/ 167 h 368"/>
                <a:gd name="T96" fmla="*/ 314 w 370"/>
                <a:gd name="T97" fmla="*/ 133 h 368"/>
                <a:gd name="T98" fmla="*/ 236 w 370"/>
                <a:gd name="T99" fmla="*/ 51 h 368"/>
                <a:gd name="T100" fmla="*/ 336 w 370"/>
                <a:gd name="T101" fmla="*/ 4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0" h="368">
                  <a:moveTo>
                    <a:pt x="335" y="24"/>
                  </a:moveTo>
                  <a:cubicBezTo>
                    <a:pt x="315" y="6"/>
                    <a:pt x="296" y="0"/>
                    <a:pt x="270" y="11"/>
                  </a:cubicBezTo>
                  <a:cubicBezTo>
                    <a:pt x="247" y="20"/>
                    <a:pt x="229" y="41"/>
                    <a:pt x="211" y="58"/>
                  </a:cubicBezTo>
                  <a:cubicBezTo>
                    <a:pt x="183" y="83"/>
                    <a:pt x="157" y="109"/>
                    <a:pt x="131" y="135"/>
                  </a:cubicBezTo>
                  <a:cubicBezTo>
                    <a:pt x="106" y="161"/>
                    <a:pt x="82" y="187"/>
                    <a:pt x="57" y="213"/>
                  </a:cubicBezTo>
                  <a:cubicBezTo>
                    <a:pt x="47" y="225"/>
                    <a:pt x="35" y="236"/>
                    <a:pt x="25" y="250"/>
                  </a:cubicBezTo>
                  <a:cubicBezTo>
                    <a:pt x="25" y="250"/>
                    <a:pt x="25" y="250"/>
                    <a:pt x="24" y="251"/>
                  </a:cubicBezTo>
                  <a:cubicBezTo>
                    <a:pt x="24" y="251"/>
                    <a:pt x="24" y="252"/>
                    <a:pt x="24" y="253"/>
                  </a:cubicBezTo>
                  <a:cubicBezTo>
                    <a:pt x="17" y="265"/>
                    <a:pt x="15" y="281"/>
                    <a:pt x="11" y="295"/>
                  </a:cubicBezTo>
                  <a:cubicBezTo>
                    <a:pt x="6" y="317"/>
                    <a:pt x="2" y="339"/>
                    <a:pt x="0" y="362"/>
                  </a:cubicBezTo>
                  <a:cubicBezTo>
                    <a:pt x="0" y="366"/>
                    <a:pt x="4" y="368"/>
                    <a:pt x="8" y="367"/>
                  </a:cubicBezTo>
                  <a:cubicBezTo>
                    <a:pt x="43" y="362"/>
                    <a:pt x="77" y="354"/>
                    <a:pt x="112" y="348"/>
                  </a:cubicBezTo>
                  <a:cubicBezTo>
                    <a:pt x="127" y="345"/>
                    <a:pt x="133" y="336"/>
                    <a:pt x="143" y="325"/>
                  </a:cubicBezTo>
                  <a:cubicBezTo>
                    <a:pt x="159" y="308"/>
                    <a:pt x="176" y="291"/>
                    <a:pt x="193" y="273"/>
                  </a:cubicBezTo>
                  <a:cubicBezTo>
                    <a:pt x="223" y="241"/>
                    <a:pt x="254" y="209"/>
                    <a:pt x="286" y="177"/>
                  </a:cubicBezTo>
                  <a:cubicBezTo>
                    <a:pt x="312" y="151"/>
                    <a:pt x="348" y="123"/>
                    <a:pt x="361" y="87"/>
                  </a:cubicBezTo>
                  <a:cubicBezTo>
                    <a:pt x="370" y="60"/>
                    <a:pt x="354" y="42"/>
                    <a:pt x="335" y="24"/>
                  </a:cubicBezTo>
                  <a:close/>
                  <a:moveTo>
                    <a:pt x="298" y="149"/>
                  </a:moveTo>
                  <a:cubicBezTo>
                    <a:pt x="284" y="137"/>
                    <a:pt x="273" y="123"/>
                    <a:pt x="260" y="110"/>
                  </a:cubicBezTo>
                  <a:cubicBezTo>
                    <a:pt x="247" y="95"/>
                    <a:pt x="232" y="82"/>
                    <a:pt x="217" y="68"/>
                  </a:cubicBezTo>
                  <a:cubicBezTo>
                    <a:pt x="220" y="66"/>
                    <a:pt x="223" y="63"/>
                    <a:pt x="225" y="61"/>
                  </a:cubicBezTo>
                  <a:cubicBezTo>
                    <a:pt x="252" y="88"/>
                    <a:pt x="279" y="115"/>
                    <a:pt x="306" y="142"/>
                  </a:cubicBezTo>
                  <a:cubicBezTo>
                    <a:pt x="303" y="144"/>
                    <a:pt x="301" y="147"/>
                    <a:pt x="298" y="149"/>
                  </a:cubicBezTo>
                  <a:close/>
                  <a:moveTo>
                    <a:pt x="266" y="180"/>
                  </a:moveTo>
                  <a:cubicBezTo>
                    <a:pt x="241" y="151"/>
                    <a:pt x="211" y="127"/>
                    <a:pt x="182" y="102"/>
                  </a:cubicBezTo>
                  <a:cubicBezTo>
                    <a:pt x="185" y="99"/>
                    <a:pt x="187" y="97"/>
                    <a:pt x="189" y="95"/>
                  </a:cubicBezTo>
                  <a:cubicBezTo>
                    <a:pt x="220" y="117"/>
                    <a:pt x="246" y="147"/>
                    <a:pt x="273" y="174"/>
                  </a:cubicBezTo>
                  <a:cubicBezTo>
                    <a:pt x="272" y="175"/>
                    <a:pt x="271" y="176"/>
                    <a:pt x="270" y="177"/>
                  </a:cubicBezTo>
                  <a:cubicBezTo>
                    <a:pt x="268" y="178"/>
                    <a:pt x="267" y="179"/>
                    <a:pt x="266" y="180"/>
                  </a:cubicBezTo>
                  <a:close/>
                  <a:moveTo>
                    <a:pt x="111" y="295"/>
                  </a:moveTo>
                  <a:cubicBezTo>
                    <a:pt x="111" y="295"/>
                    <a:pt x="111" y="295"/>
                    <a:pt x="111" y="295"/>
                  </a:cubicBezTo>
                  <a:cubicBezTo>
                    <a:pt x="100" y="296"/>
                    <a:pt x="88" y="296"/>
                    <a:pt x="77" y="296"/>
                  </a:cubicBezTo>
                  <a:cubicBezTo>
                    <a:pt x="76" y="287"/>
                    <a:pt x="76" y="274"/>
                    <a:pt x="73" y="265"/>
                  </a:cubicBezTo>
                  <a:cubicBezTo>
                    <a:pt x="94" y="245"/>
                    <a:pt x="112" y="223"/>
                    <a:pt x="131" y="202"/>
                  </a:cubicBezTo>
                  <a:cubicBezTo>
                    <a:pt x="153" y="178"/>
                    <a:pt x="177" y="156"/>
                    <a:pt x="200" y="133"/>
                  </a:cubicBezTo>
                  <a:cubicBezTo>
                    <a:pt x="212" y="143"/>
                    <a:pt x="224" y="154"/>
                    <a:pt x="235" y="165"/>
                  </a:cubicBezTo>
                  <a:cubicBezTo>
                    <a:pt x="195" y="209"/>
                    <a:pt x="154" y="253"/>
                    <a:pt x="111" y="295"/>
                  </a:cubicBezTo>
                  <a:close/>
                  <a:moveTo>
                    <a:pt x="211" y="74"/>
                  </a:moveTo>
                  <a:cubicBezTo>
                    <a:pt x="213" y="76"/>
                    <a:pt x="215" y="78"/>
                    <a:pt x="217" y="80"/>
                  </a:cubicBezTo>
                  <a:cubicBezTo>
                    <a:pt x="213" y="85"/>
                    <a:pt x="208" y="90"/>
                    <a:pt x="204" y="94"/>
                  </a:cubicBezTo>
                  <a:cubicBezTo>
                    <a:pt x="201" y="92"/>
                    <a:pt x="198" y="90"/>
                    <a:pt x="196" y="88"/>
                  </a:cubicBezTo>
                  <a:cubicBezTo>
                    <a:pt x="201" y="84"/>
                    <a:pt x="206" y="79"/>
                    <a:pt x="211" y="74"/>
                  </a:cubicBezTo>
                  <a:close/>
                  <a:moveTo>
                    <a:pt x="240" y="127"/>
                  </a:moveTo>
                  <a:cubicBezTo>
                    <a:pt x="245" y="124"/>
                    <a:pt x="249" y="120"/>
                    <a:pt x="253" y="115"/>
                  </a:cubicBezTo>
                  <a:cubicBezTo>
                    <a:pt x="253" y="116"/>
                    <a:pt x="254" y="116"/>
                    <a:pt x="254" y="116"/>
                  </a:cubicBezTo>
                  <a:cubicBezTo>
                    <a:pt x="256" y="119"/>
                    <a:pt x="259" y="121"/>
                    <a:pt x="261" y="124"/>
                  </a:cubicBezTo>
                  <a:cubicBezTo>
                    <a:pt x="257" y="128"/>
                    <a:pt x="253" y="132"/>
                    <a:pt x="249" y="136"/>
                  </a:cubicBezTo>
                  <a:cubicBezTo>
                    <a:pt x="246" y="133"/>
                    <a:pt x="243" y="130"/>
                    <a:pt x="240" y="127"/>
                  </a:cubicBezTo>
                  <a:close/>
                  <a:moveTo>
                    <a:pt x="234" y="121"/>
                  </a:moveTo>
                  <a:cubicBezTo>
                    <a:pt x="231" y="119"/>
                    <a:pt x="229" y="116"/>
                    <a:pt x="226" y="114"/>
                  </a:cubicBezTo>
                  <a:cubicBezTo>
                    <a:pt x="230" y="110"/>
                    <a:pt x="235" y="105"/>
                    <a:pt x="239" y="101"/>
                  </a:cubicBezTo>
                  <a:cubicBezTo>
                    <a:pt x="242" y="104"/>
                    <a:pt x="244" y="106"/>
                    <a:pt x="247" y="109"/>
                  </a:cubicBezTo>
                  <a:cubicBezTo>
                    <a:pt x="243" y="113"/>
                    <a:pt x="238" y="117"/>
                    <a:pt x="234" y="121"/>
                  </a:cubicBezTo>
                  <a:close/>
                  <a:moveTo>
                    <a:pt x="220" y="108"/>
                  </a:moveTo>
                  <a:cubicBezTo>
                    <a:pt x="217" y="105"/>
                    <a:pt x="214" y="103"/>
                    <a:pt x="211" y="100"/>
                  </a:cubicBezTo>
                  <a:cubicBezTo>
                    <a:pt x="215" y="96"/>
                    <a:pt x="220" y="91"/>
                    <a:pt x="224" y="86"/>
                  </a:cubicBezTo>
                  <a:cubicBezTo>
                    <a:pt x="227" y="89"/>
                    <a:pt x="230" y="92"/>
                    <a:pt x="232" y="95"/>
                  </a:cubicBezTo>
                  <a:cubicBezTo>
                    <a:pt x="228" y="99"/>
                    <a:pt x="224" y="103"/>
                    <a:pt x="220" y="108"/>
                  </a:cubicBezTo>
                  <a:close/>
                  <a:moveTo>
                    <a:pt x="255" y="143"/>
                  </a:moveTo>
                  <a:cubicBezTo>
                    <a:pt x="259" y="139"/>
                    <a:pt x="263" y="135"/>
                    <a:pt x="267" y="131"/>
                  </a:cubicBezTo>
                  <a:cubicBezTo>
                    <a:pt x="270" y="134"/>
                    <a:pt x="272" y="136"/>
                    <a:pt x="275" y="139"/>
                  </a:cubicBezTo>
                  <a:cubicBezTo>
                    <a:pt x="271" y="143"/>
                    <a:pt x="267" y="147"/>
                    <a:pt x="264" y="152"/>
                  </a:cubicBezTo>
                  <a:cubicBezTo>
                    <a:pt x="261" y="149"/>
                    <a:pt x="258" y="146"/>
                    <a:pt x="255" y="143"/>
                  </a:cubicBezTo>
                  <a:close/>
                  <a:moveTo>
                    <a:pt x="106" y="179"/>
                  </a:moveTo>
                  <a:cubicBezTo>
                    <a:pt x="128" y="155"/>
                    <a:pt x="151" y="132"/>
                    <a:pt x="174" y="110"/>
                  </a:cubicBezTo>
                  <a:cubicBezTo>
                    <a:pt x="180" y="116"/>
                    <a:pt x="187" y="121"/>
                    <a:pt x="193" y="127"/>
                  </a:cubicBezTo>
                  <a:cubicBezTo>
                    <a:pt x="170" y="150"/>
                    <a:pt x="147" y="172"/>
                    <a:pt x="125" y="196"/>
                  </a:cubicBezTo>
                  <a:cubicBezTo>
                    <a:pt x="105" y="217"/>
                    <a:pt x="88" y="239"/>
                    <a:pt x="67" y="259"/>
                  </a:cubicBezTo>
                  <a:cubicBezTo>
                    <a:pt x="63" y="258"/>
                    <a:pt x="59" y="258"/>
                    <a:pt x="56" y="257"/>
                  </a:cubicBezTo>
                  <a:cubicBezTo>
                    <a:pt x="50" y="256"/>
                    <a:pt x="43" y="255"/>
                    <a:pt x="37" y="254"/>
                  </a:cubicBezTo>
                  <a:cubicBezTo>
                    <a:pt x="56" y="227"/>
                    <a:pt x="83" y="203"/>
                    <a:pt x="106" y="179"/>
                  </a:cubicBezTo>
                  <a:close/>
                  <a:moveTo>
                    <a:pt x="60" y="347"/>
                  </a:moveTo>
                  <a:cubicBezTo>
                    <a:pt x="51" y="335"/>
                    <a:pt x="35" y="319"/>
                    <a:pt x="21" y="308"/>
                  </a:cubicBezTo>
                  <a:cubicBezTo>
                    <a:pt x="22" y="304"/>
                    <a:pt x="22" y="301"/>
                    <a:pt x="23" y="298"/>
                  </a:cubicBezTo>
                  <a:cubicBezTo>
                    <a:pt x="26" y="287"/>
                    <a:pt x="28" y="274"/>
                    <a:pt x="32" y="263"/>
                  </a:cubicBezTo>
                  <a:cubicBezTo>
                    <a:pt x="42" y="264"/>
                    <a:pt x="57" y="264"/>
                    <a:pt x="65" y="268"/>
                  </a:cubicBezTo>
                  <a:cubicBezTo>
                    <a:pt x="62" y="267"/>
                    <a:pt x="65" y="274"/>
                    <a:pt x="66" y="279"/>
                  </a:cubicBezTo>
                  <a:cubicBezTo>
                    <a:pt x="66" y="286"/>
                    <a:pt x="67" y="293"/>
                    <a:pt x="68" y="301"/>
                  </a:cubicBezTo>
                  <a:cubicBezTo>
                    <a:pt x="68" y="303"/>
                    <a:pt x="70" y="305"/>
                    <a:pt x="73" y="305"/>
                  </a:cubicBezTo>
                  <a:cubicBezTo>
                    <a:pt x="81" y="305"/>
                    <a:pt x="90" y="305"/>
                    <a:pt x="98" y="305"/>
                  </a:cubicBezTo>
                  <a:cubicBezTo>
                    <a:pt x="107" y="304"/>
                    <a:pt x="107" y="302"/>
                    <a:pt x="108" y="311"/>
                  </a:cubicBezTo>
                  <a:cubicBezTo>
                    <a:pt x="109" y="319"/>
                    <a:pt x="110" y="328"/>
                    <a:pt x="110" y="336"/>
                  </a:cubicBezTo>
                  <a:cubicBezTo>
                    <a:pt x="109" y="336"/>
                    <a:pt x="108" y="336"/>
                    <a:pt x="107" y="337"/>
                  </a:cubicBezTo>
                  <a:cubicBezTo>
                    <a:pt x="92" y="341"/>
                    <a:pt x="76" y="344"/>
                    <a:pt x="60" y="347"/>
                  </a:cubicBezTo>
                  <a:close/>
                  <a:moveTo>
                    <a:pt x="189" y="260"/>
                  </a:moveTo>
                  <a:cubicBezTo>
                    <a:pt x="175" y="274"/>
                    <a:pt x="161" y="289"/>
                    <a:pt x="146" y="304"/>
                  </a:cubicBezTo>
                  <a:cubicBezTo>
                    <a:pt x="138" y="313"/>
                    <a:pt x="129" y="324"/>
                    <a:pt x="119" y="331"/>
                  </a:cubicBezTo>
                  <a:cubicBezTo>
                    <a:pt x="118" y="322"/>
                    <a:pt x="118" y="312"/>
                    <a:pt x="116" y="303"/>
                  </a:cubicBezTo>
                  <a:cubicBezTo>
                    <a:pt x="159" y="260"/>
                    <a:pt x="201" y="216"/>
                    <a:pt x="241" y="171"/>
                  </a:cubicBezTo>
                  <a:cubicBezTo>
                    <a:pt x="247" y="177"/>
                    <a:pt x="252" y="183"/>
                    <a:pt x="258" y="189"/>
                  </a:cubicBezTo>
                  <a:cubicBezTo>
                    <a:pt x="235" y="212"/>
                    <a:pt x="212" y="236"/>
                    <a:pt x="189" y="260"/>
                  </a:cubicBezTo>
                  <a:close/>
                  <a:moveTo>
                    <a:pt x="279" y="167"/>
                  </a:moveTo>
                  <a:cubicBezTo>
                    <a:pt x="276" y="164"/>
                    <a:pt x="273" y="161"/>
                    <a:pt x="270" y="158"/>
                  </a:cubicBezTo>
                  <a:cubicBezTo>
                    <a:pt x="274" y="154"/>
                    <a:pt x="277" y="150"/>
                    <a:pt x="281" y="146"/>
                  </a:cubicBezTo>
                  <a:cubicBezTo>
                    <a:pt x="285" y="149"/>
                    <a:pt x="288" y="152"/>
                    <a:pt x="292" y="155"/>
                  </a:cubicBezTo>
                  <a:cubicBezTo>
                    <a:pt x="287" y="159"/>
                    <a:pt x="283" y="163"/>
                    <a:pt x="279" y="167"/>
                  </a:cubicBezTo>
                  <a:close/>
                  <a:moveTo>
                    <a:pt x="346" y="91"/>
                  </a:moveTo>
                  <a:cubicBezTo>
                    <a:pt x="338" y="106"/>
                    <a:pt x="327" y="120"/>
                    <a:pt x="314" y="133"/>
                  </a:cubicBezTo>
                  <a:cubicBezTo>
                    <a:pt x="288" y="106"/>
                    <a:pt x="261" y="79"/>
                    <a:pt x="234" y="53"/>
                  </a:cubicBezTo>
                  <a:cubicBezTo>
                    <a:pt x="235" y="52"/>
                    <a:pt x="235" y="52"/>
                    <a:pt x="236" y="51"/>
                  </a:cubicBezTo>
                  <a:cubicBezTo>
                    <a:pt x="254" y="35"/>
                    <a:pt x="277" y="10"/>
                    <a:pt x="304" y="18"/>
                  </a:cubicBezTo>
                  <a:cubicBezTo>
                    <a:pt x="317" y="21"/>
                    <a:pt x="327" y="32"/>
                    <a:pt x="336" y="42"/>
                  </a:cubicBezTo>
                  <a:cubicBezTo>
                    <a:pt x="350" y="57"/>
                    <a:pt x="356" y="70"/>
                    <a:pt x="34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5" name="稻壳儿春秋广告/盗版必究        原创来源：http://chn.docer.com/works?userid=199329941#!/work_time"/>
            <p:cNvSpPr/>
            <p:nvPr/>
          </p:nvSpPr>
          <p:spPr bwMode="auto">
            <a:xfrm>
              <a:off x="8331201" y="3759201"/>
              <a:ext cx="46038" cy="98425"/>
            </a:xfrm>
            <a:custGeom>
              <a:avLst/>
              <a:gdLst>
                <a:gd name="T0" fmla="*/ 10 w 18"/>
                <a:gd name="T1" fmla="*/ 6 h 38"/>
                <a:gd name="T2" fmla="*/ 1 w 18"/>
                <a:gd name="T3" fmla="*/ 8 h 38"/>
                <a:gd name="T4" fmla="*/ 7 w 18"/>
                <a:gd name="T5" fmla="*/ 32 h 38"/>
                <a:gd name="T6" fmla="*/ 16 w 18"/>
                <a:gd name="T7" fmla="*/ 30 h 38"/>
                <a:gd name="T8" fmla="*/ 10 w 18"/>
                <a:gd name="T9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8">
                  <a:moveTo>
                    <a:pt x="10" y="6"/>
                  </a:moveTo>
                  <a:cubicBezTo>
                    <a:pt x="9" y="0"/>
                    <a:pt x="0" y="3"/>
                    <a:pt x="1" y="8"/>
                  </a:cubicBezTo>
                  <a:cubicBezTo>
                    <a:pt x="3" y="16"/>
                    <a:pt x="5" y="24"/>
                    <a:pt x="7" y="32"/>
                  </a:cubicBezTo>
                  <a:cubicBezTo>
                    <a:pt x="9" y="38"/>
                    <a:pt x="18" y="35"/>
                    <a:pt x="16" y="30"/>
                  </a:cubicBezTo>
                  <a:cubicBezTo>
                    <a:pt x="14" y="22"/>
                    <a:pt x="11" y="14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6" name="稻壳儿春秋广告/盗版必究        原创来源：http://chn.docer.com/works?userid=199329941#!/work_time"/>
            <p:cNvSpPr/>
            <p:nvPr/>
          </p:nvSpPr>
          <p:spPr bwMode="auto">
            <a:xfrm>
              <a:off x="8369301" y="3751264"/>
              <a:ext cx="49213" cy="87313"/>
            </a:xfrm>
            <a:custGeom>
              <a:avLst/>
              <a:gdLst>
                <a:gd name="T0" fmla="*/ 10 w 19"/>
                <a:gd name="T1" fmla="*/ 6 h 34"/>
                <a:gd name="T2" fmla="*/ 1 w 19"/>
                <a:gd name="T3" fmla="*/ 8 h 34"/>
                <a:gd name="T4" fmla="*/ 8 w 19"/>
                <a:gd name="T5" fmla="*/ 28 h 34"/>
                <a:gd name="T6" fmla="*/ 17 w 19"/>
                <a:gd name="T7" fmla="*/ 26 h 34"/>
                <a:gd name="T8" fmla="*/ 10 w 19"/>
                <a:gd name="T9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4">
                  <a:moveTo>
                    <a:pt x="10" y="6"/>
                  </a:moveTo>
                  <a:cubicBezTo>
                    <a:pt x="8" y="0"/>
                    <a:pt x="0" y="3"/>
                    <a:pt x="1" y="8"/>
                  </a:cubicBezTo>
                  <a:cubicBezTo>
                    <a:pt x="4" y="15"/>
                    <a:pt x="6" y="22"/>
                    <a:pt x="8" y="28"/>
                  </a:cubicBezTo>
                  <a:cubicBezTo>
                    <a:pt x="10" y="34"/>
                    <a:pt x="19" y="32"/>
                    <a:pt x="17" y="26"/>
                  </a:cubicBezTo>
                  <a:cubicBezTo>
                    <a:pt x="15" y="19"/>
                    <a:pt x="12" y="13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稻壳儿春秋广告/盗版必究        原创来源：http://chn.docer.com/works?userid=199329941#!/work_time"/>
          <p:cNvGrpSpPr/>
          <p:nvPr/>
        </p:nvGrpSpPr>
        <p:grpSpPr>
          <a:xfrm>
            <a:off x="3462338" y="5048251"/>
            <a:ext cx="1106488" cy="1058863"/>
            <a:chOff x="3462338" y="5048251"/>
            <a:chExt cx="1106488" cy="1058863"/>
          </a:xfrm>
          <a:solidFill>
            <a:schemeClr val="bg2">
              <a:lumMod val="25000"/>
            </a:schemeClr>
          </a:solidFill>
        </p:grpSpPr>
        <p:sp>
          <p:nvSpPr>
            <p:cNvPr id="138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868738" y="5411789"/>
              <a:ext cx="312738" cy="323850"/>
            </a:xfrm>
            <a:custGeom>
              <a:avLst/>
              <a:gdLst>
                <a:gd name="T0" fmla="*/ 56 w 122"/>
                <a:gd name="T1" fmla="*/ 4 h 126"/>
                <a:gd name="T2" fmla="*/ 1 w 122"/>
                <a:gd name="T3" fmla="*/ 67 h 126"/>
                <a:gd name="T4" fmla="*/ 65 w 122"/>
                <a:gd name="T5" fmla="*/ 126 h 126"/>
                <a:gd name="T6" fmla="*/ 66 w 122"/>
                <a:gd name="T7" fmla="*/ 126 h 126"/>
                <a:gd name="T8" fmla="*/ 119 w 122"/>
                <a:gd name="T9" fmla="*/ 67 h 126"/>
                <a:gd name="T10" fmla="*/ 56 w 122"/>
                <a:gd name="T11" fmla="*/ 4 h 126"/>
                <a:gd name="T12" fmla="*/ 100 w 122"/>
                <a:gd name="T13" fmla="*/ 95 h 126"/>
                <a:gd name="T14" fmla="*/ 63 w 122"/>
                <a:gd name="T15" fmla="*/ 16 h 126"/>
                <a:gd name="T16" fmla="*/ 73 w 122"/>
                <a:gd name="T17" fmla="*/ 19 h 126"/>
                <a:gd name="T18" fmla="*/ 105 w 122"/>
                <a:gd name="T19" fmla="*/ 81 h 126"/>
                <a:gd name="T20" fmla="*/ 106 w 122"/>
                <a:gd name="T21" fmla="*/ 82 h 126"/>
                <a:gd name="T22" fmla="*/ 100 w 122"/>
                <a:gd name="T23" fmla="*/ 95 h 126"/>
                <a:gd name="T24" fmla="*/ 106 w 122"/>
                <a:gd name="T25" fmla="*/ 59 h 126"/>
                <a:gd name="T26" fmla="*/ 107 w 122"/>
                <a:gd name="T27" fmla="*/ 67 h 126"/>
                <a:gd name="T28" fmla="*/ 87 w 122"/>
                <a:gd name="T29" fmla="*/ 27 h 126"/>
                <a:gd name="T30" fmla="*/ 106 w 122"/>
                <a:gd name="T31" fmla="*/ 59 h 126"/>
                <a:gd name="T32" fmla="*/ 53 w 122"/>
                <a:gd name="T33" fmla="*/ 17 h 126"/>
                <a:gd name="T34" fmla="*/ 53 w 122"/>
                <a:gd name="T35" fmla="*/ 17 h 126"/>
                <a:gd name="T36" fmla="*/ 93 w 122"/>
                <a:gd name="T37" fmla="*/ 102 h 126"/>
                <a:gd name="T38" fmla="*/ 94 w 122"/>
                <a:gd name="T39" fmla="*/ 102 h 126"/>
                <a:gd name="T40" fmla="*/ 86 w 122"/>
                <a:gd name="T41" fmla="*/ 108 h 126"/>
                <a:gd name="T42" fmla="*/ 43 w 122"/>
                <a:gd name="T43" fmla="*/ 20 h 126"/>
                <a:gd name="T44" fmla="*/ 51 w 122"/>
                <a:gd name="T45" fmla="*/ 17 h 126"/>
                <a:gd name="T46" fmla="*/ 53 w 122"/>
                <a:gd name="T47" fmla="*/ 17 h 126"/>
                <a:gd name="T48" fmla="*/ 49 w 122"/>
                <a:gd name="T49" fmla="*/ 111 h 126"/>
                <a:gd name="T50" fmla="*/ 17 w 122"/>
                <a:gd name="T51" fmla="*/ 45 h 126"/>
                <a:gd name="T52" fmla="*/ 22 w 122"/>
                <a:gd name="T53" fmla="*/ 37 h 126"/>
                <a:gd name="T54" fmla="*/ 60 w 122"/>
                <a:gd name="T55" fmla="*/ 113 h 126"/>
                <a:gd name="T56" fmla="*/ 49 w 122"/>
                <a:gd name="T57" fmla="*/ 111 h 126"/>
                <a:gd name="T58" fmla="*/ 70 w 122"/>
                <a:gd name="T59" fmla="*/ 113 h 126"/>
                <a:gd name="T60" fmla="*/ 28 w 122"/>
                <a:gd name="T61" fmla="*/ 29 h 126"/>
                <a:gd name="T62" fmla="*/ 35 w 122"/>
                <a:gd name="T63" fmla="*/ 24 h 126"/>
                <a:gd name="T64" fmla="*/ 78 w 122"/>
                <a:gd name="T65" fmla="*/ 111 h 126"/>
                <a:gd name="T66" fmla="*/ 70 w 122"/>
                <a:gd name="T67" fmla="*/ 113 h 126"/>
                <a:gd name="T68" fmla="*/ 14 w 122"/>
                <a:gd name="T69" fmla="*/ 70 h 126"/>
                <a:gd name="T70" fmla="*/ 13 w 122"/>
                <a:gd name="T71" fmla="*/ 58 h 126"/>
                <a:gd name="T72" fmla="*/ 36 w 122"/>
                <a:gd name="T73" fmla="*/ 104 h 126"/>
                <a:gd name="T74" fmla="*/ 14 w 122"/>
                <a:gd name="T75" fmla="*/ 7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126">
                  <a:moveTo>
                    <a:pt x="56" y="4"/>
                  </a:moveTo>
                  <a:cubicBezTo>
                    <a:pt x="24" y="7"/>
                    <a:pt x="0" y="35"/>
                    <a:pt x="1" y="67"/>
                  </a:cubicBezTo>
                  <a:cubicBezTo>
                    <a:pt x="2" y="98"/>
                    <a:pt x="33" y="126"/>
                    <a:pt x="65" y="126"/>
                  </a:cubicBezTo>
                  <a:cubicBezTo>
                    <a:pt x="65" y="126"/>
                    <a:pt x="65" y="126"/>
                    <a:pt x="66" y="126"/>
                  </a:cubicBezTo>
                  <a:cubicBezTo>
                    <a:pt x="99" y="122"/>
                    <a:pt x="122" y="101"/>
                    <a:pt x="119" y="67"/>
                  </a:cubicBezTo>
                  <a:cubicBezTo>
                    <a:pt x="117" y="34"/>
                    <a:pt x="93" y="0"/>
                    <a:pt x="56" y="4"/>
                  </a:cubicBezTo>
                  <a:close/>
                  <a:moveTo>
                    <a:pt x="100" y="95"/>
                  </a:moveTo>
                  <a:cubicBezTo>
                    <a:pt x="89" y="68"/>
                    <a:pt x="77" y="42"/>
                    <a:pt x="63" y="16"/>
                  </a:cubicBezTo>
                  <a:cubicBezTo>
                    <a:pt x="66" y="17"/>
                    <a:pt x="70" y="17"/>
                    <a:pt x="73" y="19"/>
                  </a:cubicBezTo>
                  <a:cubicBezTo>
                    <a:pt x="85" y="39"/>
                    <a:pt x="93" y="61"/>
                    <a:pt x="105" y="81"/>
                  </a:cubicBezTo>
                  <a:cubicBezTo>
                    <a:pt x="105" y="81"/>
                    <a:pt x="106" y="82"/>
                    <a:pt x="106" y="82"/>
                  </a:cubicBezTo>
                  <a:cubicBezTo>
                    <a:pt x="105" y="87"/>
                    <a:pt x="103" y="91"/>
                    <a:pt x="100" y="95"/>
                  </a:cubicBezTo>
                  <a:close/>
                  <a:moveTo>
                    <a:pt x="106" y="59"/>
                  </a:moveTo>
                  <a:cubicBezTo>
                    <a:pt x="107" y="61"/>
                    <a:pt x="107" y="64"/>
                    <a:pt x="107" y="67"/>
                  </a:cubicBezTo>
                  <a:cubicBezTo>
                    <a:pt x="100" y="54"/>
                    <a:pt x="94" y="40"/>
                    <a:pt x="87" y="27"/>
                  </a:cubicBezTo>
                  <a:cubicBezTo>
                    <a:pt x="97" y="34"/>
                    <a:pt x="104" y="46"/>
                    <a:pt x="106" y="59"/>
                  </a:cubicBezTo>
                  <a:close/>
                  <a:moveTo>
                    <a:pt x="53" y="17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68" y="45"/>
                    <a:pt x="81" y="73"/>
                    <a:pt x="93" y="102"/>
                  </a:cubicBezTo>
                  <a:cubicBezTo>
                    <a:pt x="93" y="102"/>
                    <a:pt x="94" y="102"/>
                    <a:pt x="94" y="102"/>
                  </a:cubicBezTo>
                  <a:cubicBezTo>
                    <a:pt x="91" y="104"/>
                    <a:pt x="89" y="106"/>
                    <a:pt x="86" y="108"/>
                  </a:cubicBezTo>
                  <a:cubicBezTo>
                    <a:pt x="72" y="78"/>
                    <a:pt x="57" y="49"/>
                    <a:pt x="43" y="20"/>
                  </a:cubicBezTo>
                  <a:cubicBezTo>
                    <a:pt x="46" y="18"/>
                    <a:pt x="49" y="18"/>
                    <a:pt x="51" y="17"/>
                  </a:cubicBezTo>
                  <a:cubicBezTo>
                    <a:pt x="52" y="17"/>
                    <a:pt x="53" y="17"/>
                    <a:pt x="53" y="17"/>
                  </a:cubicBezTo>
                  <a:close/>
                  <a:moveTo>
                    <a:pt x="49" y="111"/>
                  </a:moveTo>
                  <a:cubicBezTo>
                    <a:pt x="39" y="89"/>
                    <a:pt x="28" y="67"/>
                    <a:pt x="17" y="45"/>
                  </a:cubicBezTo>
                  <a:cubicBezTo>
                    <a:pt x="18" y="42"/>
                    <a:pt x="20" y="40"/>
                    <a:pt x="22" y="37"/>
                  </a:cubicBezTo>
                  <a:cubicBezTo>
                    <a:pt x="33" y="63"/>
                    <a:pt x="46" y="88"/>
                    <a:pt x="60" y="113"/>
                  </a:cubicBezTo>
                  <a:cubicBezTo>
                    <a:pt x="56" y="113"/>
                    <a:pt x="53" y="112"/>
                    <a:pt x="49" y="111"/>
                  </a:cubicBezTo>
                  <a:close/>
                  <a:moveTo>
                    <a:pt x="70" y="113"/>
                  </a:moveTo>
                  <a:cubicBezTo>
                    <a:pt x="55" y="86"/>
                    <a:pt x="41" y="58"/>
                    <a:pt x="28" y="29"/>
                  </a:cubicBezTo>
                  <a:cubicBezTo>
                    <a:pt x="30" y="27"/>
                    <a:pt x="33" y="25"/>
                    <a:pt x="35" y="24"/>
                  </a:cubicBezTo>
                  <a:cubicBezTo>
                    <a:pt x="49" y="53"/>
                    <a:pt x="64" y="82"/>
                    <a:pt x="78" y="111"/>
                  </a:cubicBezTo>
                  <a:cubicBezTo>
                    <a:pt x="75" y="112"/>
                    <a:pt x="73" y="113"/>
                    <a:pt x="70" y="113"/>
                  </a:cubicBezTo>
                  <a:close/>
                  <a:moveTo>
                    <a:pt x="14" y="70"/>
                  </a:moveTo>
                  <a:cubicBezTo>
                    <a:pt x="13" y="66"/>
                    <a:pt x="13" y="62"/>
                    <a:pt x="13" y="58"/>
                  </a:cubicBezTo>
                  <a:cubicBezTo>
                    <a:pt x="21" y="74"/>
                    <a:pt x="28" y="89"/>
                    <a:pt x="36" y="104"/>
                  </a:cubicBezTo>
                  <a:cubicBezTo>
                    <a:pt x="24" y="96"/>
                    <a:pt x="16" y="83"/>
                    <a:pt x="14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595688" y="5156201"/>
              <a:ext cx="873125" cy="825500"/>
            </a:xfrm>
            <a:custGeom>
              <a:avLst/>
              <a:gdLst>
                <a:gd name="T0" fmla="*/ 12 w 341"/>
                <a:gd name="T1" fmla="*/ 185 h 322"/>
                <a:gd name="T2" fmla="*/ 166 w 341"/>
                <a:gd name="T3" fmla="*/ 322 h 322"/>
                <a:gd name="T4" fmla="*/ 272 w 341"/>
                <a:gd name="T5" fmla="*/ 68 h 322"/>
                <a:gd name="T6" fmla="*/ 272 w 341"/>
                <a:gd name="T7" fmla="*/ 68 h 322"/>
                <a:gd name="T8" fmla="*/ 247 w 341"/>
                <a:gd name="T9" fmla="*/ 92 h 322"/>
                <a:gd name="T10" fmla="*/ 313 w 341"/>
                <a:gd name="T11" fmla="*/ 196 h 322"/>
                <a:gd name="T12" fmla="*/ 278 w 341"/>
                <a:gd name="T13" fmla="*/ 184 h 322"/>
                <a:gd name="T14" fmla="*/ 306 w 341"/>
                <a:gd name="T15" fmla="*/ 219 h 322"/>
                <a:gd name="T16" fmla="*/ 271 w 341"/>
                <a:gd name="T17" fmla="*/ 208 h 322"/>
                <a:gd name="T18" fmla="*/ 293 w 341"/>
                <a:gd name="T19" fmla="*/ 243 h 322"/>
                <a:gd name="T20" fmla="*/ 71 w 341"/>
                <a:gd name="T21" fmla="*/ 160 h 322"/>
                <a:gd name="T22" fmla="*/ 164 w 341"/>
                <a:gd name="T23" fmla="*/ 262 h 322"/>
                <a:gd name="T24" fmla="*/ 243 w 341"/>
                <a:gd name="T25" fmla="*/ 246 h 322"/>
                <a:gd name="T26" fmla="*/ 237 w 341"/>
                <a:gd name="T27" fmla="*/ 291 h 322"/>
                <a:gd name="T28" fmla="*/ 247 w 341"/>
                <a:gd name="T29" fmla="*/ 286 h 322"/>
                <a:gd name="T30" fmla="*/ 200 w 341"/>
                <a:gd name="T31" fmla="*/ 269 h 322"/>
                <a:gd name="T32" fmla="*/ 219 w 341"/>
                <a:gd name="T33" fmla="*/ 300 h 322"/>
                <a:gd name="T34" fmla="*/ 191 w 341"/>
                <a:gd name="T35" fmla="*/ 271 h 322"/>
                <a:gd name="T36" fmla="*/ 184 w 341"/>
                <a:gd name="T37" fmla="*/ 309 h 322"/>
                <a:gd name="T38" fmla="*/ 172 w 341"/>
                <a:gd name="T39" fmla="*/ 274 h 322"/>
                <a:gd name="T40" fmla="*/ 166 w 341"/>
                <a:gd name="T41" fmla="*/ 310 h 322"/>
                <a:gd name="T42" fmla="*/ 151 w 341"/>
                <a:gd name="T43" fmla="*/ 272 h 322"/>
                <a:gd name="T44" fmla="*/ 112 w 341"/>
                <a:gd name="T45" fmla="*/ 298 h 322"/>
                <a:gd name="T46" fmla="*/ 61 w 341"/>
                <a:gd name="T47" fmla="*/ 190 h 322"/>
                <a:gd name="T48" fmla="*/ 128 w 341"/>
                <a:gd name="T49" fmla="*/ 304 h 322"/>
                <a:gd name="T50" fmla="*/ 21 w 341"/>
                <a:gd name="T51" fmla="*/ 162 h 322"/>
                <a:gd name="T52" fmla="*/ 98 w 341"/>
                <a:gd name="T53" fmla="*/ 290 h 322"/>
                <a:gd name="T54" fmla="*/ 44 w 341"/>
                <a:gd name="T55" fmla="*/ 124 h 322"/>
                <a:gd name="T56" fmla="*/ 59 w 341"/>
                <a:gd name="T57" fmla="*/ 167 h 322"/>
                <a:gd name="T58" fmla="*/ 46 w 341"/>
                <a:gd name="T59" fmla="*/ 87 h 322"/>
                <a:gd name="T60" fmla="*/ 54 w 341"/>
                <a:gd name="T61" fmla="*/ 123 h 322"/>
                <a:gd name="T62" fmla="*/ 58 w 341"/>
                <a:gd name="T63" fmla="*/ 71 h 322"/>
                <a:gd name="T64" fmla="*/ 52 w 341"/>
                <a:gd name="T65" fmla="*/ 79 h 322"/>
                <a:gd name="T66" fmla="*/ 90 w 341"/>
                <a:gd name="T67" fmla="*/ 90 h 322"/>
                <a:gd name="T68" fmla="*/ 72 w 341"/>
                <a:gd name="T69" fmla="*/ 58 h 322"/>
                <a:gd name="T70" fmla="*/ 97 w 341"/>
                <a:gd name="T71" fmla="*/ 84 h 322"/>
                <a:gd name="T72" fmla="*/ 119 w 341"/>
                <a:gd name="T73" fmla="*/ 30 h 322"/>
                <a:gd name="T74" fmla="*/ 111 w 341"/>
                <a:gd name="T75" fmla="*/ 33 h 322"/>
                <a:gd name="T76" fmla="*/ 156 w 341"/>
                <a:gd name="T77" fmla="*/ 57 h 322"/>
                <a:gd name="T78" fmla="*/ 138 w 341"/>
                <a:gd name="T79" fmla="*/ 25 h 322"/>
                <a:gd name="T80" fmla="*/ 166 w 341"/>
                <a:gd name="T81" fmla="*/ 57 h 322"/>
                <a:gd name="T82" fmla="*/ 103 w 341"/>
                <a:gd name="T83" fmla="*/ 37 h 322"/>
                <a:gd name="T84" fmla="*/ 94 w 341"/>
                <a:gd name="T85" fmla="*/ 41 h 322"/>
                <a:gd name="T86" fmla="*/ 140 w 341"/>
                <a:gd name="T87" fmla="*/ 307 h 322"/>
                <a:gd name="T88" fmla="*/ 153 w 341"/>
                <a:gd name="T89" fmla="*/ 309 h 322"/>
                <a:gd name="T90" fmla="*/ 200 w 341"/>
                <a:gd name="T91" fmla="*/ 27 h 322"/>
                <a:gd name="T92" fmla="*/ 188 w 341"/>
                <a:gd name="T93" fmla="*/ 24 h 322"/>
                <a:gd name="T94" fmla="*/ 248 w 341"/>
                <a:gd name="T95" fmla="*/ 46 h 322"/>
                <a:gd name="T96" fmla="*/ 314 w 341"/>
                <a:gd name="T97" fmla="*/ 161 h 322"/>
                <a:gd name="T98" fmla="*/ 237 w 341"/>
                <a:gd name="T99" fmla="*/ 40 h 322"/>
                <a:gd name="T100" fmla="*/ 190 w 341"/>
                <a:gd name="T101" fmla="*/ 59 h 322"/>
                <a:gd name="T102" fmla="*/ 57 w 341"/>
                <a:gd name="T103" fmla="*/ 258 h 322"/>
                <a:gd name="T104" fmla="*/ 57 w 341"/>
                <a:gd name="T105" fmla="*/ 258 h 322"/>
                <a:gd name="T106" fmla="*/ 250 w 341"/>
                <a:gd name="T107" fmla="*/ 240 h 322"/>
                <a:gd name="T108" fmla="*/ 269 w 341"/>
                <a:gd name="T109" fmla="*/ 270 h 322"/>
                <a:gd name="T110" fmla="*/ 267 w 341"/>
                <a:gd name="T111" fmla="*/ 217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" h="322">
                  <a:moveTo>
                    <a:pt x="268" y="45"/>
                  </a:moveTo>
                  <a:cubicBezTo>
                    <a:pt x="223" y="4"/>
                    <a:pt x="144" y="0"/>
                    <a:pt x="91" y="29"/>
                  </a:cubicBezTo>
                  <a:cubicBezTo>
                    <a:pt x="39" y="57"/>
                    <a:pt x="0" y="126"/>
                    <a:pt x="12" y="185"/>
                  </a:cubicBezTo>
                  <a:cubicBezTo>
                    <a:pt x="16" y="203"/>
                    <a:pt x="21" y="222"/>
                    <a:pt x="28" y="238"/>
                  </a:cubicBezTo>
                  <a:cubicBezTo>
                    <a:pt x="36" y="255"/>
                    <a:pt x="50" y="269"/>
                    <a:pt x="64" y="281"/>
                  </a:cubicBezTo>
                  <a:cubicBezTo>
                    <a:pt x="92" y="308"/>
                    <a:pt x="128" y="321"/>
                    <a:pt x="166" y="322"/>
                  </a:cubicBezTo>
                  <a:cubicBezTo>
                    <a:pt x="231" y="320"/>
                    <a:pt x="292" y="285"/>
                    <a:pt x="317" y="223"/>
                  </a:cubicBezTo>
                  <a:cubicBezTo>
                    <a:pt x="341" y="162"/>
                    <a:pt x="316" y="89"/>
                    <a:pt x="268" y="45"/>
                  </a:cubicBezTo>
                  <a:close/>
                  <a:moveTo>
                    <a:pt x="272" y="68"/>
                  </a:moveTo>
                  <a:cubicBezTo>
                    <a:pt x="289" y="88"/>
                    <a:pt x="302" y="111"/>
                    <a:pt x="310" y="136"/>
                  </a:cubicBezTo>
                  <a:cubicBezTo>
                    <a:pt x="296" y="111"/>
                    <a:pt x="281" y="87"/>
                    <a:pt x="267" y="62"/>
                  </a:cubicBezTo>
                  <a:cubicBezTo>
                    <a:pt x="269" y="64"/>
                    <a:pt x="271" y="66"/>
                    <a:pt x="272" y="68"/>
                  </a:cubicBezTo>
                  <a:close/>
                  <a:moveTo>
                    <a:pt x="310" y="207"/>
                  </a:moveTo>
                  <a:cubicBezTo>
                    <a:pt x="298" y="187"/>
                    <a:pt x="288" y="166"/>
                    <a:pt x="276" y="146"/>
                  </a:cubicBezTo>
                  <a:cubicBezTo>
                    <a:pt x="271" y="126"/>
                    <a:pt x="261" y="107"/>
                    <a:pt x="247" y="92"/>
                  </a:cubicBezTo>
                  <a:cubicBezTo>
                    <a:pt x="236" y="71"/>
                    <a:pt x="225" y="50"/>
                    <a:pt x="213" y="30"/>
                  </a:cubicBezTo>
                  <a:cubicBezTo>
                    <a:pt x="216" y="31"/>
                    <a:pt x="219" y="32"/>
                    <a:pt x="222" y="33"/>
                  </a:cubicBezTo>
                  <a:cubicBezTo>
                    <a:pt x="256" y="85"/>
                    <a:pt x="283" y="142"/>
                    <a:pt x="313" y="196"/>
                  </a:cubicBezTo>
                  <a:cubicBezTo>
                    <a:pt x="312" y="200"/>
                    <a:pt x="311" y="204"/>
                    <a:pt x="310" y="207"/>
                  </a:cubicBezTo>
                  <a:close/>
                  <a:moveTo>
                    <a:pt x="302" y="227"/>
                  </a:moveTo>
                  <a:cubicBezTo>
                    <a:pt x="294" y="212"/>
                    <a:pt x="285" y="198"/>
                    <a:pt x="278" y="184"/>
                  </a:cubicBezTo>
                  <a:cubicBezTo>
                    <a:pt x="278" y="182"/>
                    <a:pt x="278" y="180"/>
                    <a:pt x="278" y="177"/>
                  </a:cubicBezTo>
                  <a:cubicBezTo>
                    <a:pt x="278" y="175"/>
                    <a:pt x="279" y="172"/>
                    <a:pt x="278" y="169"/>
                  </a:cubicBezTo>
                  <a:cubicBezTo>
                    <a:pt x="288" y="186"/>
                    <a:pt x="296" y="202"/>
                    <a:pt x="306" y="219"/>
                  </a:cubicBezTo>
                  <a:cubicBezTo>
                    <a:pt x="305" y="221"/>
                    <a:pt x="304" y="224"/>
                    <a:pt x="302" y="227"/>
                  </a:cubicBezTo>
                  <a:close/>
                  <a:moveTo>
                    <a:pt x="293" y="243"/>
                  </a:moveTo>
                  <a:cubicBezTo>
                    <a:pt x="286" y="231"/>
                    <a:pt x="279" y="219"/>
                    <a:pt x="271" y="208"/>
                  </a:cubicBezTo>
                  <a:cubicBezTo>
                    <a:pt x="273" y="205"/>
                    <a:pt x="274" y="201"/>
                    <a:pt x="275" y="198"/>
                  </a:cubicBezTo>
                  <a:cubicBezTo>
                    <a:pt x="282" y="210"/>
                    <a:pt x="290" y="223"/>
                    <a:pt x="297" y="236"/>
                  </a:cubicBezTo>
                  <a:cubicBezTo>
                    <a:pt x="296" y="238"/>
                    <a:pt x="295" y="241"/>
                    <a:pt x="293" y="243"/>
                  </a:cubicBezTo>
                  <a:close/>
                  <a:moveTo>
                    <a:pt x="164" y="262"/>
                  </a:moveTo>
                  <a:cubicBezTo>
                    <a:pt x="139" y="260"/>
                    <a:pt x="115" y="252"/>
                    <a:pt x="97" y="235"/>
                  </a:cubicBezTo>
                  <a:cubicBezTo>
                    <a:pt x="77" y="217"/>
                    <a:pt x="70" y="186"/>
                    <a:pt x="71" y="160"/>
                  </a:cubicBezTo>
                  <a:cubicBezTo>
                    <a:pt x="73" y="104"/>
                    <a:pt x="129" y="60"/>
                    <a:pt x="185" y="70"/>
                  </a:cubicBezTo>
                  <a:cubicBezTo>
                    <a:pt x="232" y="79"/>
                    <a:pt x="268" y="125"/>
                    <a:pt x="266" y="173"/>
                  </a:cubicBezTo>
                  <a:cubicBezTo>
                    <a:pt x="264" y="228"/>
                    <a:pt x="215" y="262"/>
                    <a:pt x="164" y="262"/>
                  </a:cubicBezTo>
                  <a:close/>
                  <a:moveTo>
                    <a:pt x="254" y="281"/>
                  </a:moveTo>
                  <a:cubicBezTo>
                    <a:pt x="248" y="272"/>
                    <a:pt x="242" y="262"/>
                    <a:pt x="236" y="252"/>
                  </a:cubicBezTo>
                  <a:cubicBezTo>
                    <a:pt x="238" y="250"/>
                    <a:pt x="241" y="248"/>
                    <a:pt x="243" y="246"/>
                  </a:cubicBezTo>
                  <a:cubicBezTo>
                    <a:pt x="250" y="255"/>
                    <a:pt x="256" y="265"/>
                    <a:pt x="262" y="276"/>
                  </a:cubicBezTo>
                  <a:cubicBezTo>
                    <a:pt x="260" y="278"/>
                    <a:pt x="257" y="280"/>
                    <a:pt x="254" y="281"/>
                  </a:cubicBezTo>
                  <a:close/>
                  <a:moveTo>
                    <a:pt x="237" y="291"/>
                  </a:moveTo>
                  <a:cubicBezTo>
                    <a:pt x="231" y="281"/>
                    <a:pt x="225" y="272"/>
                    <a:pt x="219" y="262"/>
                  </a:cubicBezTo>
                  <a:cubicBezTo>
                    <a:pt x="222" y="260"/>
                    <a:pt x="225" y="258"/>
                    <a:pt x="228" y="257"/>
                  </a:cubicBezTo>
                  <a:cubicBezTo>
                    <a:pt x="235" y="267"/>
                    <a:pt x="241" y="276"/>
                    <a:pt x="247" y="286"/>
                  </a:cubicBezTo>
                  <a:cubicBezTo>
                    <a:pt x="244" y="288"/>
                    <a:pt x="241" y="290"/>
                    <a:pt x="237" y="291"/>
                  </a:cubicBezTo>
                  <a:close/>
                  <a:moveTo>
                    <a:pt x="219" y="300"/>
                  </a:moveTo>
                  <a:cubicBezTo>
                    <a:pt x="213" y="289"/>
                    <a:pt x="207" y="279"/>
                    <a:pt x="200" y="269"/>
                  </a:cubicBezTo>
                  <a:cubicBezTo>
                    <a:pt x="204" y="268"/>
                    <a:pt x="207" y="267"/>
                    <a:pt x="211" y="265"/>
                  </a:cubicBezTo>
                  <a:cubicBezTo>
                    <a:pt x="217" y="275"/>
                    <a:pt x="223" y="285"/>
                    <a:pt x="229" y="295"/>
                  </a:cubicBezTo>
                  <a:cubicBezTo>
                    <a:pt x="226" y="297"/>
                    <a:pt x="223" y="298"/>
                    <a:pt x="219" y="300"/>
                  </a:cubicBezTo>
                  <a:close/>
                  <a:moveTo>
                    <a:pt x="203" y="305"/>
                  </a:moveTo>
                  <a:cubicBezTo>
                    <a:pt x="196" y="294"/>
                    <a:pt x="189" y="283"/>
                    <a:pt x="182" y="273"/>
                  </a:cubicBezTo>
                  <a:cubicBezTo>
                    <a:pt x="185" y="272"/>
                    <a:pt x="188" y="272"/>
                    <a:pt x="191" y="271"/>
                  </a:cubicBezTo>
                  <a:cubicBezTo>
                    <a:pt x="198" y="281"/>
                    <a:pt x="204" y="292"/>
                    <a:pt x="211" y="303"/>
                  </a:cubicBezTo>
                  <a:cubicBezTo>
                    <a:pt x="208" y="303"/>
                    <a:pt x="205" y="304"/>
                    <a:pt x="203" y="305"/>
                  </a:cubicBezTo>
                  <a:close/>
                  <a:moveTo>
                    <a:pt x="184" y="309"/>
                  </a:moveTo>
                  <a:cubicBezTo>
                    <a:pt x="176" y="297"/>
                    <a:pt x="169" y="286"/>
                    <a:pt x="162" y="274"/>
                  </a:cubicBezTo>
                  <a:cubicBezTo>
                    <a:pt x="163" y="274"/>
                    <a:pt x="163" y="274"/>
                    <a:pt x="164" y="274"/>
                  </a:cubicBezTo>
                  <a:cubicBezTo>
                    <a:pt x="167" y="274"/>
                    <a:pt x="170" y="274"/>
                    <a:pt x="172" y="274"/>
                  </a:cubicBezTo>
                  <a:cubicBezTo>
                    <a:pt x="179" y="285"/>
                    <a:pt x="186" y="296"/>
                    <a:pt x="194" y="307"/>
                  </a:cubicBezTo>
                  <a:cubicBezTo>
                    <a:pt x="190" y="308"/>
                    <a:pt x="187" y="308"/>
                    <a:pt x="184" y="309"/>
                  </a:cubicBezTo>
                  <a:close/>
                  <a:moveTo>
                    <a:pt x="166" y="310"/>
                  </a:moveTo>
                  <a:cubicBezTo>
                    <a:pt x="166" y="310"/>
                    <a:pt x="165" y="310"/>
                    <a:pt x="164" y="310"/>
                  </a:cubicBezTo>
                  <a:cubicBezTo>
                    <a:pt x="156" y="297"/>
                    <a:pt x="148" y="284"/>
                    <a:pt x="140" y="270"/>
                  </a:cubicBezTo>
                  <a:cubicBezTo>
                    <a:pt x="144" y="271"/>
                    <a:pt x="147" y="272"/>
                    <a:pt x="151" y="272"/>
                  </a:cubicBezTo>
                  <a:cubicBezTo>
                    <a:pt x="158" y="285"/>
                    <a:pt x="166" y="298"/>
                    <a:pt x="174" y="310"/>
                  </a:cubicBezTo>
                  <a:cubicBezTo>
                    <a:pt x="171" y="310"/>
                    <a:pt x="169" y="310"/>
                    <a:pt x="166" y="310"/>
                  </a:cubicBezTo>
                  <a:close/>
                  <a:moveTo>
                    <a:pt x="112" y="298"/>
                  </a:moveTo>
                  <a:cubicBezTo>
                    <a:pt x="83" y="244"/>
                    <a:pt x="54" y="190"/>
                    <a:pt x="25" y="136"/>
                  </a:cubicBezTo>
                  <a:cubicBezTo>
                    <a:pt x="25" y="134"/>
                    <a:pt x="26" y="131"/>
                    <a:pt x="27" y="128"/>
                  </a:cubicBezTo>
                  <a:cubicBezTo>
                    <a:pt x="38" y="149"/>
                    <a:pt x="50" y="169"/>
                    <a:pt x="61" y="190"/>
                  </a:cubicBezTo>
                  <a:cubicBezTo>
                    <a:pt x="65" y="210"/>
                    <a:pt x="73" y="230"/>
                    <a:pt x="88" y="243"/>
                  </a:cubicBezTo>
                  <a:cubicBezTo>
                    <a:pt x="90" y="245"/>
                    <a:pt x="92" y="247"/>
                    <a:pt x="94" y="248"/>
                  </a:cubicBezTo>
                  <a:cubicBezTo>
                    <a:pt x="105" y="267"/>
                    <a:pt x="116" y="286"/>
                    <a:pt x="128" y="304"/>
                  </a:cubicBezTo>
                  <a:cubicBezTo>
                    <a:pt x="122" y="302"/>
                    <a:pt x="117" y="300"/>
                    <a:pt x="112" y="298"/>
                  </a:cubicBezTo>
                  <a:close/>
                  <a:moveTo>
                    <a:pt x="89" y="285"/>
                  </a:moveTo>
                  <a:cubicBezTo>
                    <a:pt x="65" y="244"/>
                    <a:pt x="42" y="204"/>
                    <a:pt x="21" y="162"/>
                  </a:cubicBezTo>
                  <a:cubicBezTo>
                    <a:pt x="21" y="160"/>
                    <a:pt x="21" y="159"/>
                    <a:pt x="22" y="158"/>
                  </a:cubicBezTo>
                  <a:cubicBezTo>
                    <a:pt x="22" y="155"/>
                    <a:pt x="22" y="153"/>
                    <a:pt x="22" y="151"/>
                  </a:cubicBezTo>
                  <a:cubicBezTo>
                    <a:pt x="47" y="197"/>
                    <a:pt x="72" y="244"/>
                    <a:pt x="98" y="290"/>
                  </a:cubicBezTo>
                  <a:cubicBezTo>
                    <a:pt x="95" y="289"/>
                    <a:pt x="92" y="287"/>
                    <a:pt x="89" y="285"/>
                  </a:cubicBezTo>
                  <a:close/>
                  <a:moveTo>
                    <a:pt x="34" y="108"/>
                  </a:moveTo>
                  <a:cubicBezTo>
                    <a:pt x="37" y="114"/>
                    <a:pt x="41" y="119"/>
                    <a:pt x="44" y="124"/>
                  </a:cubicBezTo>
                  <a:cubicBezTo>
                    <a:pt x="49" y="133"/>
                    <a:pt x="55" y="143"/>
                    <a:pt x="59" y="153"/>
                  </a:cubicBezTo>
                  <a:cubicBezTo>
                    <a:pt x="59" y="155"/>
                    <a:pt x="59" y="158"/>
                    <a:pt x="59" y="160"/>
                  </a:cubicBezTo>
                  <a:cubicBezTo>
                    <a:pt x="59" y="162"/>
                    <a:pt x="59" y="165"/>
                    <a:pt x="59" y="167"/>
                  </a:cubicBezTo>
                  <a:cubicBezTo>
                    <a:pt x="50" y="150"/>
                    <a:pt x="40" y="133"/>
                    <a:pt x="31" y="116"/>
                  </a:cubicBezTo>
                  <a:cubicBezTo>
                    <a:pt x="32" y="114"/>
                    <a:pt x="33" y="111"/>
                    <a:pt x="34" y="108"/>
                  </a:cubicBezTo>
                  <a:close/>
                  <a:moveTo>
                    <a:pt x="46" y="87"/>
                  </a:moveTo>
                  <a:cubicBezTo>
                    <a:pt x="54" y="100"/>
                    <a:pt x="60" y="113"/>
                    <a:pt x="66" y="126"/>
                  </a:cubicBezTo>
                  <a:cubicBezTo>
                    <a:pt x="65" y="130"/>
                    <a:pt x="63" y="134"/>
                    <a:pt x="62" y="138"/>
                  </a:cubicBezTo>
                  <a:cubicBezTo>
                    <a:pt x="59" y="133"/>
                    <a:pt x="57" y="128"/>
                    <a:pt x="54" y="123"/>
                  </a:cubicBezTo>
                  <a:cubicBezTo>
                    <a:pt x="49" y="115"/>
                    <a:pt x="43" y="107"/>
                    <a:pt x="40" y="98"/>
                  </a:cubicBezTo>
                  <a:cubicBezTo>
                    <a:pt x="42" y="94"/>
                    <a:pt x="44" y="91"/>
                    <a:pt x="46" y="87"/>
                  </a:cubicBezTo>
                  <a:close/>
                  <a:moveTo>
                    <a:pt x="58" y="71"/>
                  </a:moveTo>
                  <a:cubicBezTo>
                    <a:pt x="66" y="82"/>
                    <a:pt x="72" y="93"/>
                    <a:pt x="78" y="104"/>
                  </a:cubicBezTo>
                  <a:cubicBezTo>
                    <a:pt x="76" y="108"/>
                    <a:pt x="73" y="112"/>
                    <a:pt x="71" y="115"/>
                  </a:cubicBezTo>
                  <a:cubicBezTo>
                    <a:pt x="65" y="103"/>
                    <a:pt x="59" y="91"/>
                    <a:pt x="52" y="79"/>
                  </a:cubicBezTo>
                  <a:cubicBezTo>
                    <a:pt x="54" y="76"/>
                    <a:pt x="56" y="74"/>
                    <a:pt x="58" y="71"/>
                  </a:cubicBezTo>
                  <a:close/>
                  <a:moveTo>
                    <a:pt x="72" y="58"/>
                  </a:moveTo>
                  <a:cubicBezTo>
                    <a:pt x="78" y="69"/>
                    <a:pt x="84" y="79"/>
                    <a:pt x="90" y="90"/>
                  </a:cubicBezTo>
                  <a:cubicBezTo>
                    <a:pt x="88" y="92"/>
                    <a:pt x="86" y="94"/>
                    <a:pt x="84" y="97"/>
                  </a:cubicBezTo>
                  <a:cubicBezTo>
                    <a:pt x="78" y="85"/>
                    <a:pt x="72" y="75"/>
                    <a:pt x="65" y="64"/>
                  </a:cubicBezTo>
                  <a:cubicBezTo>
                    <a:pt x="67" y="62"/>
                    <a:pt x="69" y="60"/>
                    <a:pt x="72" y="58"/>
                  </a:cubicBezTo>
                  <a:close/>
                  <a:moveTo>
                    <a:pt x="87" y="46"/>
                  </a:moveTo>
                  <a:cubicBezTo>
                    <a:pt x="92" y="57"/>
                    <a:pt x="99" y="67"/>
                    <a:pt x="104" y="78"/>
                  </a:cubicBezTo>
                  <a:cubicBezTo>
                    <a:pt x="102" y="80"/>
                    <a:pt x="99" y="82"/>
                    <a:pt x="97" y="84"/>
                  </a:cubicBezTo>
                  <a:cubicBezTo>
                    <a:pt x="91" y="73"/>
                    <a:pt x="85" y="63"/>
                    <a:pt x="79" y="52"/>
                  </a:cubicBezTo>
                  <a:cubicBezTo>
                    <a:pt x="81" y="50"/>
                    <a:pt x="84" y="48"/>
                    <a:pt x="87" y="46"/>
                  </a:cubicBezTo>
                  <a:close/>
                  <a:moveTo>
                    <a:pt x="119" y="30"/>
                  </a:moveTo>
                  <a:cubicBezTo>
                    <a:pt x="124" y="41"/>
                    <a:pt x="130" y="51"/>
                    <a:pt x="136" y="62"/>
                  </a:cubicBezTo>
                  <a:cubicBezTo>
                    <a:pt x="134" y="63"/>
                    <a:pt x="131" y="64"/>
                    <a:pt x="128" y="65"/>
                  </a:cubicBezTo>
                  <a:cubicBezTo>
                    <a:pt x="122" y="54"/>
                    <a:pt x="117" y="44"/>
                    <a:pt x="111" y="33"/>
                  </a:cubicBezTo>
                  <a:cubicBezTo>
                    <a:pt x="113" y="32"/>
                    <a:pt x="116" y="31"/>
                    <a:pt x="119" y="30"/>
                  </a:cubicBezTo>
                  <a:close/>
                  <a:moveTo>
                    <a:pt x="138" y="25"/>
                  </a:moveTo>
                  <a:cubicBezTo>
                    <a:pt x="145" y="35"/>
                    <a:pt x="150" y="47"/>
                    <a:pt x="156" y="57"/>
                  </a:cubicBezTo>
                  <a:cubicBezTo>
                    <a:pt x="153" y="58"/>
                    <a:pt x="149" y="59"/>
                    <a:pt x="145" y="59"/>
                  </a:cubicBezTo>
                  <a:cubicBezTo>
                    <a:pt x="139" y="49"/>
                    <a:pt x="133" y="38"/>
                    <a:pt x="128" y="27"/>
                  </a:cubicBezTo>
                  <a:cubicBezTo>
                    <a:pt x="131" y="26"/>
                    <a:pt x="134" y="25"/>
                    <a:pt x="138" y="25"/>
                  </a:cubicBezTo>
                  <a:close/>
                  <a:moveTo>
                    <a:pt x="158" y="22"/>
                  </a:moveTo>
                  <a:cubicBezTo>
                    <a:pt x="164" y="34"/>
                    <a:pt x="171" y="46"/>
                    <a:pt x="178" y="57"/>
                  </a:cubicBezTo>
                  <a:cubicBezTo>
                    <a:pt x="174" y="57"/>
                    <a:pt x="170" y="57"/>
                    <a:pt x="166" y="57"/>
                  </a:cubicBezTo>
                  <a:cubicBezTo>
                    <a:pt x="160" y="46"/>
                    <a:pt x="155" y="34"/>
                    <a:pt x="148" y="23"/>
                  </a:cubicBezTo>
                  <a:cubicBezTo>
                    <a:pt x="151" y="23"/>
                    <a:pt x="155" y="22"/>
                    <a:pt x="158" y="22"/>
                  </a:cubicBezTo>
                  <a:close/>
                  <a:moveTo>
                    <a:pt x="103" y="37"/>
                  </a:moveTo>
                  <a:cubicBezTo>
                    <a:pt x="109" y="48"/>
                    <a:pt x="114" y="58"/>
                    <a:pt x="120" y="69"/>
                  </a:cubicBezTo>
                  <a:cubicBezTo>
                    <a:pt x="117" y="70"/>
                    <a:pt x="114" y="71"/>
                    <a:pt x="112" y="73"/>
                  </a:cubicBezTo>
                  <a:cubicBezTo>
                    <a:pt x="106" y="62"/>
                    <a:pt x="100" y="52"/>
                    <a:pt x="94" y="41"/>
                  </a:cubicBezTo>
                  <a:cubicBezTo>
                    <a:pt x="97" y="40"/>
                    <a:pt x="100" y="38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lose/>
                  <a:moveTo>
                    <a:pt x="140" y="307"/>
                  </a:moveTo>
                  <a:cubicBezTo>
                    <a:pt x="130" y="291"/>
                    <a:pt x="121" y="275"/>
                    <a:pt x="111" y="259"/>
                  </a:cubicBezTo>
                  <a:cubicBezTo>
                    <a:pt x="117" y="262"/>
                    <a:pt x="122" y="265"/>
                    <a:pt x="128" y="267"/>
                  </a:cubicBezTo>
                  <a:cubicBezTo>
                    <a:pt x="136" y="281"/>
                    <a:pt x="144" y="295"/>
                    <a:pt x="153" y="309"/>
                  </a:cubicBezTo>
                  <a:cubicBezTo>
                    <a:pt x="149" y="309"/>
                    <a:pt x="145" y="308"/>
                    <a:pt x="140" y="307"/>
                  </a:cubicBezTo>
                  <a:cubicBezTo>
                    <a:pt x="140" y="307"/>
                    <a:pt x="140" y="307"/>
                    <a:pt x="140" y="307"/>
                  </a:cubicBezTo>
                  <a:close/>
                  <a:moveTo>
                    <a:pt x="200" y="27"/>
                  </a:moveTo>
                  <a:cubicBezTo>
                    <a:pt x="210" y="43"/>
                    <a:pt x="219" y="59"/>
                    <a:pt x="228" y="76"/>
                  </a:cubicBezTo>
                  <a:cubicBezTo>
                    <a:pt x="224" y="73"/>
                    <a:pt x="219" y="70"/>
                    <a:pt x="214" y="68"/>
                  </a:cubicBezTo>
                  <a:cubicBezTo>
                    <a:pt x="205" y="53"/>
                    <a:pt x="197" y="39"/>
                    <a:pt x="188" y="24"/>
                  </a:cubicBezTo>
                  <a:cubicBezTo>
                    <a:pt x="192" y="25"/>
                    <a:pt x="196" y="26"/>
                    <a:pt x="200" y="27"/>
                  </a:cubicBezTo>
                  <a:close/>
                  <a:moveTo>
                    <a:pt x="237" y="40"/>
                  </a:moveTo>
                  <a:cubicBezTo>
                    <a:pt x="241" y="42"/>
                    <a:pt x="244" y="44"/>
                    <a:pt x="248" y="46"/>
                  </a:cubicBezTo>
                  <a:cubicBezTo>
                    <a:pt x="248" y="46"/>
                    <a:pt x="248" y="47"/>
                    <a:pt x="248" y="47"/>
                  </a:cubicBezTo>
                  <a:cubicBezTo>
                    <a:pt x="270" y="85"/>
                    <a:pt x="291" y="122"/>
                    <a:pt x="313" y="159"/>
                  </a:cubicBezTo>
                  <a:cubicBezTo>
                    <a:pt x="313" y="160"/>
                    <a:pt x="314" y="161"/>
                    <a:pt x="314" y="161"/>
                  </a:cubicBezTo>
                  <a:cubicBezTo>
                    <a:pt x="315" y="165"/>
                    <a:pt x="315" y="168"/>
                    <a:pt x="315" y="172"/>
                  </a:cubicBezTo>
                  <a:cubicBezTo>
                    <a:pt x="315" y="175"/>
                    <a:pt x="315" y="178"/>
                    <a:pt x="315" y="181"/>
                  </a:cubicBezTo>
                  <a:cubicBezTo>
                    <a:pt x="289" y="134"/>
                    <a:pt x="266" y="85"/>
                    <a:pt x="237" y="40"/>
                  </a:cubicBezTo>
                  <a:close/>
                  <a:moveTo>
                    <a:pt x="177" y="23"/>
                  </a:moveTo>
                  <a:cubicBezTo>
                    <a:pt x="185" y="36"/>
                    <a:pt x="192" y="49"/>
                    <a:pt x="200" y="62"/>
                  </a:cubicBezTo>
                  <a:cubicBezTo>
                    <a:pt x="197" y="61"/>
                    <a:pt x="193" y="60"/>
                    <a:pt x="190" y="59"/>
                  </a:cubicBezTo>
                  <a:cubicBezTo>
                    <a:pt x="182" y="47"/>
                    <a:pt x="175" y="35"/>
                    <a:pt x="168" y="22"/>
                  </a:cubicBezTo>
                  <a:cubicBezTo>
                    <a:pt x="171" y="22"/>
                    <a:pt x="174" y="23"/>
                    <a:pt x="177" y="23"/>
                  </a:cubicBezTo>
                  <a:close/>
                  <a:moveTo>
                    <a:pt x="57" y="258"/>
                  </a:moveTo>
                  <a:cubicBezTo>
                    <a:pt x="40" y="240"/>
                    <a:pt x="27" y="212"/>
                    <a:pt x="23" y="185"/>
                  </a:cubicBezTo>
                  <a:cubicBezTo>
                    <a:pt x="38" y="213"/>
                    <a:pt x="53" y="241"/>
                    <a:pt x="69" y="269"/>
                  </a:cubicBezTo>
                  <a:cubicBezTo>
                    <a:pt x="65" y="266"/>
                    <a:pt x="61" y="262"/>
                    <a:pt x="57" y="258"/>
                  </a:cubicBezTo>
                  <a:close/>
                  <a:moveTo>
                    <a:pt x="269" y="270"/>
                  </a:moveTo>
                  <a:cubicBezTo>
                    <a:pt x="264" y="260"/>
                    <a:pt x="257" y="250"/>
                    <a:pt x="251" y="241"/>
                  </a:cubicBezTo>
                  <a:cubicBezTo>
                    <a:pt x="250" y="240"/>
                    <a:pt x="250" y="240"/>
                    <a:pt x="250" y="240"/>
                  </a:cubicBezTo>
                  <a:cubicBezTo>
                    <a:pt x="252" y="238"/>
                    <a:pt x="254" y="236"/>
                    <a:pt x="255" y="234"/>
                  </a:cubicBezTo>
                  <a:cubicBezTo>
                    <a:pt x="262" y="244"/>
                    <a:pt x="268" y="255"/>
                    <a:pt x="275" y="265"/>
                  </a:cubicBezTo>
                  <a:cubicBezTo>
                    <a:pt x="273" y="266"/>
                    <a:pt x="271" y="268"/>
                    <a:pt x="269" y="270"/>
                  </a:cubicBezTo>
                  <a:close/>
                  <a:moveTo>
                    <a:pt x="281" y="258"/>
                  </a:moveTo>
                  <a:cubicBezTo>
                    <a:pt x="274" y="248"/>
                    <a:pt x="268" y="237"/>
                    <a:pt x="261" y="226"/>
                  </a:cubicBezTo>
                  <a:cubicBezTo>
                    <a:pt x="263" y="224"/>
                    <a:pt x="265" y="221"/>
                    <a:pt x="267" y="217"/>
                  </a:cubicBezTo>
                  <a:cubicBezTo>
                    <a:pt x="274" y="228"/>
                    <a:pt x="281" y="239"/>
                    <a:pt x="287" y="251"/>
                  </a:cubicBezTo>
                  <a:cubicBezTo>
                    <a:pt x="285" y="253"/>
                    <a:pt x="283" y="256"/>
                    <a:pt x="281" y="2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462338" y="5048251"/>
              <a:ext cx="1106488" cy="1058863"/>
            </a:xfrm>
            <a:custGeom>
              <a:avLst/>
              <a:gdLst>
                <a:gd name="T0" fmla="*/ 420 w 432"/>
                <a:gd name="T1" fmla="*/ 161 h 413"/>
                <a:gd name="T2" fmla="*/ 357 w 432"/>
                <a:gd name="T3" fmla="*/ 61 h 413"/>
                <a:gd name="T4" fmla="*/ 248 w 432"/>
                <a:gd name="T5" fmla="*/ 5 h 413"/>
                <a:gd name="T6" fmla="*/ 111 w 432"/>
                <a:gd name="T7" fmla="*/ 31 h 413"/>
                <a:gd name="T8" fmla="*/ 19 w 432"/>
                <a:gd name="T9" fmla="*/ 251 h 413"/>
                <a:gd name="T10" fmla="*/ 222 w 432"/>
                <a:gd name="T11" fmla="*/ 412 h 413"/>
                <a:gd name="T12" fmla="*/ 406 w 432"/>
                <a:gd name="T13" fmla="*/ 295 h 413"/>
                <a:gd name="T14" fmla="*/ 420 w 432"/>
                <a:gd name="T15" fmla="*/ 161 h 413"/>
                <a:gd name="T16" fmla="*/ 406 w 432"/>
                <a:gd name="T17" fmla="*/ 261 h 413"/>
                <a:gd name="T18" fmla="*/ 334 w 432"/>
                <a:gd name="T19" fmla="*/ 368 h 413"/>
                <a:gd name="T20" fmla="*/ 222 w 432"/>
                <a:gd name="T21" fmla="*/ 400 h 413"/>
                <a:gd name="T22" fmla="*/ 40 w 432"/>
                <a:gd name="T23" fmla="*/ 278 h 413"/>
                <a:gd name="T24" fmla="*/ 33 w 432"/>
                <a:gd name="T25" fmla="*/ 152 h 413"/>
                <a:gd name="T26" fmla="*/ 94 w 432"/>
                <a:gd name="T27" fmla="*/ 61 h 413"/>
                <a:gd name="T28" fmla="*/ 144 w 432"/>
                <a:gd name="T29" fmla="*/ 27 h 413"/>
                <a:gd name="T30" fmla="*/ 213 w 432"/>
                <a:gd name="T31" fmla="*/ 16 h 413"/>
                <a:gd name="T32" fmla="*/ 329 w 432"/>
                <a:gd name="T33" fmla="*/ 54 h 413"/>
                <a:gd name="T34" fmla="*/ 406 w 432"/>
                <a:gd name="T35" fmla="*/ 26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2" h="413">
                  <a:moveTo>
                    <a:pt x="420" y="161"/>
                  </a:moveTo>
                  <a:cubicBezTo>
                    <a:pt x="410" y="122"/>
                    <a:pt x="386" y="88"/>
                    <a:pt x="357" y="61"/>
                  </a:cubicBezTo>
                  <a:cubicBezTo>
                    <a:pt x="326" y="33"/>
                    <a:pt x="289" y="9"/>
                    <a:pt x="248" y="5"/>
                  </a:cubicBezTo>
                  <a:cubicBezTo>
                    <a:pt x="203" y="0"/>
                    <a:pt x="149" y="5"/>
                    <a:pt x="111" y="31"/>
                  </a:cubicBezTo>
                  <a:cubicBezTo>
                    <a:pt x="38" y="82"/>
                    <a:pt x="0" y="162"/>
                    <a:pt x="19" y="251"/>
                  </a:cubicBezTo>
                  <a:cubicBezTo>
                    <a:pt x="39" y="346"/>
                    <a:pt x="125" y="412"/>
                    <a:pt x="222" y="412"/>
                  </a:cubicBezTo>
                  <a:cubicBezTo>
                    <a:pt x="302" y="413"/>
                    <a:pt x="375" y="371"/>
                    <a:pt x="406" y="295"/>
                  </a:cubicBezTo>
                  <a:cubicBezTo>
                    <a:pt x="424" y="253"/>
                    <a:pt x="432" y="206"/>
                    <a:pt x="420" y="161"/>
                  </a:cubicBezTo>
                  <a:close/>
                  <a:moveTo>
                    <a:pt x="406" y="261"/>
                  </a:moveTo>
                  <a:cubicBezTo>
                    <a:pt x="393" y="304"/>
                    <a:pt x="372" y="343"/>
                    <a:pt x="334" y="368"/>
                  </a:cubicBezTo>
                  <a:cubicBezTo>
                    <a:pt x="301" y="390"/>
                    <a:pt x="261" y="400"/>
                    <a:pt x="222" y="400"/>
                  </a:cubicBezTo>
                  <a:cubicBezTo>
                    <a:pt x="142" y="400"/>
                    <a:pt x="69" y="353"/>
                    <a:pt x="40" y="278"/>
                  </a:cubicBezTo>
                  <a:cubicBezTo>
                    <a:pt x="25" y="239"/>
                    <a:pt x="21" y="192"/>
                    <a:pt x="33" y="152"/>
                  </a:cubicBezTo>
                  <a:cubicBezTo>
                    <a:pt x="43" y="115"/>
                    <a:pt x="66" y="86"/>
                    <a:pt x="94" y="61"/>
                  </a:cubicBezTo>
                  <a:cubicBezTo>
                    <a:pt x="109" y="48"/>
                    <a:pt x="125" y="35"/>
                    <a:pt x="144" y="27"/>
                  </a:cubicBezTo>
                  <a:cubicBezTo>
                    <a:pt x="165" y="19"/>
                    <a:pt x="190" y="18"/>
                    <a:pt x="213" y="16"/>
                  </a:cubicBezTo>
                  <a:cubicBezTo>
                    <a:pt x="257" y="14"/>
                    <a:pt x="294" y="27"/>
                    <a:pt x="329" y="54"/>
                  </a:cubicBezTo>
                  <a:cubicBezTo>
                    <a:pt x="395" y="105"/>
                    <a:pt x="429" y="179"/>
                    <a:pt x="406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0" name="稻壳儿春秋广告/盗版必究        原创来源：http://chn.docer.com/works?userid=199329941#!/work_time"/>
            <p:cNvSpPr/>
            <p:nvPr/>
          </p:nvSpPr>
          <p:spPr bwMode="auto">
            <a:xfrm>
              <a:off x="3843338" y="5381626"/>
              <a:ext cx="79375" cy="82550"/>
            </a:xfrm>
            <a:custGeom>
              <a:avLst/>
              <a:gdLst>
                <a:gd name="T0" fmla="*/ 27 w 31"/>
                <a:gd name="T1" fmla="*/ 11 h 32"/>
                <a:gd name="T2" fmla="*/ 22 w 31"/>
                <a:gd name="T3" fmla="*/ 3 h 32"/>
                <a:gd name="T4" fmla="*/ 3 w 31"/>
                <a:gd name="T5" fmla="*/ 21 h 32"/>
                <a:gd name="T6" fmla="*/ 10 w 31"/>
                <a:gd name="T7" fmla="*/ 28 h 32"/>
                <a:gd name="T8" fmla="*/ 27 w 31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11"/>
                  </a:moveTo>
                  <a:cubicBezTo>
                    <a:pt x="31" y="8"/>
                    <a:pt x="27" y="0"/>
                    <a:pt x="22" y="3"/>
                  </a:cubicBezTo>
                  <a:cubicBezTo>
                    <a:pt x="15" y="9"/>
                    <a:pt x="9" y="15"/>
                    <a:pt x="3" y="21"/>
                  </a:cubicBezTo>
                  <a:cubicBezTo>
                    <a:pt x="0" y="26"/>
                    <a:pt x="6" y="32"/>
                    <a:pt x="10" y="28"/>
                  </a:cubicBezTo>
                  <a:cubicBezTo>
                    <a:pt x="15" y="22"/>
                    <a:pt x="20" y="16"/>
                    <a:pt x="2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1" name="稻壳儿春秋广告/盗版必究        原创来源：http://chn.docer.com/works?userid=199329941#!/work_time"/>
            <p:cNvSpPr/>
            <p:nvPr/>
          </p:nvSpPr>
          <p:spPr bwMode="auto">
            <a:xfrm>
              <a:off x="3884613" y="5402264"/>
              <a:ext cx="71438" cy="63500"/>
            </a:xfrm>
            <a:custGeom>
              <a:avLst/>
              <a:gdLst>
                <a:gd name="T0" fmla="*/ 4 w 28"/>
                <a:gd name="T1" fmla="*/ 15 h 25"/>
                <a:gd name="T2" fmla="*/ 11 w 28"/>
                <a:gd name="T3" fmla="*/ 21 h 25"/>
                <a:gd name="T4" fmla="*/ 23 w 28"/>
                <a:gd name="T5" fmla="*/ 11 h 25"/>
                <a:gd name="T6" fmla="*/ 19 w 28"/>
                <a:gd name="T7" fmla="*/ 3 h 25"/>
                <a:gd name="T8" fmla="*/ 4 w 28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">
                  <a:moveTo>
                    <a:pt x="4" y="15"/>
                  </a:moveTo>
                  <a:cubicBezTo>
                    <a:pt x="0" y="19"/>
                    <a:pt x="7" y="25"/>
                    <a:pt x="11" y="21"/>
                  </a:cubicBezTo>
                  <a:cubicBezTo>
                    <a:pt x="14" y="17"/>
                    <a:pt x="18" y="13"/>
                    <a:pt x="23" y="11"/>
                  </a:cubicBezTo>
                  <a:cubicBezTo>
                    <a:pt x="28" y="8"/>
                    <a:pt x="24" y="0"/>
                    <a:pt x="19" y="3"/>
                  </a:cubicBezTo>
                  <a:cubicBezTo>
                    <a:pt x="13" y="6"/>
                    <a:pt x="8" y="10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92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5057776" y="5038726"/>
            <a:ext cx="674688" cy="1084263"/>
          </a:xfrm>
          <a:custGeom>
            <a:avLst/>
            <a:gdLst>
              <a:gd name="T0" fmla="*/ 262 w 264"/>
              <a:gd name="T1" fmla="*/ 312 h 423"/>
              <a:gd name="T2" fmla="*/ 261 w 264"/>
              <a:gd name="T3" fmla="*/ 229 h 423"/>
              <a:gd name="T4" fmla="*/ 254 w 264"/>
              <a:gd name="T5" fmla="*/ 71 h 423"/>
              <a:gd name="T6" fmla="*/ 200 w 264"/>
              <a:gd name="T7" fmla="*/ 7 h 423"/>
              <a:gd name="T8" fmla="*/ 69 w 264"/>
              <a:gd name="T9" fmla="*/ 5 h 423"/>
              <a:gd name="T10" fmla="*/ 19 w 264"/>
              <a:gd name="T11" fmla="*/ 25 h 423"/>
              <a:gd name="T12" fmla="*/ 5 w 264"/>
              <a:gd name="T13" fmla="*/ 86 h 423"/>
              <a:gd name="T14" fmla="*/ 5 w 264"/>
              <a:gd name="T15" fmla="*/ 253 h 423"/>
              <a:gd name="T16" fmla="*/ 7 w 264"/>
              <a:gd name="T17" fmla="*/ 363 h 423"/>
              <a:gd name="T18" fmla="*/ 35 w 264"/>
              <a:gd name="T19" fmla="*/ 415 h 423"/>
              <a:gd name="T20" fmla="*/ 90 w 264"/>
              <a:gd name="T21" fmla="*/ 421 h 423"/>
              <a:gd name="T22" fmla="*/ 177 w 264"/>
              <a:gd name="T23" fmla="*/ 419 h 423"/>
              <a:gd name="T24" fmla="*/ 261 w 264"/>
              <a:gd name="T25" fmla="*/ 377 h 423"/>
              <a:gd name="T26" fmla="*/ 262 w 264"/>
              <a:gd name="T27" fmla="*/ 312 h 423"/>
              <a:gd name="T28" fmla="*/ 249 w 264"/>
              <a:gd name="T29" fmla="*/ 375 h 423"/>
              <a:gd name="T30" fmla="*/ 189 w 264"/>
              <a:gd name="T31" fmla="*/ 406 h 423"/>
              <a:gd name="T32" fmla="*/ 66 w 264"/>
              <a:gd name="T33" fmla="*/ 408 h 423"/>
              <a:gd name="T34" fmla="*/ 23 w 264"/>
              <a:gd name="T35" fmla="*/ 386 h 423"/>
              <a:gd name="T36" fmla="*/ 18 w 264"/>
              <a:gd name="T37" fmla="*/ 351 h 423"/>
              <a:gd name="T38" fmla="*/ 17 w 264"/>
              <a:gd name="T39" fmla="*/ 253 h 423"/>
              <a:gd name="T40" fmla="*/ 16 w 264"/>
              <a:gd name="T41" fmla="*/ 144 h 423"/>
              <a:gd name="T42" fmla="*/ 17 w 264"/>
              <a:gd name="T43" fmla="*/ 86 h 423"/>
              <a:gd name="T44" fmla="*/ 45 w 264"/>
              <a:gd name="T45" fmla="*/ 20 h 423"/>
              <a:gd name="T46" fmla="*/ 102 w 264"/>
              <a:gd name="T47" fmla="*/ 16 h 423"/>
              <a:gd name="T48" fmla="*/ 156 w 264"/>
              <a:gd name="T49" fmla="*/ 15 h 423"/>
              <a:gd name="T50" fmla="*/ 208 w 264"/>
              <a:gd name="T51" fmla="*/ 20 h 423"/>
              <a:gd name="T52" fmla="*/ 242 w 264"/>
              <a:gd name="T53" fmla="*/ 71 h 423"/>
              <a:gd name="T54" fmla="*/ 250 w 264"/>
              <a:gd name="T55" fmla="*/ 316 h 423"/>
              <a:gd name="T56" fmla="*/ 249 w 264"/>
              <a:gd name="T57" fmla="*/ 375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4" h="423">
                <a:moveTo>
                  <a:pt x="262" y="312"/>
                </a:moveTo>
                <a:cubicBezTo>
                  <a:pt x="262" y="285"/>
                  <a:pt x="262" y="257"/>
                  <a:pt x="261" y="229"/>
                </a:cubicBezTo>
                <a:cubicBezTo>
                  <a:pt x="259" y="176"/>
                  <a:pt x="257" y="124"/>
                  <a:pt x="254" y="71"/>
                </a:cubicBezTo>
                <a:cubicBezTo>
                  <a:pt x="252" y="34"/>
                  <a:pt x="238" y="12"/>
                  <a:pt x="200" y="7"/>
                </a:cubicBezTo>
                <a:cubicBezTo>
                  <a:pt x="157" y="0"/>
                  <a:pt x="112" y="2"/>
                  <a:pt x="69" y="5"/>
                </a:cubicBezTo>
                <a:cubicBezTo>
                  <a:pt x="50" y="6"/>
                  <a:pt x="31" y="8"/>
                  <a:pt x="19" y="25"/>
                </a:cubicBezTo>
                <a:cubicBezTo>
                  <a:pt x="8" y="42"/>
                  <a:pt x="7" y="67"/>
                  <a:pt x="5" y="86"/>
                </a:cubicBezTo>
                <a:cubicBezTo>
                  <a:pt x="0" y="142"/>
                  <a:pt x="6" y="198"/>
                  <a:pt x="5" y="253"/>
                </a:cubicBezTo>
                <a:cubicBezTo>
                  <a:pt x="5" y="290"/>
                  <a:pt x="3" y="327"/>
                  <a:pt x="7" y="363"/>
                </a:cubicBezTo>
                <a:cubicBezTo>
                  <a:pt x="9" y="386"/>
                  <a:pt x="14" y="403"/>
                  <a:pt x="35" y="415"/>
                </a:cubicBezTo>
                <a:cubicBezTo>
                  <a:pt x="51" y="423"/>
                  <a:pt x="74" y="421"/>
                  <a:pt x="90" y="421"/>
                </a:cubicBezTo>
                <a:cubicBezTo>
                  <a:pt x="119" y="421"/>
                  <a:pt x="148" y="419"/>
                  <a:pt x="177" y="419"/>
                </a:cubicBezTo>
                <a:cubicBezTo>
                  <a:pt x="210" y="418"/>
                  <a:pt x="254" y="419"/>
                  <a:pt x="261" y="377"/>
                </a:cubicBezTo>
                <a:cubicBezTo>
                  <a:pt x="264" y="356"/>
                  <a:pt x="262" y="333"/>
                  <a:pt x="262" y="312"/>
                </a:cubicBezTo>
                <a:close/>
                <a:moveTo>
                  <a:pt x="249" y="375"/>
                </a:moveTo>
                <a:cubicBezTo>
                  <a:pt x="243" y="405"/>
                  <a:pt x="214" y="406"/>
                  <a:pt x="189" y="406"/>
                </a:cubicBezTo>
                <a:cubicBezTo>
                  <a:pt x="148" y="407"/>
                  <a:pt x="107" y="411"/>
                  <a:pt x="66" y="408"/>
                </a:cubicBezTo>
                <a:cubicBezTo>
                  <a:pt x="50" y="407"/>
                  <a:pt x="30" y="403"/>
                  <a:pt x="23" y="386"/>
                </a:cubicBezTo>
                <a:cubicBezTo>
                  <a:pt x="18" y="376"/>
                  <a:pt x="19" y="362"/>
                  <a:pt x="18" y="351"/>
                </a:cubicBezTo>
                <a:cubicBezTo>
                  <a:pt x="16" y="319"/>
                  <a:pt x="17" y="286"/>
                  <a:pt x="17" y="253"/>
                </a:cubicBezTo>
                <a:cubicBezTo>
                  <a:pt x="18" y="217"/>
                  <a:pt x="17" y="181"/>
                  <a:pt x="16" y="144"/>
                </a:cubicBezTo>
                <a:cubicBezTo>
                  <a:pt x="15" y="125"/>
                  <a:pt x="15" y="106"/>
                  <a:pt x="17" y="86"/>
                </a:cubicBezTo>
                <a:cubicBezTo>
                  <a:pt x="19" y="64"/>
                  <a:pt x="20" y="30"/>
                  <a:pt x="45" y="20"/>
                </a:cubicBezTo>
                <a:cubicBezTo>
                  <a:pt x="61" y="14"/>
                  <a:pt x="84" y="16"/>
                  <a:pt x="102" y="16"/>
                </a:cubicBezTo>
                <a:cubicBezTo>
                  <a:pt x="120" y="15"/>
                  <a:pt x="138" y="15"/>
                  <a:pt x="156" y="15"/>
                </a:cubicBezTo>
                <a:cubicBezTo>
                  <a:pt x="173" y="16"/>
                  <a:pt x="191" y="16"/>
                  <a:pt x="208" y="20"/>
                </a:cubicBezTo>
                <a:cubicBezTo>
                  <a:pt x="234" y="27"/>
                  <a:pt x="240" y="46"/>
                  <a:pt x="242" y="71"/>
                </a:cubicBezTo>
                <a:cubicBezTo>
                  <a:pt x="247" y="153"/>
                  <a:pt x="250" y="235"/>
                  <a:pt x="250" y="316"/>
                </a:cubicBezTo>
                <a:cubicBezTo>
                  <a:pt x="250" y="335"/>
                  <a:pt x="252" y="356"/>
                  <a:pt x="249" y="37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3" name="稻壳儿春秋广告/盗版必究        原创来源：http://chn.docer.com/works?userid=199329941#!/work_time"/>
          <p:cNvSpPr/>
          <p:nvPr/>
        </p:nvSpPr>
        <p:spPr bwMode="auto">
          <a:xfrm>
            <a:off x="5321301" y="5127626"/>
            <a:ext cx="150813" cy="28575"/>
          </a:xfrm>
          <a:custGeom>
            <a:avLst/>
            <a:gdLst>
              <a:gd name="T0" fmla="*/ 6 w 59"/>
              <a:gd name="T1" fmla="*/ 10 h 11"/>
              <a:gd name="T2" fmla="*/ 54 w 59"/>
              <a:gd name="T3" fmla="*/ 9 h 11"/>
              <a:gd name="T4" fmla="*/ 54 w 59"/>
              <a:gd name="T5" fmla="*/ 0 h 11"/>
              <a:gd name="T6" fmla="*/ 6 w 59"/>
              <a:gd name="T7" fmla="*/ 1 h 11"/>
              <a:gd name="T8" fmla="*/ 6 w 59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11">
                <a:moveTo>
                  <a:pt x="6" y="10"/>
                </a:moveTo>
                <a:cubicBezTo>
                  <a:pt x="22" y="10"/>
                  <a:pt x="38" y="9"/>
                  <a:pt x="54" y="9"/>
                </a:cubicBezTo>
                <a:cubicBezTo>
                  <a:pt x="59" y="9"/>
                  <a:pt x="59" y="0"/>
                  <a:pt x="54" y="0"/>
                </a:cubicBezTo>
                <a:cubicBezTo>
                  <a:pt x="38" y="0"/>
                  <a:pt x="22" y="1"/>
                  <a:pt x="6" y="1"/>
                </a:cubicBezTo>
                <a:cubicBezTo>
                  <a:pt x="0" y="2"/>
                  <a:pt x="0" y="11"/>
                  <a:pt x="6" y="1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4" name="稻壳儿春秋广告/盗版必究        原创来源：http://chn.docer.com/works?userid=199329941#!/work_time"/>
          <p:cNvSpPr/>
          <p:nvPr/>
        </p:nvSpPr>
        <p:spPr bwMode="auto">
          <a:xfrm>
            <a:off x="5481638" y="5122864"/>
            <a:ext cx="39688" cy="38100"/>
          </a:xfrm>
          <a:custGeom>
            <a:avLst/>
            <a:gdLst>
              <a:gd name="T0" fmla="*/ 11 w 15"/>
              <a:gd name="T1" fmla="*/ 10 h 15"/>
              <a:gd name="T2" fmla="*/ 11 w 15"/>
              <a:gd name="T3" fmla="*/ 10 h 15"/>
              <a:gd name="T4" fmla="*/ 4 w 15"/>
              <a:gd name="T5" fmla="*/ 4 h 15"/>
              <a:gd name="T6" fmla="*/ 4 w 15"/>
              <a:gd name="T7" fmla="*/ 4 h 15"/>
              <a:gd name="T8" fmla="*/ 11 w 15"/>
              <a:gd name="T9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1" y="10"/>
                </a:moveTo>
                <a:cubicBezTo>
                  <a:pt x="11" y="10"/>
                  <a:pt x="11" y="10"/>
                  <a:pt x="11" y="10"/>
                </a:cubicBezTo>
                <a:cubicBezTo>
                  <a:pt x="15" y="6"/>
                  <a:pt x="9" y="0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0" y="8"/>
                  <a:pt x="6" y="15"/>
                  <a:pt x="11" y="1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5" name="稻壳儿春秋广告/盗版必究        原创来源：http://chn.docer.com/works?userid=199329941#!/work_time"/>
          <p:cNvSpPr/>
          <p:nvPr/>
        </p:nvSpPr>
        <p:spPr bwMode="auto">
          <a:xfrm>
            <a:off x="5527676" y="5122864"/>
            <a:ext cx="39688" cy="38100"/>
          </a:xfrm>
          <a:custGeom>
            <a:avLst/>
            <a:gdLst>
              <a:gd name="T0" fmla="*/ 11 w 15"/>
              <a:gd name="T1" fmla="*/ 11 h 15"/>
              <a:gd name="T2" fmla="*/ 11 w 15"/>
              <a:gd name="T3" fmla="*/ 10 h 15"/>
              <a:gd name="T4" fmla="*/ 5 w 15"/>
              <a:gd name="T5" fmla="*/ 4 h 15"/>
              <a:gd name="T6" fmla="*/ 4 w 15"/>
              <a:gd name="T7" fmla="*/ 4 h 15"/>
              <a:gd name="T8" fmla="*/ 11 w 15"/>
              <a:gd name="T9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1" y="11"/>
                </a:moveTo>
                <a:cubicBezTo>
                  <a:pt x="11" y="11"/>
                  <a:pt x="11" y="11"/>
                  <a:pt x="11" y="10"/>
                </a:cubicBezTo>
                <a:cubicBezTo>
                  <a:pt x="15" y="6"/>
                  <a:pt x="9" y="0"/>
                  <a:pt x="5" y="4"/>
                </a:cubicBezTo>
                <a:cubicBezTo>
                  <a:pt x="5" y="4"/>
                  <a:pt x="4" y="4"/>
                  <a:pt x="4" y="4"/>
                </a:cubicBezTo>
                <a:cubicBezTo>
                  <a:pt x="0" y="8"/>
                  <a:pt x="7" y="15"/>
                  <a:pt x="11" y="1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6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5302251" y="5983289"/>
            <a:ext cx="187325" cy="87313"/>
          </a:xfrm>
          <a:custGeom>
            <a:avLst/>
            <a:gdLst>
              <a:gd name="T0" fmla="*/ 40 w 73"/>
              <a:gd name="T1" fmla="*/ 3 h 34"/>
              <a:gd name="T2" fmla="*/ 2 w 73"/>
              <a:gd name="T3" fmla="*/ 18 h 34"/>
              <a:gd name="T4" fmla="*/ 37 w 73"/>
              <a:gd name="T5" fmla="*/ 32 h 34"/>
              <a:gd name="T6" fmla="*/ 72 w 73"/>
              <a:gd name="T7" fmla="*/ 19 h 34"/>
              <a:gd name="T8" fmla="*/ 40 w 73"/>
              <a:gd name="T9" fmla="*/ 3 h 34"/>
              <a:gd name="T10" fmla="*/ 61 w 73"/>
              <a:gd name="T11" fmla="*/ 20 h 34"/>
              <a:gd name="T12" fmla="*/ 35 w 73"/>
              <a:gd name="T13" fmla="*/ 23 h 34"/>
              <a:gd name="T14" fmla="*/ 12 w 73"/>
              <a:gd name="T15" fmla="*/ 21 h 34"/>
              <a:gd name="T16" fmla="*/ 40 w 73"/>
              <a:gd name="T17" fmla="*/ 12 h 34"/>
              <a:gd name="T18" fmla="*/ 61 w 73"/>
              <a:gd name="T19" fmla="*/ 2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34">
                <a:moveTo>
                  <a:pt x="40" y="3"/>
                </a:moveTo>
                <a:cubicBezTo>
                  <a:pt x="28" y="3"/>
                  <a:pt x="3" y="0"/>
                  <a:pt x="2" y="18"/>
                </a:cubicBezTo>
                <a:cubicBezTo>
                  <a:pt x="0" y="34"/>
                  <a:pt x="27" y="33"/>
                  <a:pt x="37" y="32"/>
                </a:cubicBezTo>
                <a:cubicBezTo>
                  <a:pt x="47" y="32"/>
                  <a:pt x="71" y="33"/>
                  <a:pt x="72" y="19"/>
                </a:cubicBezTo>
                <a:cubicBezTo>
                  <a:pt x="73" y="0"/>
                  <a:pt x="53" y="3"/>
                  <a:pt x="40" y="3"/>
                </a:cubicBezTo>
                <a:close/>
                <a:moveTo>
                  <a:pt x="61" y="20"/>
                </a:moveTo>
                <a:cubicBezTo>
                  <a:pt x="57" y="24"/>
                  <a:pt x="41" y="23"/>
                  <a:pt x="35" y="23"/>
                </a:cubicBezTo>
                <a:cubicBezTo>
                  <a:pt x="31" y="23"/>
                  <a:pt x="14" y="24"/>
                  <a:pt x="12" y="21"/>
                </a:cubicBezTo>
                <a:cubicBezTo>
                  <a:pt x="7" y="10"/>
                  <a:pt x="36" y="12"/>
                  <a:pt x="40" y="12"/>
                </a:cubicBezTo>
                <a:cubicBezTo>
                  <a:pt x="44" y="12"/>
                  <a:pt x="69" y="10"/>
                  <a:pt x="61" y="2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7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5113338" y="5197476"/>
            <a:ext cx="571500" cy="781050"/>
          </a:xfrm>
          <a:custGeom>
            <a:avLst/>
            <a:gdLst>
              <a:gd name="T0" fmla="*/ 214 w 223"/>
              <a:gd name="T1" fmla="*/ 3 h 305"/>
              <a:gd name="T2" fmla="*/ 214 w 223"/>
              <a:gd name="T3" fmla="*/ 3 h 305"/>
              <a:gd name="T4" fmla="*/ 213 w 223"/>
              <a:gd name="T5" fmla="*/ 3 h 305"/>
              <a:gd name="T6" fmla="*/ 209 w 223"/>
              <a:gd name="T7" fmla="*/ 0 h 305"/>
              <a:gd name="T8" fmla="*/ 8 w 223"/>
              <a:gd name="T9" fmla="*/ 3 h 305"/>
              <a:gd name="T10" fmla="*/ 4 w 223"/>
              <a:gd name="T11" fmla="*/ 5 h 305"/>
              <a:gd name="T12" fmla="*/ 4 w 223"/>
              <a:gd name="T13" fmla="*/ 5 h 305"/>
              <a:gd name="T14" fmla="*/ 4 w 223"/>
              <a:gd name="T15" fmla="*/ 6 h 305"/>
              <a:gd name="T16" fmla="*/ 3 w 223"/>
              <a:gd name="T17" fmla="*/ 7 h 305"/>
              <a:gd name="T18" fmla="*/ 4 w 223"/>
              <a:gd name="T19" fmla="*/ 149 h 305"/>
              <a:gd name="T20" fmla="*/ 2 w 223"/>
              <a:gd name="T21" fmla="*/ 300 h 305"/>
              <a:gd name="T22" fmla="*/ 2 w 223"/>
              <a:gd name="T23" fmla="*/ 302 h 305"/>
              <a:gd name="T24" fmla="*/ 6 w 223"/>
              <a:gd name="T25" fmla="*/ 304 h 305"/>
              <a:gd name="T26" fmla="*/ 111 w 223"/>
              <a:gd name="T27" fmla="*/ 303 h 305"/>
              <a:gd name="T28" fmla="*/ 218 w 223"/>
              <a:gd name="T29" fmla="*/ 302 h 305"/>
              <a:gd name="T30" fmla="*/ 220 w 223"/>
              <a:gd name="T31" fmla="*/ 302 h 305"/>
              <a:gd name="T32" fmla="*/ 222 w 223"/>
              <a:gd name="T33" fmla="*/ 298 h 305"/>
              <a:gd name="T34" fmla="*/ 214 w 223"/>
              <a:gd name="T35" fmla="*/ 5 h 305"/>
              <a:gd name="T36" fmla="*/ 214 w 223"/>
              <a:gd name="T37" fmla="*/ 3 h 305"/>
              <a:gd name="T38" fmla="*/ 111 w 223"/>
              <a:gd name="T39" fmla="*/ 294 h 305"/>
              <a:gd name="T40" fmla="*/ 11 w 223"/>
              <a:gd name="T41" fmla="*/ 295 h 305"/>
              <a:gd name="T42" fmla="*/ 13 w 223"/>
              <a:gd name="T43" fmla="*/ 149 h 305"/>
              <a:gd name="T44" fmla="*/ 12 w 223"/>
              <a:gd name="T45" fmla="*/ 12 h 305"/>
              <a:gd name="T46" fmla="*/ 205 w 223"/>
              <a:gd name="T47" fmla="*/ 9 h 305"/>
              <a:gd name="T48" fmla="*/ 213 w 223"/>
              <a:gd name="T49" fmla="*/ 293 h 305"/>
              <a:gd name="T50" fmla="*/ 111 w 223"/>
              <a:gd name="T51" fmla="*/ 29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3" h="305">
                <a:moveTo>
                  <a:pt x="214" y="3"/>
                </a:moveTo>
                <a:cubicBezTo>
                  <a:pt x="214" y="3"/>
                  <a:pt x="214" y="3"/>
                  <a:pt x="214" y="3"/>
                </a:cubicBezTo>
                <a:cubicBezTo>
                  <a:pt x="213" y="3"/>
                  <a:pt x="213" y="3"/>
                  <a:pt x="213" y="3"/>
                </a:cubicBezTo>
                <a:cubicBezTo>
                  <a:pt x="213" y="1"/>
                  <a:pt x="211" y="0"/>
                  <a:pt x="209" y="0"/>
                </a:cubicBezTo>
                <a:cubicBezTo>
                  <a:pt x="142" y="1"/>
                  <a:pt x="75" y="4"/>
                  <a:pt x="8" y="3"/>
                </a:cubicBezTo>
                <a:cubicBezTo>
                  <a:pt x="6" y="3"/>
                  <a:pt x="4" y="4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3" y="7"/>
                  <a:pt x="3" y="7"/>
                </a:cubicBezTo>
                <a:cubicBezTo>
                  <a:pt x="0" y="54"/>
                  <a:pt x="5" y="102"/>
                  <a:pt x="4" y="149"/>
                </a:cubicBezTo>
                <a:cubicBezTo>
                  <a:pt x="3" y="199"/>
                  <a:pt x="0" y="249"/>
                  <a:pt x="2" y="300"/>
                </a:cubicBezTo>
                <a:cubicBezTo>
                  <a:pt x="2" y="300"/>
                  <a:pt x="2" y="301"/>
                  <a:pt x="2" y="302"/>
                </a:cubicBezTo>
                <a:cubicBezTo>
                  <a:pt x="3" y="303"/>
                  <a:pt x="4" y="304"/>
                  <a:pt x="6" y="304"/>
                </a:cubicBezTo>
                <a:cubicBezTo>
                  <a:pt x="41" y="303"/>
                  <a:pt x="76" y="305"/>
                  <a:pt x="111" y="303"/>
                </a:cubicBezTo>
                <a:cubicBezTo>
                  <a:pt x="147" y="301"/>
                  <a:pt x="182" y="303"/>
                  <a:pt x="218" y="302"/>
                </a:cubicBezTo>
                <a:cubicBezTo>
                  <a:pt x="219" y="302"/>
                  <a:pt x="219" y="302"/>
                  <a:pt x="220" y="302"/>
                </a:cubicBezTo>
                <a:cubicBezTo>
                  <a:pt x="221" y="301"/>
                  <a:pt x="223" y="300"/>
                  <a:pt x="222" y="298"/>
                </a:cubicBezTo>
                <a:cubicBezTo>
                  <a:pt x="218" y="200"/>
                  <a:pt x="219" y="102"/>
                  <a:pt x="214" y="5"/>
                </a:cubicBezTo>
                <a:cubicBezTo>
                  <a:pt x="214" y="4"/>
                  <a:pt x="214" y="4"/>
                  <a:pt x="214" y="3"/>
                </a:cubicBezTo>
                <a:close/>
                <a:moveTo>
                  <a:pt x="111" y="294"/>
                </a:moveTo>
                <a:cubicBezTo>
                  <a:pt x="78" y="295"/>
                  <a:pt x="44" y="294"/>
                  <a:pt x="11" y="295"/>
                </a:cubicBezTo>
                <a:cubicBezTo>
                  <a:pt x="9" y="246"/>
                  <a:pt x="12" y="198"/>
                  <a:pt x="13" y="149"/>
                </a:cubicBezTo>
                <a:cubicBezTo>
                  <a:pt x="14" y="103"/>
                  <a:pt x="10" y="57"/>
                  <a:pt x="12" y="12"/>
                </a:cubicBezTo>
                <a:cubicBezTo>
                  <a:pt x="76" y="13"/>
                  <a:pt x="141" y="10"/>
                  <a:pt x="205" y="9"/>
                </a:cubicBezTo>
                <a:cubicBezTo>
                  <a:pt x="209" y="104"/>
                  <a:pt x="209" y="199"/>
                  <a:pt x="213" y="293"/>
                </a:cubicBezTo>
                <a:cubicBezTo>
                  <a:pt x="179" y="294"/>
                  <a:pt x="145" y="292"/>
                  <a:pt x="111" y="2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8" name="稻壳儿春秋广告/盗版必究        原创来源：http://chn.docer.com/works?userid=199329941#!/work_time"/>
          <p:cNvSpPr/>
          <p:nvPr/>
        </p:nvSpPr>
        <p:spPr bwMode="auto">
          <a:xfrm>
            <a:off x="5191126" y="5278439"/>
            <a:ext cx="92075" cy="98425"/>
          </a:xfrm>
          <a:custGeom>
            <a:avLst/>
            <a:gdLst>
              <a:gd name="T0" fmla="*/ 25 w 36"/>
              <a:gd name="T1" fmla="*/ 3 h 38"/>
              <a:gd name="T2" fmla="*/ 3 w 36"/>
              <a:gd name="T3" fmla="*/ 29 h 38"/>
              <a:gd name="T4" fmla="*/ 11 w 36"/>
              <a:gd name="T5" fmla="*/ 33 h 38"/>
              <a:gd name="T6" fmla="*/ 31 w 36"/>
              <a:gd name="T7" fmla="*/ 10 h 38"/>
              <a:gd name="T8" fmla="*/ 25 w 36"/>
              <a:gd name="T9" fmla="*/ 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8">
                <a:moveTo>
                  <a:pt x="25" y="3"/>
                </a:moveTo>
                <a:cubicBezTo>
                  <a:pt x="16" y="10"/>
                  <a:pt x="9" y="19"/>
                  <a:pt x="3" y="29"/>
                </a:cubicBezTo>
                <a:cubicBezTo>
                  <a:pt x="0" y="34"/>
                  <a:pt x="8" y="38"/>
                  <a:pt x="11" y="33"/>
                </a:cubicBezTo>
                <a:cubicBezTo>
                  <a:pt x="16" y="24"/>
                  <a:pt x="23" y="16"/>
                  <a:pt x="31" y="10"/>
                </a:cubicBezTo>
                <a:cubicBezTo>
                  <a:pt x="36" y="6"/>
                  <a:pt x="29" y="0"/>
                  <a:pt x="25" y="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9" name="稻壳儿春秋广告/盗版必究        原创来源：http://chn.docer.com/works?userid=199329941#!/work_time"/>
          <p:cNvSpPr/>
          <p:nvPr/>
        </p:nvSpPr>
        <p:spPr bwMode="auto">
          <a:xfrm>
            <a:off x="5251451" y="5284789"/>
            <a:ext cx="77788" cy="87313"/>
          </a:xfrm>
          <a:custGeom>
            <a:avLst/>
            <a:gdLst>
              <a:gd name="T0" fmla="*/ 20 w 30"/>
              <a:gd name="T1" fmla="*/ 4 h 34"/>
              <a:gd name="T2" fmla="*/ 4 w 30"/>
              <a:gd name="T3" fmla="*/ 24 h 34"/>
              <a:gd name="T4" fmla="*/ 10 w 30"/>
              <a:gd name="T5" fmla="*/ 30 h 34"/>
              <a:gd name="T6" fmla="*/ 27 w 30"/>
              <a:gd name="T7" fmla="*/ 11 h 34"/>
              <a:gd name="T8" fmla="*/ 20 w 30"/>
              <a:gd name="T9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4">
                <a:moveTo>
                  <a:pt x="20" y="4"/>
                </a:moveTo>
                <a:cubicBezTo>
                  <a:pt x="15" y="11"/>
                  <a:pt x="9" y="17"/>
                  <a:pt x="4" y="24"/>
                </a:cubicBezTo>
                <a:cubicBezTo>
                  <a:pt x="0" y="28"/>
                  <a:pt x="7" y="34"/>
                  <a:pt x="10" y="30"/>
                </a:cubicBezTo>
                <a:cubicBezTo>
                  <a:pt x="16" y="24"/>
                  <a:pt x="21" y="17"/>
                  <a:pt x="27" y="11"/>
                </a:cubicBezTo>
                <a:cubicBezTo>
                  <a:pt x="30" y="6"/>
                  <a:pt x="24" y="0"/>
                  <a:pt x="20" y="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6237288" y="5097464"/>
            <a:ext cx="1068388" cy="1001713"/>
          </a:xfrm>
          <a:custGeom>
            <a:avLst/>
            <a:gdLst>
              <a:gd name="T0" fmla="*/ 383 w 417"/>
              <a:gd name="T1" fmla="*/ 188 h 391"/>
              <a:gd name="T2" fmla="*/ 305 w 417"/>
              <a:gd name="T3" fmla="*/ 109 h 391"/>
              <a:gd name="T4" fmla="*/ 228 w 417"/>
              <a:gd name="T5" fmla="*/ 31 h 391"/>
              <a:gd name="T6" fmla="*/ 197 w 417"/>
              <a:gd name="T7" fmla="*/ 3 h 391"/>
              <a:gd name="T8" fmla="*/ 170 w 417"/>
              <a:gd name="T9" fmla="*/ 5 h 391"/>
              <a:gd name="T10" fmla="*/ 169 w 417"/>
              <a:gd name="T11" fmla="*/ 5 h 391"/>
              <a:gd name="T12" fmla="*/ 161 w 417"/>
              <a:gd name="T13" fmla="*/ 2 h 391"/>
              <a:gd name="T14" fmla="*/ 124 w 417"/>
              <a:gd name="T15" fmla="*/ 4 h 391"/>
              <a:gd name="T16" fmla="*/ 57 w 417"/>
              <a:gd name="T17" fmla="*/ 11 h 391"/>
              <a:gd name="T18" fmla="*/ 13 w 417"/>
              <a:gd name="T19" fmla="*/ 31 h 391"/>
              <a:gd name="T20" fmla="*/ 4 w 417"/>
              <a:gd name="T21" fmla="*/ 95 h 391"/>
              <a:gd name="T22" fmla="*/ 4 w 417"/>
              <a:gd name="T23" fmla="*/ 158 h 391"/>
              <a:gd name="T24" fmla="*/ 71 w 417"/>
              <a:gd name="T25" fmla="*/ 239 h 391"/>
              <a:gd name="T26" fmla="*/ 161 w 417"/>
              <a:gd name="T27" fmla="*/ 327 h 391"/>
              <a:gd name="T28" fmla="*/ 198 w 417"/>
              <a:gd name="T29" fmla="*/ 362 h 391"/>
              <a:gd name="T30" fmla="*/ 218 w 417"/>
              <a:gd name="T31" fmla="*/ 376 h 391"/>
              <a:gd name="T32" fmla="*/ 219 w 417"/>
              <a:gd name="T33" fmla="*/ 376 h 391"/>
              <a:gd name="T34" fmla="*/ 221 w 417"/>
              <a:gd name="T35" fmla="*/ 376 h 391"/>
              <a:gd name="T36" fmla="*/ 234 w 417"/>
              <a:gd name="T37" fmla="*/ 368 h 391"/>
              <a:gd name="T38" fmla="*/ 296 w 417"/>
              <a:gd name="T39" fmla="*/ 339 h 391"/>
              <a:gd name="T40" fmla="*/ 352 w 417"/>
              <a:gd name="T41" fmla="*/ 284 h 391"/>
              <a:gd name="T42" fmla="*/ 403 w 417"/>
              <a:gd name="T43" fmla="*/ 230 h 391"/>
              <a:gd name="T44" fmla="*/ 383 w 417"/>
              <a:gd name="T45" fmla="*/ 188 h 391"/>
              <a:gd name="T46" fmla="*/ 219 w 417"/>
              <a:gd name="T47" fmla="*/ 364 h 391"/>
              <a:gd name="T48" fmla="*/ 207 w 417"/>
              <a:gd name="T49" fmla="*/ 353 h 391"/>
              <a:gd name="T50" fmla="*/ 180 w 417"/>
              <a:gd name="T51" fmla="*/ 328 h 391"/>
              <a:gd name="T52" fmla="*/ 113 w 417"/>
              <a:gd name="T53" fmla="*/ 263 h 391"/>
              <a:gd name="T54" fmla="*/ 41 w 417"/>
              <a:gd name="T55" fmla="*/ 194 h 391"/>
              <a:gd name="T56" fmla="*/ 15 w 417"/>
              <a:gd name="T57" fmla="*/ 152 h 391"/>
              <a:gd name="T58" fmla="*/ 16 w 417"/>
              <a:gd name="T59" fmla="*/ 102 h 391"/>
              <a:gd name="T60" fmla="*/ 23 w 417"/>
              <a:gd name="T61" fmla="*/ 42 h 391"/>
              <a:gd name="T62" fmla="*/ 52 w 417"/>
              <a:gd name="T63" fmla="*/ 23 h 391"/>
              <a:gd name="T64" fmla="*/ 94 w 417"/>
              <a:gd name="T65" fmla="*/ 18 h 391"/>
              <a:gd name="T66" fmla="*/ 153 w 417"/>
              <a:gd name="T67" fmla="*/ 14 h 391"/>
              <a:gd name="T68" fmla="*/ 215 w 417"/>
              <a:gd name="T69" fmla="*/ 66 h 391"/>
              <a:gd name="T70" fmla="*/ 307 w 417"/>
              <a:gd name="T71" fmla="*/ 160 h 391"/>
              <a:gd name="T72" fmla="*/ 353 w 417"/>
              <a:gd name="T73" fmla="*/ 205 h 391"/>
              <a:gd name="T74" fmla="*/ 358 w 417"/>
              <a:gd name="T75" fmla="*/ 228 h 391"/>
              <a:gd name="T76" fmla="*/ 342 w 417"/>
              <a:gd name="T77" fmla="*/ 245 h 391"/>
              <a:gd name="T78" fmla="*/ 268 w 417"/>
              <a:gd name="T79" fmla="*/ 320 h 391"/>
              <a:gd name="T80" fmla="*/ 236 w 417"/>
              <a:gd name="T81" fmla="*/ 350 h 391"/>
              <a:gd name="T82" fmla="*/ 219 w 417"/>
              <a:gd name="T83" fmla="*/ 364 h 391"/>
              <a:gd name="T84" fmla="*/ 396 w 417"/>
              <a:gd name="T85" fmla="*/ 220 h 391"/>
              <a:gd name="T86" fmla="*/ 386 w 417"/>
              <a:gd name="T87" fmla="*/ 231 h 391"/>
              <a:gd name="T88" fmla="*/ 301 w 417"/>
              <a:gd name="T89" fmla="*/ 317 h 391"/>
              <a:gd name="T90" fmla="*/ 266 w 417"/>
              <a:gd name="T91" fmla="*/ 350 h 391"/>
              <a:gd name="T92" fmla="*/ 243 w 417"/>
              <a:gd name="T93" fmla="*/ 360 h 391"/>
              <a:gd name="T94" fmla="*/ 267 w 417"/>
              <a:gd name="T95" fmla="*/ 337 h 391"/>
              <a:gd name="T96" fmla="*/ 348 w 417"/>
              <a:gd name="T97" fmla="*/ 255 h 391"/>
              <a:gd name="T98" fmla="*/ 377 w 417"/>
              <a:gd name="T99" fmla="*/ 221 h 391"/>
              <a:gd name="T100" fmla="*/ 351 w 417"/>
              <a:gd name="T101" fmla="*/ 186 h 391"/>
              <a:gd name="T102" fmla="*/ 236 w 417"/>
              <a:gd name="T103" fmla="*/ 70 h 391"/>
              <a:gd name="T104" fmla="*/ 183 w 417"/>
              <a:gd name="T105" fmla="*/ 18 h 391"/>
              <a:gd name="T106" fmla="*/ 181 w 417"/>
              <a:gd name="T107" fmla="*/ 15 h 391"/>
              <a:gd name="T108" fmla="*/ 189 w 417"/>
              <a:gd name="T109" fmla="*/ 15 h 391"/>
              <a:gd name="T110" fmla="*/ 212 w 417"/>
              <a:gd name="T111" fmla="*/ 31 h 391"/>
              <a:gd name="T112" fmla="*/ 241 w 417"/>
              <a:gd name="T113" fmla="*/ 60 h 391"/>
              <a:gd name="T114" fmla="*/ 299 w 417"/>
              <a:gd name="T115" fmla="*/ 120 h 391"/>
              <a:gd name="T116" fmla="*/ 359 w 417"/>
              <a:gd name="T117" fmla="*/ 180 h 391"/>
              <a:gd name="T118" fmla="*/ 389 w 417"/>
              <a:gd name="T119" fmla="*/ 209 h 391"/>
              <a:gd name="T120" fmla="*/ 396 w 417"/>
              <a:gd name="T121" fmla="*/ 22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7" h="391">
                <a:moveTo>
                  <a:pt x="383" y="188"/>
                </a:moveTo>
                <a:cubicBezTo>
                  <a:pt x="357" y="162"/>
                  <a:pt x="331" y="135"/>
                  <a:pt x="305" y="109"/>
                </a:cubicBezTo>
                <a:cubicBezTo>
                  <a:pt x="280" y="83"/>
                  <a:pt x="254" y="56"/>
                  <a:pt x="228" y="31"/>
                </a:cubicBezTo>
                <a:cubicBezTo>
                  <a:pt x="220" y="23"/>
                  <a:pt x="209" y="7"/>
                  <a:pt x="197" y="3"/>
                </a:cubicBezTo>
                <a:cubicBezTo>
                  <a:pt x="189" y="1"/>
                  <a:pt x="178" y="4"/>
                  <a:pt x="170" y="5"/>
                </a:cubicBezTo>
                <a:cubicBezTo>
                  <a:pt x="169" y="5"/>
                  <a:pt x="169" y="5"/>
                  <a:pt x="169" y="5"/>
                </a:cubicBezTo>
                <a:cubicBezTo>
                  <a:pt x="167" y="4"/>
                  <a:pt x="164" y="3"/>
                  <a:pt x="161" y="2"/>
                </a:cubicBezTo>
                <a:cubicBezTo>
                  <a:pt x="149" y="0"/>
                  <a:pt x="135" y="3"/>
                  <a:pt x="124" y="4"/>
                </a:cubicBezTo>
                <a:cubicBezTo>
                  <a:pt x="101" y="5"/>
                  <a:pt x="79" y="7"/>
                  <a:pt x="57" y="11"/>
                </a:cubicBezTo>
                <a:cubicBezTo>
                  <a:pt x="40" y="13"/>
                  <a:pt x="17" y="11"/>
                  <a:pt x="13" y="31"/>
                </a:cubicBezTo>
                <a:cubicBezTo>
                  <a:pt x="8" y="51"/>
                  <a:pt x="6" y="74"/>
                  <a:pt x="4" y="95"/>
                </a:cubicBezTo>
                <a:cubicBezTo>
                  <a:pt x="2" y="114"/>
                  <a:pt x="0" y="138"/>
                  <a:pt x="4" y="158"/>
                </a:cubicBezTo>
                <a:cubicBezTo>
                  <a:pt x="9" y="191"/>
                  <a:pt x="48" y="219"/>
                  <a:pt x="71" y="239"/>
                </a:cubicBezTo>
                <a:cubicBezTo>
                  <a:pt x="101" y="268"/>
                  <a:pt x="131" y="298"/>
                  <a:pt x="161" y="327"/>
                </a:cubicBezTo>
                <a:cubicBezTo>
                  <a:pt x="173" y="339"/>
                  <a:pt x="185" y="351"/>
                  <a:pt x="198" y="362"/>
                </a:cubicBezTo>
                <a:cubicBezTo>
                  <a:pt x="203" y="366"/>
                  <a:pt x="211" y="375"/>
                  <a:pt x="218" y="376"/>
                </a:cubicBezTo>
                <a:cubicBezTo>
                  <a:pt x="218" y="376"/>
                  <a:pt x="219" y="376"/>
                  <a:pt x="219" y="376"/>
                </a:cubicBezTo>
                <a:cubicBezTo>
                  <a:pt x="220" y="376"/>
                  <a:pt x="220" y="376"/>
                  <a:pt x="221" y="376"/>
                </a:cubicBezTo>
                <a:cubicBezTo>
                  <a:pt x="226" y="375"/>
                  <a:pt x="230" y="371"/>
                  <a:pt x="234" y="368"/>
                </a:cubicBezTo>
                <a:cubicBezTo>
                  <a:pt x="255" y="391"/>
                  <a:pt x="282" y="353"/>
                  <a:pt x="296" y="339"/>
                </a:cubicBezTo>
                <a:cubicBezTo>
                  <a:pt x="315" y="321"/>
                  <a:pt x="333" y="303"/>
                  <a:pt x="352" y="284"/>
                </a:cubicBezTo>
                <a:cubicBezTo>
                  <a:pt x="369" y="267"/>
                  <a:pt x="389" y="249"/>
                  <a:pt x="403" y="230"/>
                </a:cubicBezTo>
                <a:cubicBezTo>
                  <a:pt x="417" y="211"/>
                  <a:pt x="397" y="200"/>
                  <a:pt x="383" y="188"/>
                </a:cubicBezTo>
                <a:close/>
                <a:moveTo>
                  <a:pt x="219" y="364"/>
                </a:moveTo>
                <a:cubicBezTo>
                  <a:pt x="215" y="362"/>
                  <a:pt x="210" y="356"/>
                  <a:pt x="207" y="353"/>
                </a:cubicBezTo>
                <a:cubicBezTo>
                  <a:pt x="197" y="345"/>
                  <a:pt x="189" y="337"/>
                  <a:pt x="180" y="328"/>
                </a:cubicBezTo>
                <a:cubicBezTo>
                  <a:pt x="157" y="307"/>
                  <a:pt x="135" y="285"/>
                  <a:pt x="113" y="263"/>
                </a:cubicBezTo>
                <a:cubicBezTo>
                  <a:pt x="89" y="240"/>
                  <a:pt x="64" y="218"/>
                  <a:pt x="41" y="194"/>
                </a:cubicBezTo>
                <a:cubicBezTo>
                  <a:pt x="30" y="182"/>
                  <a:pt x="17" y="170"/>
                  <a:pt x="15" y="152"/>
                </a:cubicBezTo>
                <a:cubicBezTo>
                  <a:pt x="13" y="136"/>
                  <a:pt x="15" y="118"/>
                  <a:pt x="16" y="102"/>
                </a:cubicBezTo>
                <a:cubicBezTo>
                  <a:pt x="17" y="83"/>
                  <a:pt x="18" y="61"/>
                  <a:pt x="23" y="42"/>
                </a:cubicBezTo>
                <a:cubicBezTo>
                  <a:pt x="28" y="24"/>
                  <a:pt x="36" y="26"/>
                  <a:pt x="52" y="23"/>
                </a:cubicBezTo>
                <a:cubicBezTo>
                  <a:pt x="66" y="21"/>
                  <a:pt x="80" y="20"/>
                  <a:pt x="94" y="18"/>
                </a:cubicBezTo>
                <a:cubicBezTo>
                  <a:pt x="112" y="17"/>
                  <a:pt x="135" y="11"/>
                  <a:pt x="153" y="14"/>
                </a:cubicBezTo>
                <a:cubicBezTo>
                  <a:pt x="176" y="18"/>
                  <a:pt x="199" y="50"/>
                  <a:pt x="215" y="66"/>
                </a:cubicBezTo>
                <a:cubicBezTo>
                  <a:pt x="246" y="97"/>
                  <a:pt x="276" y="129"/>
                  <a:pt x="307" y="160"/>
                </a:cubicBezTo>
                <a:cubicBezTo>
                  <a:pt x="322" y="175"/>
                  <a:pt x="338" y="191"/>
                  <a:pt x="353" y="205"/>
                </a:cubicBezTo>
                <a:cubicBezTo>
                  <a:pt x="362" y="213"/>
                  <a:pt x="367" y="217"/>
                  <a:pt x="358" y="228"/>
                </a:cubicBezTo>
                <a:cubicBezTo>
                  <a:pt x="352" y="233"/>
                  <a:pt x="347" y="239"/>
                  <a:pt x="342" y="245"/>
                </a:cubicBezTo>
                <a:cubicBezTo>
                  <a:pt x="317" y="270"/>
                  <a:pt x="293" y="295"/>
                  <a:pt x="268" y="320"/>
                </a:cubicBezTo>
                <a:cubicBezTo>
                  <a:pt x="257" y="330"/>
                  <a:pt x="247" y="340"/>
                  <a:pt x="236" y="350"/>
                </a:cubicBezTo>
                <a:cubicBezTo>
                  <a:pt x="232" y="354"/>
                  <a:pt x="225" y="362"/>
                  <a:pt x="219" y="364"/>
                </a:cubicBezTo>
                <a:close/>
                <a:moveTo>
                  <a:pt x="396" y="220"/>
                </a:moveTo>
                <a:cubicBezTo>
                  <a:pt x="395" y="222"/>
                  <a:pt x="388" y="229"/>
                  <a:pt x="386" y="231"/>
                </a:cubicBezTo>
                <a:cubicBezTo>
                  <a:pt x="358" y="260"/>
                  <a:pt x="330" y="289"/>
                  <a:pt x="301" y="317"/>
                </a:cubicBezTo>
                <a:cubicBezTo>
                  <a:pt x="290" y="328"/>
                  <a:pt x="278" y="340"/>
                  <a:pt x="266" y="350"/>
                </a:cubicBezTo>
                <a:cubicBezTo>
                  <a:pt x="259" y="357"/>
                  <a:pt x="252" y="368"/>
                  <a:pt x="243" y="360"/>
                </a:cubicBezTo>
                <a:cubicBezTo>
                  <a:pt x="251" y="353"/>
                  <a:pt x="259" y="345"/>
                  <a:pt x="267" y="337"/>
                </a:cubicBezTo>
                <a:cubicBezTo>
                  <a:pt x="295" y="310"/>
                  <a:pt x="322" y="283"/>
                  <a:pt x="348" y="255"/>
                </a:cubicBezTo>
                <a:cubicBezTo>
                  <a:pt x="357" y="246"/>
                  <a:pt x="374" y="233"/>
                  <a:pt x="377" y="221"/>
                </a:cubicBezTo>
                <a:cubicBezTo>
                  <a:pt x="380" y="207"/>
                  <a:pt x="359" y="194"/>
                  <a:pt x="351" y="186"/>
                </a:cubicBezTo>
                <a:cubicBezTo>
                  <a:pt x="311" y="149"/>
                  <a:pt x="274" y="109"/>
                  <a:pt x="236" y="70"/>
                </a:cubicBezTo>
                <a:cubicBezTo>
                  <a:pt x="219" y="52"/>
                  <a:pt x="201" y="35"/>
                  <a:pt x="183" y="18"/>
                </a:cubicBezTo>
                <a:cubicBezTo>
                  <a:pt x="182" y="17"/>
                  <a:pt x="182" y="16"/>
                  <a:pt x="181" y="15"/>
                </a:cubicBezTo>
                <a:cubicBezTo>
                  <a:pt x="184" y="15"/>
                  <a:pt x="187" y="14"/>
                  <a:pt x="189" y="15"/>
                </a:cubicBezTo>
                <a:cubicBezTo>
                  <a:pt x="198" y="16"/>
                  <a:pt x="206" y="26"/>
                  <a:pt x="212" y="31"/>
                </a:cubicBezTo>
                <a:cubicBezTo>
                  <a:pt x="222" y="41"/>
                  <a:pt x="231" y="50"/>
                  <a:pt x="241" y="60"/>
                </a:cubicBezTo>
                <a:cubicBezTo>
                  <a:pt x="261" y="80"/>
                  <a:pt x="280" y="100"/>
                  <a:pt x="299" y="120"/>
                </a:cubicBezTo>
                <a:cubicBezTo>
                  <a:pt x="319" y="140"/>
                  <a:pt x="338" y="160"/>
                  <a:pt x="359" y="180"/>
                </a:cubicBezTo>
                <a:cubicBezTo>
                  <a:pt x="368" y="190"/>
                  <a:pt x="380" y="199"/>
                  <a:pt x="389" y="209"/>
                </a:cubicBezTo>
                <a:cubicBezTo>
                  <a:pt x="392" y="213"/>
                  <a:pt x="397" y="214"/>
                  <a:pt x="396" y="22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1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6337301" y="5202239"/>
            <a:ext cx="138113" cy="146050"/>
          </a:xfrm>
          <a:custGeom>
            <a:avLst/>
            <a:gdLst>
              <a:gd name="T0" fmla="*/ 50 w 54"/>
              <a:gd name="T1" fmla="*/ 18 h 57"/>
              <a:gd name="T2" fmla="*/ 19 w 54"/>
              <a:gd name="T3" fmla="*/ 5 h 57"/>
              <a:gd name="T4" fmla="*/ 17 w 54"/>
              <a:gd name="T5" fmla="*/ 6 h 57"/>
              <a:gd name="T6" fmla="*/ 5 w 54"/>
              <a:gd name="T7" fmla="*/ 38 h 57"/>
              <a:gd name="T8" fmla="*/ 34 w 54"/>
              <a:gd name="T9" fmla="*/ 50 h 57"/>
              <a:gd name="T10" fmla="*/ 50 w 54"/>
              <a:gd name="T11" fmla="*/ 18 h 57"/>
              <a:gd name="T12" fmla="*/ 30 w 54"/>
              <a:gd name="T13" fmla="*/ 38 h 57"/>
              <a:gd name="T14" fmla="*/ 15 w 54"/>
              <a:gd name="T15" fmla="*/ 33 h 57"/>
              <a:gd name="T16" fmla="*/ 23 w 54"/>
              <a:gd name="T17" fmla="*/ 16 h 57"/>
              <a:gd name="T18" fmla="*/ 39 w 54"/>
              <a:gd name="T19" fmla="*/ 22 h 57"/>
              <a:gd name="T20" fmla="*/ 30 w 54"/>
              <a:gd name="T21" fmla="*/ 3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" h="57">
                <a:moveTo>
                  <a:pt x="50" y="18"/>
                </a:moveTo>
                <a:cubicBezTo>
                  <a:pt x="46" y="2"/>
                  <a:pt x="32" y="0"/>
                  <a:pt x="19" y="5"/>
                </a:cubicBezTo>
                <a:cubicBezTo>
                  <a:pt x="18" y="5"/>
                  <a:pt x="17" y="5"/>
                  <a:pt x="17" y="6"/>
                </a:cubicBezTo>
                <a:cubicBezTo>
                  <a:pt x="6" y="12"/>
                  <a:pt x="0" y="26"/>
                  <a:pt x="5" y="38"/>
                </a:cubicBezTo>
                <a:cubicBezTo>
                  <a:pt x="10" y="51"/>
                  <a:pt x="21" y="57"/>
                  <a:pt x="34" y="50"/>
                </a:cubicBezTo>
                <a:cubicBezTo>
                  <a:pt x="45" y="44"/>
                  <a:pt x="54" y="31"/>
                  <a:pt x="50" y="18"/>
                </a:cubicBezTo>
                <a:close/>
                <a:moveTo>
                  <a:pt x="30" y="38"/>
                </a:moveTo>
                <a:cubicBezTo>
                  <a:pt x="23" y="43"/>
                  <a:pt x="18" y="41"/>
                  <a:pt x="15" y="33"/>
                </a:cubicBezTo>
                <a:cubicBezTo>
                  <a:pt x="13" y="26"/>
                  <a:pt x="17" y="20"/>
                  <a:pt x="23" y="16"/>
                </a:cubicBezTo>
                <a:cubicBezTo>
                  <a:pt x="29" y="14"/>
                  <a:pt x="37" y="13"/>
                  <a:pt x="39" y="22"/>
                </a:cubicBezTo>
                <a:cubicBezTo>
                  <a:pt x="40" y="28"/>
                  <a:pt x="35" y="35"/>
                  <a:pt x="30" y="3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2" name="稻壳儿春秋广告/盗版必究        原创来源：http://chn.docer.com/works?userid=199329941#!/work_time"/>
          <p:cNvSpPr/>
          <p:nvPr/>
        </p:nvSpPr>
        <p:spPr bwMode="auto">
          <a:xfrm>
            <a:off x="6403976" y="5305426"/>
            <a:ext cx="288925" cy="296863"/>
          </a:xfrm>
          <a:custGeom>
            <a:avLst/>
            <a:gdLst>
              <a:gd name="T0" fmla="*/ 82 w 113"/>
              <a:gd name="T1" fmla="*/ 66 h 116"/>
              <a:gd name="T2" fmla="*/ 73 w 113"/>
              <a:gd name="T3" fmla="*/ 43 h 116"/>
              <a:gd name="T4" fmla="*/ 96 w 113"/>
              <a:gd name="T5" fmla="*/ 33 h 116"/>
              <a:gd name="T6" fmla="*/ 100 w 113"/>
              <a:gd name="T7" fmla="*/ 45 h 116"/>
              <a:gd name="T8" fmla="*/ 112 w 113"/>
              <a:gd name="T9" fmla="*/ 45 h 116"/>
              <a:gd name="T10" fmla="*/ 66 w 113"/>
              <a:gd name="T11" fmla="*/ 19 h 116"/>
              <a:gd name="T12" fmla="*/ 64 w 113"/>
              <a:gd name="T13" fmla="*/ 54 h 116"/>
              <a:gd name="T14" fmla="*/ 71 w 113"/>
              <a:gd name="T15" fmla="*/ 69 h 116"/>
              <a:gd name="T16" fmla="*/ 48 w 113"/>
              <a:gd name="T17" fmla="*/ 89 h 116"/>
              <a:gd name="T18" fmla="*/ 29 w 113"/>
              <a:gd name="T19" fmla="*/ 48 h 116"/>
              <a:gd name="T20" fmla="*/ 19 w 113"/>
              <a:gd name="T21" fmla="*/ 42 h 116"/>
              <a:gd name="T22" fmla="*/ 68 w 113"/>
              <a:gd name="T23" fmla="*/ 102 h 116"/>
              <a:gd name="T24" fmla="*/ 82 w 113"/>
              <a:gd name="T25" fmla="*/ 6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" h="116">
                <a:moveTo>
                  <a:pt x="82" y="66"/>
                </a:moveTo>
                <a:cubicBezTo>
                  <a:pt x="80" y="58"/>
                  <a:pt x="75" y="51"/>
                  <a:pt x="73" y="43"/>
                </a:cubicBezTo>
                <a:cubicBezTo>
                  <a:pt x="69" y="29"/>
                  <a:pt x="89" y="21"/>
                  <a:pt x="96" y="33"/>
                </a:cubicBezTo>
                <a:cubicBezTo>
                  <a:pt x="99" y="36"/>
                  <a:pt x="100" y="40"/>
                  <a:pt x="100" y="45"/>
                </a:cubicBezTo>
                <a:cubicBezTo>
                  <a:pt x="100" y="53"/>
                  <a:pt x="112" y="53"/>
                  <a:pt x="112" y="45"/>
                </a:cubicBezTo>
                <a:cubicBezTo>
                  <a:pt x="113" y="23"/>
                  <a:pt x="84" y="0"/>
                  <a:pt x="66" y="19"/>
                </a:cubicBezTo>
                <a:cubicBezTo>
                  <a:pt x="56" y="29"/>
                  <a:pt x="59" y="43"/>
                  <a:pt x="64" y="54"/>
                </a:cubicBezTo>
                <a:cubicBezTo>
                  <a:pt x="66" y="59"/>
                  <a:pt x="69" y="64"/>
                  <a:pt x="71" y="69"/>
                </a:cubicBezTo>
                <a:cubicBezTo>
                  <a:pt x="74" y="84"/>
                  <a:pt x="62" y="94"/>
                  <a:pt x="48" y="89"/>
                </a:cubicBezTo>
                <a:cubicBezTo>
                  <a:pt x="32" y="84"/>
                  <a:pt x="19" y="64"/>
                  <a:pt x="29" y="48"/>
                </a:cubicBezTo>
                <a:cubicBezTo>
                  <a:pt x="33" y="42"/>
                  <a:pt x="23" y="36"/>
                  <a:pt x="19" y="42"/>
                </a:cubicBezTo>
                <a:cubicBezTo>
                  <a:pt x="0" y="70"/>
                  <a:pt x="37" y="116"/>
                  <a:pt x="68" y="102"/>
                </a:cubicBezTo>
                <a:cubicBezTo>
                  <a:pt x="81" y="96"/>
                  <a:pt x="86" y="80"/>
                  <a:pt x="82" y="6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3" name="稻壳儿春秋广告/盗版必究        原创来源：http://chn.docer.com/works?userid=199329941#!/work_time"/>
          <p:cNvSpPr/>
          <p:nvPr/>
        </p:nvSpPr>
        <p:spPr bwMode="auto">
          <a:xfrm>
            <a:off x="6596063" y="5472114"/>
            <a:ext cx="247650" cy="263525"/>
          </a:xfrm>
          <a:custGeom>
            <a:avLst/>
            <a:gdLst>
              <a:gd name="T0" fmla="*/ 53 w 97"/>
              <a:gd name="T1" fmla="*/ 47 h 103"/>
              <a:gd name="T2" fmla="*/ 38 w 97"/>
              <a:gd name="T3" fmla="*/ 33 h 103"/>
              <a:gd name="T4" fmla="*/ 48 w 97"/>
              <a:gd name="T5" fmla="*/ 23 h 103"/>
              <a:gd name="T6" fmla="*/ 64 w 97"/>
              <a:gd name="T7" fmla="*/ 17 h 103"/>
              <a:gd name="T8" fmla="*/ 84 w 97"/>
              <a:gd name="T9" fmla="*/ 28 h 103"/>
              <a:gd name="T10" fmla="*/ 92 w 97"/>
              <a:gd name="T11" fmla="*/ 20 h 103"/>
              <a:gd name="T12" fmla="*/ 58 w 97"/>
              <a:gd name="T13" fmla="*/ 3 h 103"/>
              <a:gd name="T14" fmla="*/ 22 w 97"/>
              <a:gd name="T15" fmla="*/ 32 h 103"/>
              <a:gd name="T16" fmla="*/ 1 w 97"/>
              <a:gd name="T17" fmla="*/ 65 h 103"/>
              <a:gd name="T18" fmla="*/ 28 w 97"/>
              <a:gd name="T19" fmla="*/ 99 h 103"/>
              <a:gd name="T20" fmla="*/ 34 w 97"/>
              <a:gd name="T21" fmla="*/ 88 h 103"/>
              <a:gd name="T22" fmla="*/ 23 w 97"/>
              <a:gd name="T23" fmla="*/ 79 h 103"/>
              <a:gd name="T24" fmla="*/ 14 w 97"/>
              <a:gd name="T25" fmla="*/ 59 h 103"/>
              <a:gd name="T26" fmla="*/ 29 w 97"/>
              <a:gd name="T27" fmla="*/ 41 h 103"/>
              <a:gd name="T28" fmla="*/ 44 w 97"/>
              <a:gd name="T29" fmla="*/ 55 h 103"/>
              <a:gd name="T30" fmla="*/ 53 w 97"/>
              <a:gd name="T31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7" h="103">
                <a:moveTo>
                  <a:pt x="53" y="47"/>
                </a:moveTo>
                <a:cubicBezTo>
                  <a:pt x="48" y="42"/>
                  <a:pt x="43" y="37"/>
                  <a:pt x="38" y="33"/>
                </a:cubicBezTo>
                <a:cubicBezTo>
                  <a:pt x="41" y="29"/>
                  <a:pt x="44" y="26"/>
                  <a:pt x="48" y="23"/>
                </a:cubicBezTo>
                <a:cubicBezTo>
                  <a:pt x="54" y="18"/>
                  <a:pt x="55" y="16"/>
                  <a:pt x="64" y="17"/>
                </a:cubicBezTo>
                <a:cubicBezTo>
                  <a:pt x="74" y="17"/>
                  <a:pt x="77" y="21"/>
                  <a:pt x="84" y="28"/>
                </a:cubicBezTo>
                <a:cubicBezTo>
                  <a:pt x="89" y="34"/>
                  <a:pt x="97" y="25"/>
                  <a:pt x="92" y="20"/>
                </a:cubicBezTo>
                <a:cubicBezTo>
                  <a:pt x="83" y="10"/>
                  <a:pt x="72" y="0"/>
                  <a:pt x="58" y="3"/>
                </a:cubicBezTo>
                <a:cubicBezTo>
                  <a:pt x="44" y="5"/>
                  <a:pt x="31" y="22"/>
                  <a:pt x="22" y="32"/>
                </a:cubicBezTo>
                <a:cubicBezTo>
                  <a:pt x="14" y="40"/>
                  <a:pt x="0" y="52"/>
                  <a:pt x="1" y="65"/>
                </a:cubicBezTo>
                <a:cubicBezTo>
                  <a:pt x="3" y="79"/>
                  <a:pt x="18" y="92"/>
                  <a:pt x="28" y="99"/>
                </a:cubicBezTo>
                <a:cubicBezTo>
                  <a:pt x="34" y="103"/>
                  <a:pt x="40" y="93"/>
                  <a:pt x="34" y="88"/>
                </a:cubicBezTo>
                <a:cubicBezTo>
                  <a:pt x="30" y="86"/>
                  <a:pt x="26" y="82"/>
                  <a:pt x="23" y="79"/>
                </a:cubicBezTo>
                <a:cubicBezTo>
                  <a:pt x="19" y="74"/>
                  <a:pt x="13" y="65"/>
                  <a:pt x="14" y="59"/>
                </a:cubicBezTo>
                <a:cubicBezTo>
                  <a:pt x="15" y="54"/>
                  <a:pt x="24" y="46"/>
                  <a:pt x="29" y="41"/>
                </a:cubicBezTo>
                <a:cubicBezTo>
                  <a:pt x="34" y="46"/>
                  <a:pt x="39" y="51"/>
                  <a:pt x="44" y="55"/>
                </a:cubicBezTo>
                <a:cubicBezTo>
                  <a:pt x="50" y="61"/>
                  <a:pt x="58" y="52"/>
                  <a:pt x="53" y="4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4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6657976" y="5545139"/>
            <a:ext cx="368300" cy="387350"/>
          </a:xfrm>
          <a:custGeom>
            <a:avLst/>
            <a:gdLst>
              <a:gd name="T0" fmla="*/ 116 w 144"/>
              <a:gd name="T1" fmla="*/ 39 h 151"/>
              <a:gd name="T2" fmla="*/ 116 w 144"/>
              <a:gd name="T3" fmla="*/ 38 h 151"/>
              <a:gd name="T4" fmla="*/ 115 w 144"/>
              <a:gd name="T5" fmla="*/ 38 h 151"/>
              <a:gd name="T6" fmla="*/ 34 w 144"/>
              <a:gd name="T7" fmla="*/ 104 h 151"/>
              <a:gd name="T8" fmla="*/ 116 w 144"/>
              <a:gd name="T9" fmla="*/ 39 h 151"/>
              <a:gd name="T10" fmla="*/ 106 w 144"/>
              <a:gd name="T11" fmla="*/ 46 h 151"/>
              <a:gd name="T12" fmla="*/ 42 w 144"/>
              <a:gd name="T13" fmla="*/ 94 h 151"/>
              <a:gd name="T14" fmla="*/ 106 w 144"/>
              <a:gd name="T15" fmla="*/ 4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" h="151">
                <a:moveTo>
                  <a:pt x="116" y="39"/>
                </a:moveTo>
                <a:cubicBezTo>
                  <a:pt x="116" y="39"/>
                  <a:pt x="116" y="39"/>
                  <a:pt x="116" y="38"/>
                </a:cubicBezTo>
                <a:cubicBezTo>
                  <a:pt x="116" y="38"/>
                  <a:pt x="116" y="38"/>
                  <a:pt x="115" y="38"/>
                </a:cubicBezTo>
                <a:cubicBezTo>
                  <a:pt x="82" y="0"/>
                  <a:pt x="0" y="59"/>
                  <a:pt x="34" y="104"/>
                </a:cubicBezTo>
                <a:cubicBezTo>
                  <a:pt x="70" y="151"/>
                  <a:pt x="144" y="83"/>
                  <a:pt x="116" y="39"/>
                </a:cubicBezTo>
                <a:close/>
                <a:moveTo>
                  <a:pt x="106" y="46"/>
                </a:moveTo>
                <a:cubicBezTo>
                  <a:pt x="126" y="78"/>
                  <a:pt x="66" y="134"/>
                  <a:pt x="42" y="94"/>
                </a:cubicBezTo>
                <a:cubicBezTo>
                  <a:pt x="23" y="61"/>
                  <a:pt x="83" y="21"/>
                  <a:pt x="106" y="4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5" name="稻壳儿春秋广告/盗版必究        原创来源：http://chn.docer.com/works?userid=199329941#!/work_time"/>
          <p:cNvSpPr/>
          <p:nvPr/>
        </p:nvSpPr>
        <p:spPr bwMode="auto">
          <a:xfrm>
            <a:off x="6537326" y="5222876"/>
            <a:ext cx="134938" cy="22225"/>
          </a:xfrm>
          <a:custGeom>
            <a:avLst/>
            <a:gdLst>
              <a:gd name="T0" fmla="*/ 6 w 53"/>
              <a:gd name="T1" fmla="*/ 9 h 9"/>
              <a:gd name="T2" fmla="*/ 48 w 53"/>
              <a:gd name="T3" fmla="*/ 9 h 9"/>
              <a:gd name="T4" fmla="*/ 48 w 53"/>
              <a:gd name="T5" fmla="*/ 0 h 9"/>
              <a:gd name="T6" fmla="*/ 6 w 53"/>
              <a:gd name="T7" fmla="*/ 0 h 9"/>
              <a:gd name="T8" fmla="*/ 6 w 53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9">
                <a:moveTo>
                  <a:pt x="6" y="9"/>
                </a:moveTo>
                <a:cubicBezTo>
                  <a:pt x="20" y="9"/>
                  <a:pt x="34" y="9"/>
                  <a:pt x="48" y="9"/>
                </a:cubicBezTo>
                <a:cubicBezTo>
                  <a:pt x="53" y="9"/>
                  <a:pt x="53" y="0"/>
                  <a:pt x="48" y="0"/>
                </a:cubicBezTo>
                <a:cubicBezTo>
                  <a:pt x="34" y="0"/>
                  <a:pt x="20" y="0"/>
                  <a:pt x="6" y="0"/>
                </a:cubicBezTo>
                <a:cubicBezTo>
                  <a:pt x="0" y="0"/>
                  <a:pt x="0" y="9"/>
                  <a:pt x="6" y="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6" name="稻壳儿春秋广告/盗版必究        原创来源：http://chn.docer.com/works?userid=199329941#!/work_time"/>
          <p:cNvSpPr/>
          <p:nvPr/>
        </p:nvSpPr>
        <p:spPr bwMode="auto">
          <a:xfrm>
            <a:off x="6597651" y="5256214"/>
            <a:ext cx="90488" cy="30163"/>
          </a:xfrm>
          <a:custGeom>
            <a:avLst/>
            <a:gdLst>
              <a:gd name="T0" fmla="*/ 6 w 35"/>
              <a:gd name="T1" fmla="*/ 3 h 12"/>
              <a:gd name="T2" fmla="*/ 6 w 35"/>
              <a:gd name="T3" fmla="*/ 12 h 12"/>
              <a:gd name="T4" fmla="*/ 30 w 35"/>
              <a:gd name="T5" fmla="*/ 10 h 12"/>
              <a:gd name="T6" fmla="*/ 27 w 35"/>
              <a:gd name="T7" fmla="*/ 1 h 12"/>
              <a:gd name="T8" fmla="*/ 6 w 35"/>
              <a:gd name="T9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2">
                <a:moveTo>
                  <a:pt x="6" y="3"/>
                </a:moveTo>
                <a:cubicBezTo>
                  <a:pt x="0" y="2"/>
                  <a:pt x="0" y="11"/>
                  <a:pt x="6" y="12"/>
                </a:cubicBezTo>
                <a:cubicBezTo>
                  <a:pt x="14" y="12"/>
                  <a:pt x="22" y="11"/>
                  <a:pt x="30" y="10"/>
                </a:cubicBezTo>
                <a:cubicBezTo>
                  <a:pt x="35" y="9"/>
                  <a:pt x="33" y="0"/>
                  <a:pt x="27" y="1"/>
                </a:cubicBezTo>
                <a:cubicBezTo>
                  <a:pt x="20" y="2"/>
                  <a:pt x="13" y="3"/>
                  <a:pt x="6" y="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7" name="稻壳儿春秋广告/盗版必究        原创来源：http://chn.docer.com/works?userid=199329941#!/work_time"/>
          <p:cNvSpPr/>
          <p:nvPr/>
        </p:nvSpPr>
        <p:spPr bwMode="auto">
          <a:xfrm>
            <a:off x="6738938" y="5889626"/>
            <a:ext cx="103188" cy="30163"/>
          </a:xfrm>
          <a:custGeom>
            <a:avLst/>
            <a:gdLst>
              <a:gd name="T0" fmla="*/ 35 w 40"/>
              <a:gd name="T1" fmla="*/ 1 h 12"/>
              <a:gd name="T2" fmla="*/ 6 w 40"/>
              <a:gd name="T3" fmla="*/ 3 h 12"/>
              <a:gd name="T4" fmla="*/ 6 w 40"/>
              <a:gd name="T5" fmla="*/ 12 h 12"/>
              <a:gd name="T6" fmla="*/ 35 w 40"/>
              <a:gd name="T7" fmla="*/ 10 h 12"/>
              <a:gd name="T8" fmla="*/ 35 w 40"/>
              <a:gd name="T9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12">
                <a:moveTo>
                  <a:pt x="35" y="1"/>
                </a:moveTo>
                <a:cubicBezTo>
                  <a:pt x="25" y="2"/>
                  <a:pt x="16" y="2"/>
                  <a:pt x="6" y="3"/>
                </a:cubicBezTo>
                <a:cubicBezTo>
                  <a:pt x="0" y="3"/>
                  <a:pt x="0" y="12"/>
                  <a:pt x="6" y="12"/>
                </a:cubicBezTo>
                <a:cubicBezTo>
                  <a:pt x="16" y="11"/>
                  <a:pt x="25" y="11"/>
                  <a:pt x="35" y="10"/>
                </a:cubicBezTo>
                <a:cubicBezTo>
                  <a:pt x="40" y="9"/>
                  <a:pt x="40" y="0"/>
                  <a:pt x="35" y="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8" name="稻壳儿春秋广告/盗版必究        原创来源：http://chn.docer.com/works?userid=199329941#!/work_time"/>
          <p:cNvSpPr/>
          <p:nvPr/>
        </p:nvSpPr>
        <p:spPr bwMode="auto">
          <a:xfrm>
            <a:off x="6772276" y="5929314"/>
            <a:ext cx="50800" cy="31750"/>
          </a:xfrm>
          <a:custGeom>
            <a:avLst/>
            <a:gdLst>
              <a:gd name="T0" fmla="*/ 14 w 20"/>
              <a:gd name="T1" fmla="*/ 1 h 12"/>
              <a:gd name="T2" fmla="*/ 4 w 20"/>
              <a:gd name="T3" fmla="*/ 3 h 12"/>
              <a:gd name="T4" fmla="*/ 1 w 20"/>
              <a:gd name="T5" fmla="*/ 8 h 12"/>
              <a:gd name="T6" fmla="*/ 6 w 20"/>
              <a:gd name="T7" fmla="*/ 12 h 12"/>
              <a:gd name="T8" fmla="*/ 16 w 20"/>
              <a:gd name="T9" fmla="*/ 9 h 12"/>
              <a:gd name="T10" fmla="*/ 19 w 20"/>
              <a:gd name="T11" fmla="*/ 4 h 12"/>
              <a:gd name="T12" fmla="*/ 14 w 20"/>
              <a:gd name="T1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12">
                <a:moveTo>
                  <a:pt x="14" y="1"/>
                </a:moveTo>
                <a:cubicBezTo>
                  <a:pt x="10" y="2"/>
                  <a:pt x="7" y="2"/>
                  <a:pt x="4" y="3"/>
                </a:cubicBezTo>
                <a:cubicBezTo>
                  <a:pt x="2" y="3"/>
                  <a:pt x="0" y="6"/>
                  <a:pt x="1" y="8"/>
                </a:cubicBezTo>
                <a:cubicBezTo>
                  <a:pt x="2" y="11"/>
                  <a:pt x="4" y="12"/>
                  <a:pt x="6" y="12"/>
                </a:cubicBezTo>
                <a:cubicBezTo>
                  <a:pt x="10" y="11"/>
                  <a:pt x="13" y="10"/>
                  <a:pt x="16" y="9"/>
                </a:cubicBezTo>
                <a:cubicBezTo>
                  <a:pt x="18" y="8"/>
                  <a:pt x="20" y="6"/>
                  <a:pt x="19" y="4"/>
                </a:cubicBezTo>
                <a:cubicBezTo>
                  <a:pt x="18" y="2"/>
                  <a:pt x="16" y="0"/>
                  <a:pt x="14" y="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9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7707314" y="5540376"/>
            <a:ext cx="260350" cy="379413"/>
          </a:xfrm>
          <a:custGeom>
            <a:avLst/>
            <a:gdLst>
              <a:gd name="T0" fmla="*/ 57 w 102"/>
              <a:gd name="T1" fmla="*/ 143 h 148"/>
              <a:gd name="T2" fmla="*/ 94 w 102"/>
              <a:gd name="T3" fmla="*/ 125 h 148"/>
              <a:gd name="T4" fmla="*/ 95 w 102"/>
              <a:gd name="T5" fmla="*/ 49 h 148"/>
              <a:gd name="T6" fmla="*/ 87 w 102"/>
              <a:gd name="T7" fmla="*/ 3 h 148"/>
              <a:gd name="T8" fmla="*/ 55 w 102"/>
              <a:gd name="T9" fmla="*/ 1 h 148"/>
              <a:gd name="T10" fmla="*/ 28 w 102"/>
              <a:gd name="T11" fmla="*/ 0 h 148"/>
              <a:gd name="T12" fmla="*/ 4 w 102"/>
              <a:gd name="T13" fmla="*/ 18 h 148"/>
              <a:gd name="T14" fmla="*/ 2 w 102"/>
              <a:gd name="T15" fmla="*/ 91 h 148"/>
              <a:gd name="T16" fmla="*/ 6 w 102"/>
              <a:gd name="T17" fmla="*/ 134 h 148"/>
              <a:gd name="T18" fmla="*/ 57 w 102"/>
              <a:gd name="T19" fmla="*/ 143 h 148"/>
              <a:gd name="T20" fmla="*/ 26 w 102"/>
              <a:gd name="T21" fmla="*/ 12 h 148"/>
              <a:gd name="T22" fmla="*/ 63 w 102"/>
              <a:gd name="T23" fmla="*/ 14 h 148"/>
              <a:gd name="T24" fmla="*/ 83 w 102"/>
              <a:gd name="T25" fmla="*/ 17 h 148"/>
              <a:gd name="T26" fmla="*/ 83 w 102"/>
              <a:gd name="T27" fmla="*/ 43 h 148"/>
              <a:gd name="T28" fmla="*/ 82 w 102"/>
              <a:gd name="T29" fmla="*/ 87 h 148"/>
              <a:gd name="T30" fmla="*/ 82 w 102"/>
              <a:gd name="T31" fmla="*/ 114 h 148"/>
              <a:gd name="T32" fmla="*/ 62 w 102"/>
              <a:gd name="T33" fmla="*/ 131 h 148"/>
              <a:gd name="T34" fmla="*/ 23 w 102"/>
              <a:gd name="T35" fmla="*/ 130 h 148"/>
              <a:gd name="T36" fmla="*/ 32 w 102"/>
              <a:gd name="T37" fmla="*/ 122 h 148"/>
              <a:gd name="T38" fmla="*/ 25 w 102"/>
              <a:gd name="T39" fmla="*/ 115 h 148"/>
              <a:gd name="T40" fmla="*/ 16 w 102"/>
              <a:gd name="T41" fmla="*/ 124 h 148"/>
              <a:gd name="T42" fmla="*/ 16 w 102"/>
              <a:gd name="T43" fmla="*/ 124 h 148"/>
              <a:gd name="T44" fmla="*/ 14 w 102"/>
              <a:gd name="T45" fmla="*/ 110 h 148"/>
              <a:gd name="T46" fmla="*/ 29 w 102"/>
              <a:gd name="T47" fmla="*/ 97 h 148"/>
              <a:gd name="T48" fmla="*/ 22 w 102"/>
              <a:gd name="T49" fmla="*/ 90 h 148"/>
              <a:gd name="T50" fmla="*/ 14 w 102"/>
              <a:gd name="T51" fmla="*/ 97 h 148"/>
              <a:gd name="T52" fmla="*/ 14 w 102"/>
              <a:gd name="T53" fmla="*/ 91 h 148"/>
              <a:gd name="T54" fmla="*/ 15 w 102"/>
              <a:gd name="T55" fmla="*/ 83 h 148"/>
              <a:gd name="T56" fmla="*/ 33 w 102"/>
              <a:gd name="T57" fmla="*/ 67 h 148"/>
              <a:gd name="T58" fmla="*/ 27 w 102"/>
              <a:gd name="T59" fmla="*/ 60 h 148"/>
              <a:gd name="T60" fmla="*/ 15 w 102"/>
              <a:gd name="T61" fmla="*/ 70 h 148"/>
              <a:gd name="T62" fmla="*/ 16 w 102"/>
              <a:gd name="T63" fmla="*/ 60 h 148"/>
              <a:gd name="T64" fmla="*/ 32 w 102"/>
              <a:gd name="T65" fmla="*/ 47 h 148"/>
              <a:gd name="T66" fmla="*/ 26 w 102"/>
              <a:gd name="T67" fmla="*/ 40 h 148"/>
              <a:gd name="T68" fmla="*/ 16 w 102"/>
              <a:gd name="T69" fmla="*/ 48 h 148"/>
              <a:gd name="T70" fmla="*/ 17 w 102"/>
              <a:gd name="T71" fmla="*/ 42 h 148"/>
              <a:gd name="T72" fmla="*/ 17 w 102"/>
              <a:gd name="T73" fmla="*/ 37 h 148"/>
              <a:gd name="T74" fmla="*/ 31 w 102"/>
              <a:gd name="T75" fmla="*/ 27 h 148"/>
              <a:gd name="T76" fmla="*/ 26 w 102"/>
              <a:gd name="T77" fmla="*/ 19 h 148"/>
              <a:gd name="T78" fmla="*/ 16 w 102"/>
              <a:gd name="T79" fmla="*/ 26 h 148"/>
              <a:gd name="T80" fmla="*/ 17 w 102"/>
              <a:gd name="T81" fmla="*/ 21 h 148"/>
              <a:gd name="T82" fmla="*/ 26 w 102"/>
              <a:gd name="T83" fmla="*/ 1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2" h="148">
                <a:moveTo>
                  <a:pt x="57" y="143"/>
                </a:moveTo>
                <a:cubicBezTo>
                  <a:pt x="74" y="143"/>
                  <a:pt x="92" y="145"/>
                  <a:pt x="94" y="125"/>
                </a:cubicBezTo>
                <a:cubicBezTo>
                  <a:pt x="96" y="100"/>
                  <a:pt x="95" y="74"/>
                  <a:pt x="95" y="49"/>
                </a:cubicBezTo>
                <a:cubicBezTo>
                  <a:pt x="95" y="37"/>
                  <a:pt x="102" y="9"/>
                  <a:pt x="87" y="3"/>
                </a:cubicBezTo>
                <a:cubicBezTo>
                  <a:pt x="78" y="0"/>
                  <a:pt x="64" y="2"/>
                  <a:pt x="55" y="1"/>
                </a:cubicBezTo>
                <a:cubicBezTo>
                  <a:pt x="46" y="0"/>
                  <a:pt x="37" y="0"/>
                  <a:pt x="28" y="0"/>
                </a:cubicBezTo>
                <a:cubicBezTo>
                  <a:pt x="12" y="0"/>
                  <a:pt x="4" y="1"/>
                  <a:pt x="4" y="18"/>
                </a:cubicBezTo>
                <a:cubicBezTo>
                  <a:pt x="4" y="43"/>
                  <a:pt x="2" y="67"/>
                  <a:pt x="2" y="91"/>
                </a:cubicBezTo>
                <a:cubicBezTo>
                  <a:pt x="1" y="102"/>
                  <a:pt x="0" y="124"/>
                  <a:pt x="6" y="134"/>
                </a:cubicBezTo>
                <a:cubicBezTo>
                  <a:pt x="15" y="148"/>
                  <a:pt x="44" y="142"/>
                  <a:pt x="57" y="143"/>
                </a:cubicBezTo>
                <a:close/>
                <a:moveTo>
                  <a:pt x="26" y="12"/>
                </a:moveTo>
                <a:cubicBezTo>
                  <a:pt x="39" y="11"/>
                  <a:pt x="51" y="13"/>
                  <a:pt x="63" y="14"/>
                </a:cubicBezTo>
                <a:cubicBezTo>
                  <a:pt x="69" y="14"/>
                  <a:pt x="80" y="12"/>
                  <a:pt x="83" y="17"/>
                </a:cubicBezTo>
                <a:cubicBezTo>
                  <a:pt x="86" y="20"/>
                  <a:pt x="83" y="39"/>
                  <a:pt x="83" y="43"/>
                </a:cubicBezTo>
                <a:cubicBezTo>
                  <a:pt x="83" y="58"/>
                  <a:pt x="83" y="72"/>
                  <a:pt x="82" y="87"/>
                </a:cubicBezTo>
                <a:cubicBezTo>
                  <a:pt x="82" y="96"/>
                  <a:pt x="82" y="105"/>
                  <a:pt x="82" y="114"/>
                </a:cubicBezTo>
                <a:cubicBezTo>
                  <a:pt x="82" y="128"/>
                  <a:pt x="78" y="131"/>
                  <a:pt x="62" y="131"/>
                </a:cubicBezTo>
                <a:cubicBezTo>
                  <a:pt x="53" y="131"/>
                  <a:pt x="34" y="134"/>
                  <a:pt x="23" y="130"/>
                </a:cubicBezTo>
                <a:cubicBezTo>
                  <a:pt x="26" y="128"/>
                  <a:pt x="29" y="125"/>
                  <a:pt x="32" y="122"/>
                </a:cubicBezTo>
                <a:cubicBezTo>
                  <a:pt x="35" y="117"/>
                  <a:pt x="29" y="111"/>
                  <a:pt x="25" y="115"/>
                </a:cubicBezTo>
                <a:cubicBezTo>
                  <a:pt x="23" y="119"/>
                  <a:pt x="20" y="122"/>
                  <a:pt x="16" y="124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4" y="120"/>
                  <a:pt x="14" y="115"/>
                  <a:pt x="14" y="110"/>
                </a:cubicBezTo>
                <a:cubicBezTo>
                  <a:pt x="19" y="105"/>
                  <a:pt x="24" y="101"/>
                  <a:pt x="29" y="97"/>
                </a:cubicBezTo>
                <a:cubicBezTo>
                  <a:pt x="33" y="93"/>
                  <a:pt x="27" y="86"/>
                  <a:pt x="22" y="90"/>
                </a:cubicBezTo>
                <a:cubicBezTo>
                  <a:pt x="20" y="93"/>
                  <a:pt x="17" y="95"/>
                  <a:pt x="14" y="97"/>
                </a:cubicBezTo>
                <a:cubicBezTo>
                  <a:pt x="14" y="95"/>
                  <a:pt x="14" y="93"/>
                  <a:pt x="14" y="91"/>
                </a:cubicBezTo>
                <a:cubicBezTo>
                  <a:pt x="14" y="88"/>
                  <a:pt x="14" y="86"/>
                  <a:pt x="15" y="83"/>
                </a:cubicBezTo>
                <a:cubicBezTo>
                  <a:pt x="21" y="77"/>
                  <a:pt x="27" y="72"/>
                  <a:pt x="33" y="67"/>
                </a:cubicBezTo>
                <a:cubicBezTo>
                  <a:pt x="38" y="63"/>
                  <a:pt x="31" y="57"/>
                  <a:pt x="27" y="60"/>
                </a:cubicBezTo>
                <a:cubicBezTo>
                  <a:pt x="23" y="64"/>
                  <a:pt x="19" y="67"/>
                  <a:pt x="15" y="70"/>
                </a:cubicBezTo>
                <a:cubicBezTo>
                  <a:pt x="15" y="67"/>
                  <a:pt x="15" y="63"/>
                  <a:pt x="16" y="60"/>
                </a:cubicBezTo>
                <a:cubicBezTo>
                  <a:pt x="21" y="56"/>
                  <a:pt x="26" y="51"/>
                  <a:pt x="32" y="47"/>
                </a:cubicBezTo>
                <a:cubicBezTo>
                  <a:pt x="36" y="43"/>
                  <a:pt x="30" y="37"/>
                  <a:pt x="26" y="40"/>
                </a:cubicBezTo>
                <a:cubicBezTo>
                  <a:pt x="22" y="43"/>
                  <a:pt x="19" y="45"/>
                  <a:pt x="16" y="48"/>
                </a:cubicBezTo>
                <a:cubicBezTo>
                  <a:pt x="16" y="46"/>
                  <a:pt x="16" y="44"/>
                  <a:pt x="17" y="42"/>
                </a:cubicBezTo>
                <a:cubicBezTo>
                  <a:pt x="17" y="40"/>
                  <a:pt x="17" y="39"/>
                  <a:pt x="17" y="37"/>
                </a:cubicBezTo>
                <a:cubicBezTo>
                  <a:pt x="21" y="34"/>
                  <a:pt x="26" y="30"/>
                  <a:pt x="31" y="27"/>
                </a:cubicBezTo>
                <a:cubicBezTo>
                  <a:pt x="36" y="23"/>
                  <a:pt x="31" y="15"/>
                  <a:pt x="26" y="19"/>
                </a:cubicBezTo>
                <a:cubicBezTo>
                  <a:pt x="23" y="21"/>
                  <a:pt x="20" y="24"/>
                  <a:pt x="16" y="26"/>
                </a:cubicBezTo>
                <a:cubicBezTo>
                  <a:pt x="16" y="25"/>
                  <a:pt x="16" y="23"/>
                  <a:pt x="17" y="21"/>
                </a:cubicBezTo>
                <a:cubicBezTo>
                  <a:pt x="17" y="13"/>
                  <a:pt x="17" y="13"/>
                  <a:pt x="26" y="1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8026401" y="5376864"/>
            <a:ext cx="257175" cy="538163"/>
          </a:xfrm>
          <a:custGeom>
            <a:avLst/>
            <a:gdLst>
              <a:gd name="T0" fmla="*/ 5 w 100"/>
              <a:gd name="T1" fmla="*/ 195 h 210"/>
              <a:gd name="T2" fmla="*/ 41 w 100"/>
              <a:gd name="T3" fmla="*/ 206 h 210"/>
              <a:gd name="T4" fmla="*/ 90 w 100"/>
              <a:gd name="T5" fmla="*/ 202 h 210"/>
              <a:gd name="T6" fmla="*/ 95 w 100"/>
              <a:gd name="T7" fmla="*/ 154 h 210"/>
              <a:gd name="T8" fmla="*/ 95 w 100"/>
              <a:gd name="T9" fmla="*/ 74 h 210"/>
              <a:gd name="T10" fmla="*/ 95 w 100"/>
              <a:gd name="T11" fmla="*/ 35 h 210"/>
              <a:gd name="T12" fmla="*/ 93 w 100"/>
              <a:gd name="T13" fmla="*/ 12 h 210"/>
              <a:gd name="T14" fmla="*/ 54 w 100"/>
              <a:gd name="T15" fmla="*/ 5 h 210"/>
              <a:gd name="T16" fmla="*/ 9 w 100"/>
              <a:gd name="T17" fmla="*/ 7 h 210"/>
              <a:gd name="T18" fmla="*/ 5 w 100"/>
              <a:gd name="T19" fmla="*/ 51 h 210"/>
              <a:gd name="T20" fmla="*/ 3 w 100"/>
              <a:gd name="T21" fmla="*/ 135 h 210"/>
              <a:gd name="T22" fmla="*/ 3 w 100"/>
              <a:gd name="T23" fmla="*/ 170 h 210"/>
              <a:gd name="T24" fmla="*/ 5 w 100"/>
              <a:gd name="T25" fmla="*/ 195 h 210"/>
              <a:gd name="T26" fmla="*/ 16 w 100"/>
              <a:gd name="T27" fmla="*/ 19 h 210"/>
              <a:gd name="T28" fmla="*/ 61 w 100"/>
              <a:gd name="T29" fmla="*/ 18 h 210"/>
              <a:gd name="T30" fmla="*/ 83 w 100"/>
              <a:gd name="T31" fmla="*/ 24 h 210"/>
              <a:gd name="T32" fmla="*/ 83 w 100"/>
              <a:gd name="T33" fmla="*/ 55 h 210"/>
              <a:gd name="T34" fmla="*/ 83 w 100"/>
              <a:gd name="T35" fmla="*/ 126 h 210"/>
              <a:gd name="T36" fmla="*/ 83 w 100"/>
              <a:gd name="T37" fmla="*/ 160 h 210"/>
              <a:gd name="T38" fmla="*/ 82 w 100"/>
              <a:gd name="T39" fmla="*/ 190 h 210"/>
              <a:gd name="T40" fmla="*/ 34 w 100"/>
              <a:gd name="T41" fmla="*/ 194 h 210"/>
              <a:gd name="T42" fmla="*/ 47 w 100"/>
              <a:gd name="T43" fmla="*/ 185 h 210"/>
              <a:gd name="T44" fmla="*/ 43 w 100"/>
              <a:gd name="T45" fmla="*/ 177 h 210"/>
              <a:gd name="T46" fmla="*/ 21 w 100"/>
              <a:gd name="T47" fmla="*/ 193 h 210"/>
              <a:gd name="T48" fmla="*/ 16 w 100"/>
              <a:gd name="T49" fmla="*/ 186 h 210"/>
              <a:gd name="T50" fmla="*/ 41 w 100"/>
              <a:gd name="T51" fmla="*/ 165 h 210"/>
              <a:gd name="T52" fmla="*/ 35 w 100"/>
              <a:gd name="T53" fmla="*/ 159 h 210"/>
              <a:gd name="T54" fmla="*/ 15 w 100"/>
              <a:gd name="T55" fmla="*/ 175 h 210"/>
              <a:gd name="T56" fmla="*/ 15 w 100"/>
              <a:gd name="T57" fmla="*/ 170 h 210"/>
              <a:gd name="T58" fmla="*/ 15 w 100"/>
              <a:gd name="T59" fmla="*/ 164 h 210"/>
              <a:gd name="T60" fmla="*/ 41 w 100"/>
              <a:gd name="T61" fmla="*/ 141 h 210"/>
              <a:gd name="T62" fmla="*/ 37 w 100"/>
              <a:gd name="T63" fmla="*/ 133 h 210"/>
              <a:gd name="T64" fmla="*/ 14 w 100"/>
              <a:gd name="T65" fmla="*/ 152 h 210"/>
              <a:gd name="T66" fmla="*/ 14 w 100"/>
              <a:gd name="T67" fmla="*/ 142 h 210"/>
              <a:gd name="T68" fmla="*/ 37 w 100"/>
              <a:gd name="T69" fmla="*/ 121 h 210"/>
              <a:gd name="T70" fmla="*/ 31 w 100"/>
              <a:gd name="T71" fmla="*/ 115 h 210"/>
              <a:gd name="T72" fmla="*/ 15 w 100"/>
              <a:gd name="T73" fmla="*/ 129 h 210"/>
              <a:gd name="T74" fmla="*/ 15 w 100"/>
              <a:gd name="T75" fmla="*/ 115 h 210"/>
              <a:gd name="T76" fmla="*/ 36 w 100"/>
              <a:gd name="T77" fmla="*/ 97 h 210"/>
              <a:gd name="T78" fmla="*/ 31 w 100"/>
              <a:gd name="T79" fmla="*/ 89 h 210"/>
              <a:gd name="T80" fmla="*/ 15 w 100"/>
              <a:gd name="T81" fmla="*/ 102 h 210"/>
              <a:gd name="T82" fmla="*/ 15 w 100"/>
              <a:gd name="T83" fmla="*/ 91 h 210"/>
              <a:gd name="T84" fmla="*/ 37 w 100"/>
              <a:gd name="T85" fmla="*/ 72 h 210"/>
              <a:gd name="T86" fmla="*/ 32 w 100"/>
              <a:gd name="T87" fmla="*/ 64 h 210"/>
              <a:gd name="T88" fmla="*/ 16 w 100"/>
              <a:gd name="T89" fmla="*/ 78 h 210"/>
              <a:gd name="T90" fmla="*/ 16 w 100"/>
              <a:gd name="T91" fmla="*/ 72 h 210"/>
              <a:gd name="T92" fmla="*/ 16 w 100"/>
              <a:gd name="T93" fmla="*/ 66 h 210"/>
              <a:gd name="T94" fmla="*/ 36 w 100"/>
              <a:gd name="T95" fmla="*/ 48 h 210"/>
              <a:gd name="T96" fmla="*/ 31 w 100"/>
              <a:gd name="T97" fmla="*/ 40 h 210"/>
              <a:gd name="T98" fmla="*/ 17 w 100"/>
              <a:gd name="T99" fmla="*/ 52 h 210"/>
              <a:gd name="T100" fmla="*/ 17 w 100"/>
              <a:gd name="T101" fmla="*/ 44 h 210"/>
              <a:gd name="T102" fmla="*/ 34 w 100"/>
              <a:gd name="T103" fmla="*/ 29 h 210"/>
              <a:gd name="T104" fmla="*/ 29 w 100"/>
              <a:gd name="T105" fmla="*/ 21 h 210"/>
              <a:gd name="T106" fmla="*/ 16 w 100"/>
              <a:gd name="T107" fmla="*/ 32 h 210"/>
              <a:gd name="T108" fmla="*/ 16 w 100"/>
              <a:gd name="T109" fmla="*/ 19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0" h="210">
                <a:moveTo>
                  <a:pt x="5" y="195"/>
                </a:moveTo>
                <a:cubicBezTo>
                  <a:pt x="11" y="209"/>
                  <a:pt x="30" y="206"/>
                  <a:pt x="41" y="206"/>
                </a:cubicBezTo>
                <a:cubicBezTo>
                  <a:pt x="54" y="205"/>
                  <a:pt x="79" y="210"/>
                  <a:pt x="90" y="202"/>
                </a:cubicBezTo>
                <a:cubicBezTo>
                  <a:pt x="100" y="194"/>
                  <a:pt x="95" y="166"/>
                  <a:pt x="95" y="154"/>
                </a:cubicBezTo>
                <a:cubicBezTo>
                  <a:pt x="95" y="128"/>
                  <a:pt x="95" y="101"/>
                  <a:pt x="95" y="74"/>
                </a:cubicBezTo>
                <a:cubicBezTo>
                  <a:pt x="95" y="61"/>
                  <a:pt x="95" y="48"/>
                  <a:pt x="95" y="35"/>
                </a:cubicBezTo>
                <a:cubicBezTo>
                  <a:pt x="95" y="29"/>
                  <a:pt x="97" y="18"/>
                  <a:pt x="93" y="12"/>
                </a:cubicBezTo>
                <a:cubicBezTo>
                  <a:pt x="87" y="3"/>
                  <a:pt x="63" y="6"/>
                  <a:pt x="54" y="5"/>
                </a:cubicBezTo>
                <a:cubicBezTo>
                  <a:pt x="43" y="4"/>
                  <a:pt x="18" y="0"/>
                  <a:pt x="9" y="7"/>
                </a:cubicBezTo>
                <a:cubicBezTo>
                  <a:pt x="0" y="14"/>
                  <a:pt x="5" y="41"/>
                  <a:pt x="5" y="51"/>
                </a:cubicBezTo>
                <a:cubicBezTo>
                  <a:pt x="4" y="79"/>
                  <a:pt x="2" y="107"/>
                  <a:pt x="3" y="135"/>
                </a:cubicBezTo>
                <a:cubicBezTo>
                  <a:pt x="2" y="147"/>
                  <a:pt x="2" y="158"/>
                  <a:pt x="3" y="170"/>
                </a:cubicBezTo>
                <a:cubicBezTo>
                  <a:pt x="3" y="177"/>
                  <a:pt x="2" y="188"/>
                  <a:pt x="5" y="195"/>
                </a:cubicBezTo>
                <a:close/>
                <a:moveTo>
                  <a:pt x="16" y="19"/>
                </a:moveTo>
                <a:cubicBezTo>
                  <a:pt x="22" y="11"/>
                  <a:pt x="53" y="17"/>
                  <a:pt x="61" y="18"/>
                </a:cubicBezTo>
                <a:cubicBezTo>
                  <a:pt x="70" y="19"/>
                  <a:pt x="80" y="16"/>
                  <a:pt x="83" y="24"/>
                </a:cubicBezTo>
                <a:cubicBezTo>
                  <a:pt x="86" y="31"/>
                  <a:pt x="83" y="48"/>
                  <a:pt x="83" y="55"/>
                </a:cubicBezTo>
                <a:cubicBezTo>
                  <a:pt x="83" y="79"/>
                  <a:pt x="83" y="102"/>
                  <a:pt x="83" y="126"/>
                </a:cubicBezTo>
                <a:cubicBezTo>
                  <a:pt x="83" y="137"/>
                  <a:pt x="83" y="149"/>
                  <a:pt x="83" y="160"/>
                </a:cubicBezTo>
                <a:cubicBezTo>
                  <a:pt x="83" y="166"/>
                  <a:pt x="86" y="185"/>
                  <a:pt x="82" y="190"/>
                </a:cubicBezTo>
                <a:cubicBezTo>
                  <a:pt x="79" y="195"/>
                  <a:pt x="50" y="195"/>
                  <a:pt x="34" y="194"/>
                </a:cubicBezTo>
                <a:cubicBezTo>
                  <a:pt x="39" y="191"/>
                  <a:pt x="43" y="188"/>
                  <a:pt x="47" y="185"/>
                </a:cubicBezTo>
                <a:cubicBezTo>
                  <a:pt x="52" y="182"/>
                  <a:pt x="47" y="174"/>
                  <a:pt x="43" y="177"/>
                </a:cubicBezTo>
                <a:cubicBezTo>
                  <a:pt x="36" y="182"/>
                  <a:pt x="29" y="188"/>
                  <a:pt x="21" y="193"/>
                </a:cubicBezTo>
                <a:cubicBezTo>
                  <a:pt x="18" y="191"/>
                  <a:pt x="16" y="189"/>
                  <a:pt x="16" y="186"/>
                </a:cubicBezTo>
                <a:cubicBezTo>
                  <a:pt x="24" y="179"/>
                  <a:pt x="33" y="172"/>
                  <a:pt x="41" y="165"/>
                </a:cubicBezTo>
                <a:cubicBezTo>
                  <a:pt x="45" y="162"/>
                  <a:pt x="39" y="155"/>
                  <a:pt x="35" y="159"/>
                </a:cubicBezTo>
                <a:cubicBezTo>
                  <a:pt x="28" y="164"/>
                  <a:pt x="22" y="170"/>
                  <a:pt x="15" y="175"/>
                </a:cubicBezTo>
                <a:cubicBezTo>
                  <a:pt x="15" y="173"/>
                  <a:pt x="15" y="171"/>
                  <a:pt x="15" y="170"/>
                </a:cubicBezTo>
                <a:cubicBezTo>
                  <a:pt x="15" y="168"/>
                  <a:pt x="15" y="166"/>
                  <a:pt x="15" y="164"/>
                </a:cubicBezTo>
                <a:cubicBezTo>
                  <a:pt x="23" y="155"/>
                  <a:pt x="31" y="147"/>
                  <a:pt x="41" y="141"/>
                </a:cubicBezTo>
                <a:cubicBezTo>
                  <a:pt x="46" y="137"/>
                  <a:pt x="41" y="129"/>
                  <a:pt x="37" y="133"/>
                </a:cubicBezTo>
                <a:cubicBezTo>
                  <a:pt x="29" y="138"/>
                  <a:pt x="21" y="145"/>
                  <a:pt x="14" y="152"/>
                </a:cubicBezTo>
                <a:cubicBezTo>
                  <a:pt x="14" y="148"/>
                  <a:pt x="14" y="145"/>
                  <a:pt x="14" y="142"/>
                </a:cubicBezTo>
                <a:cubicBezTo>
                  <a:pt x="21" y="135"/>
                  <a:pt x="29" y="128"/>
                  <a:pt x="37" y="121"/>
                </a:cubicBezTo>
                <a:cubicBezTo>
                  <a:pt x="41" y="118"/>
                  <a:pt x="35" y="111"/>
                  <a:pt x="31" y="115"/>
                </a:cubicBezTo>
                <a:cubicBezTo>
                  <a:pt x="25" y="119"/>
                  <a:pt x="20" y="124"/>
                  <a:pt x="15" y="129"/>
                </a:cubicBezTo>
                <a:cubicBezTo>
                  <a:pt x="15" y="124"/>
                  <a:pt x="15" y="119"/>
                  <a:pt x="15" y="115"/>
                </a:cubicBezTo>
                <a:cubicBezTo>
                  <a:pt x="21" y="108"/>
                  <a:pt x="28" y="102"/>
                  <a:pt x="36" y="97"/>
                </a:cubicBezTo>
                <a:cubicBezTo>
                  <a:pt x="41" y="94"/>
                  <a:pt x="36" y="86"/>
                  <a:pt x="31" y="89"/>
                </a:cubicBezTo>
                <a:cubicBezTo>
                  <a:pt x="26" y="93"/>
                  <a:pt x="20" y="97"/>
                  <a:pt x="15" y="102"/>
                </a:cubicBezTo>
                <a:cubicBezTo>
                  <a:pt x="15" y="98"/>
                  <a:pt x="15" y="94"/>
                  <a:pt x="15" y="91"/>
                </a:cubicBezTo>
                <a:cubicBezTo>
                  <a:pt x="22" y="84"/>
                  <a:pt x="29" y="78"/>
                  <a:pt x="37" y="72"/>
                </a:cubicBezTo>
                <a:cubicBezTo>
                  <a:pt x="42" y="69"/>
                  <a:pt x="37" y="61"/>
                  <a:pt x="32" y="64"/>
                </a:cubicBezTo>
                <a:cubicBezTo>
                  <a:pt x="27" y="68"/>
                  <a:pt x="21" y="73"/>
                  <a:pt x="16" y="78"/>
                </a:cubicBezTo>
                <a:cubicBezTo>
                  <a:pt x="16" y="76"/>
                  <a:pt x="16" y="74"/>
                  <a:pt x="16" y="72"/>
                </a:cubicBezTo>
                <a:cubicBezTo>
                  <a:pt x="16" y="70"/>
                  <a:pt x="16" y="68"/>
                  <a:pt x="16" y="66"/>
                </a:cubicBezTo>
                <a:cubicBezTo>
                  <a:pt x="22" y="59"/>
                  <a:pt x="29" y="53"/>
                  <a:pt x="36" y="48"/>
                </a:cubicBezTo>
                <a:cubicBezTo>
                  <a:pt x="41" y="44"/>
                  <a:pt x="36" y="37"/>
                  <a:pt x="31" y="40"/>
                </a:cubicBezTo>
                <a:cubicBezTo>
                  <a:pt x="26" y="44"/>
                  <a:pt x="21" y="48"/>
                  <a:pt x="17" y="52"/>
                </a:cubicBezTo>
                <a:cubicBezTo>
                  <a:pt x="17" y="49"/>
                  <a:pt x="17" y="47"/>
                  <a:pt x="17" y="44"/>
                </a:cubicBezTo>
                <a:cubicBezTo>
                  <a:pt x="22" y="38"/>
                  <a:pt x="28" y="33"/>
                  <a:pt x="34" y="29"/>
                </a:cubicBezTo>
                <a:cubicBezTo>
                  <a:pt x="39" y="26"/>
                  <a:pt x="34" y="18"/>
                  <a:pt x="29" y="21"/>
                </a:cubicBezTo>
                <a:cubicBezTo>
                  <a:pt x="25" y="25"/>
                  <a:pt x="21" y="28"/>
                  <a:pt x="16" y="32"/>
                </a:cubicBezTo>
                <a:cubicBezTo>
                  <a:pt x="16" y="27"/>
                  <a:pt x="15" y="21"/>
                  <a:pt x="16" y="1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1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8351839" y="5178426"/>
            <a:ext cx="263525" cy="731838"/>
          </a:xfrm>
          <a:custGeom>
            <a:avLst/>
            <a:gdLst>
              <a:gd name="T0" fmla="*/ 17 w 103"/>
              <a:gd name="T1" fmla="*/ 281 h 285"/>
              <a:gd name="T2" fmla="*/ 87 w 103"/>
              <a:gd name="T3" fmla="*/ 280 h 285"/>
              <a:gd name="T4" fmla="*/ 96 w 103"/>
              <a:gd name="T5" fmla="*/ 145 h 285"/>
              <a:gd name="T6" fmla="*/ 88 w 103"/>
              <a:gd name="T7" fmla="*/ 5 h 285"/>
              <a:gd name="T8" fmla="*/ 16 w 103"/>
              <a:gd name="T9" fmla="*/ 3 h 285"/>
              <a:gd name="T10" fmla="*/ 4 w 103"/>
              <a:gd name="T11" fmla="*/ 212 h 285"/>
              <a:gd name="T12" fmla="*/ 18 w 103"/>
              <a:gd name="T13" fmla="*/ 20 h 285"/>
              <a:gd name="T14" fmla="*/ 80 w 103"/>
              <a:gd name="T15" fmla="*/ 17 h 285"/>
              <a:gd name="T16" fmla="*/ 84 w 103"/>
              <a:gd name="T17" fmla="*/ 96 h 285"/>
              <a:gd name="T18" fmla="*/ 84 w 103"/>
              <a:gd name="T19" fmla="*/ 266 h 285"/>
              <a:gd name="T20" fmla="*/ 33 w 103"/>
              <a:gd name="T21" fmla="*/ 272 h 285"/>
              <a:gd name="T22" fmla="*/ 32 w 103"/>
              <a:gd name="T23" fmla="*/ 260 h 285"/>
              <a:gd name="T24" fmla="*/ 20 w 103"/>
              <a:gd name="T25" fmla="*/ 267 h 285"/>
              <a:gd name="T26" fmla="*/ 27 w 103"/>
              <a:gd name="T27" fmla="*/ 247 h 285"/>
              <a:gd name="T28" fmla="*/ 15 w 103"/>
              <a:gd name="T29" fmla="*/ 249 h 285"/>
              <a:gd name="T30" fmla="*/ 25 w 103"/>
              <a:gd name="T31" fmla="*/ 229 h 285"/>
              <a:gd name="T32" fmla="*/ 15 w 103"/>
              <a:gd name="T33" fmla="*/ 232 h 285"/>
              <a:gd name="T34" fmla="*/ 32 w 103"/>
              <a:gd name="T35" fmla="*/ 207 h 285"/>
              <a:gd name="T36" fmla="*/ 16 w 103"/>
              <a:gd name="T37" fmla="*/ 212 h 285"/>
              <a:gd name="T38" fmla="*/ 35 w 103"/>
              <a:gd name="T39" fmla="*/ 193 h 285"/>
              <a:gd name="T40" fmla="*/ 16 w 103"/>
              <a:gd name="T41" fmla="*/ 196 h 285"/>
              <a:gd name="T42" fmla="*/ 32 w 103"/>
              <a:gd name="T43" fmla="*/ 174 h 285"/>
              <a:gd name="T44" fmla="*/ 16 w 103"/>
              <a:gd name="T45" fmla="*/ 175 h 285"/>
              <a:gd name="T46" fmla="*/ 35 w 103"/>
              <a:gd name="T47" fmla="*/ 149 h 285"/>
              <a:gd name="T48" fmla="*/ 17 w 103"/>
              <a:gd name="T49" fmla="*/ 152 h 285"/>
              <a:gd name="T50" fmla="*/ 30 w 103"/>
              <a:gd name="T51" fmla="*/ 125 h 285"/>
              <a:gd name="T52" fmla="*/ 26 w 103"/>
              <a:gd name="T53" fmla="*/ 117 h 285"/>
              <a:gd name="T54" fmla="*/ 17 w 103"/>
              <a:gd name="T55" fmla="*/ 117 h 285"/>
              <a:gd name="T56" fmla="*/ 34 w 103"/>
              <a:gd name="T57" fmla="*/ 95 h 285"/>
              <a:gd name="T58" fmla="*/ 18 w 103"/>
              <a:gd name="T59" fmla="*/ 95 h 285"/>
              <a:gd name="T60" fmla="*/ 33 w 103"/>
              <a:gd name="T61" fmla="*/ 80 h 285"/>
              <a:gd name="T62" fmla="*/ 18 w 103"/>
              <a:gd name="T63" fmla="*/ 81 h 285"/>
              <a:gd name="T64" fmla="*/ 31 w 103"/>
              <a:gd name="T65" fmla="*/ 56 h 285"/>
              <a:gd name="T66" fmla="*/ 25 w 103"/>
              <a:gd name="T67" fmla="*/ 50 h 285"/>
              <a:gd name="T68" fmla="*/ 19 w 103"/>
              <a:gd name="T69" fmla="*/ 43 h 285"/>
              <a:gd name="T70" fmla="*/ 29 w 103"/>
              <a:gd name="T71" fmla="*/ 23 h 285"/>
              <a:gd name="T72" fmla="*/ 18 w 103"/>
              <a:gd name="T73" fmla="*/ 2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285">
                <a:moveTo>
                  <a:pt x="5" y="262"/>
                </a:moveTo>
                <a:cubicBezTo>
                  <a:pt x="6" y="271"/>
                  <a:pt x="7" y="277"/>
                  <a:pt x="17" y="281"/>
                </a:cubicBezTo>
                <a:cubicBezTo>
                  <a:pt x="26" y="285"/>
                  <a:pt x="39" y="283"/>
                  <a:pt x="49" y="284"/>
                </a:cubicBezTo>
                <a:cubicBezTo>
                  <a:pt x="61" y="284"/>
                  <a:pt x="75" y="285"/>
                  <a:pt x="87" y="280"/>
                </a:cubicBezTo>
                <a:cubicBezTo>
                  <a:pt x="102" y="273"/>
                  <a:pt x="96" y="248"/>
                  <a:pt x="96" y="233"/>
                </a:cubicBezTo>
                <a:cubicBezTo>
                  <a:pt x="96" y="204"/>
                  <a:pt x="96" y="174"/>
                  <a:pt x="96" y="145"/>
                </a:cubicBezTo>
                <a:cubicBezTo>
                  <a:pt x="96" y="115"/>
                  <a:pt x="96" y="85"/>
                  <a:pt x="97" y="55"/>
                </a:cubicBezTo>
                <a:cubicBezTo>
                  <a:pt x="97" y="42"/>
                  <a:pt x="103" y="11"/>
                  <a:pt x="88" y="5"/>
                </a:cubicBezTo>
                <a:cubicBezTo>
                  <a:pt x="78" y="2"/>
                  <a:pt x="62" y="3"/>
                  <a:pt x="51" y="2"/>
                </a:cubicBezTo>
                <a:cubicBezTo>
                  <a:pt x="41" y="1"/>
                  <a:pt x="26" y="0"/>
                  <a:pt x="16" y="3"/>
                </a:cubicBezTo>
                <a:cubicBezTo>
                  <a:pt x="0" y="7"/>
                  <a:pt x="7" y="30"/>
                  <a:pt x="7" y="43"/>
                </a:cubicBezTo>
                <a:cubicBezTo>
                  <a:pt x="6" y="99"/>
                  <a:pt x="3" y="156"/>
                  <a:pt x="4" y="212"/>
                </a:cubicBezTo>
                <a:cubicBezTo>
                  <a:pt x="3" y="228"/>
                  <a:pt x="4" y="245"/>
                  <a:pt x="5" y="262"/>
                </a:cubicBezTo>
                <a:close/>
                <a:moveTo>
                  <a:pt x="18" y="20"/>
                </a:moveTo>
                <a:cubicBezTo>
                  <a:pt x="20" y="11"/>
                  <a:pt x="38" y="13"/>
                  <a:pt x="47" y="14"/>
                </a:cubicBezTo>
                <a:cubicBezTo>
                  <a:pt x="54" y="14"/>
                  <a:pt x="73" y="14"/>
                  <a:pt x="80" y="17"/>
                </a:cubicBezTo>
                <a:cubicBezTo>
                  <a:pt x="87" y="20"/>
                  <a:pt x="85" y="26"/>
                  <a:pt x="85" y="35"/>
                </a:cubicBezTo>
                <a:cubicBezTo>
                  <a:pt x="85" y="55"/>
                  <a:pt x="85" y="76"/>
                  <a:pt x="84" y="96"/>
                </a:cubicBezTo>
                <a:cubicBezTo>
                  <a:pt x="84" y="144"/>
                  <a:pt x="84" y="191"/>
                  <a:pt x="84" y="239"/>
                </a:cubicBezTo>
                <a:cubicBezTo>
                  <a:pt x="84" y="245"/>
                  <a:pt x="86" y="260"/>
                  <a:pt x="84" y="266"/>
                </a:cubicBezTo>
                <a:cubicBezTo>
                  <a:pt x="79" y="275"/>
                  <a:pt x="57" y="272"/>
                  <a:pt x="49" y="272"/>
                </a:cubicBezTo>
                <a:cubicBezTo>
                  <a:pt x="44" y="272"/>
                  <a:pt x="38" y="272"/>
                  <a:pt x="33" y="272"/>
                </a:cubicBezTo>
                <a:cubicBezTo>
                  <a:pt x="35" y="270"/>
                  <a:pt x="36" y="268"/>
                  <a:pt x="38" y="267"/>
                </a:cubicBezTo>
                <a:cubicBezTo>
                  <a:pt x="42" y="262"/>
                  <a:pt x="36" y="256"/>
                  <a:pt x="32" y="260"/>
                </a:cubicBezTo>
                <a:cubicBezTo>
                  <a:pt x="29" y="263"/>
                  <a:pt x="26" y="266"/>
                  <a:pt x="22" y="269"/>
                </a:cubicBezTo>
                <a:cubicBezTo>
                  <a:pt x="21" y="269"/>
                  <a:pt x="20" y="268"/>
                  <a:pt x="20" y="267"/>
                </a:cubicBezTo>
                <a:cubicBezTo>
                  <a:pt x="24" y="262"/>
                  <a:pt x="28" y="258"/>
                  <a:pt x="33" y="253"/>
                </a:cubicBezTo>
                <a:cubicBezTo>
                  <a:pt x="37" y="249"/>
                  <a:pt x="31" y="243"/>
                  <a:pt x="27" y="247"/>
                </a:cubicBezTo>
                <a:cubicBezTo>
                  <a:pt x="23" y="250"/>
                  <a:pt x="20" y="254"/>
                  <a:pt x="16" y="257"/>
                </a:cubicBezTo>
                <a:cubicBezTo>
                  <a:pt x="16" y="255"/>
                  <a:pt x="16" y="252"/>
                  <a:pt x="15" y="249"/>
                </a:cubicBezTo>
                <a:cubicBezTo>
                  <a:pt x="21" y="245"/>
                  <a:pt x="26" y="240"/>
                  <a:pt x="31" y="236"/>
                </a:cubicBezTo>
                <a:cubicBezTo>
                  <a:pt x="36" y="232"/>
                  <a:pt x="29" y="226"/>
                  <a:pt x="25" y="229"/>
                </a:cubicBezTo>
                <a:cubicBezTo>
                  <a:pt x="22" y="232"/>
                  <a:pt x="18" y="235"/>
                  <a:pt x="15" y="238"/>
                </a:cubicBezTo>
                <a:cubicBezTo>
                  <a:pt x="15" y="236"/>
                  <a:pt x="15" y="234"/>
                  <a:pt x="15" y="232"/>
                </a:cubicBezTo>
                <a:cubicBezTo>
                  <a:pt x="23" y="226"/>
                  <a:pt x="31" y="220"/>
                  <a:pt x="39" y="214"/>
                </a:cubicBezTo>
                <a:cubicBezTo>
                  <a:pt x="43" y="210"/>
                  <a:pt x="37" y="204"/>
                  <a:pt x="32" y="207"/>
                </a:cubicBezTo>
                <a:cubicBezTo>
                  <a:pt x="27" y="212"/>
                  <a:pt x="21" y="216"/>
                  <a:pt x="16" y="220"/>
                </a:cubicBezTo>
                <a:cubicBezTo>
                  <a:pt x="16" y="218"/>
                  <a:pt x="16" y="215"/>
                  <a:pt x="16" y="212"/>
                </a:cubicBezTo>
                <a:cubicBezTo>
                  <a:pt x="16" y="211"/>
                  <a:pt x="16" y="209"/>
                  <a:pt x="16" y="208"/>
                </a:cubicBezTo>
                <a:cubicBezTo>
                  <a:pt x="22" y="202"/>
                  <a:pt x="29" y="197"/>
                  <a:pt x="35" y="193"/>
                </a:cubicBezTo>
                <a:cubicBezTo>
                  <a:pt x="40" y="189"/>
                  <a:pt x="36" y="182"/>
                  <a:pt x="31" y="185"/>
                </a:cubicBezTo>
                <a:cubicBezTo>
                  <a:pt x="26" y="188"/>
                  <a:pt x="21" y="192"/>
                  <a:pt x="16" y="196"/>
                </a:cubicBezTo>
                <a:cubicBezTo>
                  <a:pt x="16" y="193"/>
                  <a:pt x="16" y="190"/>
                  <a:pt x="16" y="186"/>
                </a:cubicBezTo>
                <a:cubicBezTo>
                  <a:pt x="22" y="182"/>
                  <a:pt x="27" y="178"/>
                  <a:pt x="32" y="174"/>
                </a:cubicBezTo>
                <a:cubicBezTo>
                  <a:pt x="37" y="170"/>
                  <a:pt x="31" y="164"/>
                  <a:pt x="26" y="167"/>
                </a:cubicBezTo>
                <a:cubicBezTo>
                  <a:pt x="23" y="170"/>
                  <a:pt x="20" y="173"/>
                  <a:pt x="16" y="175"/>
                </a:cubicBezTo>
                <a:cubicBezTo>
                  <a:pt x="16" y="171"/>
                  <a:pt x="16" y="168"/>
                  <a:pt x="16" y="164"/>
                </a:cubicBezTo>
                <a:cubicBezTo>
                  <a:pt x="22" y="159"/>
                  <a:pt x="29" y="153"/>
                  <a:pt x="35" y="149"/>
                </a:cubicBezTo>
                <a:cubicBezTo>
                  <a:pt x="40" y="146"/>
                  <a:pt x="36" y="138"/>
                  <a:pt x="31" y="141"/>
                </a:cubicBezTo>
                <a:cubicBezTo>
                  <a:pt x="26" y="145"/>
                  <a:pt x="21" y="148"/>
                  <a:pt x="17" y="152"/>
                </a:cubicBezTo>
                <a:cubicBezTo>
                  <a:pt x="17" y="147"/>
                  <a:pt x="17" y="142"/>
                  <a:pt x="17" y="136"/>
                </a:cubicBezTo>
                <a:cubicBezTo>
                  <a:pt x="21" y="132"/>
                  <a:pt x="26" y="129"/>
                  <a:pt x="30" y="125"/>
                </a:cubicBezTo>
                <a:cubicBezTo>
                  <a:pt x="32" y="124"/>
                  <a:pt x="33" y="121"/>
                  <a:pt x="32" y="119"/>
                </a:cubicBezTo>
                <a:cubicBezTo>
                  <a:pt x="31" y="117"/>
                  <a:pt x="28" y="116"/>
                  <a:pt x="26" y="117"/>
                </a:cubicBezTo>
                <a:cubicBezTo>
                  <a:pt x="23" y="119"/>
                  <a:pt x="20" y="122"/>
                  <a:pt x="17" y="124"/>
                </a:cubicBezTo>
                <a:cubicBezTo>
                  <a:pt x="17" y="122"/>
                  <a:pt x="17" y="119"/>
                  <a:pt x="17" y="117"/>
                </a:cubicBezTo>
                <a:cubicBezTo>
                  <a:pt x="24" y="111"/>
                  <a:pt x="31" y="107"/>
                  <a:pt x="39" y="103"/>
                </a:cubicBezTo>
                <a:cubicBezTo>
                  <a:pt x="44" y="100"/>
                  <a:pt x="39" y="92"/>
                  <a:pt x="34" y="95"/>
                </a:cubicBezTo>
                <a:cubicBezTo>
                  <a:pt x="28" y="98"/>
                  <a:pt x="23" y="102"/>
                  <a:pt x="18" y="105"/>
                </a:cubicBezTo>
                <a:cubicBezTo>
                  <a:pt x="18" y="102"/>
                  <a:pt x="18" y="98"/>
                  <a:pt x="18" y="95"/>
                </a:cubicBezTo>
                <a:cubicBezTo>
                  <a:pt x="18" y="94"/>
                  <a:pt x="18" y="94"/>
                  <a:pt x="18" y="93"/>
                </a:cubicBezTo>
                <a:cubicBezTo>
                  <a:pt x="23" y="89"/>
                  <a:pt x="28" y="84"/>
                  <a:pt x="33" y="80"/>
                </a:cubicBezTo>
                <a:cubicBezTo>
                  <a:pt x="37" y="76"/>
                  <a:pt x="31" y="70"/>
                  <a:pt x="27" y="73"/>
                </a:cubicBezTo>
                <a:cubicBezTo>
                  <a:pt x="24" y="76"/>
                  <a:pt x="21" y="79"/>
                  <a:pt x="18" y="81"/>
                </a:cubicBezTo>
                <a:cubicBezTo>
                  <a:pt x="18" y="77"/>
                  <a:pt x="18" y="72"/>
                  <a:pt x="18" y="68"/>
                </a:cubicBezTo>
                <a:cubicBezTo>
                  <a:pt x="22" y="64"/>
                  <a:pt x="27" y="60"/>
                  <a:pt x="31" y="56"/>
                </a:cubicBezTo>
                <a:cubicBezTo>
                  <a:pt x="33" y="54"/>
                  <a:pt x="33" y="51"/>
                  <a:pt x="31" y="50"/>
                </a:cubicBezTo>
                <a:cubicBezTo>
                  <a:pt x="29" y="48"/>
                  <a:pt x="27" y="48"/>
                  <a:pt x="25" y="50"/>
                </a:cubicBezTo>
                <a:cubicBezTo>
                  <a:pt x="23" y="51"/>
                  <a:pt x="21" y="53"/>
                  <a:pt x="18" y="55"/>
                </a:cubicBezTo>
                <a:cubicBezTo>
                  <a:pt x="18" y="51"/>
                  <a:pt x="18" y="47"/>
                  <a:pt x="19" y="43"/>
                </a:cubicBezTo>
                <a:cubicBezTo>
                  <a:pt x="24" y="39"/>
                  <a:pt x="30" y="34"/>
                  <a:pt x="36" y="30"/>
                </a:cubicBezTo>
                <a:cubicBezTo>
                  <a:pt x="40" y="26"/>
                  <a:pt x="33" y="19"/>
                  <a:pt x="29" y="23"/>
                </a:cubicBezTo>
                <a:cubicBezTo>
                  <a:pt x="26" y="26"/>
                  <a:pt x="22" y="29"/>
                  <a:pt x="18" y="32"/>
                </a:cubicBezTo>
                <a:cubicBezTo>
                  <a:pt x="18" y="28"/>
                  <a:pt x="17" y="24"/>
                  <a:pt x="18" y="2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2" name="稻壳儿春秋广告/盗版必究        原创来源：http://chn.docer.com/works?userid=199329941#!/work_time"/>
          <p:cNvSpPr/>
          <p:nvPr/>
        </p:nvSpPr>
        <p:spPr bwMode="auto">
          <a:xfrm>
            <a:off x="7612064" y="5181601"/>
            <a:ext cx="1020763" cy="800100"/>
          </a:xfrm>
          <a:custGeom>
            <a:avLst/>
            <a:gdLst>
              <a:gd name="T0" fmla="*/ 392 w 399"/>
              <a:gd name="T1" fmla="*/ 297 h 312"/>
              <a:gd name="T2" fmla="*/ 214 w 399"/>
              <a:gd name="T3" fmla="*/ 299 h 312"/>
              <a:gd name="T4" fmla="*/ 46 w 399"/>
              <a:gd name="T5" fmla="*/ 295 h 312"/>
              <a:gd name="T6" fmla="*/ 23 w 399"/>
              <a:gd name="T7" fmla="*/ 294 h 312"/>
              <a:gd name="T8" fmla="*/ 18 w 399"/>
              <a:gd name="T9" fmla="*/ 273 h 312"/>
              <a:gd name="T10" fmla="*/ 16 w 399"/>
              <a:gd name="T11" fmla="*/ 235 h 312"/>
              <a:gd name="T12" fmla="*/ 16 w 399"/>
              <a:gd name="T13" fmla="*/ 160 h 312"/>
              <a:gd name="T14" fmla="*/ 16 w 399"/>
              <a:gd name="T15" fmla="*/ 8 h 312"/>
              <a:gd name="T16" fmla="*/ 4 w 399"/>
              <a:gd name="T17" fmla="*/ 8 h 312"/>
              <a:gd name="T18" fmla="*/ 4 w 399"/>
              <a:gd name="T19" fmla="*/ 176 h 312"/>
              <a:gd name="T20" fmla="*/ 5 w 399"/>
              <a:gd name="T21" fmla="*/ 255 h 312"/>
              <a:gd name="T22" fmla="*/ 19 w 399"/>
              <a:gd name="T23" fmla="*/ 306 h 312"/>
              <a:gd name="T24" fmla="*/ 52 w 399"/>
              <a:gd name="T25" fmla="*/ 306 h 312"/>
              <a:gd name="T26" fmla="*/ 96 w 399"/>
              <a:gd name="T27" fmla="*/ 307 h 312"/>
              <a:gd name="T28" fmla="*/ 191 w 399"/>
              <a:gd name="T29" fmla="*/ 310 h 312"/>
              <a:gd name="T30" fmla="*/ 392 w 399"/>
              <a:gd name="T31" fmla="*/ 309 h 312"/>
              <a:gd name="T32" fmla="*/ 392 w 399"/>
              <a:gd name="T33" fmla="*/ 297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9" h="312">
                <a:moveTo>
                  <a:pt x="392" y="297"/>
                </a:moveTo>
                <a:cubicBezTo>
                  <a:pt x="333" y="300"/>
                  <a:pt x="273" y="300"/>
                  <a:pt x="214" y="299"/>
                </a:cubicBezTo>
                <a:cubicBezTo>
                  <a:pt x="158" y="298"/>
                  <a:pt x="102" y="294"/>
                  <a:pt x="46" y="295"/>
                </a:cubicBezTo>
                <a:cubicBezTo>
                  <a:pt x="40" y="295"/>
                  <a:pt x="27" y="297"/>
                  <a:pt x="23" y="294"/>
                </a:cubicBezTo>
                <a:cubicBezTo>
                  <a:pt x="17" y="291"/>
                  <a:pt x="18" y="278"/>
                  <a:pt x="18" y="273"/>
                </a:cubicBezTo>
                <a:cubicBezTo>
                  <a:pt x="17" y="260"/>
                  <a:pt x="16" y="248"/>
                  <a:pt x="16" y="235"/>
                </a:cubicBezTo>
                <a:cubicBezTo>
                  <a:pt x="16" y="210"/>
                  <a:pt x="16" y="185"/>
                  <a:pt x="16" y="160"/>
                </a:cubicBezTo>
                <a:cubicBezTo>
                  <a:pt x="16" y="110"/>
                  <a:pt x="17" y="59"/>
                  <a:pt x="16" y="8"/>
                </a:cubicBezTo>
                <a:cubicBezTo>
                  <a:pt x="16" y="0"/>
                  <a:pt x="4" y="0"/>
                  <a:pt x="4" y="8"/>
                </a:cubicBezTo>
                <a:cubicBezTo>
                  <a:pt x="6" y="64"/>
                  <a:pt x="4" y="120"/>
                  <a:pt x="4" y="176"/>
                </a:cubicBezTo>
                <a:cubicBezTo>
                  <a:pt x="4" y="202"/>
                  <a:pt x="4" y="229"/>
                  <a:pt x="5" y="255"/>
                </a:cubicBezTo>
                <a:cubicBezTo>
                  <a:pt x="5" y="271"/>
                  <a:pt x="0" y="300"/>
                  <a:pt x="19" y="306"/>
                </a:cubicBezTo>
                <a:cubicBezTo>
                  <a:pt x="29" y="309"/>
                  <a:pt x="42" y="307"/>
                  <a:pt x="52" y="306"/>
                </a:cubicBezTo>
                <a:cubicBezTo>
                  <a:pt x="67" y="306"/>
                  <a:pt x="81" y="306"/>
                  <a:pt x="96" y="307"/>
                </a:cubicBezTo>
                <a:cubicBezTo>
                  <a:pt x="128" y="308"/>
                  <a:pt x="160" y="309"/>
                  <a:pt x="191" y="310"/>
                </a:cubicBezTo>
                <a:cubicBezTo>
                  <a:pt x="258" y="312"/>
                  <a:pt x="325" y="312"/>
                  <a:pt x="392" y="309"/>
                </a:cubicBezTo>
                <a:cubicBezTo>
                  <a:pt x="399" y="309"/>
                  <a:pt x="399" y="297"/>
                  <a:pt x="392" y="29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39" name="组合 1438"/>
          <p:cNvGrpSpPr/>
          <p:nvPr/>
        </p:nvGrpSpPr>
        <p:grpSpPr>
          <a:xfrm>
            <a:off x="8940801" y="2224089"/>
            <a:ext cx="1095375" cy="987425"/>
            <a:chOff x="8940801" y="2224089"/>
            <a:chExt cx="1095375" cy="987425"/>
          </a:xfrm>
          <a:solidFill>
            <a:schemeClr val="bg2">
              <a:lumMod val="25000"/>
            </a:schemeClr>
          </a:solidFill>
        </p:grpSpPr>
        <p:sp>
          <p:nvSpPr>
            <p:cNvPr id="141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940801" y="2224089"/>
              <a:ext cx="1095375" cy="987425"/>
            </a:xfrm>
            <a:custGeom>
              <a:avLst/>
              <a:gdLst>
                <a:gd name="T0" fmla="*/ 420 w 428"/>
                <a:gd name="T1" fmla="*/ 2 h 385"/>
                <a:gd name="T2" fmla="*/ 217 w 428"/>
                <a:gd name="T3" fmla="*/ 94 h 385"/>
                <a:gd name="T4" fmla="*/ 4 w 428"/>
                <a:gd name="T5" fmla="*/ 198 h 385"/>
                <a:gd name="T6" fmla="*/ 6 w 428"/>
                <a:gd name="T7" fmla="*/ 209 h 385"/>
                <a:gd name="T8" fmla="*/ 144 w 428"/>
                <a:gd name="T9" fmla="*/ 236 h 385"/>
                <a:gd name="T10" fmla="*/ 144 w 428"/>
                <a:gd name="T11" fmla="*/ 377 h 385"/>
                <a:gd name="T12" fmla="*/ 156 w 428"/>
                <a:gd name="T13" fmla="*/ 380 h 385"/>
                <a:gd name="T14" fmla="*/ 230 w 428"/>
                <a:gd name="T15" fmla="*/ 277 h 385"/>
                <a:gd name="T16" fmla="*/ 338 w 428"/>
                <a:gd name="T17" fmla="*/ 345 h 385"/>
                <a:gd name="T18" fmla="*/ 346 w 428"/>
                <a:gd name="T19" fmla="*/ 341 h 385"/>
                <a:gd name="T20" fmla="*/ 384 w 428"/>
                <a:gd name="T21" fmla="*/ 176 h 385"/>
                <a:gd name="T22" fmla="*/ 427 w 428"/>
                <a:gd name="T23" fmla="*/ 9 h 385"/>
                <a:gd name="T24" fmla="*/ 420 w 428"/>
                <a:gd name="T25" fmla="*/ 2 h 385"/>
                <a:gd name="T26" fmla="*/ 185 w 428"/>
                <a:gd name="T27" fmla="*/ 238 h 385"/>
                <a:gd name="T28" fmla="*/ 182 w 428"/>
                <a:gd name="T29" fmla="*/ 243 h 385"/>
                <a:gd name="T30" fmla="*/ 176 w 428"/>
                <a:gd name="T31" fmla="*/ 259 h 385"/>
                <a:gd name="T32" fmla="*/ 156 w 428"/>
                <a:gd name="T33" fmla="*/ 345 h 385"/>
                <a:gd name="T34" fmla="*/ 156 w 428"/>
                <a:gd name="T35" fmla="*/ 232 h 385"/>
                <a:gd name="T36" fmla="*/ 375 w 428"/>
                <a:gd name="T37" fmla="*/ 50 h 385"/>
                <a:gd name="T38" fmla="*/ 242 w 428"/>
                <a:gd name="T39" fmla="*/ 181 h 385"/>
                <a:gd name="T40" fmla="*/ 201 w 428"/>
                <a:gd name="T41" fmla="*/ 221 h 385"/>
                <a:gd name="T42" fmla="*/ 185 w 428"/>
                <a:gd name="T43" fmla="*/ 238 h 385"/>
                <a:gd name="T44" fmla="*/ 390 w 428"/>
                <a:gd name="T45" fmla="*/ 27 h 385"/>
                <a:gd name="T46" fmla="*/ 150 w 428"/>
                <a:gd name="T47" fmla="*/ 226 h 385"/>
                <a:gd name="T48" fmla="*/ 27 w 428"/>
                <a:gd name="T49" fmla="*/ 200 h 385"/>
                <a:gd name="T50" fmla="*/ 217 w 428"/>
                <a:gd name="T51" fmla="*/ 108 h 385"/>
                <a:gd name="T52" fmla="*/ 390 w 428"/>
                <a:gd name="T53" fmla="*/ 27 h 385"/>
                <a:gd name="T54" fmla="*/ 165 w 428"/>
                <a:gd name="T55" fmla="*/ 345 h 385"/>
                <a:gd name="T56" fmla="*/ 183 w 428"/>
                <a:gd name="T57" fmla="*/ 269 h 385"/>
                <a:gd name="T58" fmla="*/ 188 w 428"/>
                <a:gd name="T59" fmla="*/ 251 h 385"/>
                <a:gd name="T60" fmla="*/ 220 w 428"/>
                <a:gd name="T61" fmla="*/ 270 h 385"/>
                <a:gd name="T62" fmla="*/ 165 w 428"/>
                <a:gd name="T63" fmla="*/ 345 h 385"/>
                <a:gd name="T64" fmla="*/ 373 w 428"/>
                <a:gd name="T65" fmla="*/ 173 h 385"/>
                <a:gd name="T66" fmla="*/ 336 w 428"/>
                <a:gd name="T67" fmla="*/ 329 h 385"/>
                <a:gd name="T68" fmla="*/ 194 w 428"/>
                <a:gd name="T69" fmla="*/ 241 h 385"/>
                <a:gd name="T70" fmla="*/ 195 w 428"/>
                <a:gd name="T71" fmla="*/ 239 h 385"/>
                <a:gd name="T72" fmla="*/ 214 w 428"/>
                <a:gd name="T73" fmla="*/ 221 h 385"/>
                <a:gd name="T74" fmla="*/ 256 w 428"/>
                <a:gd name="T75" fmla="*/ 180 h 385"/>
                <a:gd name="T76" fmla="*/ 411 w 428"/>
                <a:gd name="T77" fmla="*/ 27 h 385"/>
                <a:gd name="T78" fmla="*/ 373 w 428"/>
                <a:gd name="T79" fmla="*/ 17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8" h="385">
                  <a:moveTo>
                    <a:pt x="420" y="2"/>
                  </a:moveTo>
                  <a:cubicBezTo>
                    <a:pt x="350" y="28"/>
                    <a:pt x="285" y="63"/>
                    <a:pt x="217" y="94"/>
                  </a:cubicBezTo>
                  <a:cubicBezTo>
                    <a:pt x="146" y="127"/>
                    <a:pt x="75" y="164"/>
                    <a:pt x="4" y="198"/>
                  </a:cubicBezTo>
                  <a:cubicBezTo>
                    <a:pt x="0" y="200"/>
                    <a:pt x="1" y="208"/>
                    <a:pt x="6" y="209"/>
                  </a:cubicBezTo>
                  <a:cubicBezTo>
                    <a:pt x="52" y="216"/>
                    <a:pt x="98" y="226"/>
                    <a:pt x="144" y="236"/>
                  </a:cubicBezTo>
                  <a:cubicBezTo>
                    <a:pt x="145" y="283"/>
                    <a:pt x="144" y="330"/>
                    <a:pt x="144" y="377"/>
                  </a:cubicBezTo>
                  <a:cubicBezTo>
                    <a:pt x="144" y="383"/>
                    <a:pt x="152" y="385"/>
                    <a:pt x="156" y="380"/>
                  </a:cubicBezTo>
                  <a:cubicBezTo>
                    <a:pt x="180" y="345"/>
                    <a:pt x="204" y="310"/>
                    <a:pt x="230" y="277"/>
                  </a:cubicBezTo>
                  <a:cubicBezTo>
                    <a:pt x="267" y="298"/>
                    <a:pt x="303" y="320"/>
                    <a:pt x="338" y="345"/>
                  </a:cubicBezTo>
                  <a:cubicBezTo>
                    <a:pt x="341" y="347"/>
                    <a:pt x="346" y="345"/>
                    <a:pt x="346" y="341"/>
                  </a:cubicBezTo>
                  <a:cubicBezTo>
                    <a:pt x="357" y="285"/>
                    <a:pt x="368" y="231"/>
                    <a:pt x="384" y="176"/>
                  </a:cubicBezTo>
                  <a:cubicBezTo>
                    <a:pt x="400" y="121"/>
                    <a:pt x="415" y="65"/>
                    <a:pt x="427" y="9"/>
                  </a:cubicBezTo>
                  <a:cubicBezTo>
                    <a:pt x="428" y="5"/>
                    <a:pt x="424" y="0"/>
                    <a:pt x="420" y="2"/>
                  </a:cubicBezTo>
                  <a:close/>
                  <a:moveTo>
                    <a:pt x="185" y="238"/>
                  </a:moveTo>
                  <a:cubicBezTo>
                    <a:pt x="183" y="239"/>
                    <a:pt x="182" y="241"/>
                    <a:pt x="182" y="243"/>
                  </a:cubicBezTo>
                  <a:cubicBezTo>
                    <a:pt x="180" y="248"/>
                    <a:pt x="178" y="253"/>
                    <a:pt x="176" y="259"/>
                  </a:cubicBezTo>
                  <a:cubicBezTo>
                    <a:pt x="169" y="288"/>
                    <a:pt x="164" y="317"/>
                    <a:pt x="156" y="345"/>
                  </a:cubicBezTo>
                  <a:cubicBezTo>
                    <a:pt x="156" y="308"/>
                    <a:pt x="157" y="270"/>
                    <a:pt x="156" y="232"/>
                  </a:cubicBezTo>
                  <a:cubicBezTo>
                    <a:pt x="227" y="170"/>
                    <a:pt x="301" y="109"/>
                    <a:pt x="375" y="50"/>
                  </a:cubicBezTo>
                  <a:cubicBezTo>
                    <a:pt x="331" y="93"/>
                    <a:pt x="286" y="137"/>
                    <a:pt x="242" y="181"/>
                  </a:cubicBezTo>
                  <a:cubicBezTo>
                    <a:pt x="228" y="194"/>
                    <a:pt x="214" y="208"/>
                    <a:pt x="201" y="221"/>
                  </a:cubicBezTo>
                  <a:cubicBezTo>
                    <a:pt x="194" y="228"/>
                    <a:pt x="189" y="233"/>
                    <a:pt x="185" y="238"/>
                  </a:cubicBezTo>
                  <a:close/>
                  <a:moveTo>
                    <a:pt x="390" y="27"/>
                  </a:moveTo>
                  <a:cubicBezTo>
                    <a:pt x="308" y="91"/>
                    <a:pt x="228" y="157"/>
                    <a:pt x="150" y="226"/>
                  </a:cubicBezTo>
                  <a:cubicBezTo>
                    <a:pt x="109" y="216"/>
                    <a:pt x="69" y="207"/>
                    <a:pt x="27" y="200"/>
                  </a:cubicBezTo>
                  <a:cubicBezTo>
                    <a:pt x="90" y="169"/>
                    <a:pt x="153" y="137"/>
                    <a:pt x="217" y="108"/>
                  </a:cubicBezTo>
                  <a:cubicBezTo>
                    <a:pt x="275" y="81"/>
                    <a:pt x="331" y="51"/>
                    <a:pt x="390" y="27"/>
                  </a:cubicBezTo>
                  <a:close/>
                  <a:moveTo>
                    <a:pt x="165" y="345"/>
                  </a:moveTo>
                  <a:cubicBezTo>
                    <a:pt x="172" y="320"/>
                    <a:pt x="177" y="294"/>
                    <a:pt x="183" y="269"/>
                  </a:cubicBezTo>
                  <a:cubicBezTo>
                    <a:pt x="185" y="263"/>
                    <a:pt x="186" y="257"/>
                    <a:pt x="188" y="251"/>
                  </a:cubicBezTo>
                  <a:cubicBezTo>
                    <a:pt x="199" y="258"/>
                    <a:pt x="210" y="264"/>
                    <a:pt x="220" y="270"/>
                  </a:cubicBezTo>
                  <a:cubicBezTo>
                    <a:pt x="201" y="295"/>
                    <a:pt x="183" y="320"/>
                    <a:pt x="165" y="345"/>
                  </a:cubicBezTo>
                  <a:close/>
                  <a:moveTo>
                    <a:pt x="373" y="173"/>
                  </a:moveTo>
                  <a:cubicBezTo>
                    <a:pt x="358" y="225"/>
                    <a:pt x="347" y="276"/>
                    <a:pt x="336" y="329"/>
                  </a:cubicBezTo>
                  <a:cubicBezTo>
                    <a:pt x="291" y="298"/>
                    <a:pt x="242" y="270"/>
                    <a:pt x="194" y="241"/>
                  </a:cubicBezTo>
                  <a:cubicBezTo>
                    <a:pt x="195" y="240"/>
                    <a:pt x="195" y="240"/>
                    <a:pt x="195" y="239"/>
                  </a:cubicBezTo>
                  <a:cubicBezTo>
                    <a:pt x="201" y="233"/>
                    <a:pt x="208" y="227"/>
                    <a:pt x="214" y="221"/>
                  </a:cubicBezTo>
                  <a:cubicBezTo>
                    <a:pt x="228" y="207"/>
                    <a:pt x="242" y="194"/>
                    <a:pt x="256" y="180"/>
                  </a:cubicBezTo>
                  <a:cubicBezTo>
                    <a:pt x="307" y="129"/>
                    <a:pt x="359" y="78"/>
                    <a:pt x="411" y="27"/>
                  </a:cubicBezTo>
                  <a:cubicBezTo>
                    <a:pt x="400" y="76"/>
                    <a:pt x="386" y="124"/>
                    <a:pt x="37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4" name="稻壳儿春秋广告/盗版必究        原创来源：http://chn.docer.com/works?userid=199329941#!/work_time"/>
            <p:cNvSpPr/>
            <p:nvPr/>
          </p:nvSpPr>
          <p:spPr bwMode="auto">
            <a:xfrm>
              <a:off x="9194801" y="2641601"/>
              <a:ext cx="147638" cy="95250"/>
            </a:xfrm>
            <a:custGeom>
              <a:avLst/>
              <a:gdLst>
                <a:gd name="T0" fmla="*/ 10 w 58"/>
                <a:gd name="T1" fmla="*/ 34 h 37"/>
                <a:gd name="T2" fmla="*/ 53 w 58"/>
                <a:gd name="T3" fmla="*/ 10 h 37"/>
                <a:gd name="T4" fmla="*/ 49 w 58"/>
                <a:gd name="T5" fmla="*/ 2 h 37"/>
                <a:gd name="T6" fmla="*/ 5 w 58"/>
                <a:gd name="T7" fmla="*/ 26 h 37"/>
                <a:gd name="T8" fmla="*/ 10 w 58"/>
                <a:gd name="T9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7">
                  <a:moveTo>
                    <a:pt x="10" y="34"/>
                  </a:moveTo>
                  <a:cubicBezTo>
                    <a:pt x="24" y="26"/>
                    <a:pt x="39" y="18"/>
                    <a:pt x="53" y="10"/>
                  </a:cubicBezTo>
                  <a:cubicBezTo>
                    <a:pt x="58" y="7"/>
                    <a:pt x="54" y="0"/>
                    <a:pt x="49" y="2"/>
                  </a:cubicBezTo>
                  <a:cubicBezTo>
                    <a:pt x="34" y="10"/>
                    <a:pt x="20" y="18"/>
                    <a:pt x="5" y="26"/>
                  </a:cubicBezTo>
                  <a:cubicBezTo>
                    <a:pt x="0" y="29"/>
                    <a:pt x="5" y="37"/>
                    <a:pt x="1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5" name="稻壳儿春秋广告/盗版必究        原创来源：http://chn.docer.com/works?userid=199329941#!/work_time"/>
            <p:cNvSpPr/>
            <p:nvPr/>
          </p:nvSpPr>
          <p:spPr bwMode="auto">
            <a:xfrm>
              <a:off x="9258301" y="2690814"/>
              <a:ext cx="92075" cy="61913"/>
            </a:xfrm>
            <a:custGeom>
              <a:avLst/>
              <a:gdLst>
                <a:gd name="T0" fmla="*/ 26 w 36"/>
                <a:gd name="T1" fmla="*/ 3 h 24"/>
                <a:gd name="T2" fmla="*/ 6 w 36"/>
                <a:gd name="T3" fmla="*/ 13 h 24"/>
                <a:gd name="T4" fmla="*/ 10 w 36"/>
                <a:gd name="T5" fmla="*/ 21 h 24"/>
                <a:gd name="T6" fmla="*/ 30 w 36"/>
                <a:gd name="T7" fmla="*/ 11 h 24"/>
                <a:gd name="T8" fmla="*/ 26 w 36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26" y="3"/>
                  </a:moveTo>
                  <a:cubicBezTo>
                    <a:pt x="19" y="6"/>
                    <a:pt x="12" y="10"/>
                    <a:pt x="6" y="13"/>
                  </a:cubicBezTo>
                  <a:cubicBezTo>
                    <a:pt x="0" y="16"/>
                    <a:pt x="5" y="24"/>
                    <a:pt x="10" y="21"/>
                  </a:cubicBezTo>
                  <a:cubicBezTo>
                    <a:pt x="17" y="18"/>
                    <a:pt x="24" y="14"/>
                    <a:pt x="30" y="11"/>
                  </a:cubicBezTo>
                  <a:cubicBezTo>
                    <a:pt x="36" y="8"/>
                    <a:pt x="31" y="0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31" name="组合 1430"/>
          <p:cNvGrpSpPr/>
          <p:nvPr/>
        </p:nvGrpSpPr>
        <p:grpSpPr>
          <a:xfrm>
            <a:off x="8931276" y="801689"/>
            <a:ext cx="1112838" cy="979487"/>
            <a:chOff x="8931276" y="801689"/>
            <a:chExt cx="1112838" cy="979487"/>
          </a:xfrm>
          <a:solidFill>
            <a:schemeClr val="bg2">
              <a:lumMod val="25000"/>
            </a:schemeClr>
          </a:solidFill>
        </p:grpSpPr>
        <p:sp>
          <p:nvSpPr>
            <p:cNvPr id="141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066214" y="946151"/>
              <a:ext cx="977900" cy="835025"/>
            </a:xfrm>
            <a:custGeom>
              <a:avLst/>
              <a:gdLst>
                <a:gd name="T0" fmla="*/ 370 w 382"/>
                <a:gd name="T1" fmla="*/ 216 h 326"/>
                <a:gd name="T2" fmla="*/ 331 w 382"/>
                <a:gd name="T3" fmla="*/ 188 h 326"/>
                <a:gd name="T4" fmla="*/ 309 w 382"/>
                <a:gd name="T5" fmla="*/ 180 h 326"/>
                <a:gd name="T6" fmla="*/ 281 w 382"/>
                <a:gd name="T7" fmla="*/ 129 h 326"/>
                <a:gd name="T8" fmla="*/ 218 w 382"/>
                <a:gd name="T9" fmla="*/ 56 h 326"/>
                <a:gd name="T10" fmla="*/ 157 w 382"/>
                <a:gd name="T11" fmla="*/ 77 h 326"/>
                <a:gd name="T12" fmla="*/ 51 w 382"/>
                <a:gd name="T13" fmla="*/ 14 h 326"/>
                <a:gd name="T14" fmla="*/ 53 w 382"/>
                <a:gd name="T15" fmla="*/ 84 h 326"/>
                <a:gd name="T16" fmla="*/ 102 w 382"/>
                <a:gd name="T17" fmla="*/ 135 h 326"/>
                <a:gd name="T18" fmla="*/ 189 w 382"/>
                <a:gd name="T19" fmla="*/ 228 h 326"/>
                <a:gd name="T20" fmla="*/ 228 w 382"/>
                <a:gd name="T21" fmla="*/ 258 h 326"/>
                <a:gd name="T22" fmla="*/ 238 w 382"/>
                <a:gd name="T23" fmla="*/ 281 h 326"/>
                <a:gd name="T24" fmla="*/ 271 w 382"/>
                <a:gd name="T25" fmla="*/ 324 h 326"/>
                <a:gd name="T26" fmla="*/ 309 w 382"/>
                <a:gd name="T27" fmla="*/ 298 h 326"/>
                <a:gd name="T28" fmla="*/ 371 w 382"/>
                <a:gd name="T29" fmla="*/ 217 h 326"/>
                <a:gd name="T30" fmla="*/ 184 w 382"/>
                <a:gd name="T31" fmla="*/ 215 h 326"/>
                <a:gd name="T32" fmla="*/ 132 w 382"/>
                <a:gd name="T33" fmla="*/ 164 h 326"/>
                <a:gd name="T34" fmla="*/ 63 w 382"/>
                <a:gd name="T35" fmla="*/ 77 h 326"/>
                <a:gd name="T36" fmla="*/ 33 w 382"/>
                <a:gd name="T37" fmla="*/ 21 h 326"/>
                <a:gd name="T38" fmla="*/ 60 w 382"/>
                <a:gd name="T39" fmla="*/ 40 h 326"/>
                <a:gd name="T40" fmla="*/ 132 w 382"/>
                <a:gd name="T41" fmla="*/ 100 h 326"/>
                <a:gd name="T42" fmla="*/ 167 w 382"/>
                <a:gd name="T43" fmla="*/ 86 h 326"/>
                <a:gd name="T44" fmla="*/ 203 w 382"/>
                <a:gd name="T45" fmla="*/ 78 h 326"/>
                <a:gd name="T46" fmla="*/ 269 w 382"/>
                <a:gd name="T47" fmla="*/ 131 h 326"/>
                <a:gd name="T48" fmla="*/ 293 w 382"/>
                <a:gd name="T49" fmla="*/ 192 h 326"/>
                <a:gd name="T50" fmla="*/ 247 w 382"/>
                <a:gd name="T51" fmla="*/ 236 h 326"/>
                <a:gd name="T52" fmla="*/ 241 w 382"/>
                <a:gd name="T53" fmla="*/ 262 h 326"/>
                <a:gd name="T54" fmla="*/ 276 w 382"/>
                <a:gd name="T55" fmla="*/ 223 h 326"/>
                <a:gd name="T56" fmla="*/ 317 w 382"/>
                <a:gd name="T57" fmla="*/ 198 h 326"/>
                <a:gd name="T58" fmla="*/ 247 w 382"/>
                <a:gd name="T59" fmla="*/ 270 h 326"/>
                <a:gd name="T60" fmla="*/ 276 w 382"/>
                <a:gd name="T61" fmla="*/ 312 h 326"/>
                <a:gd name="T62" fmla="*/ 313 w 382"/>
                <a:gd name="T63" fmla="*/ 221 h 326"/>
                <a:gd name="T64" fmla="*/ 334 w 382"/>
                <a:gd name="T65" fmla="*/ 201 h 326"/>
                <a:gd name="T66" fmla="*/ 276 w 382"/>
                <a:gd name="T67" fmla="*/ 31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2" h="326">
                  <a:moveTo>
                    <a:pt x="371" y="217"/>
                  </a:moveTo>
                  <a:cubicBezTo>
                    <a:pt x="371" y="217"/>
                    <a:pt x="371" y="217"/>
                    <a:pt x="370" y="216"/>
                  </a:cubicBezTo>
                  <a:cubicBezTo>
                    <a:pt x="360" y="206"/>
                    <a:pt x="348" y="196"/>
                    <a:pt x="337" y="188"/>
                  </a:cubicBezTo>
                  <a:cubicBezTo>
                    <a:pt x="335" y="187"/>
                    <a:pt x="332" y="187"/>
                    <a:pt x="331" y="188"/>
                  </a:cubicBezTo>
                  <a:cubicBezTo>
                    <a:pt x="329" y="189"/>
                    <a:pt x="328" y="190"/>
                    <a:pt x="327" y="190"/>
                  </a:cubicBezTo>
                  <a:cubicBezTo>
                    <a:pt x="322" y="185"/>
                    <a:pt x="317" y="179"/>
                    <a:pt x="309" y="180"/>
                  </a:cubicBezTo>
                  <a:cubicBezTo>
                    <a:pt x="307" y="181"/>
                    <a:pt x="306" y="182"/>
                    <a:pt x="304" y="183"/>
                  </a:cubicBezTo>
                  <a:cubicBezTo>
                    <a:pt x="292" y="166"/>
                    <a:pt x="287" y="149"/>
                    <a:pt x="281" y="129"/>
                  </a:cubicBezTo>
                  <a:cubicBezTo>
                    <a:pt x="276" y="112"/>
                    <a:pt x="266" y="97"/>
                    <a:pt x="253" y="84"/>
                  </a:cubicBezTo>
                  <a:cubicBezTo>
                    <a:pt x="244" y="74"/>
                    <a:pt x="232" y="58"/>
                    <a:pt x="218" y="56"/>
                  </a:cubicBezTo>
                  <a:cubicBezTo>
                    <a:pt x="208" y="54"/>
                    <a:pt x="200" y="59"/>
                    <a:pt x="195" y="67"/>
                  </a:cubicBezTo>
                  <a:cubicBezTo>
                    <a:pt x="181" y="58"/>
                    <a:pt x="164" y="63"/>
                    <a:pt x="157" y="77"/>
                  </a:cubicBezTo>
                  <a:cubicBezTo>
                    <a:pt x="145" y="72"/>
                    <a:pt x="131" y="76"/>
                    <a:pt x="124" y="88"/>
                  </a:cubicBezTo>
                  <a:cubicBezTo>
                    <a:pt x="99" y="64"/>
                    <a:pt x="78" y="35"/>
                    <a:pt x="51" y="14"/>
                  </a:cubicBezTo>
                  <a:cubicBezTo>
                    <a:pt x="31" y="0"/>
                    <a:pt x="0" y="13"/>
                    <a:pt x="13" y="39"/>
                  </a:cubicBezTo>
                  <a:cubicBezTo>
                    <a:pt x="21" y="57"/>
                    <a:pt x="39" y="70"/>
                    <a:pt x="53" y="84"/>
                  </a:cubicBezTo>
                  <a:cubicBezTo>
                    <a:pt x="62" y="93"/>
                    <a:pt x="71" y="103"/>
                    <a:pt x="81" y="113"/>
                  </a:cubicBezTo>
                  <a:cubicBezTo>
                    <a:pt x="88" y="120"/>
                    <a:pt x="95" y="128"/>
                    <a:pt x="102" y="135"/>
                  </a:cubicBezTo>
                  <a:cubicBezTo>
                    <a:pt x="91" y="168"/>
                    <a:pt x="103" y="200"/>
                    <a:pt x="136" y="215"/>
                  </a:cubicBezTo>
                  <a:cubicBezTo>
                    <a:pt x="153" y="222"/>
                    <a:pt x="171" y="225"/>
                    <a:pt x="189" y="228"/>
                  </a:cubicBezTo>
                  <a:cubicBezTo>
                    <a:pt x="206" y="231"/>
                    <a:pt x="218" y="242"/>
                    <a:pt x="230" y="254"/>
                  </a:cubicBezTo>
                  <a:cubicBezTo>
                    <a:pt x="229" y="255"/>
                    <a:pt x="228" y="257"/>
                    <a:pt x="228" y="258"/>
                  </a:cubicBezTo>
                  <a:cubicBezTo>
                    <a:pt x="226" y="266"/>
                    <a:pt x="234" y="273"/>
                    <a:pt x="239" y="279"/>
                  </a:cubicBezTo>
                  <a:cubicBezTo>
                    <a:pt x="239" y="279"/>
                    <a:pt x="238" y="280"/>
                    <a:pt x="238" y="281"/>
                  </a:cubicBezTo>
                  <a:cubicBezTo>
                    <a:pt x="236" y="283"/>
                    <a:pt x="235" y="287"/>
                    <a:pt x="238" y="289"/>
                  </a:cubicBezTo>
                  <a:cubicBezTo>
                    <a:pt x="249" y="301"/>
                    <a:pt x="260" y="313"/>
                    <a:pt x="271" y="324"/>
                  </a:cubicBezTo>
                  <a:cubicBezTo>
                    <a:pt x="273" y="326"/>
                    <a:pt x="276" y="326"/>
                    <a:pt x="278" y="325"/>
                  </a:cubicBezTo>
                  <a:cubicBezTo>
                    <a:pt x="290" y="320"/>
                    <a:pt x="300" y="307"/>
                    <a:pt x="309" y="298"/>
                  </a:cubicBezTo>
                  <a:cubicBezTo>
                    <a:pt x="320" y="286"/>
                    <a:pt x="331" y="275"/>
                    <a:pt x="342" y="264"/>
                  </a:cubicBezTo>
                  <a:cubicBezTo>
                    <a:pt x="351" y="255"/>
                    <a:pt x="382" y="233"/>
                    <a:pt x="371" y="217"/>
                  </a:cubicBezTo>
                  <a:close/>
                  <a:moveTo>
                    <a:pt x="238" y="245"/>
                  </a:moveTo>
                  <a:cubicBezTo>
                    <a:pt x="222" y="229"/>
                    <a:pt x="207" y="219"/>
                    <a:pt x="184" y="215"/>
                  </a:cubicBezTo>
                  <a:cubicBezTo>
                    <a:pt x="145" y="209"/>
                    <a:pt x="98" y="191"/>
                    <a:pt x="112" y="145"/>
                  </a:cubicBezTo>
                  <a:cubicBezTo>
                    <a:pt x="118" y="151"/>
                    <a:pt x="125" y="158"/>
                    <a:pt x="132" y="164"/>
                  </a:cubicBezTo>
                  <a:cubicBezTo>
                    <a:pt x="137" y="170"/>
                    <a:pt x="146" y="161"/>
                    <a:pt x="140" y="156"/>
                  </a:cubicBezTo>
                  <a:cubicBezTo>
                    <a:pt x="114" y="130"/>
                    <a:pt x="89" y="103"/>
                    <a:pt x="63" y="77"/>
                  </a:cubicBezTo>
                  <a:cubicBezTo>
                    <a:pt x="52" y="66"/>
                    <a:pt x="34" y="54"/>
                    <a:pt x="27" y="40"/>
                  </a:cubicBezTo>
                  <a:cubicBezTo>
                    <a:pt x="22" y="31"/>
                    <a:pt x="21" y="22"/>
                    <a:pt x="33" y="21"/>
                  </a:cubicBezTo>
                  <a:cubicBezTo>
                    <a:pt x="40" y="21"/>
                    <a:pt x="42" y="23"/>
                    <a:pt x="48" y="27"/>
                  </a:cubicBezTo>
                  <a:cubicBezTo>
                    <a:pt x="52" y="31"/>
                    <a:pt x="56" y="36"/>
                    <a:pt x="60" y="40"/>
                  </a:cubicBezTo>
                  <a:cubicBezTo>
                    <a:pt x="81" y="61"/>
                    <a:pt x="100" y="83"/>
                    <a:pt x="122" y="103"/>
                  </a:cubicBezTo>
                  <a:cubicBezTo>
                    <a:pt x="125" y="106"/>
                    <a:pt x="131" y="105"/>
                    <a:pt x="132" y="100"/>
                  </a:cubicBezTo>
                  <a:cubicBezTo>
                    <a:pt x="135" y="88"/>
                    <a:pt x="143" y="85"/>
                    <a:pt x="157" y="91"/>
                  </a:cubicBezTo>
                  <a:cubicBezTo>
                    <a:pt x="161" y="94"/>
                    <a:pt x="166" y="92"/>
                    <a:pt x="167" y="86"/>
                  </a:cubicBezTo>
                  <a:cubicBezTo>
                    <a:pt x="170" y="74"/>
                    <a:pt x="179" y="72"/>
                    <a:pt x="193" y="81"/>
                  </a:cubicBezTo>
                  <a:cubicBezTo>
                    <a:pt x="196" y="84"/>
                    <a:pt x="202" y="83"/>
                    <a:pt x="203" y="78"/>
                  </a:cubicBezTo>
                  <a:cubicBezTo>
                    <a:pt x="210" y="52"/>
                    <a:pt x="239" y="86"/>
                    <a:pt x="246" y="93"/>
                  </a:cubicBezTo>
                  <a:cubicBezTo>
                    <a:pt x="256" y="104"/>
                    <a:pt x="264" y="116"/>
                    <a:pt x="269" y="131"/>
                  </a:cubicBezTo>
                  <a:cubicBezTo>
                    <a:pt x="277" y="152"/>
                    <a:pt x="281" y="172"/>
                    <a:pt x="295" y="191"/>
                  </a:cubicBezTo>
                  <a:cubicBezTo>
                    <a:pt x="294" y="191"/>
                    <a:pt x="293" y="192"/>
                    <a:pt x="293" y="192"/>
                  </a:cubicBezTo>
                  <a:cubicBezTo>
                    <a:pt x="284" y="199"/>
                    <a:pt x="276" y="207"/>
                    <a:pt x="268" y="215"/>
                  </a:cubicBezTo>
                  <a:cubicBezTo>
                    <a:pt x="261" y="222"/>
                    <a:pt x="254" y="229"/>
                    <a:pt x="247" y="236"/>
                  </a:cubicBezTo>
                  <a:cubicBezTo>
                    <a:pt x="245" y="239"/>
                    <a:pt x="241" y="242"/>
                    <a:pt x="238" y="245"/>
                  </a:cubicBezTo>
                  <a:close/>
                  <a:moveTo>
                    <a:pt x="241" y="262"/>
                  </a:moveTo>
                  <a:cubicBezTo>
                    <a:pt x="241" y="259"/>
                    <a:pt x="246" y="255"/>
                    <a:pt x="249" y="252"/>
                  </a:cubicBezTo>
                  <a:cubicBezTo>
                    <a:pt x="258" y="242"/>
                    <a:pt x="267" y="232"/>
                    <a:pt x="276" y="223"/>
                  </a:cubicBezTo>
                  <a:cubicBezTo>
                    <a:pt x="286" y="213"/>
                    <a:pt x="297" y="204"/>
                    <a:pt x="308" y="196"/>
                  </a:cubicBezTo>
                  <a:cubicBezTo>
                    <a:pt x="314" y="191"/>
                    <a:pt x="313" y="193"/>
                    <a:pt x="317" y="198"/>
                  </a:cubicBezTo>
                  <a:cubicBezTo>
                    <a:pt x="308" y="207"/>
                    <a:pt x="300" y="218"/>
                    <a:pt x="292" y="226"/>
                  </a:cubicBezTo>
                  <a:cubicBezTo>
                    <a:pt x="277" y="241"/>
                    <a:pt x="262" y="254"/>
                    <a:pt x="247" y="270"/>
                  </a:cubicBezTo>
                  <a:cubicBezTo>
                    <a:pt x="245" y="267"/>
                    <a:pt x="241" y="262"/>
                    <a:pt x="241" y="262"/>
                  </a:cubicBezTo>
                  <a:close/>
                  <a:moveTo>
                    <a:pt x="276" y="312"/>
                  </a:moveTo>
                  <a:cubicBezTo>
                    <a:pt x="267" y="303"/>
                    <a:pt x="259" y="294"/>
                    <a:pt x="250" y="285"/>
                  </a:cubicBezTo>
                  <a:cubicBezTo>
                    <a:pt x="270" y="262"/>
                    <a:pt x="293" y="243"/>
                    <a:pt x="313" y="221"/>
                  </a:cubicBezTo>
                  <a:cubicBezTo>
                    <a:pt x="318" y="217"/>
                    <a:pt x="322" y="212"/>
                    <a:pt x="326" y="208"/>
                  </a:cubicBezTo>
                  <a:cubicBezTo>
                    <a:pt x="329" y="205"/>
                    <a:pt x="334" y="201"/>
                    <a:pt x="334" y="201"/>
                  </a:cubicBezTo>
                  <a:cubicBezTo>
                    <a:pt x="339" y="201"/>
                    <a:pt x="358" y="221"/>
                    <a:pt x="362" y="225"/>
                  </a:cubicBezTo>
                  <a:cubicBezTo>
                    <a:pt x="363" y="227"/>
                    <a:pt x="295" y="297"/>
                    <a:pt x="276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742489" y="1627189"/>
              <a:ext cx="76200" cy="84138"/>
            </a:xfrm>
            <a:custGeom>
              <a:avLst/>
              <a:gdLst>
                <a:gd name="T0" fmla="*/ 5 w 30"/>
                <a:gd name="T1" fmla="*/ 9 h 33"/>
                <a:gd name="T2" fmla="*/ 4 w 30"/>
                <a:gd name="T3" fmla="*/ 9 h 33"/>
                <a:gd name="T4" fmla="*/ 4 w 30"/>
                <a:gd name="T5" fmla="*/ 10 h 33"/>
                <a:gd name="T6" fmla="*/ 7 w 30"/>
                <a:gd name="T7" fmla="*/ 29 h 33"/>
                <a:gd name="T8" fmla="*/ 26 w 30"/>
                <a:gd name="T9" fmla="*/ 25 h 33"/>
                <a:gd name="T10" fmla="*/ 23 w 30"/>
                <a:gd name="T11" fmla="*/ 5 h 33"/>
                <a:gd name="T12" fmla="*/ 5 w 30"/>
                <a:gd name="T13" fmla="*/ 9 h 33"/>
                <a:gd name="T14" fmla="*/ 18 w 30"/>
                <a:gd name="T15" fmla="*/ 20 h 33"/>
                <a:gd name="T16" fmla="*/ 12 w 30"/>
                <a:gd name="T17" fmla="*/ 22 h 33"/>
                <a:gd name="T18" fmla="*/ 12 w 30"/>
                <a:gd name="T19" fmla="*/ 14 h 33"/>
                <a:gd name="T20" fmla="*/ 18 w 30"/>
                <a:gd name="T21" fmla="*/ 13 h 33"/>
                <a:gd name="T22" fmla="*/ 18 w 30"/>
                <a:gd name="T23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3">
                  <a:moveTo>
                    <a:pt x="5" y="9"/>
                  </a:moveTo>
                  <a:cubicBezTo>
                    <a:pt x="5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7"/>
                    <a:pt x="0" y="25"/>
                    <a:pt x="7" y="29"/>
                  </a:cubicBezTo>
                  <a:cubicBezTo>
                    <a:pt x="13" y="33"/>
                    <a:pt x="22" y="31"/>
                    <a:pt x="26" y="25"/>
                  </a:cubicBezTo>
                  <a:cubicBezTo>
                    <a:pt x="30" y="19"/>
                    <a:pt x="28" y="10"/>
                    <a:pt x="23" y="5"/>
                  </a:cubicBezTo>
                  <a:cubicBezTo>
                    <a:pt x="17" y="0"/>
                    <a:pt x="9" y="3"/>
                    <a:pt x="5" y="9"/>
                  </a:cubicBezTo>
                  <a:close/>
                  <a:moveTo>
                    <a:pt x="18" y="20"/>
                  </a:moveTo>
                  <a:cubicBezTo>
                    <a:pt x="17" y="22"/>
                    <a:pt x="14" y="23"/>
                    <a:pt x="12" y="22"/>
                  </a:cubicBezTo>
                  <a:cubicBezTo>
                    <a:pt x="9" y="20"/>
                    <a:pt x="10" y="16"/>
                    <a:pt x="12" y="14"/>
                  </a:cubicBezTo>
                  <a:cubicBezTo>
                    <a:pt x="13" y="12"/>
                    <a:pt x="16" y="11"/>
                    <a:pt x="18" y="13"/>
                  </a:cubicBezTo>
                  <a:cubicBezTo>
                    <a:pt x="19" y="15"/>
                    <a:pt x="20" y="18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8" name="稻壳儿春秋广告/盗版必究        原创来源：http://chn.docer.com/works?userid=199329941#!/work_time"/>
            <p:cNvSpPr/>
            <p:nvPr/>
          </p:nvSpPr>
          <p:spPr bwMode="auto">
            <a:xfrm>
              <a:off x="8974139" y="850901"/>
              <a:ext cx="339725" cy="334963"/>
            </a:xfrm>
            <a:custGeom>
              <a:avLst/>
              <a:gdLst>
                <a:gd name="T0" fmla="*/ 127 w 133"/>
                <a:gd name="T1" fmla="*/ 64 h 131"/>
                <a:gd name="T2" fmla="*/ 35 w 133"/>
                <a:gd name="T3" fmla="*/ 29 h 131"/>
                <a:gd name="T4" fmla="*/ 70 w 133"/>
                <a:gd name="T5" fmla="*/ 125 h 131"/>
                <a:gd name="T6" fmla="*/ 70 w 133"/>
                <a:gd name="T7" fmla="*/ 116 h 131"/>
                <a:gd name="T8" fmla="*/ 41 w 133"/>
                <a:gd name="T9" fmla="*/ 35 h 131"/>
                <a:gd name="T10" fmla="*/ 118 w 133"/>
                <a:gd name="T11" fmla="*/ 64 h 131"/>
                <a:gd name="T12" fmla="*/ 127 w 133"/>
                <a:gd name="T13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31">
                  <a:moveTo>
                    <a:pt x="127" y="64"/>
                  </a:moveTo>
                  <a:cubicBezTo>
                    <a:pt x="133" y="13"/>
                    <a:pt x="66" y="0"/>
                    <a:pt x="35" y="29"/>
                  </a:cubicBezTo>
                  <a:cubicBezTo>
                    <a:pt x="0" y="61"/>
                    <a:pt x="16" y="131"/>
                    <a:pt x="70" y="125"/>
                  </a:cubicBezTo>
                  <a:cubicBezTo>
                    <a:pt x="76" y="125"/>
                    <a:pt x="76" y="116"/>
                    <a:pt x="70" y="116"/>
                  </a:cubicBezTo>
                  <a:cubicBezTo>
                    <a:pt x="23" y="121"/>
                    <a:pt x="12" y="62"/>
                    <a:pt x="41" y="35"/>
                  </a:cubicBezTo>
                  <a:cubicBezTo>
                    <a:pt x="67" y="11"/>
                    <a:pt x="123" y="21"/>
                    <a:pt x="118" y="64"/>
                  </a:cubicBezTo>
                  <a:cubicBezTo>
                    <a:pt x="118" y="69"/>
                    <a:pt x="127" y="69"/>
                    <a:pt x="12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9" name="稻壳儿春秋广告/盗版必究        原创来源：http://chn.docer.com/works?userid=199329941#!/work_time"/>
            <p:cNvSpPr/>
            <p:nvPr/>
          </p:nvSpPr>
          <p:spPr bwMode="auto">
            <a:xfrm>
              <a:off x="8931276" y="801689"/>
              <a:ext cx="457200" cy="441325"/>
            </a:xfrm>
            <a:custGeom>
              <a:avLst/>
              <a:gdLst>
                <a:gd name="T0" fmla="*/ 102 w 179"/>
                <a:gd name="T1" fmla="*/ 152 h 172"/>
                <a:gd name="T2" fmla="*/ 34 w 179"/>
                <a:gd name="T3" fmla="*/ 135 h 172"/>
                <a:gd name="T4" fmla="*/ 41 w 179"/>
                <a:gd name="T5" fmla="*/ 38 h 172"/>
                <a:gd name="T6" fmla="*/ 126 w 179"/>
                <a:gd name="T7" fmla="*/ 24 h 172"/>
                <a:gd name="T8" fmla="*/ 154 w 179"/>
                <a:gd name="T9" fmla="*/ 103 h 172"/>
                <a:gd name="T10" fmla="*/ 162 w 179"/>
                <a:gd name="T11" fmla="*/ 108 h 172"/>
                <a:gd name="T12" fmla="*/ 138 w 179"/>
                <a:gd name="T13" fmla="*/ 21 h 172"/>
                <a:gd name="T14" fmla="*/ 39 w 179"/>
                <a:gd name="T15" fmla="*/ 27 h 172"/>
                <a:gd name="T16" fmla="*/ 21 w 179"/>
                <a:gd name="T17" fmla="*/ 133 h 172"/>
                <a:gd name="T18" fmla="*/ 104 w 179"/>
                <a:gd name="T19" fmla="*/ 161 h 172"/>
                <a:gd name="T20" fmla="*/ 102 w 179"/>
                <a:gd name="T21" fmla="*/ 15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172">
                  <a:moveTo>
                    <a:pt x="102" y="152"/>
                  </a:moveTo>
                  <a:cubicBezTo>
                    <a:pt x="79" y="161"/>
                    <a:pt x="51" y="152"/>
                    <a:pt x="34" y="135"/>
                  </a:cubicBezTo>
                  <a:cubicBezTo>
                    <a:pt x="9" y="108"/>
                    <a:pt x="19" y="62"/>
                    <a:pt x="41" y="38"/>
                  </a:cubicBezTo>
                  <a:cubicBezTo>
                    <a:pt x="63" y="14"/>
                    <a:pt x="98" y="9"/>
                    <a:pt x="126" y="24"/>
                  </a:cubicBezTo>
                  <a:cubicBezTo>
                    <a:pt x="152" y="38"/>
                    <a:pt x="170" y="77"/>
                    <a:pt x="154" y="103"/>
                  </a:cubicBezTo>
                  <a:cubicBezTo>
                    <a:pt x="151" y="108"/>
                    <a:pt x="159" y="113"/>
                    <a:pt x="162" y="108"/>
                  </a:cubicBezTo>
                  <a:cubicBezTo>
                    <a:pt x="179" y="79"/>
                    <a:pt x="164" y="40"/>
                    <a:pt x="138" y="21"/>
                  </a:cubicBezTo>
                  <a:cubicBezTo>
                    <a:pt x="107" y="0"/>
                    <a:pt x="65" y="2"/>
                    <a:pt x="39" y="27"/>
                  </a:cubicBezTo>
                  <a:cubicBezTo>
                    <a:pt x="12" y="53"/>
                    <a:pt x="0" y="100"/>
                    <a:pt x="21" y="133"/>
                  </a:cubicBezTo>
                  <a:cubicBezTo>
                    <a:pt x="38" y="158"/>
                    <a:pt x="76" y="172"/>
                    <a:pt x="104" y="161"/>
                  </a:cubicBezTo>
                  <a:cubicBezTo>
                    <a:pt x="110" y="158"/>
                    <a:pt x="107" y="150"/>
                    <a:pt x="102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0" name="稻壳儿春秋广告/盗版必究        原创来源：http://chn.docer.com/works?userid=199329941#!/work_time"/>
            <p:cNvSpPr/>
            <p:nvPr/>
          </p:nvSpPr>
          <p:spPr bwMode="auto">
            <a:xfrm>
              <a:off x="9885364" y="1493839"/>
              <a:ext cx="53975" cy="69850"/>
            </a:xfrm>
            <a:custGeom>
              <a:avLst/>
              <a:gdLst>
                <a:gd name="T0" fmla="*/ 10 w 21"/>
                <a:gd name="T1" fmla="*/ 5 h 27"/>
                <a:gd name="T2" fmla="*/ 3 w 21"/>
                <a:gd name="T3" fmla="*/ 9 h 27"/>
                <a:gd name="T4" fmla="*/ 10 w 21"/>
                <a:gd name="T5" fmla="*/ 22 h 27"/>
                <a:gd name="T6" fmla="*/ 18 w 21"/>
                <a:gd name="T7" fmla="*/ 17 h 27"/>
                <a:gd name="T8" fmla="*/ 10 w 21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10" y="5"/>
                  </a:moveTo>
                  <a:cubicBezTo>
                    <a:pt x="7" y="0"/>
                    <a:pt x="0" y="4"/>
                    <a:pt x="3" y="9"/>
                  </a:cubicBezTo>
                  <a:cubicBezTo>
                    <a:pt x="5" y="14"/>
                    <a:pt x="8" y="18"/>
                    <a:pt x="10" y="22"/>
                  </a:cubicBezTo>
                  <a:cubicBezTo>
                    <a:pt x="13" y="27"/>
                    <a:pt x="21" y="22"/>
                    <a:pt x="18" y="17"/>
                  </a:cubicBezTo>
                  <a:cubicBezTo>
                    <a:pt x="15" y="13"/>
                    <a:pt x="13" y="9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1" name="稻壳儿春秋广告/盗版必究        原创来源：http://chn.docer.com/works?userid=199329941#!/work_time"/>
            <p:cNvSpPr/>
            <p:nvPr/>
          </p:nvSpPr>
          <p:spPr bwMode="auto">
            <a:xfrm>
              <a:off x="9923464" y="1493839"/>
              <a:ext cx="38100" cy="57150"/>
            </a:xfrm>
            <a:custGeom>
              <a:avLst/>
              <a:gdLst>
                <a:gd name="T0" fmla="*/ 8 w 15"/>
                <a:gd name="T1" fmla="*/ 3 h 22"/>
                <a:gd name="T2" fmla="*/ 2 w 15"/>
                <a:gd name="T3" fmla="*/ 1 h 22"/>
                <a:gd name="T4" fmla="*/ 1 w 15"/>
                <a:gd name="T5" fmla="*/ 7 h 22"/>
                <a:gd name="T6" fmla="*/ 6 w 15"/>
                <a:gd name="T7" fmla="*/ 20 h 22"/>
                <a:gd name="T8" fmla="*/ 12 w 15"/>
                <a:gd name="T9" fmla="*/ 21 h 22"/>
                <a:gd name="T10" fmla="*/ 14 w 15"/>
                <a:gd name="T11" fmla="*/ 15 h 22"/>
                <a:gd name="T12" fmla="*/ 8 w 15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2">
                  <a:moveTo>
                    <a:pt x="8" y="3"/>
                  </a:moveTo>
                  <a:cubicBezTo>
                    <a:pt x="7" y="0"/>
                    <a:pt x="4" y="0"/>
                    <a:pt x="2" y="1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" y="11"/>
                    <a:pt x="4" y="16"/>
                    <a:pt x="6" y="20"/>
                  </a:cubicBezTo>
                  <a:cubicBezTo>
                    <a:pt x="7" y="22"/>
                    <a:pt x="10" y="22"/>
                    <a:pt x="12" y="21"/>
                  </a:cubicBezTo>
                  <a:cubicBezTo>
                    <a:pt x="15" y="20"/>
                    <a:pt x="15" y="17"/>
                    <a:pt x="14" y="15"/>
                  </a:cubicBezTo>
                  <a:cubicBezTo>
                    <a:pt x="12" y="11"/>
                    <a:pt x="10" y="7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40" name="组合 1439"/>
          <p:cNvGrpSpPr/>
          <p:nvPr/>
        </p:nvGrpSpPr>
        <p:grpSpPr>
          <a:xfrm>
            <a:off x="8982076" y="3625851"/>
            <a:ext cx="1012825" cy="1042988"/>
            <a:chOff x="8982076" y="3625851"/>
            <a:chExt cx="1012825" cy="1042988"/>
          </a:xfrm>
          <a:solidFill>
            <a:schemeClr val="bg2">
              <a:lumMod val="25000"/>
            </a:schemeClr>
          </a:solidFill>
        </p:grpSpPr>
        <p:sp>
          <p:nvSpPr>
            <p:cNvPr id="142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074151" y="4302126"/>
              <a:ext cx="196850" cy="233363"/>
            </a:xfrm>
            <a:custGeom>
              <a:avLst/>
              <a:gdLst>
                <a:gd name="T0" fmla="*/ 45 w 77"/>
                <a:gd name="T1" fmla="*/ 53 h 91"/>
                <a:gd name="T2" fmla="*/ 72 w 77"/>
                <a:gd name="T3" fmla="*/ 24 h 91"/>
                <a:gd name="T4" fmla="*/ 75 w 77"/>
                <a:gd name="T5" fmla="*/ 9 h 91"/>
                <a:gd name="T6" fmla="*/ 74 w 77"/>
                <a:gd name="T7" fmla="*/ 7 h 91"/>
                <a:gd name="T8" fmla="*/ 71 w 77"/>
                <a:gd name="T9" fmla="*/ 5 h 91"/>
                <a:gd name="T10" fmla="*/ 34 w 77"/>
                <a:gd name="T11" fmla="*/ 29 h 91"/>
                <a:gd name="T12" fmla="*/ 1 w 77"/>
                <a:gd name="T13" fmla="*/ 71 h 91"/>
                <a:gd name="T14" fmla="*/ 2 w 77"/>
                <a:gd name="T15" fmla="*/ 76 h 91"/>
                <a:gd name="T16" fmla="*/ 45 w 77"/>
                <a:gd name="T17" fmla="*/ 53 h 91"/>
                <a:gd name="T18" fmla="*/ 20 w 77"/>
                <a:gd name="T19" fmla="*/ 66 h 91"/>
                <a:gd name="T20" fmla="*/ 10 w 77"/>
                <a:gd name="T21" fmla="*/ 73 h 91"/>
                <a:gd name="T22" fmla="*/ 22 w 77"/>
                <a:gd name="T23" fmla="*/ 55 h 91"/>
                <a:gd name="T24" fmla="*/ 34 w 77"/>
                <a:gd name="T25" fmla="*/ 41 h 91"/>
                <a:gd name="T26" fmla="*/ 67 w 77"/>
                <a:gd name="T27" fmla="*/ 13 h 91"/>
                <a:gd name="T28" fmla="*/ 40 w 77"/>
                <a:gd name="T29" fmla="*/ 45 h 91"/>
                <a:gd name="T30" fmla="*/ 27 w 77"/>
                <a:gd name="T31" fmla="*/ 59 h 91"/>
                <a:gd name="T32" fmla="*/ 20 w 77"/>
                <a:gd name="T33" fmla="*/ 6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91">
                  <a:moveTo>
                    <a:pt x="45" y="53"/>
                  </a:moveTo>
                  <a:cubicBezTo>
                    <a:pt x="54" y="44"/>
                    <a:pt x="63" y="34"/>
                    <a:pt x="72" y="24"/>
                  </a:cubicBezTo>
                  <a:cubicBezTo>
                    <a:pt x="75" y="19"/>
                    <a:pt x="77" y="15"/>
                    <a:pt x="75" y="9"/>
                  </a:cubicBezTo>
                  <a:cubicBezTo>
                    <a:pt x="75" y="8"/>
                    <a:pt x="75" y="7"/>
                    <a:pt x="74" y="7"/>
                  </a:cubicBezTo>
                  <a:cubicBezTo>
                    <a:pt x="73" y="6"/>
                    <a:pt x="72" y="5"/>
                    <a:pt x="71" y="5"/>
                  </a:cubicBezTo>
                  <a:cubicBezTo>
                    <a:pt x="56" y="0"/>
                    <a:pt x="43" y="19"/>
                    <a:pt x="34" y="29"/>
                  </a:cubicBezTo>
                  <a:cubicBezTo>
                    <a:pt x="22" y="41"/>
                    <a:pt x="6" y="55"/>
                    <a:pt x="1" y="71"/>
                  </a:cubicBezTo>
                  <a:cubicBezTo>
                    <a:pt x="0" y="73"/>
                    <a:pt x="1" y="75"/>
                    <a:pt x="2" y="76"/>
                  </a:cubicBezTo>
                  <a:cubicBezTo>
                    <a:pt x="17" y="91"/>
                    <a:pt x="36" y="63"/>
                    <a:pt x="45" y="53"/>
                  </a:cubicBezTo>
                  <a:close/>
                  <a:moveTo>
                    <a:pt x="20" y="66"/>
                  </a:moveTo>
                  <a:cubicBezTo>
                    <a:pt x="18" y="68"/>
                    <a:pt x="11" y="74"/>
                    <a:pt x="10" y="73"/>
                  </a:cubicBezTo>
                  <a:cubicBezTo>
                    <a:pt x="9" y="68"/>
                    <a:pt x="19" y="59"/>
                    <a:pt x="22" y="55"/>
                  </a:cubicBezTo>
                  <a:cubicBezTo>
                    <a:pt x="26" y="50"/>
                    <a:pt x="30" y="46"/>
                    <a:pt x="34" y="41"/>
                  </a:cubicBezTo>
                  <a:cubicBezTo>
                    <a:pt x="39" y="36"/>
                    <a:pt x="58" y="12"/>
                    <a:pt x="67" y="13"/>
                  </a:cubicBezTo>
                  <a:cubicBezTo>
                    <a:pt x="67" y="21"/>
                    <a:pt x="44" y="41"/>
                    <a:pt x="40" y="45"/>
                  </a:cubicBezTo>
                  <a:cubicBezTo>
                    <a:pt x="36" y="50"/>
                    <a:pt x="31" y="54"/>
                    <a:pt x="27" y="59"/>
                  </a:cubicBezTo>
                  <a:cubicBezTo>
                    <a:pt x="25" y="61"/>
                    <a:pt x="23" y="64"/>
                    <a:pt x="2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137651" y="4343401"/>
              <a:ext cx="209550" cy="254000"/>
            </a:xfrm>
            <a:custGeom>
              <a:avLst/>
              <a:gdLst>
                <a:gd name="T0" fmla="*/ 40 w 82"/>
                <a:gd name="T1" fmla="*/ 31 h 99"/>
                <a:gd name="T2" fmla="*/ 12 w 82"/>
                <a:gd name="T3" fmla="*/ 61 h 99"/>
                <a:gd name="T4" fmla="*/ 1 w 82"/>
                <a:gd name="T5" fmla="*/ 84 h 99"/>
                <a:gd name="T6" fmla="*/ 1 w 82"/>
                <a:gd name="T7" fmla="*/ 84 h 99"/>
                <a:gd name="T8" fmla="*/ 1 w 82"/>
                <a:gd name="T9" fmla="*/ 84 h 99"/>
                <a:gd name="T10" fmla="*/ 4 w 82"/>
                <a:gd name="T11" fmla="*/ 87 h 99"/>
                <a:gd name="T12" fmla="*/ 46 w 82"/>
                <a:gd name="T13" fmla="*/ 61 h 99"/>
                <a:gd name="T14" fmla="*/ 75 w 82"/>
                <a:gd name="T15" fmla="*/ 16 h 99"/>
                <a:gd name="T16" fmla="*/ 40 w 82"/>
                <a:gd name="T17" fmla="*/ 31 h 99"/>
                <a:gd name="T18" fmla="*/ 10 w 82"/>
                <a:gd name="T19" fmla="*/ 80 h 99"/>
                <a:gd name="T20" fmla="*/ 37 w 82"/>
                <a:gd name="T21" fmla="*/ 48 h 99"/>
                <a:gd name="T22" fmla="*/ 64 w 82"/>
                <a:gd name="T23" fmla="*/ 23 h 99"/>
                <a:gd name="T24" fmla="*/ 10 w 82"/>
                <a:gd name="T25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99">
                  <a:moveTo>
                    <a:pt x="40" y="31"/>
                  </a:moveTo>
                  <a:cubicBezTo>
                    <a:pt x="30" y="41"/>
                    <a:pt x="21" y="51"/>
                    <a:pt x="12" y="61"/>
                  </a:cubicBezTo>
                  <a:cubicBezTo>
                    <a:pt x="5" y="69"/>
                    <a:pt x="0" y="73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6"/>
                    <a:pt x="3" y="87"/>
                    <a:pt x="4" y="87"/>
                  </a:cubicBezTo>
                  <a:cubicBezTo>
                    <a:pt x="17" y="99"/>
                    <a:pt x="39" y="69"/>
                    <a:pt x="46" y="61"/>
                  </a:cubicBezTo>
                  <a:cubicBezTo>
                    <a:pt x="53" y="53"/>
                    <a:pt x="82" y="30"/>
                    <a:pt x="75" y="16"/>
                  </a:cubicBezTo>
                  <a:cubicBezTo>
                    <a:pt x="66" y="0"/>
                    <a:pt x="45" y="26"/>
                    <a:pt x="40" y="31"/>
                  </a:cubicBezTo>
                  <a:close/>
                  <a:moveTo>
                    <a:pt x="10" y="80"/>
                  </a:moveTo>
                  <a:cubicBezTo>
                    <a:pt x="11" y="70"/>
                    <a:pt x="30" y="54"/>
                    <a:pt x="37" y="48"/>
                  </a:cubicBezTo>
                  <a:cubicBezTo>
                    <a:pt x="40" y="44"/>
                    <a:pt x="60" y="20"/>
                    <a:pt x="64" y="23"/>
                  </a:cubicBezTo>
                  <a:cubicBezTo>
                    <a:pt x="69" y="29"/>
                    <a:pt x="19" y="78"/>
                    <a:pt x="1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982076" y="3625851"/>
              <a:ext cx="1012825" cy="1042988"/>
            </a:xfrm>
            <a:custGeom>
              <a:avLst/>
              <a:gdLst>
                <a:gd name="T0" fmla="*/ 242 w 396"/>
                <a:gd name="T1" fmla="*/ 190 h 407"/>
                <a:gd name="T2" fmla="*/ 327 w 396"/>
                <a:gd name="T3" fmla="*/ 104 h 407"/>
                <a:gd name="T4" fmla="*/ 358 w 396"/>
                <a:gd name="T5" fmla="*/ 93 h 407"/>
                <a:gd name="T6" fmla="*/ 379 w 396"/>
                <a:gd name="T7" fmla="*/ 31 h 407"/>
                <a:gd name="T8" fmla="*/ 311 w 396"/>
                <a:gd name="T9" fmla="*/ 48 h 407"/>
                <a:gd name="T10" fmla="*/ 308 w 396"/>
                <a:gd name="T11" fmla="*/ 63 h 407"/>
                <a:gd name="T12" fmla="*/ 282 w 396"/>
                <a:gd name="T13" fmla="*/ 96 h 407"/>
                <a:gd name="T14" fmla="*/ 157 w 396"/>
                <a:gd name="T15" fmla="*/ 115 h 407"/>
                <a:gd name="T16" fmla="*/ 82 w 396"/>
                <a:gd name="T17" fmla="*/ 6 h 407"/>
                <a:gd name="T18" fmla="*/ 95 w 396"/>
                <a:gd name="T19" fmla="*/ 45 h 407"/>
                <a:gd name="T20" fmla="*/ 103 w 396"/>
                <a:gd name="T21" fmla="*/ 60 h 407"/>
                <a:gd name="T22" fmla="*/ 74 w 396"/>
                <a:gd name="T23" fmla="*/ 89 h 407"/>
                <a:gd name="T24" fmla="*/ 61 w 396"/>
                <a:gd name="T25" fmla="*/ 88 h 407"/>
                <a:gd name="T26" fmla="*/ 25 w 396"/>
                <a:gd name="T27" fmla="*/ 44 h 407"/>
                <a:gd name="T28" fmla="*/ 112 w 396"/>
                <a:gd name="T29" fmla="*/ 156 h 407"/>
                <a:gd name="T30" fmla="*/ 160 w 396"/>
                <a:gd name="T31" fmla="*/ 218 h 407"/>
                <a:gd name="T32" fmla="*/ 129 w 396"/>
                <a:gd name="T33" fmla="*/ 198 h 407"/>
                <a:gd name="T34" fmla="*/ 111 w 396"/>
                <a:gd name="T35" fmla="*/ 244 h 407"/>
                <a:gd name="T36" fmla="*/ 58 w 396"/>
                <a:gd name="T37" fmla="*/ 269 h 407"/>
                <a:gd name="T38" fmla="*/ 9 w 396"/>
                <a:gd name="T39" fmla="*/ 325 h 407"/>
                <a:gd name="T40" fmla="*/ 68 w 396"/>
                <a:gd name="T41" fmla="*/ 399 h 407"/>
                <a:gd name="T42" fmla="*/ 152 w 396"/>
                <a:gd name="T43" fmla="*/ 328 h 407"/>
                <a:gd name="T44" fmla="*/ 171 w 396"/>
                <a:gd name="T45" fmla="*/ 291 h 407"/>
                <a:gd name="T46" fmla="*/ 205 w 396"/>
                <a:gd name="T47" fmla="*/ 263 h 407"/>
                <a:gd name="T48" fmla="*/ 192 w 396"/>
                <a:gd name="T49" fmla="*/ 239 h 407"/>
                <a:gd name="T50" fmla="*/ 297 w 396"/>
                <a:gd name="T51" fmla="*/ 346 h 407"/>
                <a:gd name="T52" fmla="*/ 390 w 396"/>
                <a:gd name="T53" fmla="*/ 354 h 407"/>
                <a:gd name="T54" fmla="*/ 275 w 396"/>
                <a:gd name="T55" fmla="*/ 115 h 407"/>
                <a:gd name="T56" fmla="*/ 316 w 396"/>
                <a:gd name="T57" fmla="*/ 56 h 407"/>
                <a:gd name="T58" fmla="*/ 353 w 396"/>
                <a:gd name="T59" fmla="*/ 33 h 407"/>
                <a:gd name="T60" fmla="*/ 375 w 396"/>
                <a:gd name="T61" fmla="*/ 48 h 407"/>
                <a:gd name="T62" fmla="*/ 354 w 396"/>
                <a:gd name="T63" fmla="*/ 84 h 407"/>
                <a:gd name="T64" fmla="*/ 294 w 396"/>
                <a:gd name="T65" fmla="*/ 125 h 407"/>
                <a:gd name="T66" fmla="*/ 219 w 396"/>
                <a:gd name="T67" fmla="*/ 171 h 407"/>
                <a:gd name="T68" fmla="*/ 60 w 396"/>
                <a:gd name="T69" fmla="*/ 88 h 407"/>
                <a:gd name="T70" fmla="*/ 186 w 396"/>
                <a:gd name="T71" fmla="*/ 274 h 407"/>
                <a:gd name="T72" fmla="*/ 146 w 396"/>
                <a:gd name="T73" fmla="*/ 296 h 407"/>
                <a:gd name="T74" fmla="*/ 125 w 396"/>
                <a:gd name="T75" fmla="*/ 341 h 407"/>
                <a:gd name="T76" fmla="*/ 88 w 396"/>
                <a:gd name="T77" fmla="*/ 379 h 407"/>
                <a:gd name="T78" fmla="*/ 36 w 396"/>
                <a:gd name="T79" fmla="*/ 353 h 407"/>
                <a:gd name="T80" fmla="*/ 46 w 396"/>
                <a:gd name="T81" fmla="*/ 299 h 407"/>
                <a:gd name="T82" fmla="*/ 123 w 396"/>
                <a:gd name="T83" fmla="*/ 247 h 407"/>
                <a:gd name="T84" fmla="*/ 134 w 396"/>
                <a:gd name="T85" fmla="*/ 210 h 407"/>
                <a:gd name="T86" fmla="*/ 186 w 396"/>
                <a:gd name="T87" fmla="*/ 274 h 407"/>
                <a:gd name="T88" fmla="*/ 166 w 396"/>
                <a:gd name="T89" fmla="*/ 224 h 407"/>
                <a:gd name="T90" fmla="*/ 186 w 396"/>
                <a:gd name="T91" fmla="*/ 232 h 407"/>
                <a:gd name="T92" fmla="*/ 376 w 396"/>
                <a:gd name="T93" fmla="*/ 347 h 407"/>
                <a:gd name="T94" fmla="*/ 313 w 396"/>
                <a:gd name="T95" fmla="*/ 346 h 407"/>
                <a:gd name="T96" fmla="*/ 118 w 396"/>
                <a:gd name="T97" fmla="*/ 145 h 407"/>
                <a:gd name="T98" fmla="*/ 112 w 396"/>
                <a:gd name="T99" fmla="*/ 144 h 407"/>
                <a:gd name="T100" fmla="*/ 29 w 396"/>
                <a:gd name="T101" fmla="*/ 58 h 407"/>
                <a:gd name="T102" fmla="*/ 53 w 396"/>
                <a:gd name="T103" fmla="*/ 98 h 407"/>
                <a:gd name="T104" fmla="*/ 101 w 396"/>
                <a:gd name="T105" fmla="*/ 97 h 407"/>
                <a:gd name="T106" fmla="*/ 108 w 396"/>
                <a:gd name="T107" fmla="*/ 42 h 407"/>
                <a:gd name="T108" fmla="*/ 146 w 396"/>
                <a:gd name="T109" fmla="*/ 38 h 407"/>
                <a:gd name="T110" fmla="*/ 145 w 396"/>
                <a:gd name="T111" fmla="*/ 120 h 407"/>
                <a:gd name="T112" fmla="*/ 368 w 396"/>
                <a:gd name="T113" fmla="*/ 325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6" h="407">
                  <a:moveTo>
                    <a:pt x="359" y="296"/>
                  </a:moveTo>
                  <a:cubicBezTo>
                    <a:pt x="322" y="259"/>
                    <a:pt x="281" y="225"/>
                    <a:pt x="242" y="190"/>
                  </a:cubicBezTo>
                  <a:cubicBezTo>
                    <a:pt x="265" y="167"/>
                    <a:pt x="288" y="144"/>
                    <a:pt x="311" y="120"/>
                  </a:cubicBezTo>
                  <a:cubicBezTo>
                    <a:pt x="317" y="115"/>
                    <a:pt x="322" y="109"/>
                    <a:pt x="327" y="104"/>
                  </a:cubicBezTo>
                  <a:cubicBezTo>
                    <a:pt x="336" y="97"/>
                    <a:pt x="340" y="98"/>
                    <a:pt x="350" y="96"/>
                  </a:cubicBezTo>
                  <a:cubicBezTo>
                    <a:pt x="353" y="95"/>
                    <a:pt x="355" y="95"/>
                    <a:pt x="358" y="93"/>
                  </a:cubicBezTo>
                  <a:cubicBezTo>
                    <a:pt x="369" y="86"/>
                    <a:pt x="377" y="65"/>
                    <a:pt x="382" y="54"/>
                  </a:cubicBezTo>
                  <a:cubicBezTo>
                    <a:pt x="388" y="43"/>
                    <a:pt x="387" y="41"/>
                    <a:pt x="379" y="31"/>
                  </a:cubicBezTo>
                  <a:cubicBezTo>
                    <a:pt x="370" y="22"/>
                    <a:pt x="366" y="15"/>
                    <a:pt x="355" y="21"/>
                  </a:cubicBezTo>
                  <a:cubicBezTo>
                    <a:pt x="342" y="28"/>
                    <a:pt x="321" y="37"/>
                    <a:pt x="311" y="48"/>
                  </a:cubicBezTo>
                  <a:cubicBezTo>
                    <a:pt x="309" y="51"/>
                    <a:pt x="309" y="52"/>
                    <a:pt x="308" y="55"/>
                  </a:cubicBezTo>
                  <a:cubicBezTo>
                    <a:pt x="308" y="58"/>
                    <a:pt x="308" y="61"/>
                    <a:pt x="308" y="63"/>
                  </a:cubicBezTo>
                  <a:cubicBezTo>
                    <a:pt x="306" y="70"/>
                    <a:pt x="302" y="76"/>
                    <a:pt x="297" y="81"/>
                  </a:cubicBezTo>
                  <a:cubicBezTo>
                    <a:pt x="292" y="86"/>
                    <a:pt x="287" y="91"/>
                    <a:pt x="282" y="96"/>
                  </a:cubicBezTo>
                  <a:cubicBezTo>
                    <a:pt x="259" y="119"/>
                    <a:pt x="235" y="142"/>
                    <a:pt x="212" y="165"/>
                  </a:cubicBezTo>
                  <a:cubicBezTo>
                    <a:pt x="194" y="149"/>
                    <a:pt x="175" y="132"/>
                    <a:pt x="157" y="115"/>
                  </a:cubicBezTo>
                  <a:cubicBezTo>
                    <a:pt x="174" y="90"/>
                    <a:pt x="177" y="58"/>
                    <a:pt x="158" y="33"/>
                  </a:cubicBezTo>
                  <a:cubicBezTo>
                    <a:pt x="139" y="8"/>
                    <a:pt x="112" y="0"/>
                    <a:pt x="82" y="6"/>
                  </a:cubicBezTo>
                  <a:cubicBezTo>
                    <a:pt x="78" y="7"/>
                    <a:pt x="76" y="12"/>
                    <a:pt x="78" y="15"/>
                  </a:cubicBezTo>
                  <a:cubicBezTo>
                    <a:pt x="84" y="25"/>
                    <a:pt x="90" y="35"/>
                    <a:pt x="95" y="45"/>
                  </a:cubicBezTo>
                  <a:cubicBezTo>
                    <a:pt x="97" y="48"/>
                    <a:pt x="99" y="52"/>
                    <a:pt x="101" y="55"/>
                  </a:cubicBezTo>
                  <a:cubicBezTo>
                    <a:pt x="102" y="57"/>
                    <a:pt x="103" y="59"/>
                    <a:pt x="103" y="60"/>
                  </a:cubicBezTo>
                  <a:cubicBezTo>
                    <a:pt x="101" y="70"/>
                    <a:pt x="95" y="80"/>
                    <a:pt x="91" y="89"/>
                  </a:cubicBezTo>
                  <a:cubicBezTo>
                    <a:pt x="86" y="89"/>
                    <a:pt x="80" y="89"/>
                    <a:pt x="74" y="89"/>
                  </a:cubicBezTo>
                  <a:cubicBezTo>
                    <a:pt x="71" y="88"/>
                    <a:pt x="64" y="87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51" y="74"/>
                    <a:pt x="43" y="59"/>
                    <a:pt x="35" y="45"/>
                  </a:cubicBezTo>
                  <a:cubicBezTo>
                    <a:pt x="33" y="41"/>
                    <a:pt x="28" y="41"/>
                    <a:pt x="25" y="44"/>
                  </a:cubicBezTo>
                  <a:cubicBezTo>
                    <a:pt x="0" y="66"/>
                    <a:pt x="0" y="107"/>
                    <a:pt x="20" y="133"/>
                  </a:cubicBezTo>
                  <a:cubicBezTo>
                    <a:pt x="44" y="163"/>
                    <a:pt x="78" y="166"/>
                    <a:pt x="112" y="156"/>
                  </a:cubicBezTo>
                  <a:cubicBezTo>
                    <a:pt x="130" y="175"/>
                    <a:pt x="148" y="193"/>
                    <a:pt x="166" y="212"/>
                  </a:cubicBezTo>
                  <a:cubicBezTo>
                    <a:pt x="164" y="214"/>
                    <a:pt x="162" y="216"/>
                    <a:pt x="160" y="218"/>
                  </a:cubicBezTo>
                  <a:cubicBezTo>
                    <a:pt x="153" y="211"/>
                    <a:pt x="145" y="204"/>
                    <a:pt x="138" y="198"/>
                  </a:cubicBezTo>
                  <a:cubicBezTo>
                    <a:pt x="135" y="196"/>
                    <a:pt x="132" y="195"/>
                    <a:pt x="129" y="198"/>
                  </a:cubicBezTo>
                  <a:cubicBezTo>
                    <a:pt x="124" y="203"/>
                    <a:pt x="118" y="209"/>
                    <a:pt x="115" y="215"/>
                  </a:cubicBezTo>
                  <a:cubicBezTo>
                    <a:pt x="110" y="224"/>
                    <a:pt x="115" y="234"/>
                    <a:pt x="111" y="244"/>
                  </a:cubicBezTo>
                  <a:cubicBezTo>
                    <a:pt x="110" y="247"/>
                    <a:pt x="87" y="248"/>
                    <a:pt x="82" y="250"/>
                  </a:cubicBezTo>
                  <a:cubicBezTo>
                    <a:pt x="73" y="254"/>
                    <a:pt x="65" y="262"/>
                    <a:pt x="58" y="269"/>
                  </a:cubicBezTo>
                  <a:cubicBezTo>
                    <a:pt x="48" y="278"/>
                    <a:pt x="39" y="288"/>
                    <a:pt x="31" y="298"/>
                  </a:cubicBezTo>
                  <a:cubicBezTo>
                    <a:pt x="24" y="306"/>
                    <a:pt x="13" y="316"/>
                    <a:pt x="9" y="325"/>
                  </a:cubicBezTo>
                  <a:cubicBezTo>
                    <a:pt x="2" y="339"/>
                    <a:pt x="17" y="350"/>
                    <a:pt x="25" y="360"/>
                  </a:cubicBezTo>
                  <a:cubicBezTo>
                    <a:pt x="37" y="372"/>
                    <a:pt x="53" y="392"/>
                    <a:pt x="68" y="399"/>
                  </a:cubicBezTo>
                  <a:cubicBezTo>
                    <a:pt x="84" y="407"/>
                    <a:pt x="96" y="388"/>
                    <a:pt x="106" y="377"/>
                  </a:cubicBezTo>
                  <a:cubicBezTo>
                    <a:pt x="122" y="362"/>
                    <a:pt x="139" y="346"/>
                    <a:pt x="152" y="328"/>
                  </a:cubicBezTo>
                  <a:cubicBezTo>
                    <a:pt x="156" y="323"/>
                    <a:pt x="158" y="319"/>
                    <a:pt x="159" y="312"/>
                  </a:cubicBezTo>
                  <a:cubicBezTo>
                    <a:pt x="160" y="299"/>
                    <a:pt x="155" y="294"/>
                    <a:pt x="171" y="291"/>
                  </a:cubicBezTo>
                  <a:cubicBezTo>
                    <a:pt x="186" y="289"/>
                    <a:pt x="195" y="283"/>
                    <a:pt x="205" y="272"/>
                  </a:cubicBezTo>
                  <a:cubicBezTo>
                    <a:pt x="208" y="269"/>
                    <a:pt x="208" y="266"/>
                    <a:pt x="205" y="263"/>
                  </a:cubicBezTo>
                  <a:cubicBezTo>
                    <a:pt x="199" y="257"/>
                    <a:pt x="193" y="250"/>
                    <a:pt x="187" y="244"/>
                  </a:cubicBezTo>
                  <a:cubicBezTo>
                    <a:pt x="189" y="242"/>
                    <a:pt x="190" y="241"/>
                    <a:pt x="192" y="239"/>
                  </a:cubicBezTo>
                  <a:cubicBezTo>
                    <a:pt x="215" y="262"/>
                    <a:pt x="237" y="285"/>
                    <a:pt x="260" y="309"/>
                  </a:cubicBezTo>
                  <a:cubicBezTo>
                    <a:pt x="272" y="321"/>
                    <a:pt x="284" y="334"/>
                    <a:pt x="297" y="346"/>
                  </a:cubicBezTo>
                  <a:cubicBezTo>
                    <a:pt x="309" y="359"/>
                    <a:pt x="321" y="374"/>
                    <a:pt x="337" y="381"/>
                  </a:cubicBezTo>
                  <a:cubicBezTo>
                    <a:pt x="361" y="390"/>
                    <a:pt x="383" y="377"/>
                    <a:pt x="390" y="354"/>
                  </a:cubicBezTo>
                  <a:cubicBezTo>
                    <a:pt x="396" y="330"/>
                    <a:pt x="374" y="311"/>
                    <a:pt x="359" y="296"/>
                  </a:cubicBezTo>
                  <a:close/>
                  <a:moveTo>
                    <a:pt x="275" y="115"/>
                  </a:moveTo>
                  <a:cubicBezTo>
                    <a:pt x="287" y="103"/>
                    <a:pt x="310" y="87"/>
                    <a:pt x="316" y="71"/>
                  </a:cubicBezTo>
                  <a:cubicBezTo>
                    <a:pt x="317" y="67"/>
                    <a:pt x="315" y="58"/>
                    <a:pt x="316" y="56"/>
                  </a:cubicBezTo>
                  <a:cubicBezTo>
                    <a:pt x="318" y="51"/>
                    <a:pt x="330" y="46"/>
                    <a:pt x="334" y="44"/>
                  </a:cubicBezTo>
                  <a:cubicBezTo>
                    <a:pt x="340" y="40"/>
                    <a:pt x="347" y="37"/>
                    <a:pt x="353" y="33"/>
                  </a:cubicBezTo>
                  <a:cubicBezTo>
                    <a:pt x="361" y="28"/>
                    <a:pt x="362" y="27"/>
                    <a:pt x="368" y="34"/>
                  </a:cubicBezTo>
                  <a:cubicBezTo>
                    <a:pt x="374" y="39"/>
                    <a:pt x="377" y="41"/>
                    <a:pt x="375" y="48"/>
                  </a:cubicBezTo>
                  <a:cubicBezTo>
                    <a:pt x="374" y="54"/>
                    <a:pt x="368" y="61"/>
                    <a:pt x="365" y="67"/>
                  </a:cubicBezTo>
                  <a:cubicBezTo>
                    <a:pt x="362" y="72"/>
                    <a:pt x="359" y="80"/>
                    <a:pt x="354" y="84"/>
                  </a:cubicBezTo>
                  <a:cubicBezTo>
                    <a:pt x="349" y="88"/>
                    <a:pt x="343" y="87"/>
                    <a:pt x="336" y="89"/>
                  </a:cubicBezTo>
                  <a:cubicBezTo>
                    <a:pt x="319" y="92"/>
                    <a:pt x="306" y="112"/>
                    <a:pt x="294" y="125"/>
                  </a:cubicBezTo>
                  <a:cubicBezTo>
                    <a:pt x="275" y="145"/>
                    <a:pt x="255" y="165"/>
                    <a:pt x="235" y="185"/>
                  </a:cubicBezTo>
                  <a:cubicBezTo>
                    <a:pt x="229" y="180"/>
                    <a:pt x="224" y="176"/>
                    <a:pt x="219" y="171"/>
                  </a:cubicBezTo>
                  <a:cubicBezTo>
                    <a:pt x="238" y="152"/>
                    <a:pt x="257" y="133"/>
                    <a:pt x="275" y="115"/>
                  </a:cubicBezTo>
                  <a:close/>
                  <a:moveTo>
                    <a:pt x="60" y="88"/>
                  </a:moveTo>
                  <a:cubicBezTo>
                    <a:pt x="57" y="89"/>
                    <a:pt x="58" y="88"/>
                    <a:pt x="60" y="88"/>
                  </a:cubicBezTo>
                  <a:close/>
                  <a:moveTo>
                    <a:pt x="186" y="274"/>
                  </a:moveTo>
                  <a:cubicBezTo>
                    <a:pt x="176" y="281"/>
                    <a:pt x="170" y="277"/>
                    <a:pt x="160" y="279"/>
                  </a:cubicBezTo>
                  <a:cubicBezTo>
                    <a:pt x="150" y="281"/>
                    <a:pt x="146" y="286"/>
                    <a:pt x="146" y="296"/>
                  </a:cubicBezTo>
                  <a:cubicBezTo>
                    <a:pt x="146" y="305"/>
                    <a:pt x="148" y="311"/>
                    <a:pt x="144" y="319"/>
                  </a:cubicBezTo>
                  <a:cubicBezTo>
                    <a:pt x="140" y="327"/>
                    <a:pt x="131" y="334"/>
                    <a:pt x="125" y="341"/>
                  </a:cubicBezTo>
                  <a:cubicBezTo>
                    <a:pt x="118" y="348"/>
                    <a:pt x="110" y="356"/>
                    <a:pt x="103" y="364"/>
                  </a:cubicBezTo>
                  <a:cubicBezTo>
                    <a:pt x="98" y="369"/>
                    <a:pt x="93" y="374"/>
                    <a:pt x="88" y="379"/>
                  </a:cubicBezTo>
                  <a:cubicBezTo>
                    <a:pt x="82" y="384"/>
                    <a:pt x="82" y="386"/>
                    <a:pt x="74" y="385"/>
                  </a:cubicBezTo>
                  <a:cubicBezTo>
                    <a:pt x="60" y="383"/>
                    <a:pt x="45" y="363"/>
                    <a:pt x="36" y="353"/>
                  </a:cubicBezTo>
                  <a:cubicBezTo>
                    <a:pt x="30" y="346"/>
                    <a:pt x="20" y="338"/>
                    <a:pt x="22" y="329"/>
                  </a:cubicBezTo>
                  <a:cubicBezTo>
                    <a:pt x="23" y="321"/>
                    <a:pt x="40" y="306"/>
                    <a:pt x="46" y="299"/>
                  </a:cubicBezTo>
                  <a:cubicBezTo>
                    <a:pt x="59" y="284"/>
                    <a:pt x="77" y="261"/>
                    <a:pt x="98" y="259"/>
                  </a:cubicBezTo>
                  <a:cubicBezTo>
                    <a:pt x="108" y="258"/>
                    <a:pt x="119" y="259"/>
                    <a:pt x="123" y="247"/>
                  </a:cubicBezTo>
                  <a:cubicBezTo>
                    <a:pt x="126" y="239"/>
                    <a:pt x="123" y="231"/>
                    <a:pt x="125" y="223"/>
                  </a:cubicBezTo>
                  <a:cubicBezTo>
                    <a:pt x="126" y="219"/>
                    <a:pt x="130" y="214"/>
                    <a:pt x="134" y="210"/>
                  </a:cubicBezTo>
                  <a:cubicBezTo>
                    <a:pt x="154" y="228"/>
                    <a:pt x="174" y="248"/>
                    <a:pt x="193" y="268"/>
                  </a:cubicBezTo>
                  <a:cubicBezTo>
                    <a:pt x="191" y="270"/>
                    <a:pt x="189" y="272"/>
                    <a:pt x="186" y="274"/>
                  </a:cubicBezTo>
                  <a:close/>
                  <a:moveTo>
                    <a:pt x="180" y="238"/>
                  </a:moveTo>
                  <a:cubicBezTo>
                    <a:pt x="176" y="233"/>
                    <a:pt x="171" y="228"/>
                    <a:pt x="166" y="224"/>
                  </a:cubicBezTo>
                  <a:cubicBezTo>
                    <a:pt x="168" y="222"/>
                    <a:pt x="170" y="220"/>
                    <a:pt x="172" y="218"/>
                  </a:cubicBezTo>
                  <a:cubicBezTo>
                    <a:pt x="177" y="223"/>
                    <a:pt x="181" y="228"/>
                    <a:pt x="186" y="232"/>
                  </a:cubicBezTo>
                  <a:cubicBezTo>
                    <a:pt x="184" y="234"/>
                    <a:pt x="182" y="236"/>
                    <a:pt x="180" y="238"/>
                  </a:cubicBezTo>
                  <a:close/>
                  <a:moveTo>
                    <a:pt x="376" y="347"/>
                  </a:moveTo>
                  <a:cubicBezTo>
                    <a:pt x="375" y="363"/>
                    <a:pt x="364" y="376"/>
                    <a:pt x="346" y="371"/>
                  </a:cubicBezTo>
                  <a:cubicBezTo>
                    <a:pt x="333" y="368"/>
                    <a:pt x="323" y="356"/>
                    <a:pt x="313" y="346"/>
                  </a:cubicBezTo>
                  <a:cubicBezTo>
                    <a:pt x="265" y="297"/>
                    <a:pt x="217" y="247"/>
                    <a:pt x="168" y="197"/>
                  </a:cubicBezTo>
                  <a:cubicBezTo>
                    <a:pt x="152" y="180"/>
                    <a:pt x="135" y="162"/>
                    <a:pt x="118" y="145"/>
                  </a:cubicBezTo>
                  <a:cubicBezTo>
                    <a:pt x="118" y="145"/>
                    <a:pt x="118" y="145"/>
                    <a:pt x="118" y="145"/>
                  </a:cubicBezTo>
                  <a:cubicBezTo>
                    <a:pt x="117" y="144"/>
                    <a:pt x="115" y="143"/>
                    <a:pt x="112" y="144"/>
                  </a:cubicBezTo>
                  <a:cubicBezTo>
                    <a:pt x="85" y="152"/>
                    <a:pt x="59" y="153"/>
                    <a:pt x="36" y="133"/>
                  </a:cubicBezTo>
                  <a:cubicBezTo>
                    <a:pt x="16" y="114"/>
                    <a:pt x="11" y="80"/>
                    <a:pt x="29" y="58"/>
                  </a:cubicBezTo>
                  <a:cubicBezTo>
                    <a:pt x="33" y="65"/>
                    <a:pt x="37" y="72"/>
                    <a:pt x="41" y="79"/>
                  </a:cubicBezTo>
                  <a:cubicBezTo>
                    <a:pt x="44" y="84"/>
                    <a:pt x="48" y="95"/>
                    <a:pt x="53" y="98"/>
                  </a:cubicBezTo>
                  <a:cubicBezTo>
                    <a:pt x="63" y="105"/>
                    <a:pt x="84" y="101"/>
                    <a:pt x="95" y="102"/>
                  </a:cubicBezTo>
                  <a:cubicBezTo>
                    <a:pt x="98" y="102"/>
                    <a:pt x="100" y="100"/>
                    <a:pt x="101" y="97"/>
                  </a:cubicBezTo>
                  <a:cubicBezTo>
                    <a:pt x="105" y="87"/>
                    <a:pt x="116" y="69"/>
                    <a:pt x="115" y="58"/>
                  </a:cubicBezTo>
                  <a:cubicBezTo>
                    <a:pt x="115" y="53"/>
                    <a:pt x="110" y="47"/>
                    <a:pt x="108" y="42"/>
                  </a:cubicBezTo>
                  <a:cubicBezTo>
                    <a:pt x="103" y="34"/>
                    <a:pt x="98" y="25"/>
                    <a:pt x="93" y="16"/>
                  </a:cubicBezTo>
                  <a:cubicBezTo>
                    <a:pt x="114" y="14"/>
                    <a:pt x="131" y="20"/>
                    <a:pt x="146" y="38"/>
                  </a:cubicBezTo>
                  <a:cubicBezTo>
                    <a:pt x="166" y="60"/>
                    <a:pt x="162" y="90"/>
                    <a:pt x="144" y="113"/>
                  </a:cubicBezTo>
                  <a:cubicBezTo>
                    <a:pt x="143" y="115"/>
                    <a:pt x="144" y="118"/>
                    <a:pt x="145" y="120"/>
                  </a:cubicBezTo>
                  <a:cubicBezTo>
                    <a:pt x="197" y="170"/>
                    <a:pt x="252" y="217"/>
                    <a:pt x="306" y="264"/>
                  </a:cubicBezTo>
                  <a:cubicBezTo>
                    <a:pt x="327" y="283"/>
                    <a:pt x="350" y="302"/>
                    <a:pt x="368" y="325"/>
                  </a:cubicBezTo>
                  <a:cubicBezTo>
                    <a:pt x="376" y="333"/>
                    <a:pt x="377" y="335"/>
                    <a:pt x="376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818689" y="4443414"/>
              <a:ext cx="109538" cy="111125"/>
            </a:xfrm>
            <a:custGeom>
              <a:avLst/>
              <a:gdLst>
                <a:gd name="T0" fmla="*/ 29 w 43"/>
                <a:gd name="T1" fmla="*/ 6 h 43"/>
                <a:gd name="T2" fmla="*/ 5 w 43"/>
                <a:gd name="T3" fmla="*/ 12 h 43"/>
                <a:gd name="T4" fmla="*/ 4 w 43"/>
                <a:gd name="T5" fmla="*/ 13 h 43"/>
                <a:gd name="T6" fmla="*/ 3 w 43"/>
                <a:gd name="T7" fmla="*/ 15 h 43"/>
                <a:gd name="T8" fmla="*/ 10 w 43"/>
                <a:gd name="T9" fmla="*/ 38 h 43"/>
                <a:gd name="T10" fmla="*/ 36 w 43"/>
                <a:gd name="T11" fmla="*/ 31 h 43"/>
                <a:gd name="T12" fmla="*/ 29 w 43"/>
                <a:gd name="T13" fmla="*/ 6 h 43"/>
                <a:gd name="T14" fmla="*/ 27 w 43"/>
                <a:gd name="T15" fmla="*/ 27 h 43"/>
                <a:gd name="T16" fmla="*/ 15 w 43"/>
                <a:gd name="T17" fmla="*/ 30 h 43"/>
                <a:gd name="T18" fmla="*/ 12 w 43"/>
                <a:gd name="T19" fmla="*/ 17 h 43"/>
                <a:gd name="T20" fmla="*/ 25 w 43"/>
                <a:gd name="T21" fmla="*/ 14 h 43"/>
                <a:gd name="T22" fmla="*/ 27 w 43"/>
                <a:gd name="T23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3">
                  <a:moveTo>
                    <a:pt x="29" y="6"/>
                  </a:moveTo>
                  <a:cubicBezTo>
                    <a:pt x="21" y="0"/>
                    <a:pt x="11" y="5"/>
                    <a:pt x="5" y="12"/>
                  </a:cubicBezTo>
                  <a:cubicBezTo>
                    <a:pt x="5" y="12"/>
                    <a:pt x="5" y="12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0" y="23"/>
                    <a:pt x="2" y="33"/>
                    <a:pt x="10" y="38"/>
                  </a:cubicBezTo>
                  <a:cubicBezTo>
                    <a:pt x="19" y="43"/>
                    <a:pt x="30" y="39"/>
                    <a:pt x="36" y="31"/>
                  </a:cubicBezTo>
                  <a:cubicBezTo>
                    <a:pt x="43" y="22"/>
                    <a:pt x="37" y="12"/>
                    <a:pt x="29" y="6"/>
                  </a:cubicBezTo>
                  <a:close/>
                  <a:moveTo>
                    <a:pt x="27" y="27"/>
                  </a:moveTo>
                  <a:cubicBezTo>
                    <a:pt x="24" y="30"/>
                    <a:pt x="19" y="32"/>
                    <a:pt x="15" y="30"/>
                  </a:cubicBezTo>
                  <a:cubicBezTo>
                    <a:pt x="11" y="28"/>
                    <a:pt x="10" y="22"/>
                    <a:pt x="12" y="17"/>
                  </a:cubicBezTo>
                  <a:cubicBezTo>
                    <a:pt x="15" y="13"/>
                    <a:pt x="21" y="11"/>
                    <a:pt x="25" y="14"/>
                  </a:cubicBezTo>
                  <a:cubicBezTo>
                    <a:pt x="29" y="18"/>
                    <a:pt x="32" y="23"/>
                    <a:pt x="2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42" name="组合 1441"/>
          <p:cNvGrpSpPr/>
          <p:nvPr/>
        </p:nvGrpSpPr>
        <p:grpSpPr>
          <a:xfrm>
            <a:off x="8961439" y="5110164"/>
            <a:ext cx="1065213" cy="904875"/>
            <a:chOff x="8961439" y="5110164"/>
            <a:chExt cx="1065213" cy="904875"/>
          </a:xfrm>
          <a:solidFill>
            <a:schemeClr val="bg2">
              <a:lumMod val="25000"/>
            </a:schemeClr>
          </a:solidFill>
        </p:grpSpPr>
        <p:sp>
          <p:nvSpPr>
            <p:cNvPr id="1426" name="稻壳儿春秋广告/盗版必究        原创来源：http://chn.docer.com/works?userid=199329941#!/work_time"/>
            <p:cNvSpPr/>
            <p:nvPr/>
          </p:nvSpPr>
          <p:spPr bwMode="auto">
            <a:xfrm>
              <a:off x="8961439" y="5110164"/>
              <a:ext cx="1065213" cy="735013"/>
            </a:xfrm>
            <a:custGeom>
              <a:avLst/>
              <a:gdLst>
                <a:gd name="T0" fmla="*/ 350 w 416"/>
                <a:gd name="T1" fmla="*/ 160 h 287"/>
                <a:gd name="T2" fmla="*/ 332 w 416"/>
                <a:gd name="T3" fmla="*/ 95 h 287"/>
                <a:gd name="T4" fmla="*/ 272 w 416"/>
                <a:gd name="T5" fmla="*/ 102 h 287"/>
                <a:gd name="T6" fmla="*/ 123 w 416"/>
                <a:gd name="T7" fmla="*/ 20 h 287"/>
                <a:gd name="T8" fmla="*/ 69 w 416"/>
                <a:gd name="T9" fmla="*/ 173 h 287"/>
                <a:gd name="T10" fmla="*/ 6 w 416"/>
                <a:gd name="T11" fmla="*/ 231 h 287"/>
                <a:gd name="T12" fmla="*/ 110 w 416"/>
                <a:gd name="T13" fmla="*/ 285 h 287"/>
                <a:gd name="T14" fmla="*/ 110 w 416"/>
                <a:gd name="T15" fmla="*/ 273 h 287"/>
                <a:gd name="T16" fmla="*/ 26 w 416"/>
                <a:gd name="T17" fmla="*/ 251 h 287"/>
                <a:gd name="T18" fmla="*/ 22 w 416"/>
                <a:gd name="T19" fmla="*/ 202 h 287"/>
                <a:gd name="T20" fmla="*/ 82 w 416"/>
                <a:gd name="T21" fmla="*/ 192 h 287"/>
                <a:gd name="T22" fmla="*/ 91 w 416"/>
                <a:gd name="T23" fmla="*/ 184 h 287"/>
                <a:gd name="T24" fmla="*/ 126 w 416"/>
                <a:gd name="T25" fmla="*/ 31 h 287"/>
                <a:gd name="T26" fmla="*/ 259 w 416"/>
                <a:gd name="T27" fmla="*/ 121 h 287"/>
                <a:gd name="T28" fmla="*/ 270 w 416"/>
                <a:gd name="T29" fmla="*/ 126 h 287"/>
                <a:gd name="T30" fmla="*/ 319 w 416"/>
                <a:gd name="T31" fmla="*/ 102 h 287"/>
                <a:gd name="T32" fmla="*/ 331 w 416"/>
                <a:gd name="T33" fmla="*/ 165 h 287"/>
                <a:gd name="T34" fmla="*/ 337 w 416"/>
                <a:gd name="T35" fmla="*/ 175 h 287"/>
                <a:gd name="T36" fmla="*/ 375 w 416"/>
                <a:gd name="T37" fmla="*/ 258 h 287"/>
                <a:gd name="T38" fmla="*/ 301 w 416"/>
                <a:gd name="T39" fmla="*/ 274 h 287"/>
                <a:gd name="T40" fmla="*/ 301 w 416"/>
                <a:gd name="T41" fmla="*/ 286 h 287"/>
                <a:gd name="T42" fmla="*/ 405 w 416"/>
                <a:gd name="T43" fmla="*/ 238 h 287"/>
                <a:gd name="T44" fmla="*/ 350 w 416"/>
                <a:gd name="T45" fmla="*/ 16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287">
                  <a:moveTo>
                    <a:pt x="350" y="160"/>
                  </a:moveTo>
                  <a:cubicBezTo>
                    <a:pt x="360" y="138"/>
                    <a:pt x="353" y="109"/>
                    <a:pt x="332" y="95"/>
                  </a:cubicBezTo>
                  <a:cubicBezTo>
                    <a:pt x="311" y="82"/>
                    <a:pt x="288" y="87"/>
                    <a:pt x="272" y="102"/>
                  </a:cubicBezTo>
                  <a:cubicBezTo>
                    <a:pt x="269" y="35"/>
                    <a:pt x="182" y="0"/>
                    <a:pt x="123" y="20"/>
                  </a:cubicBezTo>
                  <a:cubicBezTo>
                    <a:pt x="55" y="42"/>
                    <a:pt x="37" y="117"/>
                    <a:pt x="69" y="173"/>
                  </a:cubicBezTo>
                  <a:cubicBezTo>
                    <a:pt x="35" y="165"/>
                    <a:pt x="0" y="191"/>
                    <a:pt x="6" y="231"/>
                  </a:cubicBezTo>
                  <a:cubicBezTo>
                    <a:pt x="13" y="284"/>
                    <a:pt x="68" y="286"/>
                    <a:pt x="110" y="285"/>
                  </a:cubicBezTo>
                  <a:cubicBezTo>
                    <a:pt x="117" y="285"/>
                    <a:pt x="117" y="273"/>
                    <a:pt x="110" y="273"/>
                  </a:cubicBezTo>
                  <a:cubicBezTo>
                    <a:pt x="81" y="274"/>
                    <a:pt x="44" y="277"/>
                    <a:pt x="26" y="251"/>
                  </a:cubicBezTo>
                  <a:cubicBezTo>
                    <a:pt x="16" y="238"/>
                    <a:pt x="14" y="217"/>
                    <a:pt x="22" y="202"/>
                  </a:cubicBezTo>
                  <a:cubicBezTo>
                    <a:pt x="34" y="180"/>
                    <a:pt x="63" y="178"/>
                    <a:pt x="82" y="192"/>
                  </a:cubicBezTo>
                  <a:cubicBezTo>
                    <a:pt x="88" y="197"/>
                    <a:pt x="96" y="190"/>
                    <a:pt x="91" y="184"/>
                  </a:cubicBezTo>
                  <a:cubicBezTo>
                    <a:pt x="48" y="134"/>
                    <a:pt x="59" y="53"/>
                    <a:pt x="126" y="31"/>
                  </a:cubicBezTo>
                  <a:cubicBezTo>
                    <a:pt x="182" y="13"/>
                    <a:pt x="274" y="49"/>
                    <a:pt x="259" y="121"/>
                  </a:cubicBezTo>
                  <a:cubicBezTo>
                    <a:pt x="257" y="128"/>
                    <a:pt x="266" y="132"/>
                    <a:pt x="270" y="126"/>
                  </a:cubicBezTo>
                  <a:cubicBezTo>
                    <a:pt x="279" y="107"/>
                    <a:pt x="297" y="94"/>
                    <a:pt x="319" y="102"/>
                  </a:cubicBezTo>
                  <a:cubicBezTo>
                    <a:pt x="343" y="113"/>
                    <a:pt x="352" y="146"/>
                    <a:pt x="331" y="165"/>
                  </a:cubicBezTo>
                  <a:cubicBezTo>
                    <a:pt x="327" y="169"/>
                    <a:pt x="331" y="177"/>
                    <a:pt x="337" y="175"/>
                  </a:cubicBezTo>
                  <a:cubicBezTo>
                    <a:pt x="386" y="156"/>
                    <a:pt x="416" y="229"/>
                    <a:pt x="375" y="258"/>
                  </a:cubicBezTo>
                  <a:cubicBezTo>
                    <a:pt x="355" y="272"/>
                    <a:pt x="325" y="274"/>
                    <a:pt x="301" y="274"/>
                  </a:cubicBezTo>
                  <a:cubicBezTo>
                    <a:pt x="293" y="274"/>
                    <a:pt x="293" y="286"/>
                    <a:pt x="301" y="286"/>
                  </a:cubicBezTo>
                  <a:cubicBezTo>
                    <a:pt x="338" y="287"/>
                    <a:pt x="392" y="279"/>
                    <a:pt x="405" y="238"/>
                  </a:cubicBezTo>
                  <a:cubicBezTo>
                    <a:pt x="416" y="201"/>
                    <a:pt x="387" y="158"/>
                    <a:pt x="350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280526" y="5640389"/>
              <a:ext cx="203200" cy="320675"/>
            </a:xfrm>
            <a:custGeom>
              <a:avLst/>
              <a:gdLst>
                <a:gd name="T0" fmla="*/ 42 w 79"/>
                <a:gd name="T1" fmla="*/ 2 h 125"/>
                <a:gd name="T2" fmla="*/ 36 w 79"/>
                <a:gd name="T3" fmla="*/ 2 h 125"/>
                <a:gd name="T4" fmla="*/ 2 w 79"/>
                <a:gd name="T5" fmla="*/ 44 h 125"/>
                <a:gd name="T6" fmla="*/ 6 w 79"/>
                <a:gd name="T7" fmla="*/ 50 h 125"/>
                <a:gd name="T8" fmla="*/ 17 w 79"/>
                <a:gd name="T9" fmla="*/ 50 h 125"/>
                <a:gd name="T10" fmla="*/ 17 w 79"/>
                <a:gd name="T11" fmla="*/ 120 h 125"/>
                <a:gd name="T12" fmla="*/ 19 w 79"/>
                <a:gd name="T13" fmla="*/ 123 h 125"/>
                <a:gd name="T14" fmla="*/ 21 w 79"/>
                <a:gd name="T15" fmla="*/ 124 h 125"/>
                <a:gd name="T16" fmla="*/ 58 w 79"/>
                <a:gd name="T17" fmla="*/ 124 h 125"/>
                <a:gd name="T18" fmla="*/ 63 w 79"/>
                <a:gd name="T19" fmla="*/ 120 h 125"/>
                <a:gd name="T20" fmla="*/ 63 w 79"/>
                <a:gd name="T21" fmla="*/ 50 h 125"/>
                <a:gd name="T22" fmla="*/ 73 w 79"/>
                <a:gd name="T23" fmla="*/ 50 h 125"/>
                <a:gd name="T24" fmla="*/ 77 w 79"/>
                <a:gd name="T25" fmla="*/ 44 h 125"/>
                <a:gd name="T26" fmla="*/ 42 w 79"/>
                <a:gd name="T27" fmla="*/ 2 h 125"/>
                <a:gd name="T28" fmla="*/ 26 w 79"/>
                <a:gd name="T29" fmla="*/ 116 h 125"/>
                <a:gd name="T30" fmla="*/ 26 w 79"/>
                <a:gd name="T31" fmla="*/ 46 h 125"/>
                <a:gd name="T32" fmla="*/ 21 w 79"/>
                <a:gd name="T33" fmla="*/ 41 h 125"/>
                <a:gd name="T34" fmla="*/ 15 w 79"/>
                <a:gd name="T35" fmla="*/ 41 h 125"/>
                <a:gd name="T36" fmla="*/ 39 w 79"/>
                <a:gd name="T37" fmla="*/ 12 h 125"/>
                <a:gd name="T38" fmla="*/ 64 w 79"/>
                <a:gd name="T39" fmla="*/ 41 h 125"/>
                <a:gd name="T40" fmla="*/ 58 w 79"/>
                <a:gd name="T41" fmla="*/ 41 h 125"/>
                <a:gd name="T42" fmla="*/ 54 w 79"/>
                <a:gd name="T43" fmla="*/ 46 h 125"/>
                <a:gd name="T44" fmla="*/ 54 w 79"/>
                <a:gd name="T45" fmla="*/ 116 h 125"/>
                <a:gd name="T46" fmla="*/ 26 w 79"/>
                <a:gd name="T4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25">
                  <a:moveTo>
                    <a:pt x="42" y="2"/>
                  </a:moveTo>
                  <a:cubicBezTo>
                    <a:pt x="41" y="0"/>
                    <a:pt x="37" y="0"/>
                    <a:pt x="36" y="2"/>
                  </a:cubicBezTo>
                  <a:cubicBezTo>
                    <a:pt x="24" y="16"/>
                    <a:pt x="13" y="29"/>
                    <a:pt x="2" y="44"/>
                  </a:cubicBezTo>
                  <a:cubicBezTo>
                    <a:pt x="0" y="46"/>
                    <a:pt x="3" y="50"/>
                    <a:pt x="6" y="50"/>
                  </a:cubicBezTo>
                  <a:cubicBezTo>
                    <a:pt x="9" y="50"/>
                    <a:pt x="13" y="50"/>
                    <a:pt x="17" y="50"/>
                  </a:cubicBezTo>
                  <a:cubicBezTo>
                    <a:pt x="17" y="73"/>
                    <a:pt x="16" y="97"/>
                    <a:pt x="17" y="120"/>
                  </a:cubicBezTo>
                  <a:cubicBezTo>
                    <a:pt x="17" y="122"/>
                    <a:pt x="18" y="123"/>
                    <a:pt x="19" y="123"/>
                  </a:cubicBezTo>
                  <a:cubicBezTo>
                    <a:pt x="19" y="124"/>
                    <a:pt x="20" y="124"/>
                    <a:pt x="21" y="124"/>
                  </a:cubicBezTo>
                  <a:cubicBezTo>
                    <a:pt x="34" y="125"/>
                    <a:pt x="46" y="125"/>
                    <a:pt x="58" y="124"/>
                  </a:cubicBezTo>
                  <a:cubicBezTo>
                    <a:pt x="61" y="124"/>
                    <a:pt x="63" y="122"/>
                    <a:pt x="63" y="120"/>
                  </a:cubicBezTo>
                  <a:cubicBezTo>
                    <a:pt x="63" y="97"/>
                    <a:pt x="63" y="74"/>
                    <a:pt x="63" y="50"/>
                  </a:cubicBezTo>
                  <a:cubicBezTo>
                    <a:pt x="66" y="50"/>
                    <a:pt x="69" y="50"/>
                    <a:pt x="73" y="50"/>
                  </a:cubicBezTo>
                  <a:cubicBezTo>
                    <a:pt x="76" y="50"/>
                    <a:pt x="79" y="46"/>
                    <a:pt x="77" y="44"/>
                  </a:cubicBezTo>
                  <a:cubicBezTo>
                    <a:pt x="66" y="29"/>
                    <a:pt x="54" y="16"/>
                    <a:pt x="42" y="2"/>
                  </a:cubicBezTo>
                  <a:close/>
                  <a:moveTo>
                    <a:pt x="26" y="116"/>
                  </a:moveTo>
                  <a:cubicBezTo>
                    <a:pt x="25" y="92"/>
                    <a:pt x="26" y="69"/>
                    <a:pt x="26" y="46"/>
                  </a:cubicBezTo>
                  <a:cubicBezTo>
                    <a:pt x="26" y="43"/>
                    <a:pt x="24" y="41"/>
                    <a:pt x="21" y="41"/>
                  </a:cubicBezTo>
                  <a:cubicBezTo>
                    <a:pt x="19" y="41"/>
                    <a:pt x="17" y="41"/>
                    <a:pt x="15" y="41"/>
                  </a:cubicBezTo>
                  <a:cubicBezTo>
                    <a:pt x="23" y="31"/>
                    <a:pt x="31" y="22"/>
                    <a:pt x="39" y="12"/>
                  </a:cubicBezTo>
                  <a:cubicBezTo>
                    <a:pt x="47" y="22"/>
                    <a:pt x="56" y="31"/>
                    <a:pt x="64" y="41"/>
                  </a:cubicBezTo>
                  <a:cubicBezTo>
                    <a:pt x="62" y="41"/>
                    <a:pt x="60" y="41"/>
                    <a:pt x="58" y="41"/>
                  </a:cubicBezTo>
                  <a:cubicBezTo>
                    <a:pt x="56" y="41"/>
                    <a:pt x="54" y="43"/>
                    <a:pt x="54" y="46"/>
                  </a:cubicBezTo>
                  <a:cubicBezTo>
                    <a:pt x="54" y="69"/>
                    <a:pt x="54" y="92"/>
                    <a:pt x="54" y="116"/>
                  </a:cubicBezTo>
                  <a:cubicBezTo>
                    <a:pt x="44" y="116"/>
                    <a:pt x="35" y="116"/>
                    <a:pt x="2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496426" y="5694364"/>
              <a:ext cx="201613" cy="320675"/>
            </a:xfrm>
            <a:custGeom>
              <a:avLst/>
              <a:gdLst>
                <a:gd name="T0" fmla="*/ 73 w 79"/>
                <a:gd name="T1" fmla="*/ 75 h 125"/>
                <a:gd name="T2" fmla="*/ 63 w 79"/>
                <a:gd name="T3" fmla="*/ 75 h 125"/>
                <a:gd name="T4" fmla="*/ 63 w 79"/>
                <a:gd name="T5" fmla="*/ 5 h 125"/>
                <a:gd name="T6" fmla="*/ 59 w 79"/>
                <a:gd name="T7" fmla="*/ 1 h 125"/>
                <a:gd name="T8" fmla="*/ 22 w 79"/>
                <a:gd name="T9" fmla="*/ 1 h 125"/>
                <a:gd name="T10" fmla="*/ 19 w 79"/>
                <a:gd name="T11" fmla="*/ 2 h 125"/>
                <a:gd name="T12" fmla="*/ 17 w 79"/>
                <a:gd name="T13" fmla="*/ 5 h 125"/>
                <a:gd name="T14" fmla="*/ 17 w 79"/>
                <a:gd name="T15" fmla="*/ 75 h 125"/>
                <a:gd name="T16" fmla="*/ 6 w 79"/>
                <a:gd name="T17" fmla="*/ 75 h 125"/>
                <a:gd name="T18" fmla="*/ 2 w 79"/>
                <a:gd name="T19" fmla="*/ 82 h 125"/>
                <a:gd name="T20" fmla="*/ 37 w 79"/>
                <a:gd name="T21" fmla="*/ 124 h 125"/>
                <a:gd name="T22" fmla="*/ 43 w 79"/>
                <a:gd name="T23" fmla="*/ 124 h 125"/>
                <a:gd name="T24" fmla="*/ 76 w 79"/>
                <a:gd name="T25" fmla="*/ 83 h 125"/>
                <a:gd name="T26" fmla="*/ 73 w 79"/>
                <a:gd name="T27" fmla="*/ 75 h 125"/>
                <a:gd name="T28" fmla="*/ 15 w 79"/>
                <a:gd name="T29" fmla="*/ 84 h 125"/>
                <a:gd name="T30" fmla="*/ 22 w 79"/>
                <a:gd name="T31" fmla="*/ 84 h 125"/>
                <a:gd name="T32" fmla="*/ 26 w 79"/>
                <a:gd name="T33" fmla="*/ 80 h 125"/>
                <a:gd name="T34" fmla="*/ 26 w 79"/>
                <a:gd name="T35" fmla="*/ 10 h 125"/>
                <a:gd name="T36" fmla="*/ 54 w 79"/>
                <a:gd name="T37" fmla="*/ 10 h 125"/>
                <a:gd name="T38" fmla="*/ 54 w 79"/>
                <a:gd name="T39" fmla="*/ 80 h 125"/>
                <a:gd name="T40" fmla="*/ 59 w 79"/>
                <a:gd name="T41" fmla="*/ 84 h 125"/>
                <a:gd name="T42" fmla="*/ 64 w 79"/>
                <a:gd name="T43" fmla="*/ 84 h 125"/>
                <a:gd name="T44" fmla="*/ 40 w 79"/>
                <a:gd name="T45" fmla="*/ 113 h 125"/>
                <a:gd name="T46" fmla="*/ 15 w 79"/>
                <a:gd name="T47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25">
                  <a:moveTo>
                    <a:pt x="73" y="75"/>
                  </a:moveTo>
                  <a:cubicBezTo>
                    <a:pt x="70" y="75"/>
                    <a:pt x="67" y="75"/>
                    <a:pt x="63" y="75"/>
                  </a:cubicBezTo>
                  <a:cubicBezTo>
                    <a:pt x="64" y="52"/>
                    <a:pt x="63" y="29"/>
                    <a:pt x="63" y="5"/>
                  </a:cubicBezTo>
                  <a:cubicBezTo>
                    <a:pt x="63" y="3"/>
                    <a:pt x="61" y="1"/>
                    <a:pt x="59" y="1"/>
                  </a:cubicBezTo>
                  <a:cubicBezTo>
                    <a:pt x="47" y="0"/>
                    <a:pt x="34" y="0"/>
                    <a:pt x="22" y="1"/>
                  </a:cubicBezTo>
                  <a:cubicBezTo>
                    <a:pt x="21" y="1"/>
                    <a:pt x="20" y="1"/>
                    <a:pt x="19" y="2"/>
                  </a:cubicBezTo>
                  <a:cubicBezTo>
                    <a:pt x="18" y="3"/>
                    <a:pt x="17" y="4"/>
                    <a:pt x="17" y="5"/>
                  </a:cubicBezTo>
                  <a:cubicBezTo>
                    <a:pt x="17" y="29"/>
                    <a:pt x="18" y="52"/>
                    <a:pt x="17" y="75"/>
                  </a:cubicBezTo>
                  <a:cubicBezTo>
                    <a:pt x="14" y="75"/>
                    <a:pt x="10" y="75"/>
                    <a:pt x="6" y="75"/>
                  </a:cubicBezTo>
                  <a:cubicBezTo>
                    <a:pt x="3" y="75"/>
                    <a:pt x="0" y="79"/>
                    <a:pt x="2" y="82"/>
                  </a:cubicBezTo>
                  <a:cubicBezTo>
                    <a:pt x="13" y="96"/>
                    <a:pt x="25" y="110"/>
                    <a:pt x="37" y="124"/>
                  </a:cubicBezTo>
                  <a:cubicBezTo>
                    <a:pt x="38" y="125"/>
                    <a:pt x="41" y="125"/>
                    <a:pt x="43" y="124"/>
                  </a:cubicBezTo>
                  <a:cubicBezTo>
                    <a:pt x="54" y="110"/>
                    <a:pt x="65" y="96"/>
                    <a:pt x="76" y="83"/>
                  </a:cubicBezTo>
                  <a:cubicBezTo>
                    <a:pt x="79" y="80"/>
                    <a:pt x="77" y="75"/>
                    <a:pt x="73" y="75"/>
                  </a:cubicBezTo>
                  <a:close/>
                  <a:moveTo>
                    <a:pt x="15" y="84"/>
                  </a:moveTo>
                  <a:cubicBezTo>
                    <a:pt x="18" y="84"/>
                    <a:pt x="20" y="84"/>
                    <a:pt x="22" y="84"/>
                  </a:cubicBezTo>
                  <a:cubicBezTo>
                    <a:pt x="24" y="84"/>
                    <a:pt x="26" y="82"/>
                    <a:pt x="26" y="80"/>
                  </a:cubicBezTo>
                  <a:cubicBezTo>
                    <a:pt x="27" y="56"/>
                    <a:pt x="26" y="33"/>
                    <a:pt x="26" y="10"/>
                  </a:cubicBezTo>
                  <a:cubicBezTo>
                    <a:pt x="36" y="9"/>
                    <a:pt x="45" y="9"/>
                    <a:pt x="54" y="10"/>
                  </a:cubicBezTo>
                  <a:cubicBezTo>
                    <a:pt x="54" y="33"/>
                    <a:pt x="55" y="56"/>
                    <a:pt x="54" y="80"/>
                  </a:cubicBezTo>
                  <a:cubicBezTo>
                    <a:pt x="54" y="82"/>
                    <a:pt x="57" y="84"/>
                    <a:pt x="59" y="84"/>
                  </a:cubicBezTo>
                  <a:cubicBezTo>
                    <a:pt x="61" y="84"/>
                    <a:pt x="62" y="84"/>
                    <a:pt x="64" y="84"/>
                  </a:cubicBezTo>
                  <a:cubicBezTo>
                    <a:pt x="56" y="94"/>
                    <a:pt x="48" y="104"/>
                    <a:pt x="40" y="113"/>
                  </a:cubicBezTo>
                  <a:cubicBezTo>
                    <a:pt x="32" y="104"/>
                    <a:pt x="23" y="94"/>
                    <a:pt x="15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9" name="稻壳儿春秋广告/盗版必究        原创来源：http://chn.docer.com/works?userid=199329941#!/work_time"/>
            <p:cNvSpPr/>
            <p:nvPr/>
          </p:nvSpPr>
          <p:spPr bwMode="auto">
            <a:xfrm>
              <a:off x="9167814" y="5238751"/>
              <a:ext cx="169863" cy="200025"/>
            </a:xfrm>
            <a:custGeom>
              <a:avLst/>
              <a:gdLst>
                <a:gd name="T0" fmla="*/ 61 w 66"/>
                <a:gd name="T1" fmla="*/ 9 h 78"/>
                <a:gd name="T2" fmla="*/ 61 w 66"/>
                <a:gd name="T3" fmla="*/ 0 h 78"/>
                <a:gd name="T4" fmla="*/ 8 w 66"/>
                <a:gd name="T5" fmla="*/ 73 h 78"/>
                <a:gd name="T6" fmla="*/ 17 w 66"/>
                <a:gd name="T7" fmla="*/ 70 h 78"/>
                <a:gd name="T8" fmla="*/ 61 w 66"/>
                <a:gd name="T9" fmla="*/ 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8">
                  <a:moveTo>
                    <a:pt x="61" y="9"/>
                  </a:moveTo>
                  <a:cubicBezTo>
                    <a:pt x="66" y="9"/>
                    <a:pt x="66" y="0"/>
                    <a:pt x="61" y="0"/>
                  </a:cubicBezTo>
                  <a:cubicBezTo>
                    <a:pt x="28" y="4"/>
                    <a:pt x="0" y="40"/>
                    <a:pt x="8" y="73"/>
                  </a:cubicBezTo>
                  <a:cubicBezTo>
                    <a:pt x="9" y="78"/>
                    <a:pt x="18" y="76"/>
                    <a:pt x="17" y="70"/>
                  </a:cubicBezTo>
                  <a:cubicBezTo>
                    <a:pt x="10" y="44"/>
                    <a:pt x="34" y="12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0" name="稻壳儿春秋广告/盗版必究        原创来源：http://chn.docer.com/works?userid=199329941#!/work_time"/>
            <p:cNvSpPr/>
            <p:nvPr/>
          </p:nvSpPr>
          <p:spPr bwMode="auto">
            <a:xfrm>
              <a:off x="9255126" y="5284789"/>
              <a:ext cx="90488" cy="55563"/>
            </a:xfrm>
            <a:custGeom>
              <a:avLst/>
              <a:gdLst>
                <a:gd name="T0" fmla="*/ 27 w 35"/>
                <a:gd name="T1" fmla="*/ 1 h 22"/>
                <a:gd name="T2" fmla="*/ 4 w 35"/>
                <a:gd name="T3" fmla="*/ 12 h 22"/>
                <a:gd name="T4" fmla="*/ 11 w 35"/>
                <a:gd name="T5" fmla="*/ 19 h 22"/>
                <a:gd name="T6" fmla="*/ 30 w 35"/>
                <a:gd name="T7" fmla="*/ 10 h 22"/>
                <a:gd name="T8" fmla="*/ 27 w 35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27" y="1"/>
                  </a:moveTo>
                  <a:cubicBezTo>
                    <a:pt x="19" y="2"/>
                    <a:pt x="11" y="6"/>
                    <a:pt x="4" y="12"/>
                  </a:cubicBezTo>
                  <a:cubicBezTo>
                    <a:pt x="0" y="16"/>
                    <a:pt x="6" y="22"/>
                    <a:pt x="11" y="19"/>
                  </a:cubicBezTo>
                  <a:cubicBezTo>
                    <a:pt x="16" y="14"/>
                    <a:pt x="22" y="11"/>
                    <a:pt x="30" y="10"/>
                  </a:cubicBezTo>
                  <a:cubicBezTo>
                    <a:pt x="35" y="9"/>
                    <a:pt x="33" y="0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60" y="1947953"/>
            <a:ext cx="3454400" cy="2153700"/>
          </a:xfrm>
          <a:prstGeom prst="rect">
            <a:avLst/>
          </a:prstGeom>
        </p:spPr>
      </p:pic>
      <p:sp>
        <p:nvSpPr>
          <p:cNvPr id="12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2948928" y="4101653"/>
            <a:ext cx="119295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COMPANY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13" name="稻壳儿春秋广告/盗版必究        原创来源：http://chn.docer.com/works?userid=199329941#!/work_time"/>
          <p:cNvSpPr txBox="1"/>
          <p:nvPr/>
        </p:nvSpPr>
        <p:spPr>
          <a:xfrm>
            <a:off x="1970170" y="4440207"/>
            <a:ext cx="3150470" cy="79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downloading, </a:t>
            </a:r>
            <a:r>
              <a:rPr lang="en-US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Spring and Autumn ads main graphic design, there are any questions, please contact the rice hull my business number.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510544" y="2640083"/>
            <a:ext cx="2069723" cy="769441"/>
            <a:chOff x="2287023" y="3044280"/>
            <a:chExt cx="2069723" cy="769441"/>
          </a:xfrm>
        </p:grpSpPr>
        <p:sp>
          <p:nvSpPr>
            <p:cNvPr id="14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287023" y="3044280"/>
              <a:ext cx="74892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  <a:sym typeface="Calibri" panose="020F0502020204030204" pitchFamily="34" charset="0"/>
                </a:rPr>
                <a:t>目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endParaRPr>
            </a:p>
          </p:txBody>
        </p:sp>
        <p:sp>
          <p:nvSpPr>
            <p:cNvPr id="15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3607823" y="3044280"/>
              <a:ext cx="74892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  <a:sym typeface="Calibri" panose="020F0502020204030204" pitchFamily="34" charset="0"/>
                </a:rPr>
                <a:t>录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endParaRPr>
            </a:p>
          </p:txBody>
        </p:sp>
      </p:grpSp>
      <p:sp>
        <p:nvSpPr>
          <p:cNvPr id="17" name="稻壳儿春秋广告/盗版必究        原创来源：http://chn.docer.com/works?userid=199329941#!/work_time"/>
          <p:cNvSpPr/>
          <p:nvPr/>
        </p:nvSpPr>
        <p:spPr bwMode="auto">
          <a:xfrm>
            <a:off x="7019478" y="1364625"/>
            <a:ext cx="837790" cy="841536"/>
          </a:xfrm>
          <a:custGeom>
            <a:avLst/>
            <a:gdLst>
              <a:gd name="T0" fmla="*/ 85 w 320"/>
              <a:gd name="T1" fmla="*/ 292 h 321"/>
              <a:gd name="T2" fmla="*/ 75 w 320"/>
              <a:gd name="T3" fmla="*/ 288 h 321"/>
              <a:gd name="T4" fmla="*/ 52 w 320"/>
              <a:gd name="T5" fmla="*/ 268 h 321"/>
              <a:gd name="T6" fmla="*/ 27 w 320"/>
              <a:gd name="T7" fmla="*/ 231 h 321"/>
              <a:gd name="T8" fmla="*/ 16 w 320"/>
              <a:gd name="T9" fmla="*/ 206 h 321"/>
              <a:gd name="T10" fmla="*/ 7 w 320"/>
              <a:gd name="T11" fmla="*/ 185 h 321"/>
              <a:gd name="T12" fmla="*/ 7 w 320"/>
              <a:gd name="T13" fmla="*/ 163 h 321"/>
              <a:gd name="T14" fmla="*/ 1 w 320"/>
              <a:gd name="T15" fmla="*/ 188 h 321"/>
              <a:gd name="T16" fmla="*/ 53 w 320"/>
              <a:gd name="T17" fmla="*/ 283 h 321"/>
              <a:gd name="T18" fmla="*/ 80 w 320"/>
              <a:gd name="T19" fmla="*/ 303 h 321"/>
              <a:gd name="T20" fmla="*/ 127 w 320"/>
              <a:gd name="T21" fmla="*/ 319 h 321"/>
              <a:gd name="T22" fmla="*/ 158 w 320"/>
              <a:gd name="T23" fmla="*/ 321 h 321"/>
              <a:gd name="T24" fmla="*/ 213 w 320"/>
              <a:gd name="T25" fmla="*/ 314 h 321"/>
              <a:gd name="T26" fmla="*/ 240 w 320"/>
              <a:gd name="T27" fmla="*/ 300 h 321"/>
              <a:gd name="T28" fmla="*/ 261 w 320"/>
              <a:gd name="T29" fmla="*/ 287 h 321"/>
              <a:gd name="T30" fmla="*/ 290 w 320"/>
              <a:gd name="T31" fmla="*/ 254 h 321"/>
              <a:gd name="T32" fmla="*/ 319 w 320"/>
              <a:gd name="T33" fmla="*/ 144 h 321"/>
              <a:gd name="T34" fmla="*/ 309 w 320"/>
              <a:gd name="T35" fmla="*/ 101 h 321"/>
              <a:gd name="T36" fmla="*/ 292 w 320"/>
              <a:gd name="T37" fmla="*/ 70 h 321"/>
              <a:gd name="T38" fmla="*/ 270 w 320"/>
              <a:gd name="T39" fmla="*/ 44 h 321"/>
              <a:gd name="T40" fmla="*/ 246 w 320"/>
              <a:gd name="T41" fmla="*/ 25 h 321"/>
              <a:gd name="T42" fmla="*/ 212 w 320"/>
              <a:gd name="T43" fmla="*/ 9 h 321"/>
              <a:gd name="T44" fmla="*/ 96 w 320"/>
              <a:gd name="T45" fmla="*/ 12 h 321"/>
              <a:gd name="T46" fmla="*/ 57 w 320"/>
              <a:gd name="T47" fmla="*/ 38 h 321"/>
              <a:gd name="T48" fmla="*/ 32 w 320"/>
              <a:gd name="T49" fmla="*/ 67 h 321"/>
              <a:gd name="T50" fmla="*/ 11 w 320"/>
              <a:gd name="T51" fmla="*/ 103 h 321"/>
              <a:gd name="T52" fmla="*/ 3 w 320"/>
              <a:gd name="T53" fmla="*/ 130 h 321"/>
              <a:gd name="T54" fmla="*/ 9 w 320"/>
              <a:gd name="T55" fmla="*/ 149 h 321"/>
              <a:gd name="T56" fmla="*/ 13 w 320"/>
              <a:gd name="T57" fmla="*/ 127 h 321"/>
              <a:gd name="T58" fmla="*/ 27 w 320"/>
              <a:gd name="T59" fmla="*/ 86 h 321"/>
              <a:gd name="T60" fmla="*/ 46 w 320"/>
              <a:gd name="T61" fmla="*/ 63 h 321"/>
              <a:gd name="T62" fmla="*/ 58 w 320"/>
              <a:gd name="T63" fmla="*/ 49 h 321"/>
              <a:gd name="T64" fmla="*/ 95 w 320"/>
              <a:gd name="T65" fmla="*/ 24 h 321"/>
              <a:gd name="T66" fmla="*/ 123 w 320"/>
              <a:gd name="T67" fmla="*/ 16 h 321"/>
              <a:gd name="T68" fmla="*/ 186 w 320"/>
              <a:gd name="T69" fmla="*/ 13 h 321"/>
              <a:gd name="T70" fmla="*/ 218 w 320"/>
              <a:gd name="T71" fmla="*/ 21 h 321"/>
              <a:gd name="T72" fmla="*/ 251 w 320"/>
              <a:gd name="T73" fmla="*/ 40 h 321"/>
              <a:gd name="T74" fmla="*/ 279 w 320"/>
              <a:gd name="T75" fmla="*/ 72 h 321"/>
              <a:gd name="T76" fmla="*/ 290 w 320"/>
              <a:gd name="T77" fmla="*/ 89 h 321"/>
              <a:gd name="T78" fmla="*/ 301 w 320"/>
              <a:gd name="T79" fmla="*/ 120 h 321"/>
              <a:gd name="T80" fmla="*/ 310 w 320"/>
              <a:gd name="T81" fmla="*/ 170 h 321"/>
              <a:gd name="T82" fmla="*/ 304 w 320"/>
              <a:gd name="T83" fmla="*/ 203 h 321"/>
              <a:gd name="T84" fmla="*/ 295 w 320"/>
              <a:gd name="T85" fmla="*/ 225 h 321"/>
              <a:gd name="T86" fmla="*/ 281 w 320"/>
              <a:gd name="T87" fmla="*/ 249 h 321"/>
              <a:gd name="T88" fmla="*/ 243 w 320"/>
              <a:gd name="T89" fmla="*/ 286 h 321"/>
              <a:gd name="T90" fmla="*/ 218 w 320"/>
              <a:gd name="T91" fmla="*/ 301 h 321"/>
              <a:gd name="T92" fmla="*/ 198 w 320"/>
              <a:gd name="T93" fmla="*/ 310 h 321"/>
              <a:gd name="T94" fmla="*/ 167 w 320"/>
              <a:gd name="T95" fmla="*/ 311 h 321"/>
              <a:gd name="T96" fmla="*/ 148 w 320"/>
              <a:gd name="T97" fmla="*/ 312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0" h="321">
                <a:moveTo>
                  <a:pt x="148" y="312"/>
                </a:moveTo>
                <a:cubicBezTo>
                  <a:pt x="132" y="312"/>
                  <a:pt x="115" y="308"/>
                  <a:pt x="101" y="301"/>
                </a:cubicBezTo>
                <a:cubicBezTo>
                  <a:pt x="98" y="300"/>
                  <a:pt x="95" y="298"/>
                  <a:pt x="93" y="297"/>
                </a:cubicBezTo>
                <a:cubicBezTo>
                  <a:pt x="90" y="295"/>
                  <a:pt x="87" y="294"/>
                  <a:pt x="85" y="292"/>
                </a:cubicBezTo>
                <a:cubicBezTo>
                  <a:pt x="83" y="291"/>
                  <a:pt x="79" y="289"/>
                  <a:pt x="76" y="288"/>
                </a:cubicBezTo>
                <a:cubicBezTo>
                  <a:pt x="75" y="287"/>
                  <a:pt x="74" y="287"/>
                  <a:pt x="74" y="287"/>
                </a:cubicBezTo>
                <a:cubicBezTo>
                  <a:pt x="73" y="287"/>
                  <a:pt x="74" y="288"/>
                  <a:pt x="76" y="289"/>
                </a:cubicBezTo>
                <a:cubicBezTo>
                  <a:pt x="77" y="290"/>
                  <a:pt x="76" y="289"/>
                  <a:pt x="75" y="288"/>
                </a:cubicBezTo>
                <a:cubicBezTo>
                  <a:pt x="73" y="287"/>
                  <a:pt x="72" y="285"/>
                  <a:pt x="71" y="285"/>
                </a:cubicBezTo>
                <a:cubicBezTo>
                  <a:pt x="69" y="283"/>
                  <a:pt x="67" y="281"/>
                  <a:pt x="65" y="279"/>
                </a:cubicBezTo>
                <a:cubicBezTo>
                  <a:pt x="62" y="277"/>
                  <a:pt x="61" y="275"/>
                  <a:pt x="59" y="274"/>
                </a:cubicBezTo>
                <a:cubicBezTo>
                  <a:pt x="57" y="272"/>
                  <a:pt x="54" y="270"/>
                  <a:pt x="52" y="268"/>
                </a:cubicBezTo>
                <a:cubicBezTo>
                  <a:pt x="50" y="266"/>
                  <a:pt x="48" y="264"/>
                  <a:pt x="46" y="261"/>
                </a:cubicBezTo>
                <a:cubicBezTo>
                  <a:pt x="43" y="259"/>
                  <a:pt x="39" y="253"/>
                  <a:pt x="35" y="247"/>
                </a:cubicBezTo>
                <a:cubicBezTo>
                  <a:pt x="33" y="244"/>
                  <a:pt x="31" y="240"/>
                  <a:pt x="29" y="238"/>
                </a:cubicBezTo>
                <a:cubicBezTo>
                  <a:pt x="28" y="235"/>
                  <a:pt x="27" y="233"/>
                  <a:pt x="27" y="231"/>
                </a:cubicBezTo>
                <a:cubicBezTo>
                  <a:pt x="28" y="235"/>
                  <a:pt x="26" y="235"/>
                  <a:pt x="24" y="231"/>
                </a:cubicBezTo>
                <a:cubicBezTo>
                  <a:pt x="22" y="229"/>
                  <a:pt x="21" y="226"/>
                  <a:pt x="20" y="223"/>
                </a:cubicBezTo>
                <a:cubicBezTo>
                  <a:pt x="18" y="221"/>
                  <a:pt x="18" y="218"/>
                  <a:pt x="17" y="215"/>
                </a:cubicBezTo>
                <a:cubicBezTo>
                  <a:pt x="16" y="211"/>
                  <a:pt x="15" y="207"/>
                  <a:pt x="16" y="206"/>
                </a:cubicBezTo>
                <a:cubicBezTo>
                  <a:pt x="16" y="207"/>
                  <a:pt x="15" y="204"/>
                  <a:pt x="14" y="202"/>
                </a:cubicBezTo>
                <a:cubicBezTo>
                  <a:pt x="13" y="200"/>
                  <a:pt x="13" y="197"/>
                  <a:pt x="12" y="195"/>
                </a:cubicBezTo>
                <a:cubicBezTo>
                  <a:pt x="11" y="192"/>
                  <a:pt x="10" y="190"/>
                  <a:pt x="9" y="188"/>
                </a:cubicBezTo>
                <a:cubicBezTo>
                  <a:pt x="9" y="187"/>
                  <a:pt x="8" y="186"/>
                  <a:pt x="7" y="185"/>
                </a:cubicBezTo>
                <a:cubicBezTo>
                  <a:pt x="7" y="184"/>
                  <a:pt x="7" y="183"/>
                  <a:pt x="7" y="181"/>
                </a:cubicBezTo>
                <a:cubicBezTo>
                  <a:pt x="7" y="180"/>
                  <a:pt x="7" y="179"/>
                  <a:pt x="7" y="178"/>
                </a:cubicBezTo>
                <a:cubicBezTo>
                  <a:pt x="7" y="177"/>
                  <a:pt x="7" y="176"/>
                  <a:pt x="7" y="175"/>
                </a:cubicBezTo>
                <a:cubicBezTo>
                  <a:pt x="7" y="170"/>
                  <a:pt x="7" y="166"/>
                  <a:pt x="7" y="163"/>
                </a:cubicBezTo>
                <a:cubicBezTo>
                  <a:pt x="7" y="160"/>
                  <a:pt x="6" y="164"/>
                  <a:pt x="5" y="165"/>
                </a:cubicBezTo>
                <a:cubicBezTo>
                  <a:pt x="5" y="170"/>
                  <a:pt x="5" y="176"/>
                  <a:pt x="3" y="170"/>
                </a:cubicBezTo>
                <a:cubicBezTo>
                  <a:pt x="1" y="161"/>
                  <a:pt x="1" y="161"/>
                  <a:pt x="0" y="176"/>
                </a:cubicBezTo>
                <a:cubicBezTo>
                  <a:pt x="0" y="180"/>
                  <a:pt x="1" y="184"/>
                  <a:pt x="1" y="188"/>
                </a:cubicBezTo>
                <a:cubicBezTo>
                  <a:pt x="1" y="194"/>
                  <a:pt x="1" y="194"/>
                  <a:pt x="1" y="194"/>
                </a:cubicBezTo>
                <a:cubicBezTo>
                  <a:pt x="2" y="196"/>
                  <a:pt x="2" y="198"/>
                  <a:pt x="3" y="200"/>
                </a:cubicBezTo>
                <a:cubicBezTo>
                  <a:pt x="10" y="230"/>
                  <a:pt x="26" y="257"/>
                  <a:pt x="48" y="278"/>
                </a:cubicBezTo>
                <a:cubicBezTo>
                  <a:pt x="50" y="280"/>
                  <a:pt x="52" y="281"/>
                  <a:pt x="53" y="283"/>
                </a:cubicBezTo>
                <a:cubicBezTo>
                  <a:pt x="54" y="284"/>
                  <a:pt x="55" y="285"/>
                  <a:pt x="57" y="286"/>
                </a:cubicBezTo>
                <a:cubicBezTo>
                  <a:pt x="58" y="288"/>
                  <a:pt x="60" y="289"/>
                  <a:pt x="61" y="290"/>
                </a:cubicBezTo>
                <a:cubicBezTo>
                  <a:pt x="64" y="292"/>
                  <a:pt x="66" y="294"/>
                  <a:pt x="68" y="294"/>
                </a:cubicBezTo>
                <a:cubicBezTo>
                  <a:pt x="78" y="299"/>
                  <a:pt x="73" y="300"/>
                  <a:pt x="80" y="303"/>
                </a:cubicBezTo>
                <a:cubicBezTo>
                  <a:pt x="84" y="305"/>
                  <a:pt x="87" y="306"/>
                  <a:pt x="91" y="308"/>
                </a:cubicBezTo>
                <a:cubicBezTo>
                  <a:pt x="93" y="309"/>
                  <a:pt x="95" y="310"/>
                  <a:pt x="97" y="310"/>
                </a:cubicBezTo>
                <a:cubicBezTo>
                  <a:pt x="99" y="311"/>
                  <a:pt x="101" y="312"/>
                  <a:pt x="103" y="313"/>
                </a:cubicBezTo>
                <a:cubicBezTo>
                  <a:pt x="111" y="316"/>
                  <a:pt x="120" y="318"/>
                  <a:pt x="127" y="319"/>
                </a:cubicBezTo>
                <a:cubicBezTo>
                  <a:pt x="131" y="320"/>
                  <a:pt x="135" y="320"/>
                  <a:pt x="138" y="320"/>
                </a:cubicBezTo>
                <a:cubicBezTo>
                  <a:pt x="140" y="320"/>
                  <a:pt x="141" y="320"/>
                  <a:pt x="143" y="321"/>
                </a:cubicBezTo>
                <a:cubicBezTo>
                  <a:pt x="145" y="321"/>
                  <a:pt x="146" y="321"/>
                  <a:pt x="148" y="321"/>
                </a:cubicBezTo>
                <a:cubicBezTo>
                  <a:pt x="151" y="321"/>
                  <a:pt x="154" y="321"/>
                  <a:pt x="158" y="321"/>
                </a:cubicBezTo>
                <a:cubicBezTo>
                  <a:pt x="161" y="321"/>
                  <a:pt x="165" y="320"/>
                  <a:pt x="169" y="320"/>
                </a:cubicBezTo>
                <a:cubicBezTo>
                  <a:pt x="175" y="320"/>
                  <a:pt x="181" y="320"/>
                  <a:pt x="186" y="320"/>
                </a:cubicBezTo>
                <a:cubicBezTo>
                  <a:pt x="192" y="321"/>
                  <a:pt x="197" y="320"/>
                  <a:pt x="203" y="318"/>
                </a:cubicBezTo>
                <a:cubicBezTo>
                  <a:pt x="207" y="317"/>
                  <a:pt x="210" y="316"/>
                  <a:pt x="213" y="314"/>
                </a:cubicBezTo>
                <a:cubicBezTo>
                  <a:pt x="215" y="313"/>
                  <a:pt x="218" y="311"/>
                  <a:pt x="221" y="310"/>
                </a:cubicBezTo>
                <a:cubicBezTo>
                  <a:pt x="224" y="309"/>
                  <a:pt x="227" y="307"/>
                  <a:pt x="230" y="305"/>
                </a:cubicBezTo>
                <a:cubicBezTo>
                  <a:pt x="232" y="304"/>
                  <a:pt x="233" y="304"/>
                  <a:pt x="235" y="303"/>
                </a:cubicBezTo>
                <a:cubicBezTo>
                  <a:pt x="237" y="302"/>
                  <a:pt x="238" y="301"/>
                  <a:pt x="240" y="300"/>
                </a:cubicBezTo>
                <a:cubicBezTo>
                  <a:pt x="240" y="299"/>
                  <a:pt x="241" y="299"/>
                  <a:pt x="241" y="299"/>
                </a:cubicBezTo>
                <a:cubicBezTo>
                  <a:pt x="241" y="299"/>
                  <a:pt x="242" y="298"/>
                  <a:pt x="244" y="297"/>
                </a:cubicBezTo>
                <a:cubicBezTo>
                  <a:pt x="247" y="296"/>
                  <a:pt x="249" y="294"/>
                  <a:pt x="252" y="292"/>
                </a:cubicBezTo>
                <a:cubicBezTo>
                  <a:pt x="255" y="291"/>
                  <a:pt x="258" y="289"/>
                  <a:pt x="261" y="287"/>
                </a:cubicBezTo>
                <a:cubicBezTo>
                  <a:pt x="263" y="285"/>
                  <a:pt x="265" y="282"/>
                  <a:pt x="266" y="281"/>
                </a:cubicBezTo>
                <a:cubicBezTo>
                  <a:pt x="268" y="278"/>
                  <a:pt x="270" y="276"/>
                  <a:pt x="273" y="273"/>
                </a:cubicBezTo>
                <a:cubicBezTo>
                  <a:pt x="275" y="270"/>
                  <a:pt x="278" y="267"/>
                  <a:pt x="282" y="263"/>
                </a:cubicBezTo>
                <a:cubicBezTo>
                  <a:pt x="284" y="262"/>
                  <a:pt x="287" y="258"/>
                  <a:pt x="290" y="254"/>
                </a:cubicBezTo>
                <a:cubicBezTo>
                  <a:pt x="292" y="253"/>
                  <a:pt x="294" y="251"/>
                  <a:pt x="295" y="249"/>
                </a:cubicBezTo>
                <a:cubicBezTo>
                  <a:pt x="296" y="247"/>
                  <a:pt x="297" y="245"/>
                  <a:pt x="298" y="244"/>
                </a:cubicBezTo>
                <a:cubicBezTo>
                  <a:pt x="308" y="227"/>
                  <a:pt x="313" y="210"/>
                  <a:pt x="316" y="194"/>
                </a:cubicBezTo>
                <a:cubicBezTo>
                  <a:pt x="319" y="177"/>
                  <a:pt x="320" y="161"/>
                  <a:pt x="319" y="144"/>
                </a:cubicBezTo>
                <a:cubicBezTo>
                  <a:pt x="319" y="142"/>
                  <a:pt x="319" y="140"/>
                  <a:pt x="319" y="136"/>
                </a:cubicBezTo>
                <a:cubicBezTo>
                  <a:pt x="318" y="134"/>
                  <a:pt x="318" y="132"/>
                  <a:pt x="318" y="129"/>
                </a:cubicBezTo>
                <a:cubicBezTo>
                  <a:pt x="317" y="127"/>
                  <a:pt x="316" y="124"/>
                  <a:pt x="316" y="121"/>
                </a:cubicBezTo>
                <a:cubicBezTo>
                  <a:pt x="314" y="115"/>
                  <a:pt x="312" y="108"/>
                  <a:pt x="309" y="101"/>
                </a:cubicBezTo>
                <a:cubicBezTo>
                  <a:pt x="308" y="98"/>
                  <a:pt x="306" y="94"/>
                  <a:pt x="305" y="91"/>
                </a:cubicBezTo>
                <a:cubicBezTo>
                  <a:pt x="304" y="89"/>
                  <a:pt x="303" y="87"/>
                  <a:pt x="302" y="85"/>
                </a:cubicBezTo>
                <a:cubicBezTo>
                  <a:pt x="301" y="83"/>
                  <a:pt x="300" y="82"/>
                  <a:pt x="299" y="80"/>
                </a:cubicBezTo>
                <a:cubicBezTo>
                  <a:pt x="297" y="77"/>
                  <a:pt x="295" y="73"/>
                  <a:pt x="292" y="70"/>
                </a:cubicBezTo>
                <a:cubicBezTo>
                  <a:pt x="290" y="66"/>
                  <a:pt x="288" y="63"/>
                  <a:pt x="285" y="60"/>
                </a:cubicBezTo>
                <a:cubicBezTo>
                  <a:pt x="283" y="57"/>
                  <a:pt x="280" y="54"/>
                  <a:pt x="278" y="51"/>
                </a:cubicBezTo>
                <a:cubicBezTo>
                  <a:pt x="276" y="50"/>
                  <a:pt x="275" y="49"/>
                  <a:pt x="274" y="47"/>
                </a:cubicBezTo>
                <a:cubicBezTo>
                  <a:pt x="273" y="46"/>
                  <a:pt x="271" y="45"/>
                  <a:pt x="270" y="44"/>
                </a:cubicBezTo>
                <a:cubicBezTo>
                  <a:pt x="267" y="41"/>
                  <a:pt x="265" y="39"/>
                  <a:pt x="263" y="37"/>
                </a:cubicBezTo>
                <a:cubicBezTo>
                  <a:pt x="260" y="35"/>
                  <a:pt x="258" y="34"/>
                  <a:pt x="256" y="32"/>
                </a:cubicBezTo>
                <a:cubicBezTo>
                  <a:pt x="254" y="31"/>
                  <a:pt x="252" y="29"/>
                  <a:pt x="250" y="28"/>
                </a:cubicBezTo>
                <a:cubicBezTo>
                  <a:pt x="249" y="27"/>
                  <a:pt x="247" y="26"/>
                  <a:pt x="246" y="25"/>
                </a:cubicBezTo>
                <a:cubicBezTo>
                  <a:pt x="243" y="24"/>
                  <a:pt x="240" y="22"/>
                  <a:pt x="238" y="20"/>
                </a:cubicBezTo>
                <a:cubicBezTo>
                  <a:pt x="235" y="19"/>
                  <a:pt x="232" y="18"/>
                  <a:pt x="229" y="16"/>
                </a:cubicBezTo>
                <a:cubicBezTo>
                  <a:pt x="226" y="15"/>
                  <a:pt x="224" y="13"/>
                  <a:pt x="221" y="12"/>
                </a:cubicBezTo>
                <a:cubicBezTo>
                  <a:pt x="218" y="11"/>
                  <a:pt x="215" y="10"/>
                  <a:pt x="212" y="9"/>
                </a:cubicBezTo>
                <a:cubicBezTo>
                  <a:pt x="211" y="8"/>
                  <a:pt x="209" y="7"/>
                  <a:pt x="208" y="7"/>
                </a:cubicBezTo>
                <a:cubicBezTo>
                  <a:pt x="206" y="7"/>
                  <a:pt x="204" y="6"/>
                  <a:pt x="203" y="6"/>
                </a:cubicBezTo>
                <a:cubicBezTo>
                  <a:pt x="186" y="2"/>
                  <a:pt x="171" y="0"/>
                  <a:pt x="152" y="0"/>
                </a:cubicBezTo>
                <a:cubicBezTo>
                  <a:pt x="133" y="3"/>
                  <a:pt x="114" y="5"/>
                  <a:pt x="96" y="12"/>
                </a:cubicBezTo>
                <a:cubicBezTo>
                  <a:pt x="93" y="15"/>
                  <a:pt x="88" y="18"/>
                  <a:pt x="83" y="20"/>
                </a:cubicBezTo>
                <a:cubicBezTo>
                  <a:pt x="81" y="22"/>
                  <a:pt x="78" y="23"/>
                  <a:pt x="76" y="25"/>
                </a:cubicBezTo>
                <a:cubicBezTo>
                  <a:pt x="73" y="27"/>
                  <a:pt x="70" y="29"/>
                  <a:pt x="66" y="31"/>
                </a:cubicBezTo>
                <a:cubicBezTo>
                  <a:pt x="63" y="33"/>
                  <a:pt x="60" y="35"/>
                  <a:pt x="57" y="38"/>
                </a:cubicBezTo>
                <a:cubicBezTo>
                  <a:pt x="55" y="40"/>
                  <a:pt x="52" y="43"/>
                  <a:pt x="49" y="46"/>
                </a:cubicBezTo>
                <a:cubicBezTo>
                  <a:pt x="46" y="48"/>
                  <a:pt x="44" y="51"/>
                  <a:pt x="41" y="54"/>
                </a:cubicBezTo>
                <a:cubicBezTo>
                  <a:pt x="39" y="57"/>
                  <a:pt x="36" y="60"/>
                  <a:pt x="34" y="63"/>
                </a:cubicBezTo>
                <a:cubicBezTo>
                  <a:pt x="33" y="65"/>
                  <a:pt x="33" y="66"/>
                  <a:pt x="32" y="67"/>
                </a:cubicBezTo>
                <a:cubicBezTo>
                  <a:pt x="30" y="68"/>
                  <a:pt x="30" y="68"/>
                  <a:pt x="30" y="68"/>
                </a:cubicBezTo>
                <a:cubicBezTo>
                  <a:pt x="29" y="70"/>
                  <a:pt x="29" y="70"/>
                  <a:pt x="29" y="70"/>
                </a:cubicBezTo>
                <a:cubicBezTo>
                  <a:pt x="28" y="71"/>
                  <a:pt x="23" y="79"/>
                  <a:pt x="18" y="86"/>
                </a:cubicBezTo>
                <a:cubicBezTo>
                  <a:pt x="14" y="94"/>
                  <a:pt x="11" y="102"/>
                  <a:pt x="11" y="103"/>
                </a:cubicBezTo>
                <a:cubicBezTo>
                  <a:pt x="10" y="106"/>
                  <a:pt x="9" y="108"/>
                  <a:pt x="9" y="110"/>
                </a:cubicBezTo>
                <a:cubicBezTo>
                  <a:pt x="8" y="113"/>
                  <a:pt x="7" y="115"/>
                  <a:pt x="6" y="118"/>
                </a:cubicBezTo>
                <a:cubicBezTo>
                  <a:pt x="6" y="121"/>
                  <a:pt x="5" y="123"/>
                  <a:pt x="4" y="126"/>
                </a:cubicBezTo>
                <a:cubicBezTo>
                  <a:pt x="4" y="127"/>
                  <a:pt x="4" y="128"/>
                  <a:pt x="3" y="130"/>
                </a:cubicBezTo>
                <a:cubicBezTo>
                  <a:pt x="3" y="131"/>
                  <a:pt x="3" y="132"/>
                  <a:pt x="3" y="134"/>
                </a:cubicBezTo>
                <a:cubicBezTo>
                  <a:pt x="2" y="141"/>
                  <a:pt x="1" y="147"/>
                  <a:pt x="2" y="151"/>
                </a:cubicBezTo>
                <a:cubicBezTo>
                  <a:pt x="3" y="155"/>
                  <a:pt x="3" y="157"/>
                  <a:pt x="4" y="160"/>
                </a:cubicBezTo>
                <a:cubicBezTo>
                  <a:pt x="7" y="167"/>
                  <a:pt x="8" y="153"/>
                  <a:pt x="9" y="149"/>
                </a:cubicBezTo>
                <a:cubicBezTo>
                  <a:pt x="10" y="147"/>
                  <a:pt x="10" y="146"/>
                  <a:pt x="10" y="144"/>
                </a:cubicBezTo>
                <a:cubicBezTo>
                  <a:pt x="11" y="142"/>
                  <a:pt x="11" y="141"/>
                  <a:pt x="11" y="139"/>
                </a:cubicBezTo>
                <a:cubicBezTo>
                  <a:pt x="11" y="138"/>
                  <a:pt x="12" y="136"/>
                  <a:pt x="12" y="133"/>
                </a:cubicBezTo>
                <a:cubicBezTo>
                  <a:pt x="12" y="131"/>
                  <a:pt x="13" y="129"/>
                  <a:pt x="13" y="127"/>
                </a:cubicBezTo>
                <a:cubicBezTo>
                  <a:pt x="15" y="124"/>
                  <a:pt x="16" y="121"/>
                  <a:pt x="16" y="117"/>
                </a:cubicBezTo>
                <a:cubicBezTo>
                  <a:pt x="18" y="114"/>
                  <a:pt x="18" y="110"/>
                  <a:pt x="19" y="106"/>
                </a:cubicBezTo>
                <a:cubicBezTo>
                  <a:pt x="20" y="103"/>
                  <a:pt x="21" y="99"/>
                  <a:pt x="22" y="96"/>
                </a:cubicBezTo>
                <a:cubicBezTo>
                  <a:pt x="23" y="92"/>
                  <a:pt x="25" y="89"/>
                  <a:pt x="27" y="86"/>
                </a:cubicBezTo>
                <a:cubicBezTo>
                  <a:pt x="29" y="82"/>
                  <a:pt x="31" y="79"/>
                  <a:pt x="33" y="77"/>
                </a:cubicBezTo>
                <a:cubicBezTo>
                  <a:pt x="36" y="75"/>
                  <a:pt x="38" y="73"/>
                  <a:pt x="41" y="70"/>
                </a:cubicBezTo>
                <a:cubicBezTo>
                  <a:pt x="42" y="69"/>
                  <a:pt x="42" y="67"/>
                  <a:pt x="43" y="66"/>
                </a:cubicBezTo>
                <a:cubicBezTo>
                  <a:pt x="44" y="65"/>
                  <a:pt x="45" y="64"/>
                  <a:pt x="46" y="63"/>
                </a:cubicBezTo>
                <a:cubicBezTo>
                  <a:pt x="47" y="62"/>
                  <a:pt x="48" y="60"/>
                  <a:pt x="49" y="58"/>
                </a:cubicBezTo>
                <a:cubicBezTo>
                  <a:pt x="50" y="56"/>
                  <a:pt x="50" y="54"/>
                  <a:pt x="47" y="57"/>
                </a:cubicBezTo>
                <a:cubicBezTo>
                  <a:pt x="48" y="56"/>
                  <a:pt x="50" y="54"/>
                  <a:pt x="52" y="53"/>
                </a:cubicBezTo>
                <a:cubicBezTo>
                  <a:pt x="54" y="52"/>
                  <a:pt x="56" y="51"/>
                  <a:pt x="58" y="49"/>
                </a:cubicBezTo>
                <a:cubicBezTo>
                  <a:pt x="60" y="48"/>
                  <a:pt x="61" y="46"/>
                  <a:pt x="63" y="45"/>
                </a:cubicBezTo>
                <a:cubicBezTo>
                  <a:pt x="66" y="43"/>
                  <a:pt x="68" y="41"/>
                  <a:pt x="70" y="39"/>
                </a:cubicBezTo>
                <a:cubicBezTo>
                  <a:pt x="74" y="36"/>
                  <a:pt x="77" y="33"/>
                  <a:pt x="82" y="30"/>
                </a:cubicBezTo>
                <a:cubicBezTo>
                  <a:pt x="87" y="26"/>
                  <a:pt x="91" y="25"/>
                  <a:pt x="95" y="24"/>
                </a:cubicBezTo>
                <a:cubicBezTo>
                  <a:pt x="97" y="23"/>
                  <a:pt x="99" y="23"/>
                  <a:pt x="102" y="22"/>
                </a:cubicBezTo>
                <a:cubicBezTo>
                  <a:pt x="104" y="22"/>
                  <a:pt x="106" y="21"/>
                  <a:pt x="109" y="20"/>
                </a:cubicBezTo>
                <a:cubicBezTo>
                  <a:pt x="111" y="20"/>
                  <a:pt x="114" y="19"/>
                  <a:pt x="116" y="18"/>
                </a:cubicBezTo>
                <a:cubicBezTo>
                  <a:pt x="118" y="17"/>
                  <a:pt x="120" y="17"/>
                  <a:pt x="123" y="16"/>
                </a:cubicBezTo>
                <a:cubicBezTo>
                  <a:pt x="125" y="15"/>
                  <a:pt x="127" y="14"/>
                  <a:pt x="129" y="13"/>
                </a:cubicBezTo>
                <a:cubicBezTo>
                  <a:pt x="131" y="13"/>
                  <a:pt x="134" y="12"/>
                  <a:pt x="136" y="12"/>
                </a:cubicBezTo>
                <a:cubicBezTo>
                  <a:pt x="149" y="8"/>
                  <a:pt x="164" y="9"/>
                  <a:pt x="179" y="11"/>
                </a:cubicBezTo>
                <a:cubicBezTo>
                  <a:pt x="181" y="12"/>
                  <a:pt x="184" y="12"/>
                  <a:pt x="186" y="13"/>
                </a:cubicBezTo>
                <a:cubicBezTo>
                  <a:pt x="188" y="13"/>
                  <a:pt x="189" y="13"/>
                  <a:pt x="190" y="13"/>
                </a:cubicBezTo>
                <a:cubicBezTo>
                  <a:pt x="194" y="14"/>
                  <a:pt x="194" y="14"/>
                  <a:pt x="194" y="14"/>
                </a:cubicBezTo>
                <a:cubicBezTo>
                  <a:pt x="199" y="16"/>
                  <a:pt x="205" y="17"/>
                  <a:pt x="210" y="19"/>
                </a:cubicBezTo>
                <a:cubicBezTo>
                  <a:pt x="212" y="19"/>
                  <a:pt x="215" y="20"/>
                  <a:pt x="218" y="21"/>
                </a:cubicBezTo>
                <a:cubicBezTo>
                  <a:pt x="221" y="23"/>
                  <a:pt x="225" y="25"/>
                  <a:pt x="227" y="26"/>
                </a:cubicBezTo>
                <a:cubicBezTo>
                  <a:pt x="232" y="28"/>
                  <a:pt x="238" y="32"/>
                  <a:pt x="241" y="32"/>
                </a:cubicBezTo>
                <a:cubicBezTo>
                  <a:pt x="242" y="33"/>
                  <a:pt x="243" y="34"/>
                  <a:pt x="245" y="35"/>
                </a:cubicBezTo>
                <a:cubicBezTo>
                  <a:pt x="247" y="37"/>
                  <a:pt x="249" y="38"/>
                  <a:pt x="251" y="40"/>
                </a:cubicBezTo>
                <a:cubicBezTo>
                  <a:pt x="253" y="41"/>
                  <a:pt x="255" y="42"/>
                  <a:pt x="256" y="43"/>
                </a:cubicBezTo>
                <a:cubicBezTo>
                  <a:pt x="258" y="44"/>
                  <a:pt x="259" y="45"/>
                  <a:pt x="259" y="44"/>
                </a:cubicBezTo>
                <a:cubicBezTo>
                  <a:pt x="259" y="47"/>
                  <a:pt x="266" y="55"/>
                  <a:pt x="273" y="65"/>
                </a:cubicBezTo>
                <a:cubicBezTo>
                  <a:pt x="275" y="67"/>
                  <a:pt x="277" y="70"/>
                  <a:pt x="279" y="72"/>
                </a:cubicBezTo>
                <a:cubicBezTo>
                  <a:pt x="281" y="74"/>
                  <a:pt x="282" y="76"/>
                  <a:pt x="284" y="79"/>
                </a:cubicBezTo>
                <a:cubicBezTo>
                  <a:pt x="287" y="83"/>
                  <a:pt x="290" y="87"/>
                  <a:pt x="293" y="89"/>
                </a:cubicBezTo>
                <a:cubicBezTo>
                  <a:pt x="292" y="88"/>
                  <a:pt x="292" y="88"/>
                  <a:pt x="292" y="88"/>
                </a:cubicBezTo>
                <a:cubicBezTo>
                  <a:pt x="290" y="87"/>
                  <a:pt x="288" y="86"/>
                  <a:pt x="290" y="89"/>
                </a:cubicBezTo>
                <a:cubicBezTo>
                  <a:pt x="292" y="93"/>
                  <a:pt x="294" y="99"/>
                  <a:pt x="297" y="102"/>
                </a:cubicBezTo>
                <a:cubicBezTo>
                  <a:pt x="299" y="105"/>
                  <a:pt x="302" y="113"/>
                  <a:pt x="302" y="115"/>
                </a:cubicBezTo>
                <a:cubicBezTo>
                  <a:pt x="302" y="116"/>
                  <a:pt x="301" y="116"/>
                  <a:pt x="301" y="116"/>
                </a:cubicBezTo>
                <a:cubicBezTo>
                  <a:pt x="300" y="116"/>
                  <a:pt x="301" y="117"/>
                  <a:pt x="301" y="120"/>
                </a:cubicBezTo>
                <a:cubicBezTo>
                  <a:pt x="303" y="125"/>
                  <a:pt x="307" y="130"/>
                  <a:pt x="308" y="139"/>
                </a:cubicBezTo>
                <a:cubicBezTo>
                  <a:pt x="308" y="143"/>
                  <a:pt x="309" y="146"/>
                  <a:pt x="309" y="150"/>
                </a:cubicBezTo>
                <a:cubicBezTo>
                  <a:pt x="309" y="153"/>
                  <a:pt x="309" y="158"/>
                  <a:pt x="309" y="161"/>
                </a:cubicBezTo>
                <a:cubicBezTo>
                  <a:pt x="310" y="165"/>
                  <a:pt x="310" y="168"/>
                  <a:pt x="310" y="170"/>
                </a:cubicBezTo>
                <a:cubicBezTo>
                  <a:pt x="310" y="172"/>
                  <a:pt x="309" y="174"/>
                  <a:pt x="309" y="176"/>
                </a:cubicBezTo>
                <a:cubicBezTo>
                  <a:pt x="309" y="179"/>
                  <a:pt x="308" y="182"/>
                  <a:pt x="308" y="185"/>
                </a:cubicBezTo>
                <a:cubicBezTo>
                  <a:pt x="307" y="188"/>
                  <a:pt x="307" y="191"/>
                  <a:pt x="306" y="194"/>
                </a:cubicBezTo>
                <a:cubicBezTo>
                  <a:pt x="305" y="197"/>
                  <a:pt x="304" y="200"/>
                  <a:pt x="304" y="203"/>
                </a:cubicBezTo>
                <a:cubicBezTo>
                  <a:pt x="304" y="204"/>
                  <a:pt x="303" y="206"/>
                  <a:pt x="303" y="208"/>
                </a:cubicBezTo>
                <a:cubicBezTo>
                  <a:pt x="302" y="210"/>
                  <a:pt x="301" y="212"/>
                  <a:pt x="301" y="213"/>
                </a:cubicBezTo>
                <a:cubicBezTo>
                  <a:pt x="300" y="214"/>
                  <a:pt x="299" y="214"/>
                  <a:pt x="299" y="216"/>
                </a:cubicBezTo>
                <a:cubicBezTo>
                  <a:pt x="298" y="217"/>
                  <a:pt x="297" y="219"/>
                  <a:pt x="295" y="225"/>
                </a:cubicBezTo>
                <a:cubicBezTo>
                  <a:pt x="294" y="228"/>
                  <a:pt x="293" y="231"/>
                  <a:pt x="292" y="234"/>
                </a:cubicBezTo>
                <a:cubicBezTo>
                  <a:pt x="290" y="237"/>
                  <a:pt x="289" y="239"/>
                  <a:pt x="287" y="242"/>
                </a:cubicBezTo>
                <a:cubicBezTo>
                  <a:pt x="286" y="243"/>
                  <a:pt x="285" y="244"/>
                  <a:pt x="284" y="246"/>
                </a:cubicBezTo>
                <a:cubicBezTo>
                  <a:pt x="283" y="247"/>
                  <a:pt x="282" y="248"/>
                  <a:pt x="281" y="249"/>
                </a:cubicBezTo>
                <a:cubicBezTo>
                  <a:pt x="279" y="251"/>
                  <a:pt x="277" y="253"/>
                  <a:pt x="275" y="255"/>
                </a:cubicBezTo>
                <a:cubicBezTo>
                  <a:pt x="272" y="259"/>
                  <a:pt x="267" y="263"/>
                  <a:pt x="264" y="267"/>
                </a:cubicBezTo>
                <a:cubicBezTo>
                  <a:pt x="260" y="271"/>
                  <a:pt x="257" y="274"/>
                  <a:pt x="254" y="278"/>
                </a:cubicBezTo>
                <a:cubicBezTo>
                  <a:pt x="250" y="281"/>
                  <a:pt x="246" y="283"/>
                  <a:pt x="243" y="286"/>
                </a:cubicBezTo>
                <a:cubicBezTo>
                  <a:pt x="239" y="288"/>
                  <a:pt x="236" y="289"/>
                  <a:pt x="233" y="291"/>
                </a:cubicBezTo>
                <a:cubicBezTo>
                  <a:pt x="232" y="291"/>
                  <a:pt x="231" y="293"/>
                  <a:pt x="229" y="294"/>
                </a:cubicBezTo>
                <a:cubicBezTo>
                  <a:pt x="227" y="295"/>
                  <a:pt x="225" y="296"/>
                  <a:pt x="223" y="297"/>
                </a:cubicBezTo>
                <a:cubicBezTo>
                  <a:pt x="221" y="299"/>
                  <a:pt x="220" y="300"/>
                  <a:pt x="218" y="301"/>
                </a:cubicBezTo>
                <a:cubicBezTo>
                  <a:pt x="217" y="302"/>
                  <a:pt x="216" y="303"/>
                  <a:pt x="216" y="303"/>
                </a:cubicBezTo>
                <a:cubicBezTo>
                  <a:pt x="213" y="302"/>
                  <a:pt x="213" y="302"/>
                  <a:pt x="213" y="302"/>
                </a:cubicBezTo>
                <a:cubicBezTo>
                  <a:pt x="209" y="304"/>
                  <a:pt x="206" y="305"/>
                  <a:pt x="204" y="307"/>
                </a:cubicBezTo>
                <a:cubicBezTo>
                  <a:pt x="201" y="308"/>
                  <a:pt x="199" y="309"/>
                  <a:pt x="198" y="310"/>
                </a:cubicBezTo>
                <a:cubicBezTo>
                  <a:pt x="195" y="308"/>
                  <a:pt x="195" y="308"/>
                  <a:pt x="195" y="308"/>
                </a:cubicBezTo>
                <a:cubicBezTo>
                  <a:pt x="195" y="308"/>
                  <a:pt x="193" y="308"/>
                  <a:pt x="190" y="309"/>
                </a:cubicBezTo>
                <a:cubicBezTo>
                  <a:pt x="187" y="309"/>
                  <a:pt x="183" y="310"/>
                  <a:pt x="179" y="310"/>
                </a:cubicBezTo>
                <a:cubicBezTo>
                  <a:pt x="175" y="311"/>
                  <a:pt x="171" y="311"/>
                  <a:pt x="167" y="311"/>
                </a:cubicBezTo>
                <a:cubicBezTo>
                  <a:pt x="164" y="311"/>
                  <a:pt x="160" y="312"/>
                  <a:pt x="158" y="312"/>
                </a:cubicBezTo>
                <a:cubicBezTo>
                  <a:pt x="155" y="312"/>
                  <a:pt x="150" y="311"/>
                  <a:pt x="148" y="311"/>
                </a:cubicBezTo>
                <a:cubicBezTo>
                  <a:pt x="146" y="311"/>
                  <a:pt x="145" y="311"/>
                  <a:pt x="146" y="312"/>
                </a:cubicBezTo>
                <a:cubicBezTo>
                  <a:pt x="147" y="312"/>
                  <a:pt x="147" y="312"/>
                  <a:pt x="148" y="3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壹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954070" y="1416061"/>
            <a:ext cx="2770951" cy="738664"/>
            <a:chOff x="8045510" y="1630057"/>
            <a:chExt cx="2770951" cy="738664"/>
          </a:xfrm>
        </p:grpSpPr>
        <p:sp>
          <p:nvSpPr>
            <p:cNvPr id="18" name="稻壳儿春秋广告/盗版必究"/>
            <p:cNvSpPr/>
            <p:nvPr/>
          </p:nvSpPr>
          <p:spPr>
            <a:xfrm>
              <a:off x="8045510" y="2091722"/>
              <a:ext cx="27709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Spring And Autumn Advertisement</a:t>
              </a:r>
            </a:p>
          </p:txBody>
        </p:sp>
        <p:sp>
          <p:nvSpPr>
            <p:cNvPr id="19" name="稻壳儿春秋广告/盗版必究"/>
            <p:cNvSpPr txBox="1"/>
            <p:nvPr/>
          </p:nvSpPr>
          <p:spPr>
            <a:xfrm>
              <a:off x="8045510" y="1630057"/>
              <a:ext cx="25314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请在此添加标题</a:t>
              </a:r>
            </a:p>
          </p:txBody>
        </p:sp>
      </p:grpSp>
      <p:sp>
        <p:nvSpPr>
          <p:cNvPr id="23" name="稻壳儿春秋广告/盗版必究        原创来源：http://chn.docer.com/works?userid=199329941#!/work_time"/>
          <p:cNvSpPr/>
          <p:nvPr/>
        </p:nvSpPr>
        <p:spPr bwMode="auto">
          <a:xfrm>
            <a:off x="7019478" y="2460363"/>
            <a:ext cx="837790" cy="841536"/>
          </a:xfrm>
          <a:custGeom>
            <a:avLst/>
            <a:gdLst>
              <a:gd name="T0" fmla="*/ 85 w 320"/>
              <a:gd name="T1" fmla="*/ 292 h 321"/>
              <a:gd name="T2" fmla="*/ 75 w 320"/>
              <a:gd name="T3" fmla="*/ 288 h 321"/>
              <a:gd name="T4" fmla="*/ 52 w 320"/>
              <a:gd name="T5" fmla="*/ 268 h 321"/>
              <a:gd name="T6" fmla="*/ 27 w 320"/>
              <a:gd name="T7" fmla="*/ 231 h 321"/>
              <a:gd name="T8" fmla="*/ 16 w 320"/>
              <a:gd name="T9" fmla="*/ 206 h 321"/>
              <a:gd name="T10" fmla="*/ 7 w 320"/>
              <a:gd name="T11" fmla="*/ 185 h 321"/>
              <a:gd name="T12" fmla="*/ 7 w 320"/>
              <a:gd name="T13" fmla="*/ 163 h 321"/>
              <a:gd name="T14" fmla="*/ 1 w 320"/>
              <a:gd name="T15" fmla="*/ 188 h 321"/>
              <a:gd name="T16" fmla="*/ 53 w 320"/>
              <a:gd name="T17" fmla="*/ 283 h 321"/>
              <a:gd name="T18" fmla="*/ 80 w 320"/>
              <a:gd name="T19" fmla="*/ 303 h 321"/>
              <a:gd name="T20" fmla="*/ 127 w 320"/>
              <a:gd name="T21" fmla="*/ 319 h 321"/>
              <a:gd name="T22" fmla="*/ 158 w 320"/>
              <a:gd name="T23" fmla="*/ 321 h 321"/>
              <a:gd name="T24" fmla="*/ 213 w 320"/>
              <a:gd name="T25" fmla="*/ 314 h 321"/>
              <a:gd name="T26" fmla="*/ 240 w 320"/>
              <a:gd name="T27" fmla="*/ 300 h 321"/>
              <a:gd name="T28" fmla="*/ 261 w 320"/>
              <a:gd name="T29" fmla="*/ 287 h 321"/>
              <a:gd name="T30" fmla="*/ 290 w 320"/>
              <a:gd name="T31" fmla="*/ 254 h 321"/>
              <a:gd name="T32" fmla="*/ 319 w 320"/>
              <a:gd name="T33" fmla="*/ 144 h 321"/>
              <a:gd name="T34" fmla="*/ 309 w 320"/>
              <a:gd name="T35" fmla="*/ 101 h 321"/>
              <a:gd name="T36" fmla="*/ 292 w 320"/>
              <a:gd name="T37" fmla="*/ 70 h 321"/>
              <a:gd name="T38" fmla="*/ 270 w 320"/>
              <a:gd name="T39" fmla="*/ 44 h 321"/>
              <a:gd name="T40" fmla="*/ 246 w 320"/>
              <a:gd name="T41" fmla="*/ 25 h 321"/>
              <a:gd name="T42" fmla="*/ 212 w 320"/>
              <a:gd name="T43" fmla="*/ 9 h 321"/>
              <a:gd name="T44" fmla="*/ 96 w 320"/>
              <a:gd name="T45" fmla="*/ 12 h 321"/>
              <a:gd name="T46" fmla="*/ 57 w 320"/>
              <a:gd name="T47" fmla="*/ 38 h 321"/>
              <a:gd name="T48" fmla="*/ 32 w 320"/>
              <a:gd name="T49" fmla="*/ 67 h 321"/>
              <a:gd name="T50" fmla="*/ 11 w 320"/>
              <a:gd name="T51" fmla="*/ 103 h 321"/>
              <a:gd name="T52" fmla="*/ 3 w 320"/>
              <a:gd name="T53" fmla="*/ 130 h 321"/>
              <a:gd name="T54" fmla="*/ 9 w 320"/>
              <a:gd name="T55" fmla="*/ 149 h 321"/>
              <a:gd name="T56" fmla="*/ 13 w 320"/>
              <a:gd name="T57" fmla="*/ 127 h 321"/>
              <a:gd name="T58" fmla="*/ 27 w 320"/>
              <a:gd name="T59" fmla="*/ 86 h 321"/>
              <a:gd name="T60" fmla="*/ 46 w 320"/>
              <a:gd name="T61" fmla="*/ 63 h 321"/>
              <a:gd name="T62" fmla="*/ 58 w 320"/>
              <a:gd name="T63" fmla="*/ 49 h 321"/>
              <a:gd name="T64" fmla="*/ 95 w 320"/>
              <a:gd name="T65" fmla="*/ 24 h 321"/>
              <a:gd name="T66" fmla="*/ 123 w 320"/>
              <a:gd name="T67" fmla="*/ 16 h 321"/>
              <a:gd name="T68" fmla="*/ 186 w 320"/>
              <a:gd name="T69" fmla="*/ 13 h 321"/>
              <a:gd name="T70" fmla="*/ 218 w 320"/>
              <a:gd name="T71" fmla="*/ 21 h 321"/>
              <a:gd name="T72" fmla="*/ 251 w 320"/>
              <a:gd name="T73" fmla="*/ 40 h 321"/>
              <a:gd name="T74" fmla="*/ 279 w 320"/>
              <a:gd name="T75" fmla="*/ 72 h 321"/>
              <a:gd name="T76" fmla="*/ 290 w 320"/>
              <a:gd name="T77" fmla="*/ 89 h 321"/>
              <a:gd name="T78" fmla="*/ 301 w 320"/>
              <a:gd name="T79" fmla="*/ 120 h 321"/>
              <a:gd name="T80" fmla="*/ 310 w 320"/>
              <a:gd name="T81" fmla="*/ 170 h 321"/>
              <a:gd name="T82" fmla="*/ 304 w 320"/>
              <a:gd name="T83" fmla="*/ 203 h 321"/>
              <a:gd name="T84" fmla="*/ 295 w 320"/>
              <a:gd name="T85" fmla="*/ 225 h 321"/>
              <a:gd name="T86" fmla="*/ 281 w 320"/>
              <a:gd name="T87" fmla="*/ 249 h 321"/>
              <a:gd name="T88" fmla="*/ 243 w 320"/>
              <a:gd name="T89" fmla="*/ 286 h 321"/>
              <a:gd name="T90" fmla="*/ 218 w 320"/>
              <a:gd name="T91" fmla="*/ 301 h 321"/>
              <a:gd name="T92" fmla="*/ 198 w 320"/>
              <a:gd name="T93" fmla="*/ 310 h 321"/>
              <a:gd name="T94" fmla="*/ 167 w 320"/>
              <a:gd name="T95" fmla="*/ 311 h 321"/>
              <a:gd name="T96" fmla="*/ 148 w 320"/>
              <a:gd name="T97" fmla="*/ 312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0" h="321">
                <a:moveTo>
                  <a:pt x="148" y="312"/>
                </a:moveTo>
                <a:cubicBezTo>
                  <a:pt x="132" y="312"/>
                  <a:pt x="115" y="308"/>
                  <a:pt x="101" y="301"/>
                </a:cubicBezTo>
                <a:cubicBezTo>
                  <a:pt x="98" y="300"/>
                  <a:pt x="95" y="298"/>
                  <a:pt x="93" y="297"/>
                </a:cubicBezTo>
                <a:cubicBezTo>
                  <a:pt x="90" y="295"/>
                  <a:pt x="87" y="294"/>
                  <a:pt x="85" y="292"/>
                </a:cubicBezTo>
                <a:cubicBezTo>
                  <a:pt x="83" y="291"/>
                  <a:pt x="79" y="289"/>
                  <a:pt x="76" y="288"/>
                </a:cubicBezTo>
                <a:cubicBezTo>
                  <a:pt x="75" y="287"/>
                  <a:pt x="74" y="287"/>
                  <a:pt x="74" y="287"/>
                </a:cubicBezTo>
                <a:cubicBezTo>
                  <a:pt x="73" y="287"/>
                  <a:pt x="74" y="288"/>
                  <a:pt x="76" y="289"/>
                </a:cubicBezTo>
                <a:cubicBezTo>
                  <a:pt x="77" y="290"/>
                  <a:pt x="76" y="289"/>
                  <a:pt x="75" y="288"/>
                </a:cubicBezTo>
                <a:cubicBezTo>
                  <a:pt x="73" y="287"/>
                  <a:pt x="72" y="285"/>
                  <a:pt x="71" y="285"/>
                </a:cubicBezTo>
                <a:cubicBezTo>
                  <a:pt x="69" y="283"/>
                  <a:pt x="67" y="281"/>
                  <a:pt x="65" y="279"/>
                </a:cubicBezTo>
                <a:cubicBezTo>
                  <a:pt x="62" y="277"/>
                  <a:pt x="61" y="275"/>
                  <a:pt x="59" y="274"/>
                </a:cubicBezTo>
                <a:cubicBezTo>
                  <a:pt x="57" y="272"/>
                  <a:pt x="54" y="270"/>
                  <a:pt x="52" y="268"/>
                </a:cubicBezTo>
                <a:cubicBezTo>
                  <a:pt x="50" y="266"/>
                  <a:pt x="48" y="264"/>
                  <a:pt x="46" y="261"/>
                </a:cubicBezTo>
                <a:cubicBezTo>
                  <a:pt x="43" y="259"/>
                  <a:pt x="39" y="253"/>
                  <a:pt x="35" y="247"/>
                </a:cubicBezTo>
                <a:cubicBezTo>
                  <a:pt x="33" y="244"/>
                  <a:pt x="31" y="240"/>
                  <a:pt x="29" y="238"/>
                </a:cubicBezTo>
                <a:cubicBezTo>
                  <a:pt x="28" y="235"/>
                  <a:pt x="27" y="233"/>
                  <a:pt x="27" y="231"/>
                </a:cubicBezTo>
                <a:cubicBezTo>
                  <a:pt x="28" y="235"/>
                  <a:pt x="26" y="235"/>
                  <a:pt x="24" y="231"/>
                </a:cubicBezTo>
                <a:cubicBezTo>
                  <a:pt x="22" y="229"/>
                  <a:pt x="21" y="226"/>
                  <a:pt x="20" y="223"/>
                </a:cubicBezTo>
                <a:cubicBezTo>
                  <a:pt x="18" y="221"/>
                  <a:pt x="18" y="218"/>
                  <a:pt x="17" y="215"/>
                </a:cubicBezTo>
                <a:cubicBezTo>
                  <a:pt x="16" y="211"/>
                  <a:pt x="15" y="207"/>
                  <a:pt x="16" y="206"/>
                </a:cubicBezTo>
                <a:cubicBezTo>
                  <a:pt x="16" y="207"/>
                  <a:pt x="15" y="204"/>
                  <a:pt x="14" y="202"/>
                </a:cubicBezTo>
                <a:cubicBezTo>
                  <a:pt x="13" y="200"/>
                  <a:pt x="13" y="197"/>
                  <a:pt x="12" y="195"/>
                </a:cubicBezTo>
                <a:cubicBezTo>
                  <a:pt x="11" y="192"/>
                  <a:pt x="10" y="190"/>
                  <a:pt x="9" y="188"/>
                </a:cubicBezTo>
                <a:cubicBezTo>
                  <a:pt x="9" y="187"/>
                  <a:pt x="8" y="186"/>
                  <a:pt x="7" y="185"/>
                </a:cubicBezTo>
                <a:cubicBezTo>
                  <a:pt x="7" y="184"/>
                  <a:pt x="7" y="183"/>
                  <a:pt x="7" y="181"/>
                </a:cubicBezTo>
                <a:cubicBezTo>
                  <a:pt x="7" y="180"/>
                  <a:pt x="7" y="179"/>
                  <a:pt x="7" y="178"/>
                </a:cubicBezTo>
                <a:cubicBezTo>
                  <a:pt x="7" y="177"/>
                  <a:pt x="7" y="176"/>
                  <a:pt x="7" y="175"/>
                </a:cubicBezTo>
                <a:cubicBezTo>
                  <a:pt x="7" y="170"/>
                  <a:pt x="7" y="166"/>
                  <a:pt x="7" y="163"/>
                </a:cubicBezTo>
                <a:cubicBezTo>
                  <a:pt x="7" y="160"/>
                  <a:pt x="6" y="164"/>
                  <a:pt x="5" y="165"/>
                </a:cubicBezTo>
                <a:cubicBezTo>
                  <a:pt x="5" y="170"/>
                  <a:pt x="5" y="176"/>
                  <a:pt x="3" y="170"/>
                </a:cubicBezTo>
                <a:cubicBezTo>
                  <a:pt x="1" y="161"/>
                  <a:pt x="1" y="161"/>
                  <a:pt x="0" y="176"/>
                </a:cubicBezTo>
                <a:cubicBezTo>
                  <a:pt x="0" y="180"/>
                  <a:pt x="1" y="184"/>
                  <a:pt x="1" y="188"/>
                </a:cubicBezTo>
                <a:cubicBezTo>
                  <a:pt x="1" y="194"/>
                  <a:pt x="1" y="194"/>
                  <a:pt x="1" y="194"/>
                </a:cubicBezTo>
                <a:cubicBezTo>
                  <a:pt x="2" y="196"/>
                  <a:pt x="2" y="198"/>
                  <a:pt x="3" y="200"/>
                </a:cubicBezTo>
                <a:cubicBezTo>
                  <a:pt x="10" y="230"/>
                  <a:pt x="26" y="257"/>
                  <a:pt x="48" y="278"/>
                </a:cubicBezTo>
                <a:cubicBezTo>
                  <a:pt x="50" y="280"/>
                  <a:pt x="52" y="281"/>
                  <a:pt x="53" y="283"/>
                </a:cubicBezTo>
                <a:cubicBezTo>
                  <a:pt x="54" y="284"/>
                  <a:pt x="55" y="285"/>
                  <a:pt x="57" y="286"/>
                </a:cubicBezTo>
                <a:cubicBezTo>
                  <a:pt x="58" y="288"/>
                  <a:pt x="60" y="289"/>
                  <a:pt x="61" y="290"/>
                </a:cubicBezTo>
                <a:cubicBezTo>
                  <a:pt x="64" y="292"/>
                  <a:pt x="66" y="294"/>
                  <a:pt x="68" y="294"/>
                </a:cubicBezTo>
                <a:cubicBezTo>
                  <a:pt x="78" y="299"/>
                  <a:pt x="73" y="300"/>
                  <a:pt x="80" y="303"/>
                </a:cubicBezTo>
                <a:cubicBezTo>
                  <a:pt x="84" y="305"/>
                  <a:pt x="87" y="306"/>
                  <a:pt x="91" y="308"/>
                </a:cubicBezTo>
                <a:cubicBezTo>
                  <a:pt x="93" y="309"/>
                  <a:pt x="95" y="310"/>
                  <a:pt x="97" y="310"/>
                </a:cubicBezTo>
                <a:cubicBezTo>
                  <a:pt x="99" y="311"/>
                  <a:pt x="101" y="312"/>
                  <a:pt x="103" y="313"/>
                </a:cubicBezTo>
                <a:cubicBezTo>
                  <a:pt x="111" y="316"/>
                  <a:pt x="120" y="318"/>
                  <a:pt x="127" y="319"/>
                </a:cubicBezTo>
                <a:cubicBezTo>
                  <a:pt x="131" y="320"/>
                  <a:pt x="135" y="320"/>
                  <a:pt x="138" y="320"/>
                </a:cubicBezTo>
                <a:cubicBezTo>
                  <a:pt x="140" y="320"/>
                  <a:pt x="141" y="320"/>
                  <a:pt x="143" y="321"/>
                </a:cubicBezTo>
                <a:cubicBezTo>
                  <a:pt x="145" y="321"/>
                  <a:pt x="146" y="321"/>
                  <a:pt x="148" y="321"/>
                </a:cubicBezTo>
                <a:cubicBezTo>
                  <a:pt x="151" y="321"/>
                  <a:pt x="154" y="321"/>
                  <a:pt x="158" y="321"/>
                </a:cubicBezTo>
                <a:cubicBezTo>
                  <a:pt x="161" y="321"/>
                  <a:pt x="165" y="320"/>
                  <a:pt x="169" y="320"/>
                </a:cubicBezTo>
                <a:cubicBezTo>
                  <a:pt x="175" y="320"/>
                  <a:pt x="181" y="320"/>
                  <a:pt x="186" y="320"/>
                </a:cubicBezTo>
                <a:cubicBezTo>
                  <a:pt x="192" y="321"/>
                  <a:pt x="197" y="320"/>
                  <a:pt x="203" y="318"/>
                </a:cubicBezTo>
                <a:cubicBezTo>
                  <a:pt x="207" y="317"/>
                  <a:pt x="210" y="316"/>
                  <a:pt x="213" y="314"/>
                </a:cubicBezTo>
                <a:cubicBezTo>
                  <a:pt x="215" y="313"/>
                  <a:pt x="218" y="311"/>
                  <a:pt x="221" y="310"/>
                </a:cubicBezTo>
                <a:cubicBezTo>
                  <a:pt x="224" y="309"/>
                  <a:pt x="227" y="307"/>
                  <a:pt x="230" y="305"/>
                </a:cubicBezTo>
                <a:cubicBezTo>
                  <a:pt x="232" y="304"/>
                  <a:pt x="233" y="304"/>
                  <a:pt x="235" y="303"/>
                </a:cubicBezTo>
                <a:cubicBezTo>
                  <a:pt x="237" y="302"/>
                  <a:pt x="238" y="301"/>
                  <a:pt x="240" y="300"/>
                </a:cubicBezTo>
                <a:cubicBezTo>
                  <a:pt x="240" y="299"/>
                  <a:pt x="241" y="299"/>
                  <a:pt x="241" y="299"/>
                </a:cubicBezTo>
                <a:cubicBezTo>
                  <a:pt x="241" y="299"/>
                  <a:pt x="242" y="298"/>
                  <a:pt x="244" y="297"/>
                </a:cubicBezTo>
                <a:cubicBezTo>
                  <a:pt x="247" y="296"/>
                  <a:pt x="249" y="294"/>
                  <a:pt x="252" y="292"/>
                </a:cubicBezTo>
                <a:cubicBezTo>
                  <a:pt x="255" y="291"/>
                  <a:pt x="258" y="289"/>
                  <a:pt x="261" y="287"/>
                </a:cubicBezTo>
                <a:cubicBezTo>
                  <a:pt x="263" y="285"/>
                  <a:pt x="265" y="282"/>
                  <a:pt x="266" y="281"/>
                </a:cubicBezTo>
                <a:cubicBezTo>
                  <a:pt x="268" y="278"/>
                  <a:pt x="270" y="276"/>
                  <a:pt x="273" y="273"/>
                </a:cubicBezTo>
                <a:cubicBezTo>
                  <a:pt x="275" y="270"/>
                  <a:pt x="278" y="267"/>
                  <a:pt x="282" y="263"/>
                </a:cubicBezTo>
                <a:cubicBezTo>
                  <a:pt x="284" y="262"/>
                  <a:pt x="287" y="258"/>
                  <a:pt x="290" y="254"/>
                </a:cubicBezTo>
                <a:cubicBezTo>
                  <a:pt x="292" y="253"/>
                  <a:pt x="294" y="251"/>
                  <a:pt x="295" y="249"/>
                </a:cubicBezTo>
                <a:cubicBezTo>
                  <a:pt x="296" y="247"/>
                  <a:pt x="297" y="245"/>
                  <a:pt x="298" y="244"/>
                </a:cubicBezTo>
                <a:cubicBezTo>
                  <a:pt x="308" y="227"/>
                  <a:pt x="313" y="210"/>
                  <a:pt x="316" y="194"/>
                </a:cubicBezTo>
                <a:cubicBezTo>
                  <a:pt x="319" y="177"/>
                  <a:pt x="320" y="161"/>
                  <a:pt x="319" y="144"/>
                </a:cubicBezTo>
                <a:cubicBezTo>
                  <a:pt x="319" y="142"/>
                  <a:pt x="319" y="140"/>
                  <a:pt x="319" y="136"/>
                </a:cubicBezTo>
                <a:cubicBezTo>
                  <a:pt x="318" y="134"/>
                  <a:pt x="318" y="132"/>
                  <a:pt x="318" y="129"/>
                </a:cubicBezTo>
                <a:cubicBezTo>
                  <a:pt x="317" y="127"/>
                  <a:pt x="316" y="124"/>
                  <a:pt x="316" y="121"/>
                </a:cubicBezTo>
                <a:cubicBezTo>
                  <a:pt x="314" y="115"/>
                  <a:pt x="312" y="108"/>
                  <a:pt x="309" y="101"/>
                </a:cubicBezTo>
                <a:cubicBezTo>
                  <a:pt x="308" y="98"/>
                  <a:pt x="306" y="94"/>
                  <a:pt x="305" y="91"/>
                </a:cubicBezTo>
                <a:cubicBezTo>
                  <a:pt x="304" y="89"/>
                  <a:pt x="303" y="87"/>
                  <a:pt x="302" y="85"/>
                </a:cubicBezTo>
                <a:cubicBezTo>
                  <a:pt x="301" y="83"/>
                  <a:pt x="300" y="82"/>
                  <a:pt x="299" y="80"/>
                </a:cubicBezTo>
                <a:cubicBezTo>
                  <a:pt x="297" y="77"/>
                  <a:pt x="295" y="73"/>
                  <a:pt x="292" y="70"/>
                </a:cubicBezTo>
                <a:cubicBezTo>
                  <a:pt x="290" y="66"/>
                  <a:pt x="288" y="63"/>
                  <a:pt x="285" y="60"/>
                </a:cubicBezTo>
                <a:cubicBezTo>
                  <a:pt x="283" y="57"/>
                  <a:pt x="280" y="54"/>
                  <a:pt x="278" y="51"/>
                </a:cubicBezTo>
                <a:cubicBezTo>
                  <a:pt x="276" y="50"/>
                  <a:pt x="275" y="49"/>
                  <a:pt x="274" y="47"/>
                </a:cubicBezTo>
                <a:cubicBezTo>
                  <a:pt x="273" y="46"/>
                  <a:pt x="271" y="45"/>
                  <a:pt x="270" y="44"/>
                </a:cubicBezTo>
                <a:cubicBezTo>
                  <a:pt x="267" y="41"/>
                  <a:pt x="265" y="39"/>
                  <a:pt x="263" y="37"/>
                </a:cubicBezTo>
                <a:cubicBezTo>
                  <a:pt x="260" y="35"/>
                  <a:pt x="258" y="34"/>
                  <a:pt x="256" y="32"/>
                </a:cubicBezTo>
                <a:cubicBezTo>
                  <a:pt x="254" y="31"/>
                  <a:pt x="252" y="29"/>
                  <a:pt x="250" y="28"/>
                </a:cubicBezTo>
                <a:cubicBezTo>
                  <a:pt x="249" y="27"/>
                  <a:pt x="247" y="26"/>
                  <a:pt x="246" y="25"/>
                </a:cubicBezTo>
                <a:cubicBezTo>
                  <a:pt x="243" y="24"/>
                  <a:pt x="240" y="22"/>
                  <a:pt x="238" y="20"/>
                </a:cubicBezTo>
                <a:cubicBezTo>
                  <a:pt x="235" y="19"/>
                  <a:pt x="232" y="18"/>
                  <a:pt x="229" y="16"/>
                </a:cubicBezTo>
                <a:cubicBezTo>
                  <a:pt x="226" y="15"/>
                  <a:pt x="224" y="13"/>
                  <a:pt x="221" y="12"/>
                </a:cubicBezTo>
                <a:cubicBezTo>
                  <a:pt x="218" y="11"/>
                  <a:pt x="215" y="10"/>
                  <a:pt x="212" y="9"/>
                </a:cubicBezTo>
                <a:cubicBezTo>
                  <a:pt x="211" y="8"/>
                  <a:pt x="209" y="7"/>
                  <a:pt x="208" y="7"/>
                </a:cubicBezTo>
                <a:cubicBezTo>
                  <a:pt x="206" y="7"/>
                  <a:pt x="204" y="6"/>
                  <a:pt x="203" y="6"/>
                </a:cubicBezTo>
                <a:cubicBezTo>
                  <a:pt x="186" y="2"/>
                  <a:pt x="171" y="0"/>
                  <a:pt x="152" y="0"/>
                </a:cubicBezTo>
                <a:cubicBezTo>
                  <a:pt x="133" y="3"/>
                  <a:pt x="114" y="5"/>
                  <a:pt x="96" y="12"/>
                </a:cubicBezTo>
                <a:cubicBezTo>
                  <a:pt x="93" y="15"/>
                  <a:pt x="88" y="18"/>
                  <a:pt x="83" y="20"/>
                </a:cubicBezTo>
                <a:cubicBezTo>
                  <a:pt x="81" y="22"/>
                  <a:pt x="78" y="23"/>
                  <a:pt x="76" y="25"/>
                </a:cubicBezTo>
                <a:cubicBezTo>
                  <a:pt x="73" y="27"/>
                  <a:pt x="70" y="29"/>
                  <a:pt x="66" y="31"/>
                </a:cubicBezTo>
                <a:cubicBezTo>
                  <a:pt x="63" y="33"/>
                  <a:pt x="60" y="35"/>
                  <a:pt x="57" y="38"/>
                </a:cubicBezTo>
                <a:cubicBezTo>
                  <a:pt x="55" y="40"/>
                  <a:pt x="52" y="43"/>
                  <a:pt x="49" y="46"/>
                </a:cubicBezTo>
                <a:cubicBezTo>
                  <a:pt x="46" y="48"/>
                  <a:pt x="44" y="51"/>
                  <a:pt x="41" y="54"/>
                </a:cubicBezTo>
                <a:cubicBezTo>
                  <a:pt x="39" y="57"/>
                  <a:pt x="36" y="60"/>
                  <a:pt x="34" y="63"/>
                </a:cubicBezTo>
                <a:cubicBezTo>
                  <a:pt x="33" y="65"/>
                  <a:pt x="33" y="66"/>
                  <a:pt x="32" y="67"/>
                </a:cubicBezTo>
                <a:cubicBezTo>
                  <a:pt x="30" y="68"/>
                  <a:pt x="30" y="68"/>
                  <a:pt x="30" y="68"/>
                </a:cubicBezTo>
                <a:cubicBezTo>
                  <a:pt x="29" y="70"/>
                  <a:pt x="29" y="70"/>
                  <a:pt x="29" y="70"/>
                </a:cubicBezTo>
                <a:cubicBezTo>
                  <a:pt x="28" y="71"/>
                  <a:pt x="23" y="79"/>
                  <a:pt x="18" y="86"/>
                </a:cubicBezTo>
                <a:cubicBezTo>
                  <a:pt x="14" y="94"/>
                  <a:pt x="11" y="102"/>
                  <a:pt x="11" y="103"/>
                </a:cubicBezTo>
                <a:cubicBezTo>
                  <a:pt x="10" y="106"/>
                  <a:pt x="9" y="108"/>
                  <a:pt x="9" y="110"/>
                </a:cubicBezTo>
                <a:cubicBezTo>
                  <a:pt x="8" y="113"/>
                  <a:pt x="7" y="115"/>
                  <a:pt x="6" y="118"/>
                </a:cubicBezTo>
                <a:cubicBezTo>
                  <a:pt x="6" y="121"/>
                  <a:pt x="5" y="123"/>
                  <a:pt x="4" y="126"/>
                </a:cubicBezTo>
                <a:cubicBezTo>
                  <a:pt x="4" y="127"/>
                  <a:pt x="4" y="128"/>
                  <a:pt x="3" y="130"/>
                </a:cubicBezTo>
                <a:cubicBezTo>
                  <a:pt x="3" y="131"/>
                  <a:pt x="3" y="132"/>
                  <a:pt x="3" y="134"/>
                </a:cubicBezTo>
                <a:cubicBezTo>
                  <a:pt x="2" y="141"/>
                  <a:pt x="1" y="147"/>
                  <a:pt x="2" y="151"/>
                </a:cubicBezTo>
                <a:cubicBezTo>
                  <a:pt x="3" y="155"/>
                  <a:pt x="3" y="157"/>
                  <a:pt x="4" y="160"/>
                </a:cubicBezTo>
                <a:cubicBezTo>
                  <a:pt x="7" y="167"/>
                  <a:pt x="8" y="153"/>
                  <a:pt x="9" y="149"/>
                </a:cubicBezTo>
                <a:cubicBezTo>
                  <a:pt x="10" y="147"/>
                  <a:pt x="10" y="146"/>
                  <a:pt x="10" y="144"/>
                </a:cubicBezTo>
                <a:cubicBezTo>
                  <a:pt x="11" y="142"/>
                  <a:pt x="11" y="141"/>
                  <a:pt x="11" y="139"/>
                </a:cubicBezTo>
                <a:cubicBezTo>
                  <a:pt x="11" y="138"/>
                  <a:pt x="12" y="136"/>
                  <a:pt x="12" y="133"/>
                </a:cubicBezTo>
                <a:cubicBezTo>
                  <a:pt x="12" y="131"/>
                  <a:pt x="13" y="129"/>
                  <a:pt x="13" y="127"/>
                </a:cubicBezTo>
                <a:cubicBezTo>
                  <a:pt x="15" y="124"/>
                  <a:pt x="16" y="121"/>
                  <a:pt x="16" y="117"/>
                </a:cubicBezTo>
                <a:cubicBezTo>
                  <a:pt x="18" y="114"/>
                  <a:pt x="18" y="110"/>
                  <a:pt x="19" y="106"/>
                </a:cubicBezTo>
                <a:cubicBezTo>
                  <a:pt x="20" y="103"/>
                  <a:pt x="21" y="99"/>
                  <a:pt x="22" y="96"/>
                </a:cubicBezTo>
                <a:cubicBezTo>
                  <a:pt x="23" y="92"/>
                  <a:pt x="25" y="89"/>
                  <a:pt x="27" y="86"/>
                </a:cubicBezTo>
                <a:cubicBezTo>
                  <a:pt x="29" y="82"/>
                  <a:pt x="31" y="79"/>
                  <a:pt x="33" y="77"/>
                </a:cubicBezTo>
                <a:cubicBezTo>
                  <a:pt x="36" y="75"/>
                  <a:pt x="38" y="73"/>
                  <a:pt x="41" y="70"/>
                </a:cubicBezTo>
                <a:cubicBezTo>
                  <a:pt x="42" y="69"/>
                  <a:pt x="42" y="67"/>
                  <a:pt x="43" y="66"/>
                </a:cubicBezTo>
                <a:cubicBezTo>
                  <a:pt x="44" y="65"/>
                  <a:pt x="45" y="64"/>
                  <a:pt x="46" y="63"/>
                </a:cubicBezTo>
                <a:cubicBezTo>
                  <a:pt x="47" y="62"/>
                  <a:pt x="48" y="60"/>
                  <a:pt x="49" y="58"/>
                </a:cubicBezTo>
                <a:cubicBezTo>
                  <a:pt x="50" y="56"/>
                  <a:pt x="50" y="54"/>
                  <a:pt x="47" y="57"/>
                </a:cubicBezTo>
                <a:cubicBezTo>
                  <a:pt x="48" y="56"/>
                  <a:pt x="50" y="54"/>
                  <a:pt x="52" y="53"/>
                </a:cubicBezTo>
                <a:cubicBezTo>
                  <a:pt x="54" y="52"/>
                  <a:pt x="56" y="51"/>
                  <a:pt x="58" y="49"/>
                </a:cubicBezTo>
                <a:cubicBezTo>
                  <a:pt x="60" y="48"/>
                  <a:pt x="61" y="46"/>
                  <a:pt x="63" y="45"/>
                </a:cubicBezTo>
                <a:cubicBezTo>
                  <a:pt x="66" y="43"/>
                  <a:pt x="68" y="41"/>
                  <a:pt x="70" y="39"/>
                </a:cubicBezTo>
                <a:cubicBezTo>
                  <a:pt x="74" y="36"/>
                  <a:pt x="77" y="33"/>
                  <a:pt x="82" y="30"/>
                </a:cubicBezTo>
                <a:cubicBezTo>
                  <a:pt x="87" y="26"/>
                  <a:pt x="91" y="25"/>
                  <a:pt x="95" y="24"/>
                </a:cubicBezTo>
                <a:cubicBezTo>
                  <a:pt x="97" y="23"/>
                  <a:pt x="99" y="23"/>
                  <a:pt x="102" y="22"/>
                </a:cubicBezTo>
                <a:cubicBezTo>
                  <a:pt x="104" y="22"/>
                  <a:pt x="106" y="21"/>
                  <a:pt x="109" y="20"/>
                </a:cubicBezTo>
                <a:cubicBezTo>
                  <a:pt x="111" y="20"/>
                  <a:pt x="114" y="19"/>
                  <a:pt x="116" y="18"/>
                </a:cubicBezTo>
                <a:cubicBezTo>
                  <a:pt x="118" y="17"/>
                  <a:pt x="120" y="17"/>
                  <a:pt x="123" y="16"/>
                </a:cubicBezTo>
                <a:cubicBezTo>
                  <a:pt x="125" y="15"/>
                  <a:pt x="127" y="14"/>
                  <a:pt x="129" y="13"/>
                </a:cubicBezTo>
                <a:cubicBezTo>
                  <a:pt x="131" y="13"/>
                  <a:pt x="134" y="12"/>
                  <a:pt x="136" y="12"/>
                </a:cubicBezTo>
                <a:cubicBezTo>
                  <a:pt x="149" y="8"/>
                  <a:pt x="164" y="9"/>
                  <a:pt x="179" y="11"/>
                </a:cubicBezTo>
                <a:cubicBezTo>
                  <a:pt x="181" y="12"/>
                  <a:pt x="184" y="12"/>
                  <a:pt x="186" y="13"/>
                </a:cubicBezTo>
                <a:cubicBezTo>
                  <a:pt x="188" y="13"/>
                  <a:pt x="189" y="13"/>
                  <a:pt x="190" y="13"/>
                </a:cubicBezTo>
                <a:cubicBezTo>
                  <a:pt x="194" y="14"/>
                  <a:pt x="194" y="14"/>
                  <a:pt x="194" y="14"/>
                </a:cubicBezTo>
                <a:cubicBezTo>
                  <a:pt x="199" y="16"/>
                  <a:pt x="205" y="17"/>
                  <a:pt x="210" y="19"/>
                </a:cubicBezTo>
                <a:cubicBezTo>
                  <a:pt x="212" y="19"/>
                  <a:pt x="215" y="20"/>
                  <a:pt x="218" y="21"/>
                </a:cubicBezTo>
                <a:cubicBezTo>
                  <a:pt x="221" y="23"/>
                  <a:pt x="225" y="25"/>
                  <a:pt x="227" y="26"/>
                </a:cubicBezTo>
                <a:cubicBezTo>
                  <a:pt x="232" y="28"/>
                  <a:pt x="238" y="32"/>
                  <a:pt x="241" y="32"/>
                </a:cubicBezTo>
                <a:cubicBezTo>
                  <a:pt x="242" y="33"/>
                  <a:pt x="243" y="34"/>
                  <a:pt x="245" y="35"/>
                </a:cubicBezTo>
                <a:cubicBezTo>
                  <a:pt x="247" y="37"/>
                  <a:pt x="249" y="38"/>
                  <a:pt x="251" y="40"/>
                </a:cubicBezTo>
                <a:cubicBezTo>
                  <a:pt x="253" y="41"/>
                  <a:pt x="255" y="42"/>
                  <a:pt x="256" y="43"/>
                </a:cubicBezTo>
                <a:cubicBezTo>
                  <a:pt x="258" y="44"/>
                  <a:pt x="259" y="45"/>
                  <a:pt x="259" y="44"/>
                </a:cubicBezTo>
                <a:cubicBezTo>
                  <a:pt x="259" y="47"/>
                  <a:pt x="266" y="55"/>
                  <a:pt x="273" y="65"/>
                </a:cubicBezTo>
                <a:cubicBezTo>
                  <a:pt x="275" y="67"/>
                  <a:pt x="277" y="70"/>
                  <a:pt x="279" y="72"/>
                </a:cubicBezTo>
                <a:cubicBezTo>
                  <a:pt x="281" y="74"/>
                  <a:pt x="282" y="76"/>
                  <a:pt x="284" y="79"/>
                </a:cubicBezTo>
                <a:cubicBezTo>
                  <a:pt x="287" y="83"/>
                  <a:pt x="290" y="87"/>
                  <a:pt x="293" y="89"/>
                </a:cubicBezTo>
                <a:cubicBezTo>
                  <a:pt x="292" y="88"/>
                  <a:pt x="292" y="88"/>
                  <a:pt x="292" y="88"/>
                </a:cubicBezTo>
                <a:cubicBezTo>
                  <a:pt x="290" y="87"/>
                  <a:pt x="288" y="86"/>
                  <a:pt x="290" y="89"/>
                </a:cubicBezTo>
                <a:cubicBezTo>
                  <a:pt x="292" y="93"/>
                  <a:pt x="294" y="99"/>
                  <a:pt x="297" y="102"/>
                </a:cubicBezTo>
                <a:cubicBezTo>
                  <a:pt x="299" y="105"/>
                  <a:pt x="302" y="113"/>
                  <a:pt x="302" y="115"/>
                </a:cubicBezTo>
                <a:cubicBezTo>
                  <a:pt x="302" y="116"/>
                  <a:pt x="301" y="116"/>
                  <a:pt x="301" y="116"/>
                </a:cubicBezTo>
                <a:cubicBezTo>
                  <a:pt x="300" y="116"/>
                  <a:pt x="301" y="117"/>
                  <a:pt x="301" y="120"/>
                </a:cubicBezTo>
                <a:cubicBezTo>
                  <a:pt x="303" y="125"/>
                  <a:pt x="307" y="130"/>
                  <a:pt x="308" y="139"/>
                </a:cubicBezTo>
                <a:cubicBezTo>
                  <a:pt x="308" y="143"/>
                  <a:pt x="309" y="146"/>
                  <a:pt x="309" y="150"/>
                </a:cubicBezTo>
                <a:cubicBezTo>
                  <a:pt x="309" y="153"/>
                  <a:pt x="309" y="158"/>
                  <a:pt x="309" y="161"/>
                </a:cubicBezTo>
                <a:cubicBezTo>
                  <a:pt x="310" y="165"/>
                  <a:pt x="310" y="168"/>
                  <a:pt x="310" y="170"/>
                </a:cubicBezTo>
                <a:cubicBezTo>
                  <a:pt x="310" y="172"/>
                  <a:pt x="309" y="174"/>
                  <a:pt x="309" y="176"/>
                </a:cubicBezTo>
                <a:cubicBezTo>
                  <a:pt x="309" y="179"/>
                  <a:pt x="308" y="182"/>
                  <a:pt x="308" y="185"/>
                </a:cubicBezTo>
                <a:cubicBezTo>
                  <a:pt x="307" y="188"/>
                  <a:pt x="307" y="191"/>
                  <a:pt x="306" y="194"/>
                </a:cubicBezTo>
                <a:cubicBezTo>
                  <a:pt x="305" y="197"/>
                  <a:pt x="304" y="200"/>
                  <a:pt x="304" y="203"/>
                </a:cubicBezTo>
                <a:cubicBezTo>
                  <a:pt x="304" y="204"/>
                  <a:pt x="303" y="206"/>
                  <a:pt x="303" y="208"/>
                </a:cubicBezTo>
                <a:cubicBezTo>
                  <a:pt x="302" y="210"/>
                  <a:pt x="301" y="212"/>
                  <a:pt x="301" y="213"/>
                </a:cubicBezTo>
                <a:cubicBezTo>
                  <a:pt x="300" y="214"/>
                  <a:pt x="299" y="214"/>
                  <a:pt x="299" y="216"/>
                </a:cubicBezTo>
                <a:cubicBezTo>
                  <a:pt x="298" y="217"/>
                  <a:pt x="297" y="219"/>
                  <a:pt x="295" y="225"/>
                </a:cubicBezTo>
                <a:cubicBezTo>
                  <a:pt x="294" y="228"/>
                  <a:pt x="293" y="231"/>
                  <a:pt x="292" y="234"/>
                </a:cubicBezTo>
                <a:cubicBezTo>
                  <a:pt x="290" y="237"/>
                  <a:pt x="289" y="239"/>
                  <a:pt x="287" y="242"/>
                </a:cubicBezTo>
                <a:cubicBezTo>
                  <a:pt x="286" y="243"/>
                  <a:pt x="285" y="244"/>
                  <a:pt x="284" y="246"/>
                </a:cubicBezTo>
                <a:cubicBezTo>
                  <a:pt x="283" y="247"/>
                  <a:pt x="282" y="248"/>
                  <a:pt x="281" y="249"/>
                </a:cubicBezTo>
                <a:cubicBezTo>
                  <a:pt x="279" y="251"/>
                  <a:pt x="277" y="253"/>
                  <a:pt x="275" y="255"/>
                </a:cubicBezTo>
                <a:cubicBezTo>
                  <a:pt x="272" y="259"/>
                  <a:pt x="267" y="263"/>
                  <a:pt x="264" y="267"/>
                </a:cubicBezTo>
                <a:cubicBezTo>
                  <a:pt x="260" y="271"/>
                  <a:pt x="257" y="274"/>
                  <a:pt x="254" y="278"/>
                </a:cubicBezTo>
                <a:cubicBezTo>
                  <a:pt x="250" y="281"/>
                  <a:pt x="246" y="283"/>
                  <a:pt x="243" y="286"/>
                </a:cubicBezTo>
                <a:cubicBezTo>
                  <a:pt x="239" y="288"/>
                  <a:pt x="236" y="289"/>
                  <a:pt x="233" y="291"/>
                </a:cubicBezTo>
                <a:cubicBezTo>
                  <a:pt x="232" y="291"/>
                  <a:pt x="231" y="293"/>
                  <a:pt x="229" y="294"/>
                </a:cubicBezTo>
                <a:cubicBezTo>
                  <a:pt x="227" y="295"/>
                  <a:pt x="225" y="296"/>
                  <a:pt x="223" y="297"/>
                </a:cubicBezTo>
                <a:cubicBezTo>
                  <a:pt x="221" y="299"/>
                  <a:pt x="220" y="300"/>
                  <a:pt x="218" y="301"/>
                </a:cubicBezTo>
                <a:cubicBezTo>
                  <a:pt x="217" y="302"/>
                  <a:pt x="216" y="303"/>
                  <a:pt x="216" y="303"/>
                </a:cubicBezTo>
                <a:cubicBezTo>
                  <a:pt x="213" y="302"/>
                  <a:pt x="213" y="302"/>
                  <a:pt x="213" y="302"/>
                </a:cubicBezTo>
                <a:cubicBezTo>
                  <a:pt x="209" y="304"/>
                  <a:pt x="206" y="305"/>
                  <a:pt x="204" y="307"/>
                </a:cubicBezTo>
                <a:cubicBezTo>
                  <a:pt x="201" y="308"/>
                  <a:pt x="199" y="309"/>
                  <a:pt x="198" y="310"/>
                </a:cubicBezTo>
                <a:cubicBezTo>
                  <a:pt x="195" y="308"/>
                  <a:pt x="195" y="308"/>
                  <a:pt x="195" y="308"/>
                </a:cubicBezTo>
                <a:cubicBezTo>
                  <a:pt x="195" y="308"/>
                  <a:pt x="193" y="308"/>
                  <a:pt x="190" y="309"/>
                </a:cubicBezTo>
                <a:cubicBezTo>
                  <a:pt x="187" y="309"/>
                  <a:pt x="183" y="310"/>
                  <a:pt x="179" y="310"/>
                </a:cubicBezTo>
                <a:cubicBezTo>
                  <a:pt x="175" y="311"/>
                  <a:pt x="171" y="311"/>
                  <a:pt x="167" y="311"/>
                </a:cubicBezTo>
                <a:cubicBezTo>
                  <a:pt x="164" y="311"/>
                  <a:pt x="160" y="312"/>
                  <a:pt x="158" y="312"/>
                </a:cubicBezTo>
                <a:cubicBezTo>
                  <a:pt x="155" y="312"/>
                  <a:pt x="150" y="311"/>
                  <a:pt x="148" y="311"/>
                </a:cubicBezTo>
                <a:cubicBezTo>
                  <a:pt x="146" y="311"/>
                  <a:pt x="145" y="311"/>
                  <a:pt x="146" y="312"/>
                </a:cubicBezTo>
                <a:cubicBezTo>
                  <a:pt x="147" y="312"/>
                  <a:pt x="147" y="312"/>
                  <a:pt x="148" y="3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贰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954070" y="2511799"/>
            <a:ext cx="2770951" cy="738664"/>
            <a:chOff x="8045510" y="1630057"/>
            <a:chExt cx="2770951" cy="738664"/>
          </a:xfrm>
        </p:grpSpPr>
        <p:sp>
          <p:nvSpPr>
            <p:cNvPr id="25" name="稻壳儿春秋广告/盗版必究"/>
            <p:cNvSpPr/>
            <p:nvPr/>
          </p:nvSpPr>
          <p:spPr>
            <a:xfrm>
              <a:off x="8045510" y="2091722"/>
              <a:ext cx="27709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Spring And Autumn Advertisement</a:t>
              </a:r>
            </a:p>
          </p:txBody>
        </p:sp>
        <p:sp>
          <p:nvSpPr>
            <p:cNvPr id="26" name="稻壳儿春秋广告/盗版必究"/>
            <p:cNvSpPr txBox="1"/>
            <p:nvPr/>
          </p:nvSpPr>
          <p:spPr>
            <a:xfrm>
              <a:off x="8045510" y="1630057"/>
              <a:ext cx="25314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请在此添加标题</a:t>
              </a:r>
            </a:p>
          </p:txBody>
        </p:sp>
      </p:grpSp>
      <p:sp>
        <p:nvSpPr>
          <p:cNvPr id="28" name="稻壳儿春秋广告/盗版必究        原创来源：http://chn.docer.com/works?userid=199329941#!/work_time"/>
          <p:cNvSpPr/>
          <p:nvPr/>
        </p:nvSpPr>
        <p:spPr bwMode="auto">
          <a:xfrm>
            <a:off x="7019478" y="3556101"/>
            <a:ext cx="837790" cy="841536"/>
          </a:xfrm>
          <a:custGeom>
            <a:avLst/>
            <a:gdLst>
              <a:gd name="T0" fmla="*/ 85 w 320"/>
              <a:gd name="T1" fmla="*/ 292 h 321"/>
              <a:gd name="T2" fmla="*/ 75 w 320"/>
              <a:gd name="T3" fmla="*/ 288 h 321"/>
              <a:gd name="T4" fmla="*/ 52 w 320"/>
              <a:gd name="T5" fmla="*/ 268 h 321"/>
              <a:gd name="T6" fmla="*/ 27 w 320"/>
              <a:gd name="T7" fmla="*/ 231 h 321"/>
              <a:gd name="T8" fmla="*/ 16 w 320"/>
              <a:gd name="T9" fmla="*/ 206 h 321"/>
              <a:gd name="T10" fmla="*/ 7 w 320"/>
              <a:gd name="T11" fmla="*/ 185 h 321"/>
              <a:gd name="T12" fmla="*/ 7 w 320"/>
              <a:gd name="T13" fmla="*/ 163 h 321"/>
              <a:gd name="T14" fmla="*/ 1 w 320"/>
              <a:gd name="T15" fmla="*/ 188 h 321"/>
              <a:gd name="T16" fmla="*/ 53 w 320"/>
              <a:gd name="T17" fmla="*/ 283 h 321"/>
              <a:gd name="T18" fmla="*/ 80 w 320"/>
              <a:gd name="T19" fmla="*/ 303 h 321"/>
              <a:gd name="T20" fmla="*/ 127 w 320"/>
              <a:gd name="T21" fmla="*/ 319 h 321"/>
              <a:gd name="T22" fmla="*/ 158 w 320"/>
              <a:gd name="T23" fmla="*/ 321 h 321"/>
              <a:gd name="T24" fmla="*/ 213 w 320"/>
              <a:gd name="T25" fmla="*/ 314 h 321"/>
              <a:gd name="T26" fmla="*/ 240 w 320"/>
              <a:gd name="T27" fmla="*/ 300 h 321"/>
              <a:gd name="T28" fmla="*/ 261 w 320"/>
              <a:gd name="T29" fmla="*/ 287 h 321"/>
              <a:gd name="T30" fmla="*/ 290 w 320"/>
              <a:gd name="T31" fmla="*/ 254 h 321"/>
              <a:gd name="T32" fmla="*/ 319 w 320"/>
              <a:gd name="T33" fmla="*/ 144 h 321"/>
              <a:gd name="T34" fmla="*/ 309 w 320"/>
              <a:gd name="T35" fmla="*/ 101 h 321"/>
              <a:gd name="T36" fmla="*/ 292 w 320"/>
              <a:gd name="T37" fmla="*/ 70 h 321"/>
              <a:gd name="T38" fmla="*/ 270 w 320"/>
              <a:gd name="T39" fmla="*/ 44 h 321"/>
              <a:gd name="T40" fmla="*/ 246 w 320"/>
              <a:gd name="T41" fmla="*/ 25 h 321"/>
              <a:gd name="T42" fmla="*/ 212 w 320"/>
              <a:gd name="T43" fmla="*/ 9 h 321"/>
              <a:gd name="T44" fmla="*/ 96 w 320"/>
              <a:gd name="T45" fmla="*/ 12 h 321"/>
              <a:gd name="T46" fmla="*/ 57 w 320"/>
              <a:gd name="T47" fmla="*/ 38 h 321"/>
              <a:gd name="T48" fmla="*/ 32 w 320"/>
              <a:gd name="T49" fmla="*/ 67 h 321"/>
              <a:gd name="T50" fmla="*/ 11 w 320"/>
              <a:gd name="T51" fmla="*/ 103 h 321"/>
              <a:gd name="T52" fmla="*/ 3 w 320"/>
              <a:gd name="T53" fmla="*/ 130 h 321"/>
              <a:gd name="T54" fmla="*/ 9 w 320"/>
              <a:gd name="T55" fmla="*/ 149 h 321"/>
              <a:gd name="T56" fmla="*/ 13 w 320"/>
              <a:gd name="T57" fmla="*/ 127 h 321"/>
              <a:gd name="T58" fmla="*/ 27 w 320"/>
              <a:gd name="T59" fmla="*/ 86 h 321"/>
              <a:gd name="T60" fmla="*/ 46 w 320"/>
              <a:gd name="T61" fmla="*/ 63 h 321"/>
              <a:gd name="T62" fmla="*/ 58 w 320"/>
              <a:gd name="T63" fmla="*/ 49 h 321"/>
              <a:gd name="T64" fmla="*/ 95 w 320"/>
              <a:gd name="T65" fmla="*/ 24 h 321"/>
              <a:gd name="T66" fmla="*/ 123 w 320"/>
              <a:gd name="T67" fmla="*/ 16 h 321"/>
              <a:gd name="T68" fmla="*/ 186 w 320"/>
              <a:gd name="T69" fmla="*/ 13 h 321"/>
              <a:gd name="T70" fmla="*/ 218 w 320"/>
              <a:gd name="T71" fmla="*/ 21 h 321"/>
              <a:gd name="T72" fmla="*/ 251 w 320"/>
              <a:gd name="T73" fmla="*/ 40 h 321"/>
              <a:gd name="T74" fmla="*/ 279 w 320"/>
              <a:gd name="T75" fmla="*/ 72 h 321"/>
              <a:gd name="T76" fmla="*/ 290 w 320"/>
              <a:gd name="T77" fmla="*/ 89 h 321"/>
              <a:gd name="T78" fmla="*/ 301 w 320"/>
              <a:gd name="T79" fmla="*/ 120 h 321"/>
              <a:gd name="T80" fmla="*/ 310 w 320"/>
              <a:gd name="T81" fmla="*/ 170 h 321"/>
              <a:gd name="T82" fmla="*/ 304 w 320"/>
              <a:gd name="T83" fmla="*/ 203 h 321"/>
              <a:gd name="T84" fmla="*/ 295 w 320"/>
              <a:gd name="T85" fmla="*/ 225 h 321"/>
              <a:gd name="T86" fmla="*/ 281 w 320"/>
              <a:gd name="T87" fmla="*/ 249 h 321"/>
              <a:gd name="T88" fmla="*/ 243 w 320"/>
              <a:gd name="T89" fmla="*/ 286 h 321"/>
              <a:gd name="T90" fmla="*/ 218 w 320"/>
              <a:gd name="T91" fmla="*/ 301 h 321"/>
              <a:gd name="T92" fmla="*/ 198 w 320"/>
              <a:gd name="T93" fmla="*/ 310 h 321"/>
              <a:gd name="T94" fmla="*/ 167 w 320"/>
              <a:gd name="T95" fmla="*/ 311 h 321"/>
              <a:gd name="T96" fmla="*/ 148 w 320"/>
              <a:gd name="T97" fmla="*/ 312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0" h="321">
                <a:moveTo>
                  <a:pt x="148" y="312"/>
                </a:moveTo>
                <a:cubicBezTo>
                  <a:pt x="132" y="312"/>
                  <a:pt x="115" y="308"/>
                  <a:pt x="101" y="301"/>
                </a:cubicBezTo>
                <a:cubicBezTo>
                  <a:pt x="98" y="300"/>
                  <a:pt x="95" y="298"/>
                  <a:pt x="93" y="297"/>
                </a:cubicBezTo>
                <a:cubicBezTo>
                  <a:pt x="90" y="295"/>
                  <a:pt x="87" y="294"/>
                  <a:pt x="85" y="292"/>
                </a:cubicBezTo>
                <a:cubicBezTo>
                  <a:pt x="83" y="291"/>
                  <a:pt x="79" y="289"/>
                  <a:pt x="76" y="288"/>
                </a:cubicBezTo>
                <a:cubicBezTo>
                  <a:pt x="75" y="287"/>
                  <a:pt x="74" y="287"/>
                  <a:pt x="74" y="287"/>
                </a:cubicBezTo>
                <a:cubicBezTo>
                  <a:pt x="73" y="287"/>
                  <a:pt x="74" y="288"/>
                  <a:pt x="76" y="289"/>
                </a:cubicBezTo>
                <a:cubicBezTo>
                  <a:pt x="77" y="290"/>
                  <a:pt x="76" y="289"/>
                  <a:pt x="75" y="288"/>
                </a:cubicBezTo>
                <a:cubicBezTo>
                  <a:pt x="73" y="287"/>
                  <a:pt x="72" y="285"/>
                  <a:pt x="71" y="285"/>
                </a:cubicBezTo>
                <a:cubicBezTo>
                  <a:pt x="69" y="283"/>
                  <a:pt x="67" y="281"/>
                  <a:pt x="65" y="279"/>
                </a:cubicBezTo>
                <a:cubicBezTo>
                  <a:pt x="62" y="277"/>
                  <a:pt x="61" y="275"/>
                  <a:pt x="59" y="274"/>
                </a:cubicBezTo>
                <a:cubicBezTo>
                  <a:pt x="57" y="272"/>
                  <a:pt x="54" y="270"/>
                  <a:pt x="52" y="268"/>
                </a:cubicBezTo>
                <a:cubicBezTo>
                  <a:pt x="50" y="266"/>
                  <a:pt x="48" y="264"/>
                  <a:pt x="46" y="261"/>
                </a:cubicBezTo>
                <a:cubicBezTo>
                  <a:pt x="43" y="259"/>
                  <a:pt x="39" y="253"/>
                  <a:pt x="35" y="247"/>
                </a:cubicBezTo>
                <a:cubicBezTo>
                  <a:pt x="33" y="244"/>
                  <a:pt x="31" y="240"/>
                  <a:pt x="29" y="238"/>
                </a:cubicBezTo>
                <a:cubicBezTo>
                  <a:pt x="28" y="235"/>
                  <a:pt x="27" y="233"/>
                  <a:pt x="27" y="231"/>
                </a:cubicBezTo>
                <a:cubicBezTo>
                  <a:pt x="28" y="235"/>
                  <a:pt x="26" y="235"/>
                  <a:pt x="24" y="231"/>
                </a:cubicBezTo>
                <a:cubicBezTo>
                  <a:pt x="22" y="229"/>
                  <a:pt x="21" y="226"/>
                  <a:pt x="20" y="223"/>
                </a:cubicBezTo>
                <a:cubicBezTo>
                  <a:pt x="18" y="221"/>
                  <a:pt x="18" y="218"/>
                  <a:pt x="17" y="215"/>
                </a:cubicBezTo>
                <a:cubicBezTo>
                  <a:pt x="16" y="211"/>
                  <a:pt x="15" y="207"/>
                  <a:pt x="16" y="206"/>
                </a:cubicBezTo>
                <a:cubicBezTo>
                  <a:pt x="16" y="207"/>
                  <a:pt x="15" y="204"/>
                  <a:pt x="14" y="202"/>
                </a:cubicBezTo>
                <a:cubicBezTo>
                  <a:pt x="13" y="200"/>
                  <a:pt x="13" y="197"/>
                  <a:pt x="12" y="195"/>
                </a:cubicBezTo>
                <a:cubicBezTo>
                  <a:pt x="11" y="192"/>
                  <a:pt x="10" y="190"/>
                  <a:pt x="9" y="188"/>
                </a:cubicBezTo>
                <a:cubicBezTo>
                  <a:pt x="9" y="187"/>
                  <a:pt x="8" y="186"/>
                  <a:pt x="7" y="185"/>
                </a:cubicBezTo>
                <a:cubicBezTo>
                  <a:pt x="7" y="184"/>
                  <a:pt x="7" y="183"/>
                  <a:pt x="7" y="181"/>
                </a:cubicBezTo>
                <a:cubicBezTo>
                  <a:pt x="7" y="180"/>
                  <a:pt x="7" y="179"/>
                  <a:pt x="7" y="178"/>
                </a:cubicBezTo>
                <a:cubicBezTo>
                  <a:pt x="7" y="177"/>
                  <a:pt x="7" y="176"/>
                  <a:pt x="7" y="175"/>
                </a:cubicBezTo>
                <a:cubicBezTo>
                  <a:pt x="7" y="170"/>
                  <a:pt x="7" y="166"/>
                  <a:pt x="7" y="163"/>
                </a:cubicBezTo>
                <a:cubicBezTo>
                  <a:pt x="7" y="160"/>
                  <a:pt x="6" y="164"/>
                  <a:pt x="5" y="165"/>
                </a:cubicBezTo>
                <a:cubicBezTo>
                  <a:pt x="5" y="170"/>
                  <a:pt x="5" y="176"/>
                  <a:pt x="3" y="170"/>
                </a:cubicBezTo>
                <a:cubicBezTo>
                  <a:pt x="1" y="161"/>
                  <a:pt x="1" y="161"/>
                  <a:pt x="0" y="176"/>
                </a:cubicBezTo>
                <a:cubicBezTo>
                  <a:pt x="0" y="180"/>
                  <a:pt x="1" y="184"/>
                  <a:pt x="1" y="188"/>
                </a:cubicBezTo>
                <a:cubicBezTo>
                  <a:pt x="1" y="194"/>
                  <a:pt x="1" y="194"/>
                  <a:pt x="1" y="194"/>
                </a:cubicBezTo>
                <a:cubicBezTo>
                  <a:pt x="2" y="196"/>
                  <a:pt x="2" y="198"/>
                  <a:pt x="3" y="200"/>
                </a:cubicBezTo>
                <a:cubicBezTo>
                  <a:pt x="10" y="230"/>
                  <a:pt x="26" y="257"/>
                  <a:pt x="48" y="278"/>
                </a:cubicBezTo>
                <a:cubicBezTo>
                  <a:pt x="50" y="280"/>
                  <a:pt x="52" y="281"/>
                  <a:pt x="53" y="283"/>
                </a:cubicBezTo>
                <a:cubicBezTo>
                  <a:pt x="54" y="284"/>
                  <a:pt x="55" y="285"/>
                  <a:pt x="57" y="286"/>
                </a:cubicBezTo>
                <a:cubicBezTo>
                  <a:pt x="58" y="288"/>
                  <a:pt x="60" y="289"/>
                  <a:pt x="61" y="290"/>
                </a:cubicBezTo>
                <a:cubicBezTo>
                  <a:pt x="64" y="292"/>
                  <a:pt x="66" y="294"/>
                  <a:pt x="68" y="294"/>
                </a:cubicBezTo>
                <a:cubicBezTo>
                  <a:pt x="78" y="299"/>
                  <a:pt x="73" y="300"/>
                  <a:pt x="80" y="303"/>
                </a:cubicBezTo>
                <a:cubicBezTo>
                  <a:pt x="84" y="305"/>
                  <a:pt x="87" y="306"/>
                  <a:pt x="91" y="308"/>
                </a:cubicBezTo>
                <a:cubicBezTo>
                  <a:pt x="93" y="309"/>
                  <a:pt x="95" y="310"/>
                  <a:pt x="97" y="310"/>
                </a:cubicBezTo>
                <a:cubicBezTo>
                  <a:pt x="99" y="311"/>
                  <a:pt x="101" y="312"/>
                  <a:pt x="103" y="313"/>
                </a:cubicBezTo>
                <a:cubicBezTo>
                  <a:pt x="111" y="316"/>
                  <a:pt x="120" y="318"/>
                  <a:pt x="127" y="319"/>
                </a:cubicBezTo>
                <a:cubicBezTo>
                  <a:pt x="131" y="320"/>
                  <a:pt x="135" y="320"/>
                  <a:pt x="138" y="320"/>
                </a:cubicBezTo>
                <a:cubicBezTo>
                  <a:pt x="140" y="320"/>
                  <a:pt x="141" y="320"/>
                  <a:pt x="143" y="321"/>
                </a:cubicBezTo>
                <a:cubicBezTo>
                  <a:pt x="145" y="321"/>
                  <a:pt x="146" y="321"/>
                  <a:pt x="148" y="321"/>
                </a:cubicBezTo>
                <a:cubicBezTo>
                  <a:pt x="151" y="321"/>
                  <a:pt x="154" y="321"/>
                  <a:pt x="158" y="321"/>
                </a:cubicBezTo>
                <a:cubicBezTo>
                  <a:pt x="161" y="321"/>
                  <a:pt x="165" y="320"/>
                  <a:pt x="169" y="320"/>
                </a:cubicBezTo>
                <a:cubicBezTo>
                  <a:pt x="175" y="320"/>
                  <a:pt x="181" y="320"/>
                  <a:pt x="186" y="320"/>
                </a:cubicBezTo>
                <a:cubicBezTo>
                  <a:pt x="192" y="321"/>
                  <a:pt x="197" y="320"/>
                  <a:pt x="203" y="318"/>
                </a:cubicBezTo>
                <a:cubicBezTo>
                  <a:pt x="207" y="317"/>
                  <a:pt x="210" y="316"/>
                  <a:pt x="213" y="314"/>
                </a:cubicBezTo>
                <a:cubicBezTo>
                  <a:pt x="215" y="313"/>
                  <a:pt x="218" y="311"/>
                  <a:pt x="221" y="310"/>
                </a:cubicBezTo>
                <a:cubicBezTo>
                  <a:pt x="224" y="309"/>
                  <a:pt x="227" y="307"/>
                  <a:pt x="230" y="305"/>
                </a:cubicBezTo>
                <a:cubicBezTo>
                  <a:pt x="232" y="304"/>
                  <a:pt x="233" y="304"/>
                  <a:pt x="235" y="303"/>
                </a:cubicBezTo>
                <a:cubicBezTo>
                  <a:pt x="237" y="302"/>
                  <a:pt x="238" y="301"/>
                  <a:pt x="240" y="300"/>
                </a:cubicBezTo>
                <a:cubicBezTo>
                  <a:pt x="240" y="299"/>
                  <a:pt x="241" y="299"/>
                  <a:pt x="241" y="299"/>
                </a:cubicBezTo>
                <a:cubicBezTo>
                  <a:pt x="241" y="299"/>
                  <a:pt x="242" y="298"/>
                  <a:pt x="244" y="297"/>
                </a:cubicBezTo>
                <a:cubicBezTo>
                  <a:pt x="247" y="296"/>
                  <a:pt x="249" y="294"/>
                  <a:pt x="252" y="292"/>
                </a:cubicBezTo>
                <a:cubicBezTo>
                  <a:pt x="255" y="291"/>
                  <a:pt x="258" y="289"/>
                  <a:pt x="261" y="287"/>
                </a:cubicBezTo>
                <a:cubicBezTo>
                  <a:pt x="263" y="285"/>
                  <a:pt x="265" y="282"/>
                  <a:pt x="266" y="281"/>
                </a:cubicBezTo>
                <a:cubicBezTo>
                  <a:pt x="268" y="278"/>
                  <a:pt x="270" y="276"/>
                  <a:pt x="273" y="273"/>
                </a:cubicBezTo>
                <a:cubicBezTo>
                  <a:pt x="275" y="270"/>
                  <a:pt x="278" y="267"/>
                  <a:pt x="282" y="263"/>
                </a:cubicBezTo>
                <a:cubicBezTo>
                  <a:pt x="284" y="262"/>
                  <a:pt x="287" y="258"/>
                  <a:pt x="290" y="254"/>
                </a:cubicBezTo>
                <a:cubicBezTo>
                  <a:pt x="292" y="253"/>
                  <a:pt x="294" y="251"/>
                  <a:pt x="295" y="249"/>
                </a:cubicBezTo>
                <a:cubicBezTo>
                  <a:pt x="296" y="247"/>
                  <a:pt x="297" y="245"/>
                  <a:pt x="298" y="244"/>
                </a:cubicBezTo>
                <a:cubicBezTo>
                  <a:pt x="308" y="227"/>
                  <a:pt x="313" y="210"/>
                  <a:pt x="316" y="194"/>
                </a:cubicBezTo>
                <a:cubicBezTo>
                  <a:pt x="319" y="177"/>
                  <a:pt x="320" y="161"/>
                  <a:pt x="319" y="144"/>
                </a:cubicBezTo>
                <a:cubicBezTo>
                  <a:pt x="319" y="142"/>
                  <a:pt x="319" y="140"/>
                  <a:pt x="319" y="136"/>
                </a:cubicBezTo>
                <a:cubicBezTo>
                  <a:pt x="318" y="134"/>
                  <a:pt x="318" y="132"/>
                  <a:pt x="318" y="129"/>
                </a:cubicBezTo>
                <a:cubicBezTo>
                  <a:pt x="317" y="127"/>
                  <a:pt x="316" y="124"/>
                  <a:pt x="316" y="121"/>
                </a:cubicBezTo>
                <a:cubicBezTo>
                  <a:pt x="314" y="115"/>
                  <a:pt x="312" y="108"/>
                  <a:pt x="309" y="101"/>
                </a:cubicBezTo>
                <a:cubicBezTo>
                  <a:pt x="308" y="98"/>
                  <a:pt x="306" y="94"/>
                  <a:pt x="305" y="91"/>
                </a:cubicBezTo>
                <a:cubicBezTo>
                  <a:pt x="304" y="89"/>
                  <a:pt x="303" y="87"/>
                  <a:pt x="302" y="85"/>
                </a:cubicBezTo>
                <a:cubicBezTo>
                  <a:pt x="301" y="83"/>
                  <a:pt x="300" y="82"/>
                  <a:pt x="299" y="80"/>
                </a:cubicBezTo>
                <a:cubicBezTo>
                  <a:pt x="297" y="77"/>
                  <a:pt x="295" y="73"/>
                  <a:pt x="292" y="70"/>
                </a:cubicBezTo>
                <a:cubicBezTo>
                  <a:pt x="290" y="66"/>
                  <a:pt x="288" y="63"/>
                  <a:pt x="285" y="60"/>
                </a:cubicBezTo>
                <a:cubicBezTo>
                  <a:pt x="283" y="57"/>
                  <a:pt x="280" y="54"/>
                  <a:pt x="278" y="51"/>
                </a:cubicBezTo>
                <a:cubicBezTo>
                  <a:pt x="276" y="50"/>
                  <a:pt x="275" y="49"/>
                  <a:pt x="274" y="47"/>
                </a:cubicBezTo>
                <a:cubicBezTo>
                  <a:pt x="273" y="46"/>
                  <a:pt x="271" y="45"/>
                  <a:pt x="270" y="44"/>
                </a:cubicBezTo>
                <a:cubicBezTo>
                  <a:pt x="267" y="41"/>
                  <a:pt x="265" y="39"/>
                  <a:pt x="263" y="37"/>
                </a:cubicBezTo>
                <a:cubicBezTo>
                  <a:pt x="260" y="35"/>
                  <a:pt x="258" y="34"/>
                  <a:pt x="256" y="32"/>
                </a:cubicBezTo>
                <a:cubicBezTo>
                  <a:pt x="254" y="31"/>
                  <a:pt x="252" y="29"/>
                  <a:pt x="250" y="28"/>
                </a:cubicBezTo>
                <a:cubicBezTo>
                  <a:pt x="249" y="27"/>
                  <a:pt x="247" y="26"/>
                  <a:pt x="246" y="25"/>
                </a:cubicBezTo>
                <a:cubicBezTo>
                  <a:pt x="243" y="24"/>
                  <a:pt x="240" y="22"/>
                  <a:pt x="238" y="20"/>
                </a:cubicBezTo>
                <a:cubicBezTo>
                  <a:pt x="235" y="19"/>
                  <a:pt x="232" y="18"/>
                  <a:pt x="229" y="16"/>
                </a:cubicBezTo>
                <a:cubicBezTo>
                  <a:pt x="226" y="15"/>
                  <a:pt x="224" y="13"/>
                  <a:pt x="221" y="12"/>
                </a:cubicBezTo>
                <a:cubicBezTo>
                  <a:pt x="218" y="11"/>
                  <a:pt x="215" y="10"/>
                  <a:pt x="212" y="9"/>
                </a:cubicBezTo>
                <a:cubicBezTo>
                  <a:pt x="211" y="8"/>
                  <a:pt x="209" y="7"/>
                  <a:pt x="208" y="7"/>
                </a:cubicBezTo>
                <a:cubicBezTo>
                  <a:pt x="206" y="7"/>
                  <a:pt x="204" y="6"/>
                  <a:pt x="203" y="6"/>
                </a:cubicBezTo>
                <a:cubicBezTo>
                  <a:pt x="186" y="2"/>
                  <a:pt x="171" y="0"/>
                  <a:pt x="152" y="0"/>
                </a:cubicBezTo>
                <a:cubicBezTo>
                  <a:pt x="133" y="3"/>
                  <a:pt x="114" y="5"/>
                  <a:pt x="96" y="12"/>
                </a:cubicBezTo>
                <a:cubicBezTo>
                  <a:pt x="93" y="15"/>
                  <a:pt x="88" y="18"/>
                  <a:pt x="83" y="20"/>
                </a:cubicBezTo>
                <a:cubicBezTo>
                  <a:pt x="81" y="22"/>
                  <a:pt x="78" y="23"/>
                  <a:pt x="76" y="25"/>
                </a:cubicBezTo>
                <a:cubicBezTo>
                  <a:pt x="73" y="27"/>
                  <a:pt x="70" y="29"/>
                  <a:pt x="66" y="31"/>
                </a:cubicBezTo>
                <a:cubicBezTo>
                  <a:pt x="63" y="33"/>
                  <a:pt x="60" y="35"/>
                  <a:pt x="57" y="38"/>
                </a:cubicBezTo>
                <a:cubicBezTo>
                  <a:pt x="55" y="40"/>
                  <a:pt x="52" y="43"/>
                  <a:pt x="49" y="46"/>
                </a:cubicBezTo>
                <a:cubicBezTo>
                  <a:pt x="46" y="48"/>
                  <a:pt x="44" y="51"/>
                  <a:pt x="41" y="54"/>
                </a:cubicBezTo>
                <a:cubicBezTo>
                  <a:pt x="39" y="57"/>
                  <a:pt x="36" y="60"/>
                  <a:pt x="34" y="63"/>
                </a:cubicBezTo>
                <a:cubicBezTo>
                  <a:pt x="33" y="65"/>
                  <a:pt x="33" y="66"/>
                  <a:pt x="32" y="67"/>
                </a:cubicBezTo>
                <a:cubicBezTo>
                  <a:pt x="30" y="68"/>
                  <a:pt x="30" y="68"/>
                  <a:pt x="30" y="68"/>
                </a:cubicBezTo>
                <a:cubicBezTo>
                  <a:pt x="29" y="70"/>
                  <a:pt x="29" y="70"/>
                  <a:pt x="29" y="70"/>
                </a:cubicBezTo>
                <a:cubicBezTo>
                  <a:pt x="28" y="71"/>
                  <a:pt x="23" y="79"/>
                  <a:pt x="18" y="86"/>
                </a:cubicBezTo>
                <a:cubicBezTo>
                  <a:pt x="14" y="94"/>
                  <a:pt x="11" y="102"/>
                  <a:pt x="11" y="103"/>
                </a:cubicBezTo>
                <a:cubicBezTo>
                  <a:pt x="10" y="106"/>
                  <a:pt x="9" y="108"/>
                  <a:pt x="9" y="110"/>
                </a:cubicBezTo>
                <a:cubicBezTo>
                  <a:pt x="8" y="113"/>
                  <a:pt x="7" y="115"/>
                  <a:pt x="6" y="118"/>
                </a:cubicBezTo>
                <a:cubicBezTo>
                  <a:pt x="6" y="121"/>
                  <a:pt x="5" y="123"/>
                  <a:pt x="4" y="126"/>
                </a:cubicBezTo>
                <a:cubicBezTo>
                  <a:pt x="4" y="127"/>
                  <a:pt x="4" y="128"/>
                  <a:pt x="3" y="130"/>
                </a:cubicBezTo>
                <a:cubicBezTo>
                  <a:pt x="3" y="131"/>
                  <a:pt x="3" y="132"/>
                  <a:pt x="3" y="134"/>
                </a:cubicBezTo>
                <a:cubicBezTo>
                  <a:pt x="2" y="141"/>
                  <a:pt x="1" y="147"/>
                  <a:pt x="2" y="151"/>
                </a:cubicBezTo>
                <a:cubicBezTo>
                  <a:pt x="3" y="155"/>
                  <a:pt x="3" y="157"/>
                  <a:pt x="4" y="160"/>
                </a:cubicBezTo>
                <a:cubicBezTo>
                  <a:pt x="7" y="167"/>
                  <a:pt x="8" y="153"/>
                  <a:pt x="9" y="149"/>
                </a:cubicBezTo>
                <a:cubicBezTo>
                  <a:pt x="10" y="147"/>
                  <a:pt x="10" y="146"/>
                  <a:pt x="10" y="144"/>
                </a:cubicBezTo>
                <a:cubicBezTo>
                  <a:pt x="11" y="142"/>
                  <a:pt x="11" y="141"/>
                  <a:pt x="11" y="139"/>
                </a:cubicBezTo>
                <a:cubicBezTo>
                  <a:pt x="11" y="138"/>
                  <a:pt x="12" y="136"/>
                  <a:pt x="12" y="133"/>
                </a:cubicBezTo>
                <a:cubicBezTo>
                  <a:pt x="12" y="131"/>
                  <a:pt x="13" y="129"/>
                  <a:pt x="13" y="127"/>
                </a:cubicBezTo>
                <a:cubicBezTo>
                  <a:pt x="15" y="124"/>
                  <a:pt x="16" y="121"/>
                  <a:pt x="16" y="117"/>
                </a:cubicBezTo>
                <a:cubicBezTo>
                  <a:pt x="18" y="114"/>
                  <a:pt x="18" y="110"/>
                  <a:pt x="19" y="106"/>
                </a:cubicBezTo>
                <a:cubicBezTo>
                  <a:pt x="20" y="103"/>
                  <a:pt x="21" y="99"/>
                  <a:pt x="22" y="96"/>
                </a:cubicBezTo>
                <a:cubicBezTo>
                  <a:pt x="23" y="92"/>
                  <a:pt x="25" y="89"/>
                  <a:pt x="27" y="86"/>
                </a:cubicBezTo>
                <a:cubicBezTo>
                  <a:pt x="29" y="82"/>
                  <a:pt x="31" y="79"/>
                  <a:pt x="33" y="77"/>
                </a:cubicBezTo>
                <a:cubicBezTo>
                  <a:pt x="36" y="75"/>
                  <a:pt x="38" y="73"/>
                  <a:pt x="41" y="70"/>
                </a:cubicBezTo>
                <a:cubicBezTo>
                  <a:pt x="42" y="69"/>
                  <a:pt x="42" y="67"/>
                  <a:pt x="43" y="66"/>
                </a:cubicBezTo>
                <a:cubicBezTo>
                  <a:pt x="44" y="65"/>
                  <a:pt x="45" y="64"/>
                  <a:pt x="46" y="63"/>
                </a:cubicBezTo>
                <a:cubicBezTo>
                  <a:pt x="47" y="62"/>
                  <a:pt x="48" y="60"/>
                  <a:pt x="49" y="58"/>
                </a:cubicBezTo>
                <a:cubicBezTo>
                  <a:pt x="50" y="56"/>
                  <a:pt x="50" y="54"/>
                  <a:pt x="47" y="57"/>
                </a:cubicBezTo>
                <a:cubicBezTo>
                  <a:pt x="48" y="56"/>
                  <a:pt x="50" y="54"/>
                  <a:pt x="52" y="53"/>
                </a:cubicBezTo>
                <a:cubicBezTo>
                  <a:pt x="54" y="52"/>
                  <a:pt x="56" y="51"/>
                  <a:pt x="58" y="49"/>
                </a:cubicBezTo>
                <a:cubicBezTo>
                  <a:pt x="60" y="48"/>
                  <a:pt x="61" y="46"/>
                  <a:pt x="63" y="45"/>
                </a:cubicBezTo>
                <a:cubicBezTo>
                  <a:pt x="66" y="43"/>
                  <a:pt x="68" y="41"/>
                  <a:pt x="70" y="39"/>
                </a:cubicBezTo>
                <a:cubicBezTo>
                  <a:pt x="74" y="36"/>
                  <a:pt x="77" y="33"/>
                  <a:pt x="82" y="30"/>
                </a:cubicBezTo>
                <a:cubicBezTo>
                  <a:pt x="87" y="26"/>
                  <a:pt x="91" y="25"/>
                  <a:pt x="95" y="24"/>
                </a:cubicBezTo>
                <a:cubicBezTo>
                  <a:pt x="97" y="23"/>
                  <a:pt x="99" y="23"/>
                  <a:pt x="102" y="22"/>
                </a:cubicBezTo>
                <a:cubicBezTo>
                  <a:pt x="104" y="22"/>
                  <a:pt x="106" y="21"/>
                  <a:pt x="109" y="20"/>
                </a:cubicBezTo>
                <a:cubicBezTo>
                  <a:pt x="111" y="20"/>
                  <a:pt x="114" y="19"/>
                  <a:pt x="116" y="18"/>
                </a:cubicBezTo>
                <a:cubicBezTo>
                  <a:pt x="118" y="17"/>
                  <a:pt x="120" y="17"/>
                  <a:pt x="123" y="16"/>
                </a:cubicBezTo>
                <a:cubicBezTo>
                  <a:pt x="125" y="15"/>
                  <a:pt x="127" y="14"/>
                  <a:pt x="129" y="13"/>
                </a:cubicBezTo>
                <a:cubicBezTo>
                  <a:pt x="131" y="13"/>
                  <a:pt x="134" y="12"/>
                  <a:pt x="136" y="12"/>
                </a:cubicBezTo>
                <a:cubicBezTo>
                  <a:pt x="149" y="8"/>
                  <a:pt x="164" y="9"/>
                  <a:pt x="179" y="11"/>
                </a:cubicBezTo>
                <a:cubicBezTo>
                  <a:pt x="181" y="12"/>
                  <a:pt x="184" y="12"/>
                  <a:pt x="186" y="13"/>
                </a:cubicBezTo>
                <a:cubicBezTo>
                  <a:pt x="188" y="13"/>
                  <a:pt x="189" y="13"/>
                  <a:pt x="190" y="13"/>
                </a:cubicBezTo>
                <a:cubicBezTo>
                  <a:pt x="194" y="14"/>
                  <a:pt x="194" y="14"/>
                  <a:pt x="194" y="14"/>
                </a:cubicBezTo>
                <a:cubicBezTo>
                  <a:pt x="199" y="16"/>
                  <a:pt x="205" y="17"/>
                  <a:pt x="210" y="19"/>
                </a:cubicBezTo>
                <a:cubicBezTo>
                  <a:pt x="212" y="19"/>
                  <a:pt x="215" y="20"/>
                  <a:pt x="218" y="21"/>
                </a:cubicBezTo>
                <a:cubicBezTo>
                  <a:pt x="221" y="23"/>
                  <a:pt x="225" y="25"/>
                  <a:pt x="227" y="26"/>
                </a:cubicBezTo>
                <a:cubicBezTo>
                  <a:pt x="232" y="28"/>
                  <a:pt x="238" y="32"/>
                  <a:pt x="241" y="32"/>
                </a:cubicBezTo>
                <a:cubicBezTo>
                  <a:pt x="242" y="33"/>
                  <a:pt x="243" y="34"/>
                  <a:pt x="245" y="35"/>
                </a:cubicBezTo>
                <a:cubicBezTo>
                  <a:pt x="247" y="37"/>
                  <a:pt x="249" y="38"/>
                  <a:pt x="251" y="40"/>
                </a:cubicBezTo>
                <a:cubicBezTo>
                  <a:pt x="253" y="41"/>
                  <a:pt x="255" y="42"/>
                  <a:pt x="256" y="43"/>
                </a:cubicBezTo>
                <a:cubicBezTo>
                  <a:pt x="258" y="44"/>
                  <a:pt x="259" y="45"/>
                  <a:pt x="259" y="44"/>
                </a:cubicBezTo>
                <a:cubicBezTo>
                  <a:pt x="259" y="47"/>
                  <a:pt x="266" y="55"/>
                  <a:pt x="273" y="65"/>
                </a:cubicBezTo>
                <a:cubicBezTo>
                  <a:pt x="275" y="67"/>
                  <a:pt x="277" y="70"/>
                  <a:pt x="279" y="72"/>
                </a:cubicBezTo>
                <a:cubicBezTo>
                  <a:pt x="281" y="74"/>
                  <a:pt x="282" y="76"/>
                  <a:pt x="284" y="79"/>
                </a:cubicBezTo>
                <a:cubicBezTo>
                  <a:pt x="287" y="83"/>
                  <a:pt x="290" y="87"/>
                  <a:pt x="293" y="89"/>
                </a:cubicBezTo>
                <a:cubicBezTo>
                  <a:pt x="292" y="88"/>
                  <a:pt x="292" y="88"/>
                  <a:pt x="292" y="88"/>
                </a:cubicBezTo>
                <a:cubicBezTo>
                  <a:pt x="290" y="87"/>
                  <a:pt x="288" y="86"/>
                  <a:pt x="290" y="89"/>
                </a:cubicBezTo>
                <a:cubicBezTo>
                  <a:pt x="292" y="93"/>
                  <a:pt x="294" y="99"/>
                  <a:pt x="297" y="102"/>
                </a:cubicBezTo>
                <a:cubicBezTo>
                  <a:pt x="299" y="105"/>
                  <a:pt x="302" y="113"/>
                  <a:pt x="302" y="115"/>
                </a:cubicBezTo>
                <a:cubicBezTo>
                  <a:pt x="302" y="116"/>
                  <a:pt x="301" y="116"/>
                  <a:pt x="301" y="116"/>
                </a:cubicBezTo>
                <a:cubicBezTo>
                  <a:pt x="300" y="116"/>
                  <a:pt x="301" y="117"/>
                  <a:pt x="301" y="120"/>
                </a:cubicBezTo>
                <a:cubicBezTo>
                  <a:pt x="303" y="125"/>
                  <a:pt x="307" y="130"/>
                  <a:pt x="308" y="139"/>
                </a:cubicBezTo>
                <a:cubicBezTo>
                  <a:pt x="308" y="143"/>
                  <a:pt x="309" y="146"/>
                  <a:pt x="309" y="150"/>
                </a:cubicBezTo>
                <a:cubicBezTo>
                  <a:pt x="309" y="153"/>
                  <a:pt x="309" y="158"/>
                  <a:pt x="309" y="161"/>
                </a:cubicBezTo>
                <a:cubicBezTo>
                  <a:pt x="310" y="165"/>
                  <a:pt x="310" y="168"/>
                  <a:pt x="310" y="170"/>
                </a:cubicBezTo>
                <a:cubicBezTo>
                  <a:pt x="310" y="172"/>
                  <a:pt x="309" y="174"/>
                  <a:pt x="309" y="176"/>
                </a:cubicBezTo>
                <a:cubicBezTo>
                  <a:pt x="309" y="179"/>
                  <a:pt x="308" y="182"/>
                  <a:pt x="308" y="185"/>
                </a:cubicBezTo>
                <a:cubicBezTo>
                  <a:pt x="307" y="188"/>
                  <a:pt x="307" y="191"/>
                  <a:pt x="306" y="194"/>
                </a:cubicBezTo>
                <a:cubicBezTo>
                  <a:pt x="305" y="197"/>
                  <a:pt x="304" y="200"/>
                  <a:pt x="304" y="203"/>
                </a:cubicBezTo>
                <a:cubicBezTo>
                  <a:pt x="304" y="204"/>
                  <a:pt x="303" y="206"/>
                  <a:pt x="303" y="208"/>
                </a:cubicBezTo>
                <a:cubicBezTo>
                  <a:pt x="302" y="210"/>
                  <a:pt x="301" y="212"/>
                  <a:pt x="301" y="213"/>
                </a:cubicBezTo>
                <a:cubicBezTo>
                  <a:pt x="300" y="214"/>
                  <a:pt x="299" y="214"/>
                  <a:pt x="299" y="216"/>
                </a:cubicBezTo>
                <a:cubicBezTo>
                  <a:pt x="298" y="217"/>
                  <a:pt x="297" y="219"/>
                  <a:pt x="295" y="225"/>
                </a:cubicBezTo>
                <a:cubicBezTo>
                  <a:pt x="294" y="228"/>
                  <a:pt x="293" y="231"/>
                  <a:pt x="292" y="234"/>
                </a:cubicBezTo>
                <a:cubicBezTo>
                  <a:pt x="290" y="237"/>
                  <a:pt x="289" y="239"/>
                  <a:pt x="287" y="242"/>
                </a:cubicBezTo>
                <a:cubicBezTo>
                  <a:pt x="286" y="243"/>
                  <a:pt x="285" y="244"/>
                  <a:pt x="284" y="246"/>
                </a:cubicBezTo>
                <a:cubicBezTo>
                  <a:pt x="283" y="247"/>
                  <a:pt x="282" y="248"/>
                  <a:pt x="281" y="249"/>
                </a:cubicBezTo>
                <a:cubicBezTo>
                  <a:pt x="279" y="251"/>
                  <a:pt x="277" y="253"/>
                  <a:pt x="275" y="255"/>
                </a:cubicBezTo>
                <a:cubicBezTo>
                  <a:pt x="272" y="259"/>
                  <a:pt x="267" y="263"/>
                  <a:pt x="264" y="267"/>
                </a:cubicBezTo>
                <a:cubicBezTo>
                  <a:pt x="260" y="271"/>
                  <a:pt x="257" y="274"/>
                  <a:pt x="254" y="278"/>
                </a:cubicBezTo>
                <a:cubicBezTo>
                  <a:pt x="250" y="281"/>
                  <a:pt x="246" y="283"/>
                  <a:pt x="243" y="286"/>
                </a:cubicBezTo>
                <a:cubicBezTo>
                  <a:pt x="239" y="288"/>
                  <a:pt x="236" y="289"/>
                  <a:pt x="233" y="291"/>
                </a:cubicBezTo>
                <a:cubicBezTo>
                  <a:pt x="232" y="291"/>
                  <a:pt x="231" y="293"/>
                  <a:pt x="229" y="294"/>
                </a:cubicBezTo>
                <a:cubicBezTo>
                  <a:pt x="227" y="295"/>
                  <a:pt x="225" y="296"/>
                  <a:pt x="223" y="297"/>
                </a:cubicBezTo>
                <a:cubicBezTo>
                  <a:pt x="221" y="299"/>
                  <a:pt x="220" y="300"/>
                  <a:pt x="218" y="301"/>
                </a:cubicBezTo>
                <a:cubicBezTo>
                  <a:pt x="217" y="302"/>
                  <a:pt x="216" y="303"/>
                  <a:pt x="216" y="303"/>
                </a:cubicBezTo>
                <a:cubicBezTo>
                  <a:pt x="213" y="302"/>
                  <a:pt x="213" y="302"/>
                  <a:pt x="213" y="302"/>
                </a:cubicBezTo>
                <a:cubicBezTo>
                  <a:pt x="209" y="304"/>
                  <a:pt x="206" y="305"/>
                  <a:pt x="204" y="307"/>
                </a:cubicBezTo>
                <a:cubicBezTo>
                  <a:pt x="201" y="308"/>
                  <a:pt x="199" y="309"/>
                  <a:pt x="198" y="310"/>
                </a:cubicBezTo>
                <a:cubicBezTo>
                  <a:pt x="195" y="308"/>
                  <a:pt x="195" y="308"/>
                  <a:pt x="195" y="308"/>
                </a:cubicBezTo>
                <a:cubicBezTo>
                  <a:pt x="195" y="308"/>
                  <a:pt x="193" y="308"/>
                  <a:pt x="190" y="309"/>
                </a:cubicBezTo>
                <a:cubicBezTo>
                  <a:pt x="187" y="309"/>
                  <a:pt x="183" y="310"/>
                  <a:pt x="179" y="310"/>
                </a:cubicBezTo>
                <a:cubicBezTo>
                  <a:pt x="175" y="311"/>
                  <a:pt x="171" y="311"/>
                  <a:pt x="167" y="311"/>
                </a:cubicBezTo>
                <a:cubicBezTo>
                  <a:pt x="164" y="311"/>
                  <a:pt x="160" y="312"/>
                  <a:pt x="158" y="312"/>
                </a:cubicBezTo>
                <a:cubicBezTo>
                  <a:pt x="155" y="312"/>
                  <a:pt x="150" y="311"/>
                  <a:pt x="148" y="311"/>
                </a:cubicBezTo>
                <a:cubicBezTo>
                  <a:pt x="146" y="311"/>
                  <a:pt x="145" y="311"/>
                  <a:pt x="146" y="312"/>
                </a:cubicBezTo>
                <a:cubicBezTo>
                  <a:pt x="147" y="312"/>
                  <a:pt x="147" y="312"/>
                  <a:pt x="148" y="3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叁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7954070" y="3607537"/>
            <a:ext cx="2770951" cy="738664"/>
            <a:chOff x="8045510" y="1630057"/>
            <a:chExt cx="2770951" cy="738664"/>
          </a:xfrm>
        </p:grpSpPr>
        <p:sp>
          <p:nvSpPr>
            <p:cNvPr id="30" name="稻壳儿春秋广告/盗版必究"/>
            <p:cNvSpPr/>
            <p:nvPr/>
          </p:nvSpPr>
          <p:spPr>
            <a:xfrm>
              <a:off x="8045510" y="2091722"/>
              <a:ext cx="27709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Spring And Autumn Advertisement</a:t>
              </a:r>
            </a:p>
          </p:txBody>
        </p:sp>
        <p:sp>
          <p:nvSpPr>
            <p:cNvPr id="31" name="稻壳儿春秋广告/盗版必究"/>
            <p:cNvSpPr txBox="1"/>
            <p:nvPr/>
          </p:nvSpPr>
          <p:spPr>
            <a:xfrm>
              <a:off x="8045510" y="1630057"/>
              <a:ext cx="25314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请在此添加标题</a:t>
              </a:r>
            </a:p>
          </p:txBody>
        </p:sp>
      </p:grpSp>
      <p:sp>
        <p:nvSpPr>
          <p:cNvPr id="33" name="稻壳儿春秋广告/盗版必究        原创来源：http://chn.docer.com/works?userid=199329941#!/work_time"/>
          <p:cNvSpPr/>
          <p:nvPr/>
        </p:nvSpPr>
        <p:spPr bwMode="auto">
          <a:xfrm>
            <a:off x="7019478" y="4651840"/>
            <a:ext cx="837790" cy="841536"/>
          </a:xfrm>
          <a:custGeom>
            <a:avLst/>
            <a:gdLst>
              <a:gd name="T0" fmla="*/ 85 w 320"/>
              <a:gd name="T1" fmla="*/ 292 h 321"/>
              <a:gd name="T2" fmla="*/ 75 w 320"/>
              <a:gd name="T3" fmla="*/ 288 h 321"/>
              <a:gd name="T4" fmla="*/ 52 w 320"/>
              <a:gd name="T5" fmla="*/ 268 h 321"/>
              <a:gd name="T6" fmla="*/ 27 w 320"/>
              <a:gd name="T7" fmla="*/ 231 h 321"/>
              <a:gd name="T8" fmla="*/ 16 w 320"/>
              <a:gd name="T9" fmla="*/ 206 h 321"/>
              <a:gd name="T10" fmla="*/ 7 w 320"/>
              <a:gd name="T11" fmla="*/ 185 h 321"/>
              <a:gd name="T12" fmla="*/ 7 w 320"/>
              <a:gd name="T13" fmla="*/ 163 h 321"/>
              <a:gd name="T14" fmla="*/ 1 w 320"/>
              <a:gd name="T15" fmla="*/ 188 h 321"/>
              <a:gd name="T16" fmla="*/ 53 w 320"/>
              <a:gd name="T17" fmla="*/ 283 h 321"/>
              <a:gd name="T18" fmla="*/ 80 w 320"/>
              <a:gd name="T19" fmla="*/ 303 h 321"/>
              <a:gd name="T20" fmla="*/ 127 w 320"/>
              <a:gd name="T21" fmla="*/ 319 h 321"/>
              <a:gd name="T22" fmla="*/ 158 w 320"/>
              <a:gd name="T23" fmla="*/ 321 h 321"/>
              <a:gd name="T24" fmla="*/ 213 w 320"/>
              <a:gd name="T25" fmla="*/ 314 h 321"/>
              <a:gd name="T26" fmla="*/ 240 w 320"/>
              <a:gd name="T27" fmla="*/ 300 h 321"/>
              <a:gd name="T28" fmla="*/ 261 w 320"/>
              <a:gd name="T29" fmla="*/ 287 h 321"/>
              <a:gd name="T30" fmla="*/ 290 w 320"/>
              <a:gd name="T31" fmla="*/ 254 h 321"/>
              <a:gd name="T32" fmla="*/ 319 w 320"/>
              <a:gd name="T33" fmla="*/ 144 h 321"/>
              <a:gd name="T34" fmla="*/ 309 w 320"/>
              <a:gd name="T35" fmla="*/ 101 h 321"/>
              <a:gd name="T36" fmla="*/ 292 w 320"/>
              <a:gd name="T37" fmla="*/ 70 h 321"/>
              <a:gd name="T38" fmla="*/ 270 w 320"/>
              <a:gd name="T39" fmla="*/ 44 h 321"/>
              <a:gd name="T40" fmla="*/ 246 w 320"/>
              <a:gd name="T41" fmla="*/ 25 h 321"/>
              <a:gd name="T42" fmla="*/ 212 w 320"/>
              <a:gd name="T43" fmla="*/ 9 h 321"/>
              <a:gd name="T44" fmla="*/ 96 w 320"/>
              <a:gd name="T45" fmla="*/ 12 h 321"/>
              <a:gd name="T46" fmla="*/ 57 w 320"/>
              <a:gd name="T47" fmla="*/ 38 h 321"/>
              <a:gd name="T48" fmla="*/ 32 w 320"/>
              <a:gd name="T49" fmla="*/ 67 h 321"/>
              <a:gd name="T50" fmla="*/ 11 w 320"/>
              <a:gd name="T51" fmla="*/ 103 h 321"/>
              <a:gd name="T52" fmla="*/ 3 w 320"/>
              <a:gd name="T53" fmla="*/ 130 h 321"/>
              <a:gd name="T54" fmla="*/ 9 w 320"/>
              <a:gd name="T55" fmla="*/ 149 h 321"/>
              <a:gd name="T56" fmla="*/ 13 w 320"/>
              <a:gd name="T57" fmla="*/ 127 h 321"/>
              <a:gd name="T58" fmla="*/ 27 w 320"/>
              <a:gd name="T59" fmla="*/ 86 h 321"/>
              <a:gd name="T60" fmla="*/ 46 w 320"/>
              <a:gd name="T61" fmla="*/ 63 h 321"/>
              <a:gd name="T62" fmla="*/ 58 w 320"/>
              <a:gd name="T63" fmla="*/ 49 h 321"/>
              <a:gd name="T64" fmla="*/ 95 w 320"/>
              <a:gd name="T65" fmla="*/ 24 h 321"/>
              <a:gd name="T66" fmla="*/ 123 w 320"/>
              <a:gd name="T67" fmla="*/ 16 h 321"/>
              <a:gd name="T68" fmla="*/ 186 w 320"/>
              <a:gd name="T69" fmla="*/ 13 h 321"/>
              <a:gd name="T70" fmla="*/ 218 w 320"/>
              <a:gd name="T71" fmla="*/ 21 h 321"/>
              <a:gd name="T72" fmla="*/ 251 w 320"/>
              <a:gd name="T73" fmla="*/ 40 h 321"/>
              <a:gd name="T74" fmla="*/ 279 w 320"/>
              <a:gd name="T75" fmla="*/ 72 h 321"/>
              <a:gd name="T76" fmla="*/ 290 w 320"/>
              <a:gd name="T77" fmla="*/ 89 h 321"/>
              <a:gd name="T78" fmla="*/ 301 w 320"/>
              <a:gd name="T79" fmla="*/ 120 h 321"/>
              <a:gd name="T80" fmla="*/ 310 w 320"/>
              <a:gd name="T81" fmla="*/ 170 h 321"/>
              <a:gd name="T82" fmla="*/ 304 w 320"/>
              <a:gd name="T83" fmla="*/ 203 h 321"/>
              <a:gd name="T84" fmla="*/ 295 w 320"/>
              <a:gd name="T85" fmla="*/ 225 h 321"/>
              <a:gd name="T86" fmla="*/ 281 w 320"/>
              <a:gd name="T87" fmla="*/ 249 h 321"/>
              <a:gd name="T88" fmla="*/ 243 w 320"/>
              <a:gd name="T89" fmla="*/ 286 h 321"/>
              <a:gd name="T90" fmla="*/ 218 w 320"/>
              <a:gd name="T91" fmla="*/ 301 h 321"/>
              <a:gd name="T92" fmla="*/ 198 w 320"/>
              <a:gd name="T93" fmla="*/ 310 h 321"/>
              <a:gd name="T94" fmla="*/ 167 w 320"/>
              <a:gd name="T95" fmla="*/ 311 h 321"/>
              <a:gd name="T96" fmla="*/ 148 w 320"/>
              <a:gd name="T97" fmla="*/ 312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0" h="321">
                <a:moveTo>
                  <a:pt x="148" y="312"/>
                </a:moveTo>
                <a:cubicBezTo>
                  <a:pt x="132" y="312"/>
                  <a:pt x="115" y="308"/>
                  <a:pt x="101" y="301"/>
                </a:cubicBezTo>
                <a:cubicBezTo>
                  <a:pt x="98" y="300"/>
                  <a:pt x="95" y="298"/>
                  <a:pt x="93" y="297"/>
                </a:cubicBezTo>
                <a:cubicBezTo>
                  <a:pt x="90" y="295"/>
                  <a:pt x="87" y="294"/>
                  <a:pt x="85" y="292"/>
                </a:cubicBezTo>
                <a:cubicBezTo>
                  <a:pt x="83" y="291"/>
                  <a:pt x="79" y="289"/>
                  <a:pt x="76" y="288"/>
                </a:cubicBezTo>
                <a:cubicBezTo>
                  <a:pt x="75" y="287"/>
                  <a:pt x="74" y="287"/>
                  <a:pt x="74" y="287"/>
                </a:cubicBezTo>
                <a:cubicBezTo>
                  <a:pt x="73" y="287"/>
                  <a:pt x="74" y="288"/>
                  <a:pt x="76" y="289"/>
                </a:cubicBezTo>
                <a:cubicBezTo>
                  <a:pt x="77" y="290"/>
                  <a:pt x="76" y="289"/>
                  <a:pt x="75" y="288"/>
                </a:cubicBezTo>
                <a:cubicBezTo>
                  <a:pt x="73" y="287"/>
                  <a:pt x="72" y="285"/>
                  <a:pt x="71" y="285"/>
                </a:cubicBezTo>
                <a:cubicBezTo>
                  <a:pt x="69" y="283"/>
                  <a:pt x="67" y="281"/>
                  <a:pt x="65" y="279"/>
                </a:cubicBezTo>
                <a:cubicBezTo>
                  <a:pt x="62" y="277"/>
                  <a:pt x="61" y="275"/>
                  <a:pt x="59" y="274"/>
                </a:cubicBezTo>
                <a:cubicBezTo>
                  <a:pt x="57" y="272"/>
                  <a:pt x="54" y="270"/>
                  <a:pt x="52" y="268"/>
                </a:cubicBezTo>
                <a:cubicBezTo>
                  <a:pt x="50" y="266"/>
                  <a:pt x="48" y="264"/>
                  <a:pt x="46" y="261"/>
                </a:cubicBezTo>
                <a:cubicBezTo>
                  <a:pt x="43" y="259"/>
                  <a:pt x="39" y="253"/>
                  <a:pt x="35" y="247"/>
                </a:cubicBezTo>
                <a:cubicBezTo>
                  <a:pt x="33" y="244"/>
                  <a:pt x="31" y="240"/>
                  <a:pt x="29" y="238"/>
                </a:cubicBezTo>
                <a:cubicBezTo>
                  <a:pt x="28" y="235"/>
                  <a:pt x="27" y="233"/>
                  <a:pt x="27" y="231"/>
                </a:cubicBezTo>
                <a:cubicBezTo>
                  <a:pt x="28" y="235"/>
                  <a:pt x="26" y="235"/>
                  <a:pt x="24" y="231"/>
                </a:cubicBezTo>
                <a:cubicBezTo>
                  <a:pt x="22" y="229"/>
                  <a:pt x="21" y="226"/>
                  <a:pt x="20" y="223"/>
                </a:cubicBezTo>
                <a:cubicBezTo>
                  <a:pt x="18" y="221"/>
                  <a:pt x="18" y="218"/>
                  <a:pt x="17" y="215"/>
                </a:cubicBezTo>
                <a:cubicBezTo>
                  <a:pt x="16" y="211"/>
                  <a:pt x="15" y="207"/>
                  <a:pt x="16" y="206"/>
                </a:cubicBezTo>
                <a:cubicBezTo>
                  <a:pt x="16" y="207"/>
                  <a:pt x="15" y="204"/>
                  <a:pt x="14" y="202"/>
                </a:cubicBezTo>
                <a:cubicBezTo>
                  <a:pt x="13" y="200"/>
                  <a:pt x="13" y="197"/>
                  <a:pt x="12" y="195"/>
                </a:cubicBezTo>
                <a:cubicBezTo>
                  <a:pt x="11" y="192"/>
                  <a:pt x="10" y="190"/>
                  <a:pt x="9" y="188"/>
                </a:cubicBezTo>
                <a:cubicBezTo>
                  <a:pt x="9" y="187"/>
                  <a:pt x="8" y="186"/>
                  <a:pt x="7" y="185"/>
                </a:cubicBezTo>
                <a:cubicBezTo>
                  <a:pt x="7" y="184"/>
                  <a:pt x="7" y="183"/>
                  <a:pt x="7" y="181"/>
                </a:cubicBezTo>
                <a:cubicBezTo>
                  <a:pt x="7" y="180"/>
                  <a:pt x="7" y="179"/>
                  <a:pt x="7" y="178"/>
                </a:cubicBezTo>
                <a:cubicBezTo>
                  <a:pt x="7" y="177"/>
                  <a:pt x="7" y="176"/>
                  <a:pt x="7" y="175"/>
                </a:cubicBezTo>
                <a:cubicBezTo>
                  <a:pt x="7" y="170"/>
                  <a:pt x="7" y="166"/>
                  <a:pt x="7" y="163"/>
                </a:cubicBezTo>
                <a:cubicBezTo>
                  <a:pt x="7" y="160"/>
                  <a:pt x="6" y="164"/>
                  <a:pt x="5" y="165"/>
                </a:cubicBezTo>
                <a:cubicBezTo>
                  <a:pt x="5" y="170"/>
                  <a:pt x="5" y="176"/>
                  <a:pt x="3" y="170"/>
                </a:cubicBezTo>
                <a:cubicBezTo>
                  <a:pt x="1" y="161"/>
                  <a:pt x="1" y="161"/>
                  <a:pt x="0" y="176"/>
                </a:cubicBezTo>
                <a:cubicBezTo>
                  <a:pt x="0" y="180"/>
                  <a:pt x="1" y="184"/>
                  <a:pt x="1" y="188"/>
                </a:cubicBezTo>
                <a:cubicBezTo>
                  <a:pt x="1" y="194"/>
                  <a:pt x="1" y="194"/>
                  <a:pt x="1" y="194"/>
                </a:cubicBezTo>
                <a:cubicBezTo>
                  <a:pt x="2" y="196"/>
                  <a:pt x="2" y="198"/>
                  <a:pt x="3" y="200"/>
                </a:cubicBezTo>
                <a:cubicBezTo>
                  <a:pt x="10" y="230"/>
                  <a:pt x="26" y="257"/>
                  <a:pt x="48" y="278"/>
                </a:cubicBezTo>
                <a:cubicBezTo>
                  <a:pt x="50" y="280"/>
                  <a:pt x="52" y="281"/>
                  <a:pt x="53" y="283"/>
                </a:cubicBezTo>
                <a:cubicBezTo>
                  <a:pt x="54" y="284"/>
                  <a:pt x="55" y="285"/>
                  <a:pt x="57" y="286"/>
                </a:cubicBezTo>
                <a:cubicBezTo>
                  <a:pt x="58" y="288"/>
                  <a:pt x="60" y="289"/>
                  <a:pt x="61" y="290"/>
                </a:cubicBezTo>
                <a:cubicBezTo>
                  <a:pt x="64" y="292"/>
                  <a:pt x="66" y="294"/>
                  <a:pt x="68" y="294"/>
                </a:cubicBezTo>
                <a:cubicBezTo>
                  <a:pt x="78" y="299"/>
                  <a:pt x="73" y="300"/>
                  <a:pt x="80" y="303"/>
                </a:cubicBezTo>
                <a:cubicBezTo>
                  <a:pt x="84" y="305"/>
                  <a:pt x="87" y="306"/>
                  <a:pt x="91" y="308"/>
                </a:cubicBezTo>
                <a:cubicBezTo>
                  <a:pt x="93" y="309"/>
                  <a:pt x="95" y="310"/>
                  <a:pt x="97" y="310"/>
                </a:cubicBezTo>
                <a:cubicBezTo>
                  <a:pt x="99" y="311"/>
                  <a:pt x="101" y="312"/>
                  <a:pt x="103" y="313"/>
                </a:cubicBezTo>
                <a:cubicBezTo>
                  <a:pt x="111" y="316"/>
                  <a:pt x="120" y="318"/>
                  <a:pt x="127" y="319"/>
                </a:cubicBezTo>
                <a:cubicBezTo>
                  <a:pt x="131" y="320"/>
                  <a:pt x="135" y="320"/>
                  <a:pt x="138" y="320"/>
                </a:cubicBezTo>
                <a:cubicBezTo>
                  <a:pt x="140" y="320"/>
                  <a:pt x="141" y="320"/>
                  <a:pt x="143" y="321"/>
                </a:cubicBezTo>
                <a:cubicBezTo>
                  <a:pt x="145" y="321"/>
                  <a:pt x="146" y="321"/>
                  <a:pt x="148" y="321"/>
                </a:cubicBezTo>
                <a:cubicBezTo>
                  <a:pt x="151" y="321"/>
                  <a:pt x="154" y="321"/>
                  <a:pt x="158" y="321"/>
                </a:cubicBezTo>
                <a:cubicBezTo>
                  <a:pt x="161" y="321"/>
                  <a:pt x="165" y="320"/>
                  <a:pt x="169" y="320"/>
                </a:cubicBezTo>
                <a:cubicBezTo>
                  <a:pt x="175" y="320"/>
                  <a:pt x="181" y="320"/>
                  <a:pt x="186" y="320"/>
                </a:cubicBezTo>
                <a:cubicBezTo>
                  <a:pt x="192" y="321"/>
                  <a:pt x="197" y="320"/>
                  <a:pt x="203" y="318"/>
                </a:cubicBezTo>
                <a:cubicBezTo>
                  <a:pt x="207" y="317"/>
                  <a:pt x="210" y="316"/>
                  <a:pt x="213" y="314"/>
                </a:cubicBezTo>
                <a:cubicBezTo>
                  <a:pt x="215" y="313"/>
                  <a:pt x="218" y="311"/>
                  <a:pt x="221" y="310"/>
                </a:cubicBezTo>
                <a:cubicBezTo>
                  <a:pt x="224" y="309"/>
                  <a:pt x="227" y="307"/>
                  <a:pt x="230" y="305"/>
                </a:cubicBezTo>
                <a:cubicBezTo>
                  <a:pt x="232" y="304"/>
                  <a:pt x="233" y="304"/>
                  <a:pt x="235" y="303"/>
                </a:cubicBezTo>
                <a:cubicBezTo>
                  <a:pt x="237" y="302"/>
                  <a:pt x="238" y="301"/>
                  <a:pt x="240" y="300"/>
                </a:cubicBezTo>
                <a:cubicBezTo>
                  <a:pt x="240" y="299"/>
                  <a:pt x="241" y="299"/>
                  <a:pt x="241" y="299"/>
                </a:cubicBezTo>
                <a:cubicBezTo>
                  <a:pt x="241" y="299"/>
                  <a:pt x="242" y="298"/>
                  <a:pt x="244" y="297"/>
                </a:cubicBezTo>
                <a:cubicBezTo>
                  <a:pt x="247" y="296"/>
                  <a:pt x="249" y="294"/>
                  <a:pt x="252" y="292"/>
                </a:cubicBezTo>
                <a:cubicBezTo>
                  <a:pt x="255" y="291"/>
                  <a:pt x="258" y="289"/>
                  <a:pt x="261" y="287"/>
                </a:cubicBezTo>
                <a:cubicBezTo>
                  <a:pt x="263" y="285"/>
                  <a:pt x="265" y="282"/>
                  <a:pt x="266" y="281"/>
                </a:cubicBezTo>
                <a:cubicBezTo>
                  <a:pt x="268" y="278"/>
                  <a:pt x="270" y="276"/>
                  <a:pt x="273" y="273"/>
                </a:cubicBezTo>
                <a:cubicBezTo>
                  <a:pt x="275" y="270"/>
                  <a:pt x="278" y="267"/>
                  <a:pt x="282" y="263"/>
                </a:cubicBezTo>
                <a:cubicBezTo>
                  <a:pt x="284" y="262"/>
                  <a:pt x="287" y="258"/>
                  <a:pt x="290" y="254"/>
                </a:cubicBezTo>
                <a:cubicBezTo>
                  <a:pt x="292" y="253"/>
                  <a:pt x="294" y="251"/>
                  <a:pt x="295" y="249"/>
                </a:cubicBezTo>
                <a:cubicBezTo>
                  <a:pt x="296" y="247"/>
                  <a:pt x="297" y="245"/>
                  <a:pt x="298" y="244"/>
                </a:cubicBezTo>
                <a:cubicBezTo>
                  <a:pt x="308" y="227"/>
                  <a:pt x="313" y="210"/>
                  <a:pt x="316" y="194"/>
                </a:cubicBezTo>
                <a:cubicBezTo>
                  <a:pt x="319" y="177"/>
                  <a:pt x="320" y="161"/>
                  <a:pt x="319" y="144"/>
                </a:cubicBezTo>
                <a:cubicBezTo>
                  <a:pt x="319" y="142"/>
                  <a:pt x="319" y="140"/>
                  <a:pt x="319" y="136"/>
                </a:cubicBezTo>
                <a:cubicBezTo>
                  <a:pt x="318" y="134"/>
                  <a:pt x="318" y="132"/>
                  <a:pt x="318" y="129"/>
                </a:cubicBezTo>
                <a:cubicBezTo>
                  <a:pt x="317" y="127"/>
                  <a:pt x="316" y="124"/>
                  <a:pt x="316" y="121"/>
                </a:cubicBezTo>
                <a:cubicBezTo>
                  <a:pt x="314" y="115"/>
                  <a:pt x="312" y="108"/>
                  <a:pt x="309" y="101"/>
                </a:cubicBezTo>
                <a:cubicBezTo>
                  <a:pt x="308" y="98"/>
                  <a:pt x="306" y="94"/>
                  <a:pt x="305" y="91"/>
                </a:cubicBezTo>
                <a:cubicBezTo>
                  <a:pt x="304" y="89"/>
                  <a:pt x="303" y="87"/>
                  <a:pt x="302" y="85"/>
                </a:cubicBezTo>
                <a:cubicBezTo>
                  <a:pt x="301" y="83"/>
                  <a:pt x="300" y="82"/>
                  <a:pt x="299" y="80"/>
                </a:cubicBezTo>
                <a:cubicBezTo>
                  <a:pt x="297" y="77"/>
                  <a:pt x="295" y="73"/>
                  <a:pt x="292" y="70"/>
                </a:cubicBezTo>
                <a:cubicBezTo>
                  <a:pt x="290" y="66"/>
                  <a:pt x="288" y="63"/>
                  <a:pt x="285" y="60"/>
                </a:cubicBezTo>
                <a:cubicBezTo>
                  <a:pt x="283" y="57"/>
                  <a:pt x="280" y="54"/>
                  <a:pt x="278" y="51"/>
                </a:cubicBezTo>
                <a:cubicBezTo>
                  <a:pt x="276" y="50"/>
                  <a:pt x="275" y="49"/>
                  <a:pt x="274" y="47"/>
                </a:cubicBezTo>
                <a:cubicBezTo>
                  <a:pt x="273" y="46"/>
                  <a:pt x="271" y="45"/>
                  <a:pt x="270" y="44"/>
                </a:cubicBezTo>
                <a:cubicBezTo>
                  <a:pt x="267" y="41"/>
                  <a:pt x="265" y="39"/>
                  <a:pt x="263" y="37"/>
                </a:cubicBezTo>
                <a:cubicBezTo>
                  <a:pt x="260" y="35"/>
                  <a:pt x="258" y="34"/>
                  <a:pt x="256" y="32"/>
                </a:cubicBezTo>
                <a:cubicBezTo>
                  <a:pt x="254" y="31"/>
                  <a:pt x="252" y="29"/>
                  <a:pt x="250" y="28"/>
                </a:cubicBezTo>
                <a:cubicBezTo>
                  <a:pt x="249" y="27"/>
                  <a:pt x="247" y="26"/>
                  <a:pt x="246" y="25"/>
                </a:cubicBezTo>
                <a:cubicBezTo>
                  <a:pt x="243" y="24"/>
                  <a:pt x="240" y="22"/>
                  <a:pt x="238" y="20"/>
                </a:cubicBezTo>
                <a:cubicBezTo>
                  <a:pt x="235" y="19"/>
                  <a:pt x="232" y="18"/>
                  <a:pt x="229" y="16"/>
                </a:cubicBezTo>
                <a:cubicBezTo>
                  <a:pt x="226" y="15"/>
                  <a:pt x="224" y="13"/>
                  <a:pt x="221" y="12"/>
                </a:cubicBezTo>
                <a:cubicBezTo>
                  <a:pt x="218" y="11"/>
                  <a:pt x="215" y="10"/>
                  <a:pt x="212" y="9"/>
                </a:cubicBezTo>
                <a:cubicBezTo>
                  <a:pt x="211" y="8"/>
                  <a:pt x="209" y="7"/>
                  <a:pt x="208" y="7"/>
                </a:cubicBezTo>
                <a:cubicBezTo>
                  <a:pt x="206" y="7"/>
                  <a:pt x="204" y="6"/>
                  <a:pt x="203" y="6"/>
                </a:cubicBezTo>
                <a:cubicBezTo>
                  <a:pt x="186" y="2"/>
                  <a:pt x="171" y="0"/>
                  <a:pt x="152" y="0"/>
                </a:cubicBezTo>
                <a:cubicBezTo>
                  <a:pt x="133" y="3"/>
                  <a:pt x="114" y="5"/>
                  <a:pt x="96" y="12"/>
                </a:cubicBezTo>
                <a:cubicBezTo>
                  <a:pt x="93" y="15"/>
                  <a:pt x="88" y="18"/>
                  <a:pt x="83" y="20"/>
                </a:cubicBezTo>
                <a:cubicBezTo>
                  <a:pt x="81" y="22"/>
                  <a:pt x="78" y="23"/>
                  <a:pt x="76" y="25"/>
                </a:cubicBezTo>
                <a:cubicBezTo>
                  <a:pt x="73" y="27"/>
                  <a:pt x="70" y="29"/>
                  <a:pt x="66" y="31"/>
                </a:cubicBezTo>
                <a:cubicBezTo>
                  <a:pt x="63" y="33"/>
                  <a:pt x="60" y="35"/>
                  <a:pt x="57" y="38"/>
                </a:cubicBezTo>
                <a:cubicBezTo>
                  <a:pt x="55" y="40"/>
                  <a:pt x="52" y="43"/>
                  <a:pt x="49" y="46"/>
                </a:cubicBezTo>
                <a:cubicBezTo>
                  <a:pt x="46" y="48"/>
                  <a:pt x="44" y="51"/>
                  <a:pt x="41" y="54"/>
                </a:cubicBezTo>
                <a:cubicBezTo>
                  <a:pt x="39" y="57"/>
                  <a:pt x="36" y="60"/>
                  <a:pt x="34" y="63"/>
                </a:cubicBezTo>
                <a:cubicBezTo>
                  <a:pt x="33" y="65"/>
                  <a:pt x="33" y="66"/>
                  <a:pt x="32" y="67"/>
                </a:cubicBezTo>
                <a:cubicBezTo>
                  <a:pt x="30" y="68"/>
                  <a:pt x="30" y="68"/>
                  <a:pt x="30" y="68"/>
                </a:cubicBezTo>
                <a:cubicBezTo>
                  <a:pt x="29" y="70"/>
                  <a:pt x="29" y="70"/>
                  <a:pt x="29" y="70"/>
                </a:cubicBezTo>
                <a:cubicBezTo>
                  <a:pt x="28" y="71"/>
                  <a:pt x="23" y="79"/>
                  <a:pt x="18" y="86"/>
                </a:cubicBezTo>
                <a:cubicBezTo>
                  <a:pt x="14" y="94"/>
                  <a:pt x="11" y="102"/>
                  <a:pt x="11" y="103"/>
                </a:cubicBezTo>
                <a:cubicBezTo>
                  <a:pt x="10" y="106"/>
                  <a:pt x="9" y="108"/>
                  <a:pt x="9" y="110"/>
                </a:cubicBezTo>
                <a:cubicBezTo>
                  <a:pt x="8" y="113"/>
                  <a:pt x="7" y="115"/>
                  <a:pt x="6" y="118"/>
                </a:cubicBezTo>
                <a:cubicBezTo>
                  <a:pt x="6" y="121"/>
                  <a:pt x="5" y="123"/>
                  <a:pt x="4" y="126"/>
                </a:cubicBezTo>
                <a:cubicBezTo>
                  <a:pt x="4" y="127"/>
                  <a:pt x="4" y="128"/>
                  <a:pt x="3" y="130"/>
                </a:cubicBezTo>
                <a:cubicBezTo>
                  <a:pt x="3" y="131"/>
                  <a:pt x="3" y="132"/>
                  <a:pt x="3" y="134"/>
                </a:cubicBezTo>
                <a:cubicBezTo>
                  <a:pt x="2" y="141"/>
                  <a:pt x="1" y="147"/>
                  <a:pt x="2" y="151"/>
                </a:cubicBezTo>
                <a:cubicBezTo>
                  <a:pt x="3" y="155"/>
                  <a:pt x="3" y="157"/>
                  <a:pt x="4" y="160"/>
                </a:cubicBezTo>
                <a:cubicBezTo>
                  <a:pt x="7" y="167"/>
                  <a:pt x="8" y="153"/>
                  <a:pt x="9" y="149"/>
                </a:cubicBezTo>
                <a:cubicBezTo>
                  <a:pt x="10" y="147"/>
                  <a:pt x="10" y="146"/>
                  <a:pt x="10" y="144"/>
                </a:cubicBezTo>
                <a:cubicBezTo>
                  <a:pt x="11" y="142"/>
                  <a:pt x="11" y="141"/>
                  <a:pt x="11" y="139"/>
                </a:cubicBezTo>
                <a:cubicBezTo>
                  <a:pt x="11" y="138"/>
                  <a:pt x="12" y="136"/>
                  <a:pt x="12" y="133"/>
                </a:cubicBezTo>
                <a:cubicBezTo>
                  <a:pt x="12" y="131"/>
                  <a:pt x="13" y="129"/>
                  <a:pt x="13" y="127"/>
                </a:cubicBezTo>
                <a:cubicBezTo>
                  <a:pt x="15" y="124"/>
                  <a:pt x="16" y="121"/>
                  <a:pt x="16" y="117"/>
                </a:cubicBezTo>
                <a:cubicBezTo>
                  <a:pt x="18" y="114"/>
                  <a:pt x="18" y="110"/>
                  <a:pt x="19" y="106"/>
                </a:cubicBezTo>
                <a:cubicBezTo>
                  <a:pt x="20" y="103"/>
                  <a:pt x="21" y="99"/>
                  <a:pt x="22" y="96"/>
                </a:cubicBezTo>
                <a:cubicBezTo>
                  <a:pt x="23" y="92"/>
                  <a:pt x="25" y="89"/>
                  <a:pt x="27" y="86"/>
                </a:cubicBezTo>
                <a:cubicBezTo>
                  <a:pt x="29" y="82"/>
                  <a:pt x="31" y="79"/>
                  <a:pt x="33" y="77"/>
                </a:cubicBezTo>
                <a:cubicBezTo>
                  <a:pt x="36" y="75"/>
                  <a:pt x="38" y="73"/>
                  <a:pt x="41" y="70"/>
                </a:cubicBezTo>
                <a:cubicBezTo>
                  <a:pt x="42" y="69"/>
                  <a:pt x="42" y="67"/>
                  <a:pt x="43" y="66"/>
                </a:cubicBezTo>
                <a:cubicBezTo>
                  <a:pt x="44" y="65"/>
                  <a:pt x="45" y="64"/>
                  <a:pt x="46" y="63"/>
                </a:cubicBezTo>
                <a:cubicBezTo>
                  <a:pt x="47" y="62"/>
                  <a:pt x="48" y="60"/>
                  <a:pt x="49" y="58"/>
                </a:cubicBezTo>
                <a:cubicBezTo>
                  <a:pt x="50" y="56"/>
                  <a:pt x="50" y="54"/>
                  <a:pt x="47" y="57"/>
                </a:cubicBezTo>
                <a:cubicBezTo>
                  <a:pt x="48" y="56"/>
                  <a:pt x="50" y="54"/>
                  <a:pt x="52" y="53"/>
                </a:cubicBezTo>
                <a:cubicBezTo>
                  <a:pt x="54" y="52"/>
                  <a:pt x="56" y="51"/>
                  <a:pt x="58" y="49"/>
                </a:cubicBezTo>
                <a:cubicBezTo>
                  <a:pt x="60" y="48"/>
                  <a:pt x="61" y="46"/>
                  <a:pt x="63" y="45"/>
                </a:cubicBezTo>
                <a:cubicBezTo>
                  <a:pt x="66" y="43"/>
                  <a:pt x="68" y="41"/>
                  <a:pt x="70" y="39"/>
                </a:cubicBezTo>
                <a:cubicBezTo>
                  <a:pt x="74" y="36"/>
                  <a:pt x="77" y="33"/>
                  <a:pt x="82" y="30"/>
                </a:cubicBezTo>
                <a:cubicBezTo>
                  <a:pt x="87" y="26"/>
                  <a:pt x="91" y="25"/>
                  <a:pt x="95" y="24"/>
                </a:cubicBezTo>
                <a:cubicBezTo>
                  <a:pt x="97" y="23"/>
                  <a:pt x="99" y="23"/>
                  <a:pt x="102" y="22"/>
                </a:cubicBezTo>
                <a:cubicBezTo>
                  <a:pt x="104" y="22"/>
                  <a:pt x="106" y="21"/>
                  <a:pt x="109" y="20"/>
                </a:cubicBezTo>
                <a:cubicBezTo>
                  <a:pt x="111" y="20"/>
                  <a:pt x="114" y="19"/>
                  <a:pt x="116" y="18"/>
                </a:cubicBezTo>
                <a:cubicBezTo>
                  <a:pt x="118" y="17"/>
                  <a:pt x="120" y="17"/>
                  <a:pt x="123" y="16"/>
                </a:cubicBezTo>
                <a:cubicBezTo>
                  <a:pt x="125" y="15"/>
                  <a:pt x="127" y="14"/>
                  <a:pt x="129" y="13"/>
                </a:cubicBezTo>
                <a:cubicBezTo>
                  <a:pt x="131" y="13"/>
                  <a:pt x="134" y="12"/>
                  <a:pt x="136" y="12"/>
                </a:cubicBezTo>
                <a:cubicBezTo>
                  <a:pt x="149" y="8"/>
                  <a:pt x="164" y="9"/>
                  <a:pt x="179" y="11"/>
                </a:cubicBezTo>
                <a:cubicBezTo>
                  <a:pt x="181" y="12"/>
                  <a:pt x="184" y="12"/>
                  <a:pt x="186" y="13"/>
                </a:cubicBezTo>
                <a:cubicBezTo>
                  <a:pt x="188" y="13"/>
                  <a:pt x="189" y="13"/>
                  <a:pt x="190" y="13"/>
                </a:cubicBezTo>
                <a:cubicBezTo>
                  <a:pt x="194" y="14"/>
                  <a:pt x="194" y="14"/>
                  <a:pt x="194" y="14"/>
                </a:cubicBezTo>
                <a:cubicBezTo>
                  <a:pt x="199" y="16"/>
                  <a:pt x="205" y="17"/>
                  <a:pt x="210" y="19"/>
                </a:cubicBezTo>
                <a:cubicBezTo>
                  <a:pt x="212" y="19"/>
                  <a:pt x="215" y="20"/>
                  <a:pt x="218" y="21"/>
                </a:cubicBezTo>
                <a:cubicBezTo>
                  <a:pt x="221" y="23"/>
                  <a:pt x="225" y="25"/>
                  <a:pt x="227" y="26"/>
                </a:cubicBezTo>
                <a:cubicBezTo>
                  <a:pt x="232" y="28"/>
                  <a:pt x="238" y="32"/>
                  <a:pt x="241" y="32"/>
                </a:cubicBezTo>
                <a:cubicBezTo>
                  <a:pt x="242" y="33"/>
                  <a:pt x="243" y="34"/>
                  <a:pt x="245" y="35"/>
                </a:cubicBezTo>
                <a:cubicBezTo>
                  <a:pt x="247" y="37"/>
                  <a:pt x="249" y="38"/>
                  <a:pt x="251" y="40"/>
                </a:cubicBezTo>
                <a:cubicBezTo>
                  <a:pt x="253" y="41"/>
                  <a:pt x="255" y="42"/>
                  <a:pt x="256" y="43"/>
                </a:cubicBezTo>
                <a:cubicBezTo>
                  <a:pt x="258" y="44"/>
                  <a:pt x="259" y="45"/>
                  <a:pt x="259" y="44"/>
                </a:cubicBezTo>
                <a:cubicBezTo>
                  <a:pt x="259" y="47"/>
                  <a:pt x="266" y="55"/>
                  <a:pt x="273" y="65"/>
                </a:cubicBezTo>
                <a:cubicBezTo>
                  <a:pt x="275" y="67"/>
                  <a:pt x="277" y="70"/>
                  <a:pt x="279" y="72"/>
                </a:cubicBezTo>
                <a:cubicBezTo>
                  <a:pt x="281" y="74"/>
                  <a:pt x="282" y="76"/>
                  <a:pt x="284" y="79"/>
                </a:cubicBezTo>
                <a:cubicBezTo>
                  <a:pt x="287" y="83"/>
                  <a:pt x="290" y="87"/>
                  <a:pt x="293" y="89"/>
                </a:cubicBezTo>
                <a:cubicBezTo>
                  <a:pt x="292" y="88"/>
                  <a:pt x="292" y="88"/>
                  <a:pt x="292" y="88"/>
                </a:cubicBezTo>
                <a:cubicBezTo>
                  <a:pt x="290" y="87"/>
                  <a:pt x="288" y="86"/>
                  <a:pt x="290" y="89"/>
                </a:cubicBezTo>
                <a:cubicBezTo>
                  <a:pt x="292" y="93"/>
                  <a:pt x="294" y="99"/>
                  <a:pt x="297" y="102"/>
                </a:cubicBezTo>
                <a:cubicBezTo>
                  <a:pt x="299" y="105"/>
                  <a:pt x="302" y="113"/>
                  <a:pt x="302" y="115"/>
                </a:cubicBezTo>
                <a:cubicBezTo>
                  <a:pt x="302" y="116"/>
                  <a:pt x="301" y="116"/>
                  <a:pt x="301" y="116"/>
                </a:cubicBezTo>
                <a:cubicBezTo>
                  <a:pt x="300" y="116"/>
                  <a:pt x="301" y="117"/>
                  <a:pt x="301" y="120"/>
                </a:cubicBezTo>
                <a:cubicBezTo>
                  <a:pt x="303" y="125"/>
                  <a:pt x="307" y="130"/>
                  <a:pt x="308" y="139"/>
                </a:cubicBezTo>
                <a:cubicBezTo>
                  <a:pt x="308" y="143"/>
                  <a:pt x="309" y="146"/>
                  <a:pt x="309" y="150"/>
                </a:cubicBezTo>
                <a:cubicBezTo>
                  <a:pt x="309" y="153"/>
                  <a:pt x="309" y="158"/>
                  <a:pt x="309" y="161"/>
                </a:cubicBezTo>
                <a:cubicBezTo>
                  <a:pt x="310" y="165"/>
                  <a:pt x="310" y="168"/>
                  <a:pt x="310" y="170"/>
                </a:cubicBezTo>
                <a:cubicBezTo>
                  <a:pt x="310" y="172"/>
                  <a:pt x="309" y="174"/>
                  <a:pt x="309" y="176"/>
                </a:cubicBezTo>
                <a:cubicBezTo>
                  <a:pt x="309" y="179"/>
                  <a:pt x="308" y="182"/>
                  <a:pt x="308" y="185"/>
                </a:cubicBezTo>
                <a:cubicBezTo>
                  <a:pt x="307" y="188"/>
                  <a:pt x="307" y="191"/>
                  <a:pt x="306" y="194"/>
                </a:cubicBezTo>
                <a:cubicBezTo>
                  <a:pt x="305" y="197"/>
                  <a:pt x="304" y="200"/>
                  <a:pt x="304" y="203"/>
                </a:cubicBezTo>
                <a:cubicBezTo>
                  <a:pt x="304" y="204"/>
                  <a:pt x="303" y="206"/>
                  <a:pt x="303" y="208"/>
                </a:cubicBezTo>
                <a:cubicBezTo>
                  <a:pt x="302" y="210"/>
                  <a:pt x="301" y="212"/>
                  <a:pt x="301" y="213"/>
                </a:cubicBezTo>
                <a:cubicBezTo>
                  <a:pt x="300" y="214"/>
                  <a:pt x="299" y="214"/>
                  <a:pt x="299" y="216"/>
                </a:cubicBezTo>
                <a:cubicBezTo>
                  <a:pt x="298" y="217"/>
                  <a:pt x="297" y="219"/>
                  <a:pt x="295" y="225"/>
                </a:cubicBezTo>
                <a:cubicBezTo>
                  <a:pt x="294" y="228"/>
                  <a:pt x="293" y="231"/>
                  <a:pt x="292" y="234"/>
                </a:cubicBezTo>
                <a:cubicBezTo>
                  <a:pt x="290" y="237"/>
                  <a:pt x="289" y="239"/>
                  <a:pt x="287" y="242"/>
                </a:cubicBezTo>
                <a:cubicBezTo>
                  <a:pt x="286" y="243"/>
                  <a:pt x="285" y="244"/>
                  <a:pt x="284" y="246"/>
                </a:cubicBezTo>
                <a:cubicBezTo>
                  <a:pt x="283" y="247"/>
                  <a:pt x="282" y="248"/>
                  <a:pt x="281" y="249"/>
                </a:cubicBezTo>
                <a:cubicBezTo>
                  <a:pt x="279" y="251"/>
                  <a:pt x="277" y="253"/>
                  <a:pt x="275" y="255"/>
                </a:cubicBezTo>
                <a:cubicBezTo>
                  <a:pt x="272" y="259"/>
                  <a:pt x="267" y="263"/>
                  <a:pt x="264" y="267"/>
                </a:cubicBezTo>
                <a:cubicBezTo>
                  <a:pt x="260" y="271"/>
                  <a:pt x="257" y="274"/>
                  <a:pt x="254" y="278"/>
                </a:cubicBezTo>
                <a:cubicBezTo>
                  <a:pt x="250" y="281"/>
                  <a:pt x="246" y="283"/>
                  <a:pt x="243" y="286"/>
                </a:cubicBezTo>
                <a:cubicBezTo>
                  <a:pt x="239" y="288"/>
                  <a:pt x="236" y="289"/>
                  <a:pt x="233" y="291"/>
                </a:cubicBezTo>
                <a:cubicBezTo>
                  <a:pt x="232" y="291"/>
                  <a:pt x="231" y="293"/>
                  <a:pt x="229" y="294"/>
                </a:cubicBezTo>
                <a:cubicBezTo>
                  <a:pt x="227" y="295"/>
                  <a:pt x="225" y="296"/>
                  <a:pt x="223" y="297"/>
                </a:cubicBezTo>
                <a:cubicBezTo>
                  <a:pt x="221" y="299"/>
                  <a:pt x="220" y="300"/>
                  <a:pt x="218" y="301"/>
                </a:cubicBezTo>
                <a:cubicBezTo>
                  <a:pt x="217" y="302"/>
                  <a:pt x="216" y="303"/>
                  <a:pt x="216" y="303"/>
                </a:cubicBezTo>
                <a:cubicBezTo>
                  <a:pt x="213" y="302"/>
                  <a:pt x="213" y="302"/>
                  <a:pt x="213" y="302"/>
                </a:cubicBezTo>
                <a:cubicBezTo>
                  <a:pt x="209" y="304"/>
                  <a:pt x="206" y="305"/>
                  <a:pt x="204" y="307"/>
                </a:cubicBezTo>
                <a:cubicBezTo>
                  <a:pt x="201" y="308"/>
                  <a:pt x="199" y="309"/>
                  <a:pt x="198" y="310"/>
                </a:cubicBezTo>
                <a:cubicBezTo>
                  <a:pt x="195" y="308"/>
                  <a:pt x="195" y="308"/>
                  <a:pt x="195" y="308"/>
                </a:cubicBezTo>
                <a:cubicBezTo>
                  <a:pt x="195" y="308"/>
                  <a:pt x="193" y="308"/>
                  <a:pt x="190" y="309"/>
                </a:cubicBezTo>
                <a:cubicBezTo>
                  <a:pt x="187" y="309"/>
                  <a:pt x="183" y="310"/>
                  <a:pt x="179" y="310"/>
                </a:cubicBezTo>
                <a:cubicBezTo>
                  <a:pt x="175" y="311"/>
                  <a:pt x="171" y="311"/>
                  <a:pt x="167" y="311"/>
                </a:cubicBezTo>
                <a:cubicBezTo>
                  <a:pt x="164" y="311"/>
                  <a:pt x="160" y="312"/>
                  <a:pt x="158" y="312"/>
                </a:cubicBezTo>
                <a:cubicBezTo>
                  <a:pt x="155" y="312"/>
                  <a:pt x="150" y="311"/>
                  <a:pt x="148" y="311"/>
                </a:cubicBezTo>
                <a:cubicBezTo>
                  <a:pt x="146" y="311"/>
                  <a:pt x="145" y="311"/>
                  <a:pt x="146" y="312"/>
                </a:cubicBezTo>
                <a:cubicBezTo>
                  <a:pt x="147" y="312"/>
                  <a:pt x="147" y="312"/>
                  <a:pt x="148" y="3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肆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7954070" y="4703276"/>
            <a:ext cx="2770951" cy="738664"/>
            <a:chOff x="8045510" y="1630057"/>
            <a:chExt cx="2770951" cy="738664"/>
          </a:xfrm>
        </p:grpSpPr>
        <p:sp>
          <p:nvSpPr>
            <p:cNvPr id="35" name="稻壳儿春秋广告/盗版必究"/>
            <p:cNvSpPr/>
            <p:nvPr/>
          </p:nvSpPr>
          <p:spPr>
            <a:xfrm>
              <a:off x="8045510" y="2091722"/>
              <a:ext cx="27709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Spring And Autumn Advertisement</a:t>
              </a:r>
            </a:p>
          </p:txBody>
        </p:sp>
        <p:sp>
          <p:nvSpPr>
            <p:cNvPr id="36" name="稻壳儿春秋广告/盗版必究"/>
            <p:cNvSpPr txBox="1"/>
            <p:nvPr/>
          </p:nvSpPr>
          <p:spPr>
            <a:xfrm>
              <a:off x="8045510" y="1630057"/>
              <a:ext cx="25314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请在此添加标题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稻壳儿春秋广告/盗版必究        原创来源：http://chn.docer.com/works?userid=199329941#!/work_time"/>
          <p:cNvSpPr/>
          <p:nvPr/>
        </p:nvSpPr>
        <p:spPr>
          <a:xfrm>
            <a:off x="6352" y="0"/>
            <a:ext cx="136524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3" name="稻壳儿春秋广告/盗版必究        原创来源：http://chn.docer.com/works?userid=199329941#!/work_time"/>
          <p:cNvSpPr txBox="1"/>
          <p:nvPr/>
        </p:nvSpPr>
        <p:spPr>
          <a:xfrm rot="16200000">
            <a:off x="-1988679" y="3157896"/>
            <a:ext cx="5355312" cy="5422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</a:rPr>
              <a:t>教育手绘类图标</a:t>
            </a:r>
          </a:p>
        </p:txBody>
      </p:sp>
      <p:grpSp>
        <p:nvGrpSpPr>
          <p:cNvPr id="374" name="稻壳儿春秋广告/盗版必究        原创来源：http://chn.docer.com/works?userid=199329941#!/work_time"/>
          <p:cNvGrpSpPr/>
          <p:nvPr/>
        </p:nvGrpSpPr>
        <p:grpSpPr>
          <a:xfrm>
            <a:off x="1887019" y="861768"/>
            <a:ext cx="543680" cy="624725"/>
            <a:chOff x="1198563" y="1095376"/>
            <a:chExt cx="511176" cy="587375"/>
          </a:xfrm>
          <a:solidFill>
            <a:schemeClr val="tx1"/>
          </a:solidFill>
        </p:grpSpPr>
        <p:sp>
          <p:nvSpPr>
            <p:cNvPr id="684" name="稻壳儿春秋广告/盗版必究        原创来源：http://chn.docer.com/works?userid=199329941#!/work_time"/>
            <p:cNvSpPr/>
            <p:nvPr/>
          </p:nvSpPr>
          <p:spPr bwMode="auto">
            <a:xfrm>
              <a:off x="1198563" y="1133476"/>
              <a:ext cx="420688" cy="549275"/>
            </a:xfrm>
            <a:custGeom>
              <a:avLst/>
              <a:gdLst>
                <a:gd name="T0" fmla="*/ 30 w 515"/>
                <a:gd name="T1" fmla="*/ 0 h 672"/>
                <a:gd name="T2" fmla="*/ 485 w 515"/>
                <a:gd name="T3" fmla="*/ 0 h 672"/>
                <a:gd name="T4" fmla="*/ 507 w 515"/>
                <a:gd name="T5" fmla="*/ 9 h 672"/>
                <a:gd name="T6" fmla="*/ 515 w 515"/>
                <a:gd name="T7" fmla="*/ 30 h 672"/>
                <a:gd name="T8" fmla="*/ 515 w 515"/>
                <a:gd name="T9" fmla="*/ 149 h 672"/>
                <a:gd name="T10" fmla="*/ 487 w 515"/>
                <a:gd name="T11" fmla="*/ 204 h 672"/>
                <a:gd name="T12" fmla="*/ 487 w 515"/>
                <a:gd name="T13" fmla="*/ 30 h 672"/>
                <a:gd name="T14" fmla="*/ 486 w 515"/>
                <a:gd name="T15" fmla="*/ 29 h 672"/>
                <a:gd name="T16" fmla="*/ 485 w 515"/>
                <a:gd name="T17" fmla="*/ 29 h 672"/>
                <a:gd name="T18" fmla="*/ 30 w 515"/>
                <a:gd name="T19" fmla="*/ 29 h 672"/>
                <a:gd name="T20" fmla="*/ 29 w 515"/>
                <a:gd name="T21" fmla="*/ 29 h 672"/>
                <a:gd name="T22" fmla="*/ 29 w 515"/>
                <a:gd name="T23" fmla="*/ 30 h 672"/>
                <a:gd name="T24" fmla="*/ 29 w 515"/>
                <a:gd name="T25" fmla="*/ 642 h 672"/>
                <a:gd name="T26" fmla="*/ 29 w 515"/>
                <a:gd name="T27" fmla="*/ 643 h 672"/>
                <a:gd name="T28" fmla="*/ 30 w 515"/>
                <a:gd name="T29" fmla="*/ 644 h 672"/>
                <a:gd name="T30" fmla="*/ 485 w 515"/>
                <a:gd name="T31" fmla="*/ 644 h 672"/>
                <a:gd name="T32" fmla="*/ 486 w 515"/>
                <a:gd name="T33" fmla="*/ 643 h 672"/>
                <a:gd name="T34" fmla="*/ 487 w 515"/>
                <a:gd name="T35" fmla="*/ 642 h 672"/>
                <a:gd name="T36" fmla="*/ 487 w 515"/>
                <a:gd name="T37" fmla="*/ 449 h 672"/>
                <a:gd name="T38" fmla="*/ 515 w 515"/>
                <a:gd name="T39" fmla="*/ 395 h 672"/>
                <a:gd name="T40" fmla="*/ 515 w 515"/>
                <a:gd name="T41" fmla="*/ 642 h 672"/>
                <a:gd name="T42" fmla="*/ 507 w 515"/>
                <a:gd name="T43" fmla="*/ 664 h 672"/>
                <a:gd name="T44" fmla="*/ 485 w 515"/>
                <a:gd name="T45" fmla="*/ 672 h 672"/>
                <a:gd name="T46" fmla="*/ 30 w 515"/>
                <a:gd name="T47" fmla="*/ 672 h 672"/>
                <a:gd name="T48" fmla="*/ 9 w 515"/>
                <a:gd name="T49" fmla="*/ 664 h 672"/>
                <a:gd name="T50" fmla="*/ 0 w 515"/>
                <a:gd name="T51" fmla="*/ 642 h 672"/>
                <a:gd name="T52" fmla="*/ 0 w 515"/>
                <a:gd name="T53" fmla="*/ 30 h 672"/>
                <a:gd name="T54" fmla="*/ 9 w 515"/>
                <a:gd name="T55" fmla="*/ 9 h 672"/>
                <a:gd name="T56" fmla="*/ 30 w 515"/>
                <a:gd name="T57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5" h="672">
                  <a:moveTo>
                    <a:pt x="30" y="0"/>
                  </a:moveTo>
                  <a:cubicBezTo>
                    <a:pt x="485" y="0"/>
                    <a:pt x="485" y="0"/>
                    <a:pt x="485" y="0"/>
                  </a:cubicBezTo>
                  <a:cubicBezTo>
                    <a:pt x="494" y="0"/>
                    <a:pt x="501" y="4"/>
                    <a:pt x="507" y="9"/>
                  </a:cubicBezTo>
                  <a:cubicBezTo>
                    <a:pt x="512" y="15"/>
                    <a:pt x="515" y="22"/>
                    <a:pt x="515" y="30"/>
                  </a:cubicBezTo>
                  <a:cubicBezTo>
                    <a:pt x="515" y="149"/>
                    <a:pt x="515" y="149"/>
                    <a:pt x="515" y="149"/>
                  </a:cubicBezTo>
                  <a:cubicBezTo>
                    <a:pt x="487" y="204"/>
                    <a:pt x="487" y="204"/>
                    <a:pt x="487" y="204"/>
                  </a:cubicBezTo>
                  <a:cubicBezTo>
                    <a:pt x="487" y="30"/>
                    <a:pt x="487" y="30"/>
                    <a:pt x="487" y="30"/>
                  </a:cubicBezTo>
                  <a:cubicBezTo>
                    <a:pt x="487" y="30"/>
                    <a:pt x="486" y="30"/>
                    <a:pt x="486" y="29"/>
                  </a:cubicBezTo>
                  <a:cubicBezTo>
                    <a:pt x="486" y="29"/>
                    <a:pt x="486" y="29"/>
                    <a:pt x="485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642"/>
                    <a:pt x="29" y="642"/>
                    <a:pt x="29" y="642"/>
                  </a:cubicBezTo>
                  <a:cubicBezTo>
                    <a:pt x="29" y="643"/>
                    <a:pt x="29" y="643"/>
                    <a:pt x="29" y="643"/>
                  </a:cubicBezTo>
                  <a:cubicBezTo>
                    <a:pt x="30" y="644"/>
                    <a:pt x="30" y="644"/>
                    <a:pt x="30" y="644"/>
                  </a:cubicBezTo>
                  <a:cubicBezTo>
                    <a:pt x="485" y="644"/>
                    <a:pt x="485" y="644"/>
                    <a:pt x="485" y="644"/>
                  </a:cubicBezTo>
                  <a:cubicBezTo>
                    <a:pt x="486" y="644"/>
                    <a:pt x="486" y="644"/>
                    <a:pt x="486" y="643"/>
                  </a:cubicBezTo>
                  <a:cubicBezTo>
                    <a:pt x="486" y="643"/>
                    <a:pt x="487" y="643"/>
                    <a:pt x="487" y="642"/>
                  </a:cubicBezTo>
                  <a:cubicBezTo>
                    <a:pt x="487" y="449"/>
                    <a:pt x="487" y="449"/>
                    <a:pt x="487" y="449"/>
                  </a:cubicBezTo>
                  <a:cubicBezTo>
                    <a:pt x="515" y="395"/>
                    <a:pt x="515" y="395"/>
                    <a:pt x="515" y="395"/>
                  </a:cubicBezTo>
                  <a:cubicBezTo>
                    <a:pt x="515" y="642"/>
                    <a:pt x="515" y="642"/>
                    <a:pt x="515" y="642"/>
                  </a:cubicBezTo>
                  <a:cubicBezTo>
                    <a:pt x="515" y="651"/>
                    <a:pt x="512" y="658"/>
                    <a:pt x="507" y="664"/>
                  </a:cubicBezTo>
                  <a:cubicBezTo>
                    <a:pt x="501" y="669"/>
                    <a:pt x="494" y="672"/>
                    <a:pt x="485" y="672"/>
                  </a:cubicBezTo>
                  <a:cubicBezTo>
                    <a:pt x="30" y="672"/>
                    <a:pt x="30" y="672"/>
                    <a:pt x="30" y="672"/>
                  </a:cubicBezTo>
                  <a:cubicBezTo>
                    <a:pt x="22" y="672"/>
                    <a:pt x="14" y="669"/>
                    <a:pt x="9" y="664"/>
                  </a:cubicBezTo>
                  <a:cubicBezTo>
                    <a:pt x="3" y="658"/>
                    <a:pt x="0" y="651"/>
                    <a:pt x="0" y="64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2"/>
                    <a:pt x="3" y="15"/>
                    <a:pt x="9" y="9"/>
                  </a:cubicBezTo>
                  <a:cubicBezTo>
                    <a:pt x="14" y="4"/>
                    <a:pt x="22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稻壳儿春秋广告/盗版必究        原创来源：http://chn.docer.com/works?userid=199329941#!/work_time"/>
            <p:cNvSpPr/>
            <p:nvPr/>
          </p:nvSpPr>
          <p:spPr bwMode="auto">
            <a:xfrm>
              <a:off x="1243013" y="1095376"/>
              <a:ext cx="23813" cy="87313"/>
            </a:xfrm>
            <a:custGeom>
              <a:avLst/>
              <a:gdLst>
                <a:gd name="T0" fmla="*/ 29 w 29"/>
                <a:gd name="T1" fmla="*/ 15 h 107"/>
                <a:gd name="T2" fmla="*/ 14 w 29"/>
                <a:gd name="T3" fmla="*/ 0 h 107"/>
                <a:gd name="T4" fmla="*/ 0 w 29"/>
                <a:gd name="T5" fmla="*/ 15 h 107"/>
                <a:gd name="T6" fmla="*/ 0 w 29"/>
                <a:gd name="T7" fmla="*/ 93 h 107"/>
                <a:gd name="T8" fmla="*/ 14 w 29"/>
                <a:gd name="T9" fmla="*/ 107 h 107"/>
                <a:gd name="T10" fmla="*/ 29 w 29"/>
                <a:gd name="T11" fmla="*/ 93 h 107"/>
                <a:gd name="T12" fmla="*/ 29 w 29"/>
                <a:gd name="T13" fmla="*/ 1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07">
                  <a:moveTo>
                    <a:pt x="29" y="15"/>
                  </a:move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1"/>
                    <a:pt x="6" y="107"/>
                    <a:pt x="14" y="107"/>
                  </a:cubicBezTo>
                  <a:cubicBezTo>
                    <a:pt x="22" y="107"/>
                    <a:pt x="29" y="101"/>
                    <a:pt x="29" y="93"/>
                  </a:cubicBezTo>
                  <a:lnTo>
                    <a:pt x="2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稻壳儿春秋广告/盗版必究        原创来源：http://chn.docer.com/works?userid=199329941#!/work_time"/>
            <p:cNvSpPr/>
            <p:nvPr/>
          </p:nvSpPr>
          <p:spPr bwMode="auto">
            <a:xfrm>
              <a:off x="1304926" y="1095376"/>
              <a:ext cx="23813" cy="87313"/>
            </a:xfrm>
            <a:custGeom>
              <a:avLst/>
              <a:gdLst>
                <a:gd name="T0" fmla="*/ 29 w 29"/>
                <a:gd name="T1" fmla="*/ 15 h 107"/>
                <a:gd name="T2" fmla="*/ 15 w 29"/>
                <a:gd name="T3" fmla="*/ 0 h 107"/>
                <a:gd name="T4" fmla="*/ 0 w 29"/>
                <a:gd name="T5" fmla="*/ 15 h 107"/>
                <a:gd name="T6" fmla="*/ 0 w 29"/>
                <a:gd name="T7" fmla="*/ 93 h 107"/>
                <a:gd name="T8" fmla="*/ 15 w 29"/>
                <a:gd name="T9" fmla="*/ 107 h 107"/>
                <a:gd name="T10" fmla="*/ 29 w 29"/>
                <a:gd name="T11" fmla="*/ 93 h 107"/>
                <a:gd name="T12" fmla="*/ 29 w 29"/>
                <a:gd name="T13" fmla="*/ 1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07">
                  <a:moveTo>
                    <a:pt x="29" y="15"/>
                  </a:move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1"/>
                    <a:pt x="7" y="107"/>
                    <a:pt x="15" y="107"/>
                  </a:cubicBezTo>
                  <a:cubicBezTo>
                    <a:pt x="23" y="107"/>
                    <a:pt x="29" y="101"/>
                    <a:pt x="29" y="93"/>
                  </a:cubicBezTo>
                  <a:lnTo>
                    <a:pt x="2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稻壳儿春秋广告/盗版必究        原创来源：http://chn.docer.com/works?userid=199329941#!/work_time"/>
            <p:cNvSpPr/>
            <p:nvPr/>
          </p:nvSpPr>
          <p:spPr bwMode="auto">
            <a:xfrm>
              <a:off x="1366838" y="1095376"/>
              <a:ext cx="22225" cy="87313"/>
            </a:xfrm>
            <a:custGeom>
              <a:avLst/>
              <a:gdLst>
                <a:gd name="T0" fmla="*/ 28 w 28"/>
                <a:gd name="T1" fmla="*/ 15 h 107"/>
                <a:gd name="T2" fmla="*/ 14 w 28"/>
                <a:gd name="T3" fmla="*/ 0 h 107"/>
                <a:gd name="T4" fmla="*/ 0 w 28"/>
                <a:gd name="T5" fmla="*/ 15 h 107"/>
                <a:gd name="T6" fmla="*/ 0 w 28"/>
                <a:gd name="T7" fmla="*/ 93 h 107"/>
                <a:gd name="T8" fmla="*/ 14 w 28"/>
                <a:gd name="T9" fmla="*/ 107 h 107"/>
                <a:gd name="T10" fmla="*/ 28 w 28"/>
                <a:gd name="T11" fmla="*/ 93 h 107"/>
                <a:gd name="T12" fmla="*/ 28 w 28"/>
                <a:gd name="T13" fmla="*/ 1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7">
                  <a:moveTo>
                    <a:pt x="28" y="15"/>
                  </a:move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1"/>
                    <a:pt x="6" y="107"/>
                    <a:pt x="14" y="107"/>
                  </a:cubicBezTo>
                  <a:cubicBezTo>
                    <a:pt x="22" y="107"/>
                    <a:pt x="28" y="101"/>
                    <a:pt x="28" y="93"/>
                  </a:cubicBezTo>
                  <a:lnTo>
                    <a:pt x="2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稻壳儿春秋广告/盗版必究        原创来源：http://chn.docer.com/works?userid=199329941#!/work_time"/>
            <p:cNvSpPr/>
            <p:nvPr/>
          </p:nvSpPr>
          <p:spPr bwMode="auto">
            <a:xfrm>
              <a:off x="1427163" y="1095376"/>
              <a:ext cx="23813" cy="87313"/>
            </a:xfrm>
            <a:custGeom>
              <a:avLst/>
              <a:gdLst>
                <a:gd name="T0" fmla="*/ 29 w 29"/>
                <a:gd name="T1" fmla="*/ 15 h 107"/>
                <a:gd name="T2" fmla="*/ 14 w 29"/>
                <a:gd name="T3" fmla="*/ 0 h 107"/>
                <a:gd name="T4" fmla="*/ 0 w 29"/>
                <a:gd name="T5" fmla="*/ 15 h 107"/>
                <a:gd name="T6" fmla="*/ 0 w 29"/>
                <a:gd name="T7" fmla="*/ 93 h 107"/>
                <a:gd name="T8" fmla="*/ 14 w 29"/>
                <a:gd name="T9" fmla="*/ 107 h 107"/>
                <a:gd name="T10" fmla="*/ 29 w 29"/>
                <a:gd name="T11" fmla="*/ 93 h 107"/>
                <a:gd name="T12" fmla="*/ 29 w 29"/>
                <a:gd name="T13" fmla="*/ 1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07">
                  <a:moveTo>
                    <a:pt x="29" y="15"/>
                  </a:move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1"/>
                    <a:pt x="6" y="107"/>
                    <a:pt x="14" y="107"/>
                  </a:cubicBezTo>
                  <a:cubicBezTo>
                    <a:pt x="22" y="107"/>
                    <a:pt x="29" y="101"/>
                    <a:pt x="29" y="93"/>
                  </a:cubicBezTo>
                  <a:lnTo>
                    <a:pt x="2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稻壳儿春秋广告/盗版必究        原创来源：http://chn.docer.com/works?userid=199329941#!/work_time"/>
            <p:cNvSpPr/>
            <p:nvPr/>
          </p:nvSpPr>
          <p:spPr bwMode="auto">
            <a:xfrm>
              <a:off x="1489076" y="1095376"/>
              <a:ext cx="23813" cy="87313"/>
            </a:xfrm>
            <a:custGeom>
              <a:avLst/>
              <a:gdLst>
                <a:gd name="T0" fmla="*/ 29 w 29"/>
                <a:gd name="T1" fmla="*/ 15 h 107"/>
                <a:gd name="T2" fmla="*/ 15 w 29"/>
                <a:gd name="T3" fmla="*/ 0 h 107"/>
                <a:gd name="T4" fmla="*/ 0 w 29"/>
                <a:gd name="T5" fmla="*/ 15 h 107"/>
                <a:gd name="T6" fmla="*/ 0 w 29"/>
                <a:gd name="T7" fmla="*/ 93 h 107"/>
                <a:gd name="T8" fmla="*/ 15 w 29"/>
                <a:gd name="T9" fmla="*/ 107 h 107"/>
                <a:gd name="T10" fmla="*/ 29 w 29"/>
                <a:gd name="T11" fmla="*/ 93 h 107"/>
                <a:gd name="T12" fmla="*/ 29 w 29"/>
                <a:gd name="T13" fmla="*/ 1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07">
                  <a:moveTo>
                    <a:pt x="29" y="15"/>
                  </a:move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1"/>
                    <a:pt x="7" y="107"/>
                    <a:pt x="15" y="107"/>
                  </a:cubicBezTo>
                  <a:cubicBezTo>
                    <a:pt x="23" y="107"/>
                    <a:pt x="29" y="101"/>
                    <a:pt x="29" y="93"/>
                  </a:cubicBezTo>
                  <a:lnTo>
                    <a:pt x="2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稻壳儿春秋广告/盗版必究        原创来源：http://chn.docer.com/works?userid=199329941#!/work_time"/>
            <p:cNvSpPr/>
            <p:nvPr/>
          </p:nvSpPr>
          <p:spPr bwMode="auto">
            <a:xfrm>
              <a:off x="1550988" y="1095376"/>
              <a:ext cx="23813" cy="87313"/>
            </a:xfrm>
            <a:custGeom>
              <a:avLst/>
              <a:gdLst>
                <a:gd name="T0" fmla="*/ 28 w 28"/>
                <a:gd name="T1" fmla="*/ 15 h 107"/>
                <a:gd name="T2" fmla="*/ 14 w 28"/>
                <a:gd name="T3" fmla="*/ 0 h 107"/>
                <a:gd name="T4" fmla="*/ 0 w 28"/>
                <a:gd name="T5" fmla="*/ 15 h 107"/>
                <a:gd name="T6" fmla="*/ 0 w 28"/>
                <a:gd name="T7" fmla="*/ 93 h 107"/>
                <a:gd name="T8" fmla="*/ 14 w 28"/>
                <a:gd name="T9" fmla="*/ 107 h 107"/>
                <a:gd name="T10" fmla="*/ 28 w 28"/>
                <a:gd name="T11" fmla="*/ 93 h 107"/>
                <a:gd name="T12" fmla="*/ 28 w 28"/>
                <a:gd name="T13" fmla="*/ 1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7">
                  <a:moveTo>
                    <a:pt x="28" y="15"/>
                  </a:move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1"/>
                    <a:pt x="6" y="107"/>
                    <a:pt x="14" y="107"/>
                  </a:cubicBezTo>
                  <a:cubicBezTo>
                    <a:pt x="22" y="107"/>
                    <a:pt x="28" y="101"/>
                    <a:pt x="28" y="93"/>
                  </a:cubicBezTo>
                  <a:lnTo>
                    <a:pt x="2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稻壳儿春秋广告/盗版必究        原创来源：http://chn.docer.com/works?userid=199329941#!/work_time"/>
            <p:cNvSpPr/>
            <p:nvPr/>
          </p:nvSpPr>
          <p:spPr bwMode="auto">
            <a:xfrm>
              <a:off x="1273176" y="1295401"/>
              <a:ext cx="271463" cy="22225"/>
            </a:xfrm>
            <a:custGeom>
              <a:avLst/>
              <a:gdLst>
                <a:gd name="T0" fmla="*/ 15 w 331"/>
                <a:gd name="T1" fmla="*/ 0 h 28"/>
                <a:gd name="T2" fmla="*/ 0 w 331"/>
                <a:gd name="T3" fmla="*/ 14 h 28"/>
                <a:gd name="T4" fmla="*/ 15 w 331"/>
                <a:gd name="T5" fmla="*/ 28 h 28"/>
                <a:gd name="T6" fmla="*/ 317 w 331"/>
                <a:gd name="T7" fmla="*/ 28 h 28"/>
                <a:gd name="T8" fmla="*/ 331 w 331"/>
                <a:gd name="T9" fmla="*/ 14 h 28"/>
                <a:gd name="T10" fmla="*/ 317 w 331"/>
                <a:gd name="T11" fmla="*/ 0 h 28"/>
                <a:gd name="T12" fmla="*/ 15 w 33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28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8"/>
                    <a:pt x="15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25" y="28"/>
                    <a:pt x="331" y="22"/>
                    <a:pt x="331" y="14"/>
                  </a:cubicBezTo>
                  <a:cubicBezTo>
                    <a:pt x="331" y="6"/>
                    <a:pt x="325" y="0"/>
                    <a:pt x="317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稻壳儿春秋广告/盗版必究        原创来源：http://chn.docer.com/works?userid=199329941#!/work_time"/>
            <p:cNvSpPr/>
            <p:nvPr/>
          </p:nvSpPr>
          <p:spPr bwMode="auto">
            <a:xfrm>
              <a:off x="1273176" y="1412876"/>
              <a:ext cx="228600" cy="22225"/>
            </a:xfrm>
            <a:custGeom>
              <a:avLst/>
              <a:gdLst>
                <a:gd name="T0" fmla="*/ 15 w 280"/>
                <a:gd name="T1" fmla="*/ 0 h 28"/>
                <a:gd name="T2" fmla="*/ 0 w 280"/>
                <a:gd name="T3" fmla="*/ 14 h 28"/>
                <a:gd name="T4" fmla="*/ 15 w 280"/>
                <a:gd name="T5" fmla="*/ 28 h 28"/>
                <a:gd name="T6" fmla="*/ 265 w 280"/>
                <a:gd name="T7" fmla="*/ 28 h 28"/>
                <a:gd name="T8" fmla="*/ 280 w 280"/>
                <a:gd name="T9" fmla="*/ 14 h 28"/>
                <a:gd name="T10" fmla="*/ 265 w 280"/>
                <a:gd name="T11" fmla="*/ 0 h 28"/>
                <a:gd name="T12" fmla="*/ 15 w 280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28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8"/>
                    <a:pt x="15" y="28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73" y="28"/>
                    <a:pt x="280" y="22"/>
                    <a:pt x="280" y="14"/>
                  </a:cubicBezTo>
                  <a:cubicBezTo>
                    <a:pt x="280" y="6"/>
                    <a:pt x="273" y="0"/>
                    <a:pt x="265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稻壳儿春秋广告/盗版必究        原创来源：http://chn.docer.com/works?userid=199329941#!/work_time"/>
            <p:cNvSpPr/>
            <p:nvPr/>
          </p:nvSpPr>
          <p:spPr bwMode="auto">
            <a:xfrm>
              <a:off x="1273176" y="1530351"/>
              <a:ext cx="193675" cy="23813"/>
            </a:xfrm>
            <a:custGeom>
              <a:avLst/>
              <a:gdLst>
                <a:gd name="T0" fmla="*/ 15 w 236"/>
                <a:gd name="T1" fmla="*/ 0 h 29"/>
                <a:gd name="T2" fmla="*/ 0 w 236"/>
                <a:gd name="T3" fmla="*/ 15 h 29"/>
                <a:gd name="T4" fmla="*/ 15 w 236"/>
                <a:gd name="T5" fmla="*/ 29 h 29"/>
                <a:gd name="T6" fmla="*/ 222 w 236"/>
                <a:gd name="T7" fmla="*/ 29 h 29"/>
                <a:gd name="T8" fmla="*/ 236 w 236"/>
                <a:gd name="T9" fmla="*/ 15 h 29"/>
                <a:gd name="T10" fmla="*/ 222 w 236"/>
                <a:gd name="T11" fmla="*/ 0 h 29"/>
                <a:gd name="T12" fmla="*/ 15 w 23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9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29"/>
                    <a:pt x="15" y="29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30" y="29"/>
                    <a:pt x="236" y="23"/>
                    <a:pt x="236" y="15"/>
                  </a:cubicBezTo>
                  <a:cubicBezTo>
                    <a:pt x="236" y="7"/>
                    <a:pt x="230" y="0"/>
                    <a:pt x="222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476376" y="1228726"/>
              <a:ext cx="233363" cy="355600"/>
            </a:xfrm>
            <a:custGeom>
              <a:avLst/>
              <a:gdLst>
                <a:gd name="T0" fmla="*/ 114 w 147"/>
                <a:gd name="T1" fmla="*/ 4 h 224"/>
                <a:gd name="T2" fmla="*/ 140 w 147"/>
                <a:gd name="T3" fmla="*/ 18 h 224"/>
                <a:gd name="T4" fmla="*/ 147 w 147"/>
                <a:gd name="T5" fmla="*/ 21 h 224"/>
                <a:gd name="T6" fmla="*/ 143 w 147"/>
                <a:gd name="T7" fmla="*/ 27 h 224"/>
                <a:gd name="T8" fmla="*/ 43 w 147"/>
                <a:gd name="T9" fmla="*/ 218 h 224"/>
                <a:gd name="T10" fmla="*/ 39 w 147"/>
                <a:gd name="T11" fmla="*/ 224 h 224"/>
                <a:gd name="T12" fmla="*/ 32 w 147"/>
                <a:gd name="T13" fmla="*/ 221 h 224"/>
                <a:gd name="T14" fmla="*/ 6 w 147"/>
                <a:gd name="T15" fmla="*/ 207 h 224"/>
                <a:gd name="T16" fmla="*/ 0 w 147"/>
                <a:gd name="T17" fmla="*/ 203 h 224"/>
                <a:gd name="T18" fmla="*/ 3 w 147"/>
                <a:gd name="T19" fmla="*/ 196 h 224"/>
                <a:gd name="T20" fmla="*/ 104 w 147"/>
                <a:gd name="T21" fmla="*/ 7 h 224"/>
                <a:gd name="T22" fmla="*/ 107 w 147"/>
                <a:gd name="T23" fmla="*/ 0 h 224"/>
                <a:gd name="T24" fmla="*/ 114 w 147"/>
                <a:gd name="T25" fmla="*/ 4 h 224"/>
                <a:gd name="T26" fmla="*/ 114 w 147"/>
                <a:gd name="T27" fmla="*/ 4 h 224"/>
                <a:gd name="T28" fmla="*/ 126 w 147"/>
                <a:gd name="T29" fmla="*/ 27 h 224"/>
                <a:gd name="T30" fmla="*/ 114 w 147"/>
                <a:gd name="T31" fmla="*/ 20 h 224"/>
                <a:gd name="T32" fmla="*/ 20 w 147"/>
                <a:gd name="T33" fmla="*/ 197 h 224"/>
                <a:gd name="T34" fmla="*/ 33 w 147"/>
                <a:gd name="T35" fmla="*/ 204 h 224"/>
                <a:gd name="T36" fmla="*/ 126 w 147"/>
                <a:gd name="T37" fmla="*/ 2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224">
                  <a:moveTo>
                    <a:pt x="114" y="4"/>
                  </a:moveTo>
                  <a:lnTo>
                    <a:pt x="140" y="18"/>
                  </a:lnTo>
                  <a:lnTo>
                    <a:pt x="147" y="21"/>
                  </a:lnTo>
                  <a:lnTo>
                    <a:pt x="143" y="27"/>
                  </a:lnTo>
                  <a:lnTo>
                    <a:pt x="43" y="218"/>
                  </a:lnTo>
                  <a:lnTo>
                    <a:pt x="39" y="224"/>
                  </a:lnTo>
                  <a:lnTo>
                    <a:pt x="32" y="221"/>
                  </a:lnTo>
                  <a:lnTo>
                    <a:pt x="6" y="207"/>
                  </a:lnTo>
                  <a:lnTo>
                    <a:pt x="0" y="203"/>
                  </a:lnTo>
                  <a:lnTo>
                    <a:pt x="3" y="196"/>
                  </a:lnTo>
                  <a:lnTo>
                    <a:pt x="104" y="7"/>
                  </a:lnTo>
                  <a:lnTo>
                    <a:pt x="107" y="0"/>
                  </a:lnTo>
                  <a:lnTo>
                    <a:pt x="114" y="4"/>
                  </a:lnTo>
                  <a:lnTo>
                    <a:pt x="114" y="4"/>
                  </a:lnTo>
                  <a:close/>
                  <a:moveTo>
                    <a:pt x="126" y="27"/>
                  </a:moveTo>
                  <a:lnTo>
                    <a:pt x="114" y="20"/>
                  </a:lnTo>
                  <a:lnTo>
                    <a:pt x="20" y="197"/>
                  </a:lnTo>
                  <a:lnTo>
                    <a:pt x="33" y="204"/>
                  </a:lnTo>
                  <a:lnTo>
                    <a:pt x="12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稻壳儿春秋广告/盗版必究        原创来源：http://chn.docer.com/works?userid=199329941#!/work_time"/>
            <p:cNvSpPr/>
            <p:nvPr/>
          </p:nvSpPr>
          <p:spPr bwMode="auto">
            <a:xfrm>
              <a:off x="1468438" y="1550988"/>
              <a:ext cx="69850" cy="77788"/>
            </a:xfrm>
            <a:custGeom>
              <a:avLst/>
              <a:gdLst>
                <a:gd name="T0" fmla="*/ 44 w 44"/>
                <a:gd name="T1" fmla="*/ 21 h 49"/>
                <a:gd name="T2" fmla="*/ 11 w 44"/>
                <a:gd name="T3" fmla="*/ 49 h 49"/>
                <a:gd name="T4" fmla="*/ 0 w 44"/>
                <a:gd name="T5" fmla="*/ 42 h 49"/>
                <a:gd name="T6" fmla="*/ 5 w 44"/>
                <a:gd name="T7" fmla="*/ 0 h 49"/>
                <a:gd name="T8" fmla="*/ 19 w 44"/>
                <a:gd name="T9" fmla="*/ 2 h 49"/>
                <a:gd name="T10" fmla="*/ 17 w 44"/>
                <a:gd name="T11" fmla="*/ 25 h 49"/>
                <a:gd name="T12" fmla="*/ 34 w 44"/>
                <a:gd name="T13" fmla="*/ 10 h 49"/>
                <a:gd name="T14" fmla="*/ 44 w 44"/>
                <a:gd name="T15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9">
                  <a:moveTo>
                    <a:pt x="44" y="21"/>
                  </a:moveTo>
                  <a:lnTo>
                    <a:pt x="11" y="49"/>
                  </a:lnTo>
                  <a:lnTo>
                    <a:pt x="0" y="42"/>
                  </a:lnTo>
                  <a:lnTo>
                    <a:pt x="5" y="0"/>
                  </a:lnTo>
                  <a:lnTo>
                    <a:pt x="19" y="2"/>
                  </a:lnTo>
                  <a:lnTo>
                    <a:pt x="17" y="25"/>
                  </a:lnTo>
                  <a:lnTo>
                    <a:pt x="34" y="10"/>
                  </a:lnTo>
                  <a:lnTo>
                    <a:pt x="4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5" name="稻壳儿春秋广告/盗版必究        原创来源：http://chn.docer.com/works?userid=199329941#!/work_time"/>
          <p:cNvGrpSpPr/>
          <p:nvPr/>
        </p:nvGrpSpPr>
        <p:grpSpPr>
          <a:xfrm>
            <a:off x="2895021" y="861768"/>
            <a:ext cx="449126" cy="624725"/>
            <a:chOff x="2146301" y="1095376"/>
            <a:chExt cx="422275" cy="587375"/>
          </a:xfrm>
          <a:solidFill>
            <a:schemeClr val="tx1"/>
          </a:solidFill>
        </p:grpSpPr>
        <p:sp>
          <p:nvSpPr>
            <p:cNvPr id="67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146301" y="1133476"/>
              <a:ext cx="422275" cy="549275"/>
            </a:xfrm>
            <a:custGeom>
              <a:avLst/>
              <a:gdLst>
                <a:gd name="T0" fmla="*/ 31 w 516"/>
                <a:gd name="T1" fmla="*/ 0 h 672"/>
                <a:gd name="T2" fmla="*/ 486 w 516"/>
                <a:gd name="T3" fmla="*/ 0 h 672"/>
                <a:gd name="T4" fmla="*/ 507 w 516"/>
                <a:gd name="T5" fmla="*/ 9 h 672"/>
                <a:gd name="T6" fmla="*/ 516 w 516"/>
                <a:gd name="T7" fmla="*/ 30 h 672"/>
                <a:gd name="T8" fmla="*/ 516 w 516"/>
                <a:gd name="T9" fmla="*/ 642 h 672"/>
                <a:gd name="T10" fmla="*/ 507 w 516"/>
                <a:gd name="T11" fmla="*/ 664 h 672"/>
                <a:gd name="T12" fmla="*/ 486 w 516"/>
                <a:gd name="T13" fmla="*/ 672 h 672"/>
                <a:gd name="T14" fmla="*/ 31 w 516"/>
                <a:gd name="T15" fmla="*/ 672 h 672"/>
                <a:gd name="T16" fmla="*/ 9 w 516"/>
                <a:gd name="T17" fmla="*/ 664 h 672"/>
                <a:gd name="T18" fmla="*/ 0 w 516"/>
                <a:gd name="T19" fmla="*/ 642 h 672"/>
                <a:gd name="T20" fmla="*/ 0 w 516"/>
                <a:gd name="T21" fmla="*/ 30 h 672"/>
                <a:gd name="T22" fmla="*/ 9 w 516"/>
                <a:gd name="T23" fmla="*/ 9 h 672"/>
                <a:gd name="T24" fmla="*/ 31 w 516"/>
                <a:gd name="T25" fmla="*/ 0 h 672"/>
                <a:gd name="T26" fmla="*/ 486 w 516"/>
                <a:gd name="T27" fmla="*/ 29 h 672"/>
                <a:gd name="T28" fmla="*/ 31 w 516"/>
                <a:gd name="T29" fmla="*/ 29 h 672"/>
                <a:gd name="T30" fmla="*/ 30 w 516"/>
                <a:gd name="T31" fmla="*/ 29 h 672"/>
                <a:gd name="T32" fmla="*/ 29 w 516"/>
                <a:gd name="T33" fmla="*/ 30 h 672"/>
                <a:gd name="T34" fmla="*/ 29 w 516"/>
                <a:gd name="T35" fmla="*/ 642 h 672"/>
                <a:gd name="T36" fmla="*/ 30 w 516"/>
                <a:gd name="T37" fmla="*/ 643 h 672"/>
                <a:gd name="T38" fmla="*/ 31 w 516"/>
                <a:gd name="T39" fmla="*/ 644 h 672"/>
                <a:gd name="T40" fmla="*/ 486 w 516"/>
                <a:gd name="T41" fmla="*/ 644 h 672"/>
                <a:gd name="T42" fmla="*/ 487 w 516"/>
                <a:gd name="T43" fmla="*/ 643 h 672"/>
                <a:gd name="T44" fmla="*/ 487 w 516"/>
                <a:gd name="T45" fmla="*/ 642 h 672"/>
                <a:gd name="T46" fmla="*/ 487 w 516"/>
                <a:gd name="T47" fmla="*/ 30 h 672"/>
                <a:gd name="T48" fmla="*/ 487 w 516"/>
                <a:gd name="T49" fmla="*/ 29 h 672"/>
                <a:gd name="T50" fmla="*/ 486 w 516"/>
                <a:gd name="T51" fmla="*/ 2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672">
                  <a:moveTo>
                    <a:pt x="31" y="0"/>
                  </a:moveTo>
                  <a:cubicBezTo>
                    <a:pt x="486" y="0"/>
                    <a:pt x="486" y="0"/>
                    <a:pt x="486" y="0"/>
                  </a:cubicBezTo>
                  <a:cubicBezTo>
                    <a:pt x="494" y="0"/>
                    <a:pt x="501" y="4"/>
                    <a:pt x="507" y="9"/>
                  </a:cubicBezTo>
                  <a:cubicBezTo>
                    <a:pt x="512" y="15"/>
                    <a:pt x="516" y="22"/>
                    <a:pt x="516" y="30"/>
                  </a:cubicBezTo>
                  <a:cubicBezTo>
                    <a:pt x="516" y="642"/>
                    <a:pt x="516" y="642"/>
                    <a:pt x="516" y="642"/>
                  </a:cubicBezTo>
                  <a:cubicBezTo>
                    <a:pt x="516" y="651"/>
                    <a:pt x="512" y="658"/>
                    <a:pt x="507" y="664"/>
                  </a:cubicBezTo>
                  <a:cubicBezTo>
                    <a:pt x="501" y="669"/>
                    <a:pt x="494" y="672"/>
                    <a:pt x="486" y="672"/>
                  </a:cubicBezTo>
                  <a:cubicBezTo>
                    <a:pt x="31" y="672"/>
                    <a:pt x="31" y="672"/>
                    <a:pt x="31" y="672"/>
                  </a:cubicBezTo>
                  <a:cubicBezTo>
                    <a:pt x="22" y="672"/>
                    <a:pt x="15" y="669"/>
                    <a:pt x="9" y="664"/>
                  </a:cubicBezTo>
                  <a:cubicBezTo>
                    <a:pt x="4" y="658"/>
                    <a:pt x="0" y="651"/>
                    <a:pt x="0" y="64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2"/>
                    <a:pt x="4" y="15"/>
                    <a:pt x="9" y="9"/>
                  </a:cubicBezTo>
                  <a:cubicBezTo>
                    <a:pt x="15" y="4"/>
                    <a:pt x="22" y="0"/>
                    <a:pt x="31" y="0"/>
                  </a:cubicBezTo>
                  <a:close/>
                  <a:moveTo>
                    <a:pt x="486" y="29"/>
                  </a:moveTo>
                  <a:cubicBezTo>
                    <a:pt x="31" y="29"/>
                    <a:pt x="31" y="29"/>
                    <a:pt x="3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642"/>
                    <a:pt x="29" y="642"/>
                    <a:pt x="29" y="642"/>
                  </a:cubicBezTo>
                  <a:cubicBezTo>
                    <a:pt x="29" y="643"/>
                    <a:pt x="29" y="643"/>
                    <a:pt x="30" y="643"/>
                  </a:cubicBezTo>
                  <a:cubicBezTo>
                    <a:pt x="30" y="644"/>
                    <a:pt x="30" y="644"/>
                    <a:pt x="31" y="644"/>
                  </a:cubicBezTo>
                  <a:cubicBezTo>
                    <a:pt x="486" y="644"/>
                    <a:pt x="486" y="644"/>
                    <a:pt x="486" y="644"/>
                  </a:cubicBezTo>
                  <a:cubicBezTo>
                    <a:pt x="486" y="644"/>
                    <a:pt x="486" y="644"/>
                    <a:pt x="487" y="643"/>
                  </a:cubicBezTo>
                  <a:cubicBezTo>
                    <a:pt x="487" y="643"/>
                    <a:pt x="487" y="643"/>
                    <a:pt x="487" y="642"/>
                  </a:cubicBezTo>
                  <a:cubicBezTo>
                    <a:pt x="487" y="30"/>
                    <a:pt x="487" y="30"/>
                    <a:pt x="487" y="30"/>
                  </a:cubicBezTo>
                  <a:cubicBezTo>
                    <a:pt x="487" y="30"/>
                    <a:pt x="487" y="30"/>
                    <a:pt x="487" y="29"/>
                  </a:cubicBezTo>
                  <a:cubicBezTo>
                    <a:pt x="486" y="29"/>
                    <a:pt x="486" y="29"/>
                    <a:pt x="48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稻壳儿春秋广告/盗版必究        原创来源：http://chn.docer.com/works?userid=199329941#!/work_time"/>
            <p:cNvSpPr/>
            <p:nvPr/>
          </p:nvSpPr>
          <p:spPr bwMode="auto">
            <a:xfrm>
              <a:off x="2190751" y="1095376"/>
              <a:ext cx="23813" cy="87313"/>
            </a:xfrm>
            <a:custGeom>
              <a:avLst/>
              <a:gdLst>
                <a:gd name="T0" fmla="*/ 29 w 29"/>
                <a:gd name="T1" fmla="*/ 15 h 107"/>
                <a:gd name="T2" fmla="*/ 15 w 29"/>
                <a:gd name="T3" fmla="*/ 0 h 107"/>
                <a:gd name="T4" fmla="*/ 0 w 29"/>
                <a:gd name="T5" fmla="*/ 15 h 107"/>
                <a:gd name="T6" fmla="*/ 0 w 29"/>
                <a:gd name="T7" fmla="*/ 93 h 107"/>
                <a:gd name="T8" fmla="*/ 15 w 29"/>
                <a:gd name="T9" fmla="*/ 107 h 107"/>
                <a:gd name="T10" fmla="*/ 29 w 29"/>
                <a:gd name="T11" fmla="*/ 93 h 107"/>
                <a:gd name="T12" fmla="*/ 29 w 29"/>
                <a:gd name="T13" fmla="*/ 1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07">
                  <a:moveTo>
                    <a:pt x="29" y="15"/>
                  </a:move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1"/>
                    <a:pt x="7" y="107"/>
                    <a:pt x="15" y="107"/>
                  </a:cubicBezTo>
                  <a:cubicBezTo>
                    <a:pt x="23" y="107"/>
                    <a:pt x="29" y="101"/>
                    <a:pt x="29" y="93"/>
                  </a:cubicBezTo>
                  <a:lnTo>
                    <a:pt x="2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稻壳儿春秋广告/盗版必究        原创来源：http://chn.docer.com/works?userid=199329941#!/work_time"/>
            <p:cNvSpPr/>
            <p:nvPr/>
          </p:nvSpPr>
          <p:spPr bwMode="auto">
            <a:xfrm>
              <a:off x="2254251" y="1095376"/>
              <a:ext cx="22225" cy="87313"/>
            </a:xfrm>
            <a:custGeom>
              <a:avLst/>
              <a:gdLst>
                <a:gd name="T0" fmla="*/ 28 w 28"/>
                <a:gd name="T1" fmla="*/ 15 h 107"/>
                <a:gd name="T2" fmla="*/ 14 w 28"/>
                <a:gd name="T3" fmla="*/ 0 h 107"/>
                <a:gd name="T4" fmla="*/ 0 w 28"/>
                <a:gd name="T5" fmla="*/ 15 h 107"/>
                <a:gd name="T6" fmla="*/ 0 w 28"/>
                <a:gd name="T7" fmla="*/ 93 h 107"/>
                <a:gd name="T8" fmla="*/ 14 w 28"/>
                <a:gd name="T9" fmla="*/ 107 h 107"/>
                <a:gd name="T10" fmla="*/ 28 w 28"/>
                <a:gd name="T11" fmla="*/ 93 h 107"/>
                <a:gd name="T12" fmla="*/ 28 w 28"/>
                <a:gd name="T13" fmla="*/ 1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7">
                  <a:moveTo>
                    <a:pt x="28" y="15"/>
                  </a:move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1"/>
                    <a:pt x="6" y="107"/>
                    <a:pt x="14" y="107"/>
                  </a:cubicBezTo>
                  <a:cubicBezTo>
                    <a:pt x="22" y="107"/>
                    <a:pt x="28" y="101"/>
                    <a:pt x="28" y="93"/>
                  </a:cubicBezTo>
                  <a:lnTo>
                    <a:pt x="2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稻壳儿春秋广告/盗版必究        原创来源：http://chn.docer.com/works?userid=199329941#!/work_time"/>
            <p:cNvSpPr/>
            <p:nvPr/>
          </p:nvSpPr>
          <p:spPr bwMode="auto">
            <a:xfrm>
              <a:off x="2314576" y="1095376"/>
              <a:ext cx="23813" cy="87313"/>
            </a:xfrm>
            <a:custGeom>
              <a:avLst/>
              <a:gdLst>
                <a:gd name="T0" fmla="*/ 29 w 29"/>
                <a:gd name="T1" fmla="*/ 15 h 107"/>
                <a:gd name="T2" fmla="*/ 14 w 29"/>
                <a:gd name="T3" fmla="*/ 0 h 107"/>
                <a:gd name="T4" fmla="*/ 0 w 29"/>
                <a:gd name="T5" fmla="*/ 15 h 107"/>
                <a:gd name="T6" fmla="*/ 0 w 29"/>
                <a:gd name="T7" fmla="*/ 93 h 107"/>
                <a:gd name="T8" fmla="*/ 14 w 29"/>
                <a:gd name="T9" fmla="*/ 107 h 107"/>
                <a:gd name="T10" fmla="*/ 29 w 29"/>
                <a:gd name="T11" fmla="*/ 93 h 107"/>
                <a:gd name="T12" fmla="*/ 29 w 29"/>
                <a:gd name="T13" fmla="*/ 1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07">
                  <a:moveTo>
                    <a:pt x="29" y="15"/>
                  </a:move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1"/>
                    <a:pt x="6" y="107"/>
                    <a:pt x="14" y="107"/>
                  </a:cubicBezTo>
                  <a:cubicBezTo>
                    <a:pt x="22" y="107"/>
                    <a:pt x="29" y="101"/>
                    <a:pt x="29" y="93"/>
                  </a:cubicBezTo>
                  <a:lnTo>
                    <a:pt x="2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稻壳儿春秋广告/盗版必究        原创来源：http://chn.docer.com/works?userid=199329941#!/work_time"/>
            <p:cNvSpPr/>
            <p:nvPr/>
          </p:nvSpPr>
          <p:spPr bwMode="auto">
            <a:xfrm>
              <a:off x="2376488" y="1095376"/>
              <a:ext cx="23813" cy="87313"/>
            </a:xfrm>
            <a:custGeom>
              <a:avLst/>
              <a:gdLst>
                <a:gd name="T0" fmla="*/ 29 w 29"/>
                <a:gd name="T1" fmla="*/ 15 h 107"/>
                <a:gd name="T2" fmla="*/ 15 w 29"/>
                <a:gd name="T3" fmla="*/ 0 h 107"/>
                <a:gd name="T4" fmla="*/ 0 w 29"/>
                <a:gd name="T5" fmla="*/ 15 h 107"/>
                <a:gd name="T6" fmla="*/ 0 w 29"/>
                <a:gd name="T7" fmla="*/ 93 h 107"/>
                <a:gd name="T8" fmla="*/ 15 w 29"/>
                <a:gd name="T9" fmla="*/ 107 h 107"/>
                <a:gd name="T10" fmla="*/ 29 w 29"/>
                <a:gd name="T11" fmla="*/ 93 h 107"/>
                <a:gd name="T12" fmla="*/ 29 w 29"/>
                <a:gd name="T13" fmla="*/ 1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07">
                  <a:moveTo>
                    <a:pt x="29" y="15"/>
                  </a:move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1"/>
                    <a:pt x="7" y="107"/>
                    <a:pt x="15" y="107"/>
                  </a:cubicBezTo>
                  <a:cubicBezTo>
                    <a:pt x="23" y="107"/>
                    <a:pt x="29" y="101"/>
                    <a:pt x="29" y="93"/>
                  </a:cubicBezTo>
                  <a:lnTo>
                    <a:pt x="2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稻壳儿春秋广告/盗版必究        原创来源：http://chn.docer.com/works?userid=199329941#!/work_time"/>
            <p:cNvSpPr/>
            <p:nvPr/>
          </p:nvSpPr>
          <p:spPr bwMode="auto">
            <a:xfrm>
              <a:off x="2438401" y="1095376"/>
              <a:ext cx="22225" cy="87313"/>
            </a:xfrm>
            <a:custGeom>
              <a:avLst/>
              <a:gdLst>
                <a:gd name="T0" fmla="*/ 28 w 28"/>
                <a:gd name="T1" fmla="*/ 15 h 107"/>
                <a:gd name="T2" fmla="*/ 14 w 28"/>
                <a:gd name="T3" fmla="*/ 0 h 107"/>
                <a:gd name="T4" fmla="*/ 0 w 28"/>
                <a:gd name="T5" fmla="*/ 15 h 107"/>
                <a:gd name="T6" fmla="*/ 0 w 28"/>
                <a:gd name="T7" fmla="*/ 93 h 107"/>
                <a:gd name="T8" fmla="*/ 14 w 28"/>
                <a:gd name="T9" fmla="*/ 107 h 107"/>
                <a:gd name="T10" fmla="*/ 28 w 28"/>
                <a:gd name="T11" fmla="*/ 93 h 107"/>
                <a:gd name="T12" fmla="*/ 28 w 28"/>
                <a:gd name="T13" fmla="*/ 1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7">
                  <a:moveTo>
                    <a:pt x="28" y="15"/>
                  </a:move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1"/>
                    <a:pt x="6" y="107"/>
                    <a:pt x="14" y="107"/>
                  </a:cubicBezTo>
                  <a:cubicBezTo>
                    <a:pt x="22" y="107"/>
                    <a:pt x="28" y="101"/>
                    <a:pt x="28" y="93"/>
                  </a:cubicBezTo>
                  <a:lnTo>
                    <a:pt x="2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稻壳儿春秋广告/盗版必究        原创来源：http://chn.docer.com/works?userid=199329941#!/work_time"/>
            <p:cNvSpPr/>
            <p:nvPr/>
          </p:nvSpPr>
          <p:spPr bwMode="auto">
            <a:xfrm>
              <a:off x="2500313" y="1095376"/>
              <a:ext cx="22225" cy="87313"/>
            </a:xfrm>
            <a:custGeom>
              <a:avLst/>
              <a:gdLst>
                <a:gd name="T0" fmla="*/ 29 w 29"/>
                <a:gd name="T1" fmla="*/ 15 h 107"/>
                <a:gd name="T2" fmla="*/ 14 w 29"/>
                <a:gd name="T3" fmla="*/ 0 h 107"/>
                <a:gd name="T4" fmla="*/ 0 w 29"/>
                <a:gd name="T5" fmla="*/ 15 h 107"/>
                <a:gd name="T6" fmla="*/ 0 w 29"/>
                <a:gd name="T7" fmla="*/ 93 h 107"/>
                <a:gd name="T8" fmla="*/ 14 w 29"/>
                <a:gd name="T9" fmla="*/ 107 h 107"/>
                <a:gd name="T10" fmla="*/ 29 w 29"/>
                <a:gd name="T11" fmla="*/ 93 h 107"/>
                <a:gd name="T12" fmla="*/ 29 w 29"/>
                <a:gd name="T13" fmla="*/ 1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07">
                  <a:moveTo>
                    <a:pt x="29" y="15"/>
                  </a:move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1"/>
                    <a:pt x="6" y="107"/>
                    <a:pt x="14" y="107"/>
                  </a:cubicBezTo>
                  <a:cubicBezTo>
                    <a:pt x="22" y="107"/>
                    <a:pt x="29" y="101"/>
                    <a:pt x="29" y="93"/>
                  </a:cubicBezTo>
                  <a:lnTo>
                    <a:pt x="2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稻壳儿春秋广告/盗版必究        原创来源：http://chn.docer.com/works?userid=199329941#!/work_time"/>
            <p:cNvSpPr/>
            <p:nvPr/>
          </p:nvSpPr>
          <p:spPr bwMode="auto">
            <a:xfrm>
              <a:off x="2222501" y="1295401"/>
              <a:ext cx="269875" cy="22225"/>
            </a:xfrm>
            <a:custGeom>
              <a:avLst/>
              <a:gdLst>
                <a:gd name="T0" fmla="*/ 14 w 331"/>
                <a:gd name="T1" fmla="*/ 0 h 28"/>
                <a:gd name="T2" fmla="*/ 0 w 331"/>
                <a:gd name="T3" fmla="*/ 14 h 28"/>
                <a:gd name="T4" fmla="*/ 14 w 331"/>
                <a:gd name="T5" fmla="*/ 28 h 28"/>
                <a:gd name="T6" fmla="*/ 316 w 331"/>
                <a:gd name="T7" fmla="*/ 28 h 28"/>
                <a:gd name="T8" fmla="*/ 331 w 331"/>
                <a:gd name="T9" fmla="*/ 14 h 28"/>
                <a:gd name="T10" fmla="*/ 316 w 331"/>
                <a:gd name="T11" fmla="*/ 0 h 28"/>
                <a:gd name="T12" fmla="*/ 14 w 33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316" y="28"/>
                    <a:pt x="316" y="28"/>
                    <a:pt x="316" y="28"/>
                  </a:cubicBezTo>
                  <a:cubicBezTo>
                    <a:pt x="324" y="28"/>
                    <a:pt x="331" y="22"/>
                    <a:pt x="331" y="14"/>
                  </a:cubicBezTo>
                  <a:cubicBezTo>
                    <a:pt x="331" y="6"/>
                    <a:pt x="324" y="0"/>
                    <a:pt x="316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稻壳儿春秋广告/盗版必究        原创来源：http://chn.docer.com/works?userid=199329941#!/work_time"/>
            <p:cNvSpPr/>
            <p:nvPr/>
          </p:nvSpPr>
          <p:spPr bwMode="auto">
            <a:xfrm>
              <a:off x="2222501" y="1412876"/>
              <a:ext cx="269875" cy="22225"/>
            </a:xfrm>
            <a:custGeom>
              <a:avLst/>
              <a:gdLst>
                <a:gd name="T0" fmla="*/ 14 w 331"/>
                <a:gd name="T1" fmla="*/ 0 h 28"/>
                <a:gd name="T2" fmla="*/ 0 w 331"/>
                <a:gd name="T3" fmla="*/ 14 h 28"/>
                <a:gd name="T4" fmla="*/ 14 w 331"/>
                <a:gd name="T5" fmla="*/ 28 h 28"/>
                <a:gd name="T6" fmla="*/ 316 w 331"/>
                <a:gd name="T7" fmla="*/ 28 h 28"/>
                <a:gd name="T8" fmla="*/ 331 w 331"/>
                <a:gd name="T9" fmla="*/ 14 h 28"/>
                <a:gd name="T10" fmla="*/ 316 w 331"/>
                <a:gd name="T11" fmla="*/ 0 h 28"/>
                <a:gd name="T12" fmla="*/ 14 w 33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316" y="28"/>
                    <a:pt x="316" y="28"/>
                    <a:pt x="316" y="28"/>
                  </a:cubicBezTo>
                  <a:cubicBezTo>
                    <a:pt x="324" y="28"/>
                    <a:pt x="331" y="22"/>
                    <a:pt x="331" y="14"/>
                  </a:cubicBezTo>
                  <a:cubicBezTo>
                    <a:pt x="331" y="6"/>
                    <a:pt x="324" y="0"/>
                    <a:pt x="316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稻壳儿春秋广告/盗版必究        原创来源：http://chn.docer.com/works?userid=199329941#!/work_time"/>
            <p:cNvSpPr/>
            <p:nvPr/>
          </p:nvSpPr>
          <p:spPr bwMode="auto">
            <a:xfrm>
              <a:off x="2222501" y="1530351"/>
              <a:ext cx="269875" cy="23813"/>
            </a:xfrm>
            <a:custGeom>
              <a:avLst/>
              <a:gdLst>
                <a:gd name="T0" fmla="*/ 14 w 331"/>
                <a:gd name="T1" fmla="*/ 0 h 29"/>
                <a:gd name="T2" fmla="*/ 0 w 331"/>
                <a:gd name="T3" fmla="*/ 15 h 29"/>
                <a:gd name="T4" fmla="*/ 14 w 331"/>
                <a:gd name="T5" fmla="*/ 29 h 29"/>
                <a:gd name="T6" fmla="*/ 316 w 331"/>
                <a:gd name="T7" fmla="*/ 29 h 29"/>
                <a:gd name="T8" fmla="*/ 331 w 331"/>
                <a:gd name="T9" fmla="*/ 15 h 29"/>
                <a:gd name="T10" fmla="*/ 316 w 331"/>
                <a:gd name="T11" fmla="*/ 0 h 29"/>
                <a:gd name="T12" fmla="*/ 14 w 331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29">
                  <a:moveTo>
                    <a:pt x="14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24" y="29"/>
                    <a:pt x="331" y="23"/>
                    <a:pt x="331" y="15"/>
                  </a:cubicBezTo>
                  <a:cubicBezTo>
                    <a:pt x="331" y="7"/>
                    <a:pt x="324" y="0"/>
                    <a:pt x="316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6" name="稻壳儿春秋广告/盗版必究        原创来源：http://chn.docer.com/works?userid=199329941#!/work_time"/>
          <p:cNvGrpSpPr/>
          <p:nvPr/>
        </p:nvGrpSpPr>
        <p:grpSpPr>
          <a:xfrm>
            <a:off x="3766259" y="871899"/>
            <a:ext cx="624725" cy="604463"/>
            <a:chOff x="2965451" y="1104901"/>
            <a:chExt cx="587375" cy="568325"/>
          </a:xfrm>
          <a:solidFill>
            <a:schemeClr val="tx1"/>
          </a:solidFill>
        </p:grpSpPr>
        <p:sp>
          <p:nvSpPr>
            <p:cNvPr id="67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965451" y="1355726"/>
              <a:ext cx="587375" cy="317500"/>
            </a:xfrm>
            <a:custGeom>
              <a:avLst/>
              <a:gdLst>
                <a:gd name="T0" fmla="*/ 7 w 370"/>
                <a:gd name="T1" fmla="*/ 0 h 200"/>
                <a:gd name="T2" fmla="*/ 363 w 370"/>
                <a:gd name="T3" fmla="*/ 0 h 200"/>
                <a:gd name="T4" fmla="*/ 370 w 370"/>
                <a:gd name="T5" fmla="*/ 0 h 200"/>
                <a:gd name="T6" fmla="*/ 370 w 370"/>
                <a:gd name="T7" fmla="*/ 7 h 200"/>
                <a:gd name="T8" fmla="*/ 370 w 370"/>
                <a:gd name="T9" fmla="*/ 193 h 200"/>
                <a:gd name="T10" fmla="*/ 370 w 370"/>
                <a:gd name="T11" fmla="*/ 200 h 200"/>
                <a:gd name="T12" fmla="*/ 363 w 370"/>
                <a:gd name="T13" fmla="*/ 200 h 200"/>
                <a:gd name="T14" fmla="*/ 7 w 370"/>
                <a:gd name="T15" fmla="*/ 200 h 200"/>
                <a:gd name="T16" fmla="*/ 0 w 370"/>
                <a:gd name="T17" fmla="*/ 200 h 200"/>
                <a:gd name="T18" fmla="*/ 0 w 370"/>
                <a:gd name="T19" fmla="*/ 193 h 200"/>
                <a:gd name="T20" fmla="*/ 0 w 370"/>
                <a:gd name="T21" fmla="*/ 7 h 200"/>
                <a:gd name="T22" fmla="*/ 0 w 370"/>
                <a:gd name="T23" fmla="*/ 0 h 200"/>
                <a:gd name="T24" fmla="*/ 7 w 370"/>
                <a:gd name="T25" fmla="*/ 0 h 200"/>
                <a:gd name="T26" fmla="*/ 7 w 370"/>
                <a:gd name="T27" fmla="*/ 0 h 200"/>
                <a:gd name="T28" fmla="*/ 355 w 370"/>
                <a:gd name="T29" fmla="*/ 15 h 200"/>
                <a:gd name="T30" fmla="*/ 15 w 370"/>
                <a:gd name="T31" fmla="*/ 15 h 200"/>
                <a:gd name="T32" fmla="*/ 15 w 370"/>
                <a:gd name="T33" fmla="*/ 185 h 200"/>
                <a:gd name="T34" fmla="*/ 355 w 370"/>
                <a:gd name="T35" fmla="*/ 185 h 200"/>
                <a:gd name="T36" fmla="*/ 355 w 370"/>
                <a:gd name="T37" fmla="*/ 1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0" h="200">
                  <a:moveTo>
                    <a:pt x="7" y="0"/>
                  </a:moveTo>
                  <a:lnTo>
                    <a:pt x="363" y="0"/>
                  </a:lnTo>
                  <a:lnTo>
                    <a:pt x="370" y="0"/>
                  </a:lnTo>
                  <a:lnTo>
                    <a:pt x="370" y="7"/>
                  </a:lnTo>
                  <a:lnTo>
                    <a:pt x="370" y="193"/>
                  </a:lnTo>
                  <a:lnTo>
                    <a:pt x="370" y="200"/>
                  </a:lnTo>
                  <a:lnTo>
                    <a:pt x="363" y="200"/>
                  </a:lnTo>
                  <a:lnTo>
                    <a:pt x="7" y="200"/>
                  </a:lnTo>
                  <a:lnTo>
                    <a:pt x="0" y="200"/>
                  </a:lnTo>
                  <a:lnTo>
                    <a:pt x="0" y="193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355" y="15"/>
                  </a:moveTo>
                  <a:lnTo>
                    <a:pt x="15" y="15"/>
                  </a:lnTo>
                  <a:lnTo>
                    <a:pt x="15" y="185"/>
                  </a:lnTo>
                  <a:lnTo>
                    <a:pt x="355" y="185"/>
                  </a:lnTo>
                  <a:lnTo>
                    <a:pt x="35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稻壳儿春秋广告/盗版必究        原创来源：http://chn.docer.com/works?userid=199329941#!/work_time"/>
            <p:cNvSpPr/>
            <p:nvPr/>
          </p:nvSpPr>
          <p:spPr bwMode="auto">
            <a:xfrm>
              <a:off x="2979738" y="1104901"/>
              <a:ext cx="558800" cy="238125"/>
            </a:xfrm>
            <a:custGeom>
              <a:avLst/>
              <a:gdLst>
                <a:gd name="T0" fmla="*/ 329 w 352"/>
                <a:gd name="T1" fmla="*/ 150 h 150"/>
                <a:gd name="T2" fmla="*/ 176 w 352"/>
                <a:gd name="T3" fmla="*/ 20 h 150"/>
                <a:gd name="T4" fmla="*/ 24 w 352"/>
                <a:gd name="T5" fmla="*/ 150 h 150"/>
                <a:gd name="T6" fmla="*/ 0 w 352"/>
                <a:gd name="T7" fmla="*/ 150 h 150"/>
                <a:gd name="T8" fmla="*/ 171 w 352"/>
                <a:gd name="T9" fmla="*/ 4 h 150"/>
                <a:gd name="T10" fmla="*/ 176 w 352"/>
                <a:gd name="T11" fmla="*/ 0 h 150"/>
                <a:gd name="T12" fmla="*/ 181 w 352"/>
                <a:gd name="T13" fmla="*/ 4 h 150"/>
                <a:gd name="T14" fmla="*/ 352 w 352"/>
                <a:gd name="T15" fmla="*/ 150 h 150"/>
                <a:gd name="T16" fmla="*/ 329 w 352"/>
                <a:gd name="T1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150">
                  <a:moveTo>
                    <a:pt x="329" y="150"/>
                  </a:moveTo>
                  <a:lnTo>
                    <a:pt x="176" y="20"/>
                  </a:lnTo>
                  <a:lnTo>
                    <a:pt x="24" y="150"/>
                  </a:lnTo>
                  <a:lnTo>
                    <a:pt x="0" y="150"/>
                  </a:lnTo>
                  <a:lnTo>
                    <a:pt x="171" y="4"/>
                  </a:lnTo>
                  <a:lnTo>
                    <a:pt x="176" y="0"/>
                  </a:lnTo>
                  <a:lnTo>
                    <a:pt x="181" y="4"/>
                  </a:lnTo>
                  <a:lnTo>
                    <a:pt x="352" y="150"/>
                  </a:lnTo>
                  <a:lnTo>
                    <a:pt x="329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稻壳儿春秋广告/盗版必究        原创来源：http://chn.docer.com/works?userid=199329941#!/work_time"/>
            <p:cNvSpPr/>
            <p:nvPr/>
          </p:nvSpPr>
          <p:spPr bwMode="auto">
            <a:xfrm>
              <a:off x="3001963" y="1392238"/>
              <a:ext cx="514350" cy="233363"/>
            </a:xfrm>
            <a:custGeom>
              <a:avLst/>
              <a:gdLst>
                <a:gd name="T0" fmla="*/ 324 w 324"/>
                <a:gd name="T1" fmla="*/ 8 h 147"/>
                <a:gd name="T2" fmla="*/ 167 w 324"/>
                <a:gd name="T3" fmla="*/ 142 h 147"/>
                <a:gd name="T4" fmla="*/ 162 w 324"/>
                <a:gd name="T5" fmla="*/ 147 h 147"/>
                <a:gd name="T6" fmla="*/ 157 w 324"/>
                <a:gd name="T7" fmla="*/ 142 h 147"/>
                <a:gd name="T8" fmla="*/ 0 w 324"/>
                <a:gd name="T9" fmla="*/ 7 h 147"/>
                <a:gd name="T10" fmla="*/ 0 w 324"/>
                <a:gd name="T11" fmla="*/ 0 h 147"/>
                <a:gd name="T12" fmla="*/ 13 w 324"/>
                <a:gd name="T13" fmla="*/ 0 h 147"/>
                <a:gd name="T14" fmla="*/ 162 w 324"/>
                <a:gd name="T15" fmla="*/ 126 h 147"/>
                <a:gd name="T16" fmla="*/ 311 w 324"/>
                <a:gd name="T17" fmla="*/ 0 h 147"/>
                <a:gd name="T18" fmla="*/ 324 w 324"/>
                <a:gd name="T19" fmla="*/ 0 h 147"/>
                <a:gd name="T20" fmla="*/ 324 w 324"/>
                <a:gd name="T21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147">
                  <a:moveTo>
                    <a:pt x="324" y="8"/>
                  </a:moveTo>
                  <a:lnTo>
                    <a:pt x="167" y="142"/>
                  </a:lnTo>
                  <a:lnTo>
                    <a:pt x="162" y="147"/>
                  </a:lnTo>
                  <a:lnTo>
                    <a:pt x="157" y="142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62" y="126"/>
                  </a:lnTo>
                  <a:lnTo>
                    <a:pt x="311" y="0"/>
                  </a:lnTo>
                  <a:lnTo>
                    <a:pt x="324" y="0"/>
                  </a:lnTo>
                  <a:lnTo>
                    <a:pt x="32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7" name="稻壳儿春秋广告/盗版必究        原创来源：http://chn.docer.com/works?userid=199329941#!/work_time"/>
          <p:cNvGrpSpPr/>
          <p:nvPr/>
        </p:nvGrpSpPr>
        <p:grpSpPr>
          <a:xfrm>
            <a:off x="4851928" y="861768"/>
            <a:ext cx="373147" cy="624725"/>
            <a:chOff x="3986213" y="1095376"/>
            <a:chExt cx="350838" cy="587375"/>
          </a:xfrm>
          <a:solidFill>
            <a:schemeClr val="tx1"/>
          </a:solidFill>
        </p:grpSpPr>
        <p:sp>
          <p:nvSpPr>
            <p:cNvPr id="66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014788" y="1177926"/>
              <a:ext cx="307975" cy="360363"/>
            </a:xfrm>
            <a:custGeom>
              <a:avLst/>
              <a:gdLst>
                <a:gd name="T0" fmla="*/ 87 w 375"/>
                <a:gd name="T1" fmla="*/ 438 h 441"/>
                <a:gd name="T2" fmla="*/ 81 w 375"/>
                <a:gd name="T3" fmla="*/ 409 h 441"/>
                <a:gd name="T4" fmla="*/ 40 w 375"/>
                <a:gd name="T5" fmla="*/ 327 h 441"/>
                <a:gd name="T6" fmla="*/ 40 w 375"/>
                <a:gd name="T7" fmla="*/ 326 h 441"/>
                <a:gd name="T8" fmla="*/ 40 w 375"/>
                <a:gd name="T9" fmla="*/ 326 h 441"/>
                <a:gd name="T10" fmla="*/ 40 w 375"/>
                <a:gd name="T11" fmla="*/ 326 h 441"/>
                <a:gd name="T12" fmla="*/ 39 w 375"/>
                <a:gd name="T13" fmla="*/ 326 h 441"/>
                <a:gd name="T14" fmla="*/ 39 w 375"/>
                <a:gd name="T15" fmla="*/ 326 h 441"/>
                <a:gd name="T16" fmla="*/ 39 w 375"/>
                <a:gd name="T17" fmla="*/ 326 h 441"/>
                <a:gd name="T18" fmla="*/ 39 w 375"/>
                <a:gd name="T19" fmla="*/ 325 h 441"/>
                <a:gd name="T20" fmla="*/ 10 w 375"/>
                <a:gd name="T21" fmla="*/ 267 h 441"/>
                <a:gd name="T22" fmla="*/ 0 w 375"/>
                <a:gd name="T23" fmla="*/ 203 h 441"/>
                <a:gd name="T24" fmla="*/ 55 w 375"/>
                <a:gd name="T25" fmla="*/ 60 h 441"/>
                <a:gd name="T26" fmla="*/ 187 w 375"/>
                <a:gd name="T27" fmla="*/ 0 h 441"/>
                <a:gd name="T28" fmla="*/ 320 w 375"/>
                <a:gd name="T29" fmla="*/ 60 h 441"/>
                <a:gd name="T30" fmla="*/ 375 w 375"/>
                <a:gd name="T31" fmla="*/ 203 h 441"/>
                <a:gd name="T32" fmla="*/ 365 w 375"/>
                <a:gd name="T33" fmla="*/ 268 h 441"/>
                <a:gd name="T34" fmla="*/ 336 w 375"/>
                <a:gd name="T35" fmla="*/ 326 h 441"/>
                <a:gd name="T36" fmla="*/ 336 w 375"/>
                <a:gd name="T37" fmla="*/ 326 h 441"/>
                <a:gd name="T38" fmla="*/ 290 w 375"/>
                <a:gd name="T39" fmla="*/ 432 h 441"/>
                <a:gd name="T40" fmla="*/ 289 w 375"/>
                <a:gd name="T41" fmla="*/ 441 h 441"/>
                <a:gd name="T42" fmla="*/ 264 w 375"/>
                <a:gd name="T43" fmla="*/ 436 h 441"/>
                <a:gd name="T44" fmla="*/ 261 w 375"/>
                <a:gd name="T45" fmla="*/ 436 h 441"/>
                <a:gd name="T46" fmla="*/ 262 w 375"/>
                <a:gd name="T47" fmla="*/ 428 h 441"/>
                <a:gd name="T48" fmla="*/ 313 w 375"/>
                <a:gd name="T49" fmla="*/ 308 h 441"/>
                <a:gd name="T50" fmla="*/ 313 w 375"/>
                <a:gd name="T51" fmla="*/ 308 h 441"/>
                <a:gd name="T52" fmla="*/ 338 w 375"/>
                <a:gd name="T53" fmla="*/ 258 h 441"/>
                <a:gd name="T54" fmla="*/ 347 w 375"/>
                <a:gd name="T55" fmla="*/ 203 h 441"/>
                <a:gd name="T56" fmla="*/ 300 w 375"/>
                <a:gd name="T57" fmla="*/ 81 h 441"/>
                <a:gd name="T58" fmla="*/ 187 w 375"/>
                <a:gd name="T59" fmla="*/ 31 h 441"/>
                <a:gd name="T60" fmla="*/ 75 w 375"/>
                <a:gd name="T61" fmla="*/ 81 h 441"/>
                <a:gd name="T62" fmla="*/ 28 w 375"/>
                <a:gd name="T63" fmla="*/ 203 h 441"/>
                <a:gd name="T64" fmla="*/ 37 w 375"/>
                <a:gd name="T65" fmla="*/ 258 h 441"/>
                <a:gd name="T66" fmla="*/ 61 w 375"/>
                <a:gd name="T67" fmla="*/ 307 h 441"/>
                <a:gd name="T68" fmla="*/ 61 w 375"/>
                <a:gd name="T69" fmla="*/ 307 h 441"/>
                <a:gd name="T70" fmla="*/ 61 w 375"/>
                <a:gd name="T71" fmla="*/ 307 h 441"/>
                <a:gd name="T72" fmla="*/ 61 w 375"/>
                <a:gd name="T73" fmla="*/ 307 h 441"/>
                <a:gd name="T74" fmla="*/ 62 w 375"/>
                <a:gd name="T75" fmla="*/ 308 h 441"/>
                <a:gd name="T76" fmla="*/ 107 w 375"/>
                <a:gd name="T77" fmla="*/ 400 h 441"/>
                <a:gd name="T78" fmla="*/ 114 w 375"/>
                <a:gd name="T79" fmla="*/ 436 h 441"/>
                <a:gd name="T80" fmla="*/ 104 w 375"/>
                <a:gd name="T81" fmla="*/ 436 h 441"/>
                <a:gd name="T82" fmla="*/ 87 w 375"/>
                <a:gd name="T83" fmla="*/ 438 h 441"/>
                <a:gd name="T84" fmla="*/ 40 w 375"/>
                <a:gd name="T85" fmla="*/ 326 h 441"/>
                <a:gd name="T86" fmla="*/ 40 w 375"/>
                <a:gd name="T87" fmla="*/ 326 h 441"/>
                <a:gd name="T88" fmla="*/ 40 w 375"/>
                <a:gd name="T89" fmla="*/ 326 h 441"/>
                <a:gd name="T90" fmla="*/ 40 w 375"/>
                <a:gd name="T91" fmla="*/ 326 h 441"/>
                <a:gd name="T92" fmla="*/ 39 w 375"/>
                <a:gd name="T93" fmla="*/ 326 h 441"/>
                <a:gd name="T94" fmla="*/ 40 w 375"/>
                <a:gd name="T95" fmla="*/ 326 h 441"/>
                <a:gd name="T96" fmla="*/ 39 w 375"/>
                <a:gd name="T97" fmla="*/ 32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5" h="441">
                  <a:moveTo>
                    <a:pt x="87" y="438"/>
                  </a:moveTo>
                  <a:cubicBezTo>
                    <a:pt x="86" y="430"/>
                    <a:pt x="84" y="420"/>
                    <a:pt x="81" y="409"/>
                  </a:cubicBezTo>
                  <a:cubicBezTo>
                    <a:pt x="74" y="387"/>
                    <a:pt x="62" y="360"/>
                    <a:pt x="40" y="327"/>
                  </a:cubicBezTo>
                  <a:cubicBezTo>
                    <a:pt x="40" y="326"/>
                    <a:pt x="40" y="326"/>
                    <a:pt x="40" y="326"/>
                  </a:cubicBezTo>
                  <a:cubicBezTo>
                    <a:pt x="40" y="326"/>
                    <a:pt x="40" y="326"/>
                    <a:pt x="40" y="326"/>
                  </a:cubicBezTo>
                  <a:cubicBezTo>
                    <a:pt x="40" y="326"/>
                    <a:pt x="40" y="326"/>
                    <a:pt x="40" y="326"/>
                  </a:cubicBezTo>
                  <a:cubicBezTo>
                    <a:pt x="39" y="326"/>
                    <a:pt x="39" y="326"/>
                    <a:pt x="39" y="326"/>
                  </a:cubicBezTo>
                  <a:cubicBezTo>
                    <a:pt x="39" y="326"/>
                    <a:pt x="39" y="326"/>
                    <a:pt x="39" y="326"/>
                  </a:cubicBezTo>
                  <a:cubicBezTo>
                    <a:pt x="39" y="326"/>
                    <a:pt x="39" y="326"/>
                    <a:pt x="39" y="326"/>
                  </a:cubicBezTo>
                  <a:cubicBezTo>
                    <a:pt x="39" y="325"/>
                    <a:pt x="39" y="325"/>
                    <a:pt x="39" y="325"/>
                  </a:cubicBezTo>
                  <a:cubicBezTo>
                    <a:pt x="26" y="307"/>
                    <a:pt x="16" y="288"/>
                    <a:pt x="10" y="267"/>
                  </a:cubicBezTo>
                  <a:cubicBezTo>
                    <a:pt x="4" y="247"/>
                    <a:pt x="0" y="225"/>
                    <a:pt x="0" y="203"/>
                  </a:cubicBezTo>
                  <a:cubicBezTo>
                    <a:pt x="0" y="147"/>
                    <a:pt x="21" y="96"/>
                    <a:pt x="55" y="60"/>
                  </a:cubicBezTo>
                  <a:cubicBezTo>
                    <a:pt x="89" y="23"/>
                    <a:pt x="136" y="0"/>
                    <a:pt x="187" y="0"/>
                  </a:cubicBezTo>
                  <a:cubicBezTo>
                    <a:pt x="239" y="0"/>
                    <a:pt x="286" y="23"/>
                    <a:pt x="320" y="60"/>
                  </a:cubicBezTo>
                  <a:cubicBezTo>
                    <a:pt x="354" y="96"/>
                    <a:pt x="375" y="147"/>
                    <a:pt x="375" y="203"/>
                  </a:cubicBezTo>
                  <a:cubicBezTo>
                    <a:pt x="375" y="225"/>
                    <a:pt x="371" y="247"/>
                    <a:pt x="365" y="268"/>
                  </a:cubicBezTo>
                  <a:cubicBezTo>
                    <a:pt x="358" y="288"/>
                    <a:pt x="348" y="308"/>
                    <a:pt x="336" y="326"/>
                  </a:cubicBezTo>
                  <a:cubicBezTo>
                    <a:pt x="336" y="326"/>
                    <a:pt x="336" y="326"/>
                    <a:pt x="336" y="326"/>
                  </a:cubicBezTo>
                  <a:cubicBezTo>
                    <a:pt x="304" y="373"/>
                    <a:pt x="293" y="408"/>
                    <a:pt x="290" y="432"/>
                  </a:cubicBezTo>
                  <a:cubicBezTo>
                    <a:pt x="289" y="435"/>
                    <a:pt x="289" y="438"/>
                    <a:pt x="289" y="441"/>
                  </a:cubicBezTo>
                  <a:cubicBezTo>
                    <a:pt x="281" y="438"/>
                    <a:pt x="273" y="436"/>
                    <a:pt x="264" y="436"/>
                  </a:cubicBezTo>
                  <a:cubicBezTo>
                    <a:pt x="261" y="436"/>
                    <a:pt x="261" y="436"/>
                    <a:pt x="261" y="436"/>
                  </a:cubicBezTo>
                  <a:cubicBezTo>
                    <a:pt x="262" y="433"/>
                    <a:pt x="262" y="431"/>
                    <a:pt x="262" y="428"/>
                  </a:cubicBezTo>
                  <a:cubicBezTo>
                    <a:pt x="266" y="400"/>
                    <a:pt x="278" y="360"/>
                    <a:pt x="313" y="308"/>
                  </a:cubicBezTo>
                  <a:cubicBezTo>
                    <a:pt x="313" y="308"/>
                    <a:pt x="313" y="308"/>
                    <a:pt x="313" y="308"/>
                  </a:cubicBezTo>
                  <a:cubicBezTo>
                    <a:pt x="324" y="292"/>
                    <a:pt x="333" y="276"/>
                    <a:pt x="338" y="258"/>
                  </a:cubicBezTo>
                  <a:cubicBezTo>
                    <a:pt x="344" y="240"/>
                    <a:pt x="347" y="222"/>
                    <a:pt x="347" y="203"/>
                  </a:cubicBezTo>
                  <a:cubicBezTo>
                    <a:pt x="347" y="155"/>
                    <a:pt x="329" y="112"/>
                    <a:pt x="300" y="81"/>
                  </a:cubicBezTo>
                  <a:cubicBezTo>
                    <a:pt x="271" y="50"/>
                    <a:pt x="231" y="31"/>
                    <a:pt x="187" y="31"/>
                  </a:cubicBezTo>
                  <a:cubicBezTo>
                    <a:pt x="144" y="31"/>
                    <a:pt x="104" y="50"/>
                    <a:pt x="75" y="81"/>
                  </a:cubicBezTo>
                  <a:cubicBezTo>
                    <a:pt x="46" y="112"/>
                    <a:pt x="28" y="155"/>
                    <a:pt x="28" y="203"/>
                  </a:cubicBezTo>
                  <a:cubicBezTo>
                    <a:pt x="28" y="222"/>
                    <a:pt x="31" y="240"/>
                    <a:pt x="37" y="258"/>
                  </a:cubicBezTo>
                  <a:cubicBezTo>
                    <a:pt x="42" y="275"/>
                    <a:pt x="50" y="292"/>
                    <a:pt x="61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62" y="308"/>
                    <a:pt x="62" y="308"/>
                    <a:pt x="62" y="308"/>
                  </a:cubicBezTo>
                  <a:cubicBezTo>
                    <a:pt x="87" y="345"/>
                    <a:pt x="100" y="375"/>
                    <a:pt x="107" y="400"/>
                  </a:cubicBezTo>
                  <a:cubicBezTo>
                    <a:pt x="111" y="413"/>
                    <a:pt x="113" y="425"/>
                    <a:pt x="114" y="436"/>
                  </a:cubicBezTo>
                  <a:cubicBezTo>
                    <a:pt x="104" y="436"/>
                    <a:pt x="104" y="436"/>
                    <a:pt x="104" y="436"/>
                  </a:cubicBezTo>
                  <a:cubicBezTo>
                    <a:pt x="98" y="436"/>
                    <a:pt x="92" y="437"/>
                    <a:pt x="87" y="438"/>
                  </a:cubicBezTo>
                  <a:close/>
                  <a:moveTo>
                    <a:pt x="40" y="326"/>
                  </a:moveTo>
                  <a:cubicBezTo>
                    <a:pt x="40" y="326"/>
                    <a:pt x="40" y="326"/>
                    <a:pt x="40" y="326"/>
                  </a:cubicBezTo>
                  <a:cubicBezTo>
                    <a:pt x="40" y="326"/>
                    <a:pt x="40" y="326"/>
                    <a:pt x="40" y="326"/>
                  </a:cubicBezTo>
                  <a:cubicBezTo>
                    <a:pt x="40" y="326"/>
                    <a:pt x="40" y="326"/>
                    <a:pt x="40" y="326"/>
                  </a:cubicBezTo>
                  <a:close/>
                  <a:moveTo>
                    <a:pt x="39" y="326"/>
                  </a:moveTo>
                  <a:cubicBezTo>
                    <a:pt x="40" y="326"/>
                    <a:pt x="40" y="326"/>
                    <a:pt x="40" y="326"/>
                  </a:cubicBezTo>
                  <a:cubicBezTo>
                    <a:pt x="39" y="326"/>
                    <a:pt x="39" y="326"/>
                    <a:pt x="39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064001" y="1547813"/>
              <a:ext cx="203200" cy="79375"/>
            </a:xfrm>
            <a:custGeom>
              <a:avLst/>
              <a:gdLst>
                <a:gd name="T0" fmla="*/ 219 w 248"/>
                <a:gd name="T1" fmla="*/ 54 h 98"/>
                <a:gd name="T2" fmla="*/ 219 w 248"/>
                <a:gd name="T3" fmla="*/ 44 h 98"/>
                <a:gd name="T4" fmla="*/ 215 w 248"/>
                <a:gd name="T5" fmla="*/ 33 h 98"/>
                <a:gd name="T6" fmla="*/ 204 w 248"/>
                <a:gd name="T7" fmla="*/ 29 h 98"/>
                <a:gd name="T8" fmla="*/ 44 w 248"/>
                <a:gd name="T9" fmla="*/ 29 h 98"/>
                <a:gd name="T10" fmla="*/ 33 w 248"/>
                <a:gd name="T11" fmla="*/ 33 h 98"/>
                <a:gd name="T12" fmla="*/ 29 w 248"/>
                <a:gd name="T13" fmla="*/ 44 h 98"/>
                <a:gd name="T14" fmla="*/ 29 w 248"/>
                <a:gd name="T15" fmla="*/ 54 h 98"/>
                <a:gd name="T16" fmla="*/ 33 w 248"/>
                <a:gd name="T17" fmla="*/ 64 h 98"/>
                <a:gd name="T18" fmla="*/ 33 w 248"/>
                <a:gd name="T19" fmla="*/ 64 h 98"/>
                <a:gd name="T20" fmla="*/ 44 w 248"/>
                <a:gd name="T21" fmla="*/ 68 h 98"/>
                <a:gd name="T22" fmla="*/ 204 w 248"/>
                <a:gd name="T23" fmla="*/ 68 h 98"/>
                <a:gd name="T24" fmla="*/ 215 w 248"/>
                <a:gd name="T25" fmla="*/ 64 h 98"/>
                <a:gd name="T26" fmla="*/ 219 w 248"/>
                <a:gd name="T27" fmla="*/ 54 h 98"/>
                <a:gd name="T28" fmla="*/ 248 w 248"/>
                <a:gd name="T29" fmla="*/ 44 h 98"/>
                <a:gd name="T30" fmla="*/ 248 w 248"/>
                <a:gd name="T31" fmla="*/ 54 h 98"/>
                <a:gd name="T32" fmla="*/ 235 w 248"/>
                <a:gd name="T33" fmla="*/ 85 h 98"/>
                <a:gd name="T34" fmla="*/ 204 w 248"/>
                <a:gd name="T35" fmla="*/ 98 h 98"/>
                <a:gd name="T36" fmla="*/ 44 w 248"/>
                <a:gd name="T37" fmla="*/ 98 h 98"/>
                <a:gd name="T38" fmla="*/ 13 w 248"/>
                <a:gd name="T39" fmla="*/ 85 h 98"/>
                <a:gd name="T40" fmla="*/ 12 w 248"/>
                <a:gd name="T41" fmla="*/ 85 h 98"/>
                <a:gd name="T42" fmla="*/ 0 w 248"/>
                <a:gd name="T43" fmla="*/ 54 h 98"/>
                <a:gd name="T44" fmla="*/ 0 w 248"/>
                <a:gd name="T45" fmla="*/ 44 h 98"/>
                <a:gd name="T46" fmla="*/ 12 w 248"/>
                <a:gd name="T47" fmla="*/ 13 h 98"/>
                <a:gd name="T48" fmla="*/ 44 w 248"/>
                <a:gd name="T49" fmla="*/ 0 h 98"/>
                <a:gd name="T50" fmla="*/ 204 w 248"/>
                <a:gd name="T51" fmla="*/ 0 h 98"/>
                <a:gd name="T52" fmla="*/ 235 w 248"/>
                <a:gd name="T53" fmla="*/ 13 h 98"/>
                <a:gd name="T54" fmla="*/ 248 w 248"/>
                <a:gd name="T55" fmla="*/ 4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98">
                  <a:moveTo>
                    <a:pt x="219" y="54"/>
                  </a:moveTo>
                  <a:cubicBezTo>
                    <a:pt x="219" y="44"/>
                    <a:pt x="219" y="44"/>
                    <a:pt x="219" y="44"/>
                  </a:cubicBezTo>
                  <a:cubicBezTo>
                    <a:pt x="219" y="40"/>
                    <a:pt x="217" y="36"/>
                    <a:pt x="215" y="33"/>
                  </a:cubicBezTo>
                  <a:cubicBezTo>
                    <a:pt x="212" y="31"/>
                    <a:pt x="208" y="29"/>
                    <a:pt x="20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39" y="29"/>
                    <a:pt x="36" y="31"/>
                    <a:pt x="33" y="33"/>
                  </a:cubicBezTo>
                  <a:cubicBezTo>
                    <a:pt x="31" y="36"/>
                    <a:pt x="29" y="40"/>
                    <a:pt x="29" y="4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8"/>
                    <a:pt x="31" y="61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6" y="67"/>
                    <a:pt x="39" y="68"/>
                    <a:pt x="44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8" y="68"/>
                    <a:pt x="212" y="67"/>
                    <a:pt x="215" y="64"/>
                  </a:cubicBezTo>
                  <a:cubicBezTo>
                    <a:pt x="217" y="62"/>
                    <a:pt x="219" y="58"/>
                    <a:pt x="219" y="54"/>
                  </a:cubicBezTo>
                  <a:close/>
                  <a:moveTo>
                    <a:pt x="248" y="44"/>
                  </a:moveTo>
                  <a:cubicBezTo>
                    <a:pt x="248" y="54"/>
                    <a:pt x="248" y="54"/>
                    <a:pt x="248" y="54"/>
                  </a:cubicBezTo>
                  <a:cubicBezTo>
                    <a:pt x="248" y="66"/>
                    <a:pt x="243" y="77"/>
                    <a:pt x="235" y="85"/>
                  </a:cubicBezTo>
                  <a:cubicBezTo>
                    <a:pt x="227" y="93"/>
                    <a:pt x="216" y="98"/>
                    <a:pt x="204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31" y="98"/>
                    <a:pt x="20" y="93"/>
                    <a:pt x="13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5" y="77"/>
                    <a:pt x="0" y="66"/>
                    <a:pt x="0" y="5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2"/>
                    <a:pt x="5" y="21"/>
                    <a:pt x="12" y="13"/>
                  </a:cubicBezTo>
                  <a:cubicBezTo>
                    <a:pt x="20" y="5"/>
                    <a:pt x="31" y="0"/>
                    <a:pt x="44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6" y="0"/>
                    <a:pt x="227" y="5"/>
                    <a:pt x="235" y="13"/>
                  </a:cubicBezTo>
                  <a:cubicBezTo>
                    <a:pt x="243" y="21"/>
                    <a:pt x="248" y="32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064001" y="1603376"/>
              <a:ext cx="203200" cy="79375"/>
            </a:xfrm>
            <a:custGeom>
              <a:avLst/>
              <a:gdLst>
                <a:gd name="T0" fmla="*/ 248 w 248"/>
                <a:gd name="T1" fmla="*/ 44 h 98"/>
                <a:gd name="T2" fmla="*/ 248 w 248"/>
                <a:gd name="T3" fmla="*/ 54 h 98"/>
                <a:gd name="T4" fmla="*/ 235 w 248"/>
                <a:gd name="T5" fmla="*/ 86 h 98"/>
                <a:gd name="T6" fmla="*/ 204 w 248"/>
                <a:gd name="T7" fmla="*/ 98 h 98"/>
                <a:gd name="T8" fmla="*/ 44 w 248"/>
                <a:gd name="T9" fmla="*/ 98 h 98"/>
                <a:gd name="T10" fmla="*/ 12 w 248"/>
                <a:gd name="T11" fmla="*/ 85 h 98"/>
                <a:gd name="T12" fmla="*/ 0 w 248"/>
                <a:gd name="T13" fmla="*/ 54 h 98"/>
                <a:gd name="T14" fmla="*/ 0 w 248"/>
                <a:gd name="T15" fmla="*/ 44 h 98"/>
                <a:gd name="T16" fmla="*/ 12 w 248"/>
                <a:gd name="T17" fmla="*/ 13 h 98"/>
                <a:gd name="T18" fmla="*/ 13 w 248"/>
                <a:gd name="T19" fmla="*/ 13 h 98"/>
                <a:gd name="T20" fmla="*/ 44 w 248"/>
                <a:gd name="T21" fmla="*/ 0 h 98"/>
                <a:gd name="T22" fmla="*/ 204 w 248"/>
                <a:gd name="T23" fmla="*/ 0 h 98"/>
                <a:gd name="T24" fmla="*/ 235 w 248"/>
                <a:gd name="T25" fmla="*/ 13 h 98"/>
                <a:gd name="T26" fmla="*/ 248 w 248"/>
                <a:gd name="T27" fmla="*/ 44 h 98"/>
                <a:gd name="T28" fmla="*/ 219 w 248"/>
                <a:gd name="T29" fmla="*/ 54 h 98"/>
                <a:gd name="T30" fmla="*/ 219 w 248"/>
                <a:gd name="T31" fmla="*/ 44 h 98"/>
                <a:gd name="T32" fmla="*/ 215 w 248"/>
                <a:gd name="T33" fmla="*/ 34 h 98"/>
                <a:gd name="T34" fmla="*/ 204 w 248"/>
                <a:gd name="T35" fmla="*/ 30 h 98"/>
                <a:gd name="T36" fmla="*/ 44 w 248"/>
                <a:gd name="T37" fmla="*/ 30 h 98"/>
                <a:gd name="T38" fmla="*/ 33 w 248"/>
                <a:gd name="T39" fmla="*/ 34 h 98"/>
                <a:gd name="T40" fmla="*/ 33 w 248"/>
                <a:gd name="T41" fmla="*/ 34 h 98"/>
                <a:gd name="T42" fmla="*/ 29 w 248"/>
                <a:gd name="T43" fmla="*/ 44 h 98"/>
                <a:gd name="T44" fmla="*/ 29 w 248"/>
                <a:gd name="T45" fmla="*/ 54 h 98"/>
                <a:gd name="T46" fmla="*/ 33 w 248"/>
                <a:gd name="T47" fmla="*/ 65 h 98"/>
                <a:gd name="T48" fmla="*/ 44 w 248"/>
                <a:gd name="T49" fmla="*/ 69 h 98"/>
                <a:gd name="T50" fmla="*/ 204 w 248"/>
                <a:gd name="T51" fmla="*/ 69 h 98"/>
                <a:gd name="T52" fmla="*/ 215 w 248"/>
                <a:gd name="T53" fmla="*/ 65 h 98"/>
                <a:gd name="T54" fmla="*/ 219 w 248"/>
                <a:gd name="T55" fmla="*/ 5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98">
                  <a:moveTo>
                    <a:pt x="248" y="44"/>
                  </a:moveTo>
                  <a:cubicBezTo>
                    <a:pt x="248" y="54"/>
                    <a:pt x="248" y="54"/>
                    <a:pt x="248" y="54"/>
                  </a:cubicBezTo>
                  <a:cubicBezTo>
                    <a:pt x="248" y="67"/>
                    <a:pt x="243" y="78"/>
                    <a:pt x="235" y="86"/>
                  </a:cubicBezTo>
                  <a:cubicBezTo>
                    <a:pt x="227" y="94"/>
                    <a:pt x="216" y="98"/>
                    <a:pt x="204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31" y="98"/>
                    <a:pt x="20" y="93"/>
                    <a:pt x="12" y="85"/>
                  </a:cubicBezTo>
                  <a:cubicBezTo>
                    <a:pt x="5" y="78"/>
                    <a:pt x="0" y="67"/>
                    <a:pt x="0" y="5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2"/>
                    <a:pt x="5" y="21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0" y="5"/>
                    <a:pt x="31" y="0"/>
                    <a:pt x="44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6" y="0"/>
                    <a:pt x="227" y="5"/>
                    <a:pt x="235" y="13"/>
                  </a:cubicBezTo>
                  <a:cubicBezTo>
                    <a:pt x="243" y="21"/>
                    <a:pt x="248" y="32"/>
                    <a:pt x="248" y="44"/>
                  </a:cubicBezTo>
                  <a:close/>
                  <a:moveTo>
                    <a:pt x="219" y="54"/>
                  </a:moveTo>
                  <a:cubicBezTo>
                    <a:pt x="219" y="44"/>
                    <a:pt x="219" y="44"/>
                    <a:pt x="219" y="44"/>
                  </a:cubicBezTo>
                  <a:cubicBezTo>
                    <a:pt x="219" y="40"/>
                    <a:pt x="217" y="37"/>
                    <a:pt x="215" y="34"/>
                  </a:cubicBezTo>
                  <a:cubicBezTo>
                    <a:pt x="212" y="31"/>
                    <a:pt x="208" y="30"/>
                    <a:pt x="20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39" y="30"/>
                    <a:pt x="36" y="31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7"/>
                    <a:pt x="29" y="40"/>
                    <a:pt x="29" y="4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9"/>
                    <a:pt x="31" y="62"/>
                    <a:pt x="33" y="65"/>
                  </a:cubicBezTo>
                  <a:cubicBezTo>
                    <a:pt x="36" y="67"/>
                    <a:pt x="39" y="69"/>
                    <a:pt x="44" y="69"/>
                  </a:cubicBezTo>
                  <a:cubicBezTo>
                    <a:pt x="204" y="69"/>
                    <a:pt x="204" y="69"/>
                    <a:pt x="204" y="69"/>
                  </a:cubicBezTo>
                  <a:cubicBezTo>
                    <a:pt x="208" y="69"/>
                    <a:pt x="212" y="67"/>
                    <a:pt x="215" y="65"/>
                  </a:cubicBezTo>
                  <a:cubicBezTo>
                    <a:pt x="217" y="62"/>
                    <a:pt x="219" y="59"/>
                    <a:pt x="219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稻壳儿春秋广告/盗版必究        原创来源：http://chn.docer.com/works?userid=199329941#!/work_time"/>
            <p:cNvSpPr/>
            <p:nvPr/>
          </p:nvSpPr>
          <p:spPr bwMode="auto">
            <a:xfrm>
              <a:off x="4156076" y="1095376"/>
              <a:ext cx="23813" cy="71438"/>
            </a:xfrm>
            <a:custGeom>
              <a:avLst/>
              <a:gdLst>
                <a:gd name="T0" fmla="*/ 29 w 29"/>
                <a:gd name="T1" fmla="*/ 15 h 88"/>
                <a:gd name="T2" fmla="*/ 14 w 29"/>
                <a:gd name="T3" fmla="*/ 0 h 88"/>
                <a:gd name="T4" fmla="*/ 0 w 29"/>
                <a:gd name="T5" fmla="*/ 15 h 88"/>
                <a:gd name="T6" fmla="*/ 0 w 29"/>
                <a:gd name="T7" fmla="*/ 74 h 88"/>
                <a:gd name="T8" fmla="*/ 14 w 29"/>
                <a:gd name="T9" fmla="*/ 88 h 88"/>
                <a:gd name="T10" fmla="*/ 29 w 29"/>
                <a:gd name="T11" fmla="*/ 74 h 88"/>
                <a:gd name="T12" fmla="*/ 29 w 29"/>
                <a:gd name="T13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8">
                  <a:moveTo>
                    <a:pt x="29" y="15"/>
                  </a:moveTo>
                  <a:cubicBezTo>
                    <a:pt x="29" y="7"/>
                    <a:pt x="23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2"/>
                    <a:pt x="6" y="88"/>
                    <a:pt x="14" y="88"/>
                  </a:cubicBezTo>
                  <a:cubicBezTo>
                    <a:pt x="23" y="88"/>
                    <a:pt x="29" y="82"/>
                    <a:pt x="29" y="74"/>
                  </a:cubicBezTo>
                  <a:lnTo>
                    <a:pt x="2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稻壳儿春秋广告/盗版必究        原创来源：http://chn.docer.com/works?userid=199329941#!/work_time"/>
            <p:cNvSpPr/>
            <p:nvPr/>
          </p:nvSpPr>
          <p:spPr bwMode="auto">
            <a:xfrm>
              <a:off x="3986213" y="1157288"/>
              <a:ext cx="53975" cy="66675"/>
            </a:xfrm>
            <a:custGeom>
              <a:avLst/>
              <a:gdLst>
                <a:gd name="T0" fmla="*/ 28 w 67"/>
                <a:gd name="T1" fmla="*/ 8 h 81"/>
                <a:gd name="T2" fmla="*/ 8 w 67"/>
                <a:gd name="T3" fmla="*/ 5 h 81"/>
                <a:gd name="T4" fmla="*/ 4 w 67"/>
                <a:gd name="T5" fmla="*/ 25 h 81"/>
                <a:gd name="T6" fmla="*/ 39 w 67"/>
                <a:gd name="T7" fmla="*/ 73 h 81"/>
                <a:gd name="T8" fmla="*/ 59 w 67"/>
                <a:gd name="T9" fmla="*/ 76 h 81"/>
                <a:gd name="T10" fmla="*/ 62 w 67"/>
                <a:gd name="T11" fmla="*/ 56 h 81"/>
                <a:gd name="T12" fmla="*/ 28 w 67"/>
                <a:gd name="T13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81">
                  <a:moveTo>
                    <a:pt x="28" y="8"/>
                  </a:moveTo>
                  <a:cubicBezTo>
                    <a:pt x="23" y="1"/>
                    <a:pt x="14" y="0"/>
                    <a:pt x="8" y="5"/>
                  </a:cubicBezTo>
                  <a:cubicBezTo>
                    <a:pt x="1" y="9"/>
                    <a:pt x="0" y="19"/>
                    <a:pt x="4" y="25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79"/>
                    <a:pt x="53" y="81"/>
                    <a:pt x="59" y="76"/>
                  </a:cubicBezTo>
                  <a:cubicBezTo>
                    <a:pt x="66" y="71"/>
                    <a:pt x="67" y="62"/>
                    <a:pt x="62" y="56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稻壳儿春秋广告/盗版必究        原创来源：http://chn.docer.com/works?userid=199329941#!/work_time"/>
            <p:cNvSpPr/>
            <p:nvPr/>
          </p:nvSpPr>
          <p:spPr bwMode="auto">
            <a:xfrm>
              <a:off x="4281488" y="1157288"/>
              <a:ext cx="55563" cy="66675"/>
            </a:xfrm>
            <a:custGeom>
              <a:avLst/>
              <a:gdLst>
                <a:gd name="T0" fmla="*/ 63 w 68"/>
                <a:gd name="T1" fmla="*/ 25 h 81"/>
                <a:gd name="T2" fmla="*/ 60 w 68"/>
                <a:gd name="T3" fmla="*/ 5 h 81"/>
                <a:gd name="T4" fmla="*/ 39 w 68"/>
                <a:gd name="T5" fmla="*/ 8 h 81"/>
                <a:gd name="T6" fmla="*/ 5 w 68"/>
                <a:gd name="T7" fmla="*/ 56 h 81"/>
                <a:gd name="T8" fmla="*/ 8 w 68"/>
                <a:gd name="T9" fmla="*/ 76 h 81"/>
                <a:gd name="T10" fmla="*/ 29 w 68"/>
                <a:gd name="T11" fmla="*/ 73 h 81"/>
                <a:gd name="T12" fmla="*/ 63 w 68"/>
                <a:gd name="T13" fmla="*/ 2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81">
                  <a:moveTo>
                    <a:pt x="63" y="25"/>
                  </a:moveTo>
                  <a:cubicBezTo>
                    <a:pt x="68" y="19"/>
                    <a:pt x="66" y="9"/>
                    <a:pt x="60" y="5"/>
                  </a:cubicBezTo>
                  <a:cubicBezTo>
                    <a:pt x="53" y="0"/>
                    <a:pt x="44" y="1"/>
                    <a:pt x="39" y="8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0" y="62"/>
                    <a:pt x="2" y="71"/>
                    <a:pt x="8" y="76"/>
                  </a:cubicBezTo>
                  <a:cubicBezTo>
                    <a:pt x="15" y="81"/>
                    <a:pt x="24" y="79"/>
                    <a:pt x="29" y="73"/>
                  </a:cubicBezTo>
                  <a:lnTo>
                    <a:pt x="63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8" name="稻壳儿春秋广告/盗版必究        原创来源：http://chn.docer.com/works?userid=199329941#!/work_time"/>
          <p:cNvGrpSpPr/>
          <p:nvPr/>
        </p:nvGrpSpPr>
        <p:grpSpPr>
          <a:xfrm>
            <a:off x="5792393" y="860079"/>
            <a:ext cx="408604" cy="628102"/>
            <a:chOff x="4870451" y="1093788"/>
            <a:chExt cx="384175" cy="590550"/>
          </a:xfrm>
          <a:solidFill>
            <a:schemeClr val="tx1"/>
          </a:solidFill>
        </p:grpSpPr>
        <p:sp>
          <p:nvSpPr>
            <p:cNvPr id="66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870451" y="1093788"/>
              <a:ext cx="384175" cy="590550"/>
            </a:xfrm>
            <a:custGeom>
              <a:avLst/>
              <a:gdLst>
                <a:gd name="T0" fmla="*/ 223 w 470"/>
                <a:gd name="T1" fmla="*/ 532 h 722"/>
                <a:gd name="T2" fmla="*/ 273 w 470"/>
                <a:gd name="T3" fmla="*/ 495 h 722"/>
                <a:gd name="T4" fmla="*/ 287 w 470"/>
                <a:gd name="T5" fmla="*/ 500 h 722"/>
                <a:gd name="T6" fmla="*/ 273 w 470"/>
                <a:gd name="T7" fmla="*/ 495 h 722"/>
                <a:gd name="T8" fmla="*/ 273 w 470"/>
                <a:gd name="T9" fmla="*/ 494 h 722"/>
                <a:gd name="T10" fmla="*/ 274 w 470"/>
                <a:gd name="T11" fmla="*/ 488 h 722"/>
                <a:gd name="T12" fmla="*/ 273 w 470"/>
                <a:gd name="T13" fmla="*/ 479 h 722"/>
                <a:gd name="T14" fmla="*/ 273 w 470"/>
                <a:gd name="T15" fmla="*/ 479 h 722"/>
                <a:gd name="T16" fmla="*/ 283 w 470"/>
                <a:gd name="T17" fmla="*/ 461 h 722"/>
                <a:gd name="T18" fmla="*/ 290 w 470"/>
                <a:gd name="T19" fmla="*/ 461 h 722"/>
                <a:gd name="T20" fmla="*/ 303 w 470"/>
                <a:gd name="T21" fmla="*/ 463 h 722"/>
                <a:gd name="T22" fmla="*/ 429 w 470"/>
                <a:gd name="T23" fmla="*/ 57 h 722"/>
                <a:gd name="T24" fmla="*/ 166 w 470"/>
                <a:gd name="T25" fmla="*/ 360 h 722"/>
                <a:gd name="T26" fmla="*/ 154 w 470"/>
                <a:gd name="T27" fmla="*/ 369 h 722"/>
                <a:gd name="T28" fmla="*/ 166 w 470"/>
                <a:gd name="T29" fmla="*/ 360 h 722"/>
                <a:gd name="T30" fmla="*/ 163 w 470"/>
                <a:gd name="T31" fmla="*/ 380 h 722"/>
                <a:gd name="T32" fmla="*/ 154 w 470"/>
                <a:gd name="T33" fmla="*/ 383 h 722"/>
                <a:gd name="T34" fmla="*/ 118 w 470"/>
                <a:gd name="T35" fmla="*/ 408 h 722"/>
                <a:gd name="T36" fmla="*/ 106 w 470"/>
                <a:gd name="T37" fmla="*/ 436 h 722"/>
                <a:gd name="T38" fmla="*/ 103 w 470"/>
                <a:gd name="T39" fmla="*/ 469 h 722"/>
                <a:gd name="T40" fmla="*/ 223 w 470"/>
                <a:gd name="T41" fmla="*/ 532 h 722"/>
                <a:gd name="T42" fmla="*/ 230 w 470"/>
                <a:gd name="T43" fmla="*/ 560 h 722"/>
                <a:gd name="T44" fmla="*/ 131 w 470"/>
                <a:gd name="T45" fmla="*/ 560 h 722"/>
                <a:gd name="T46" fmla="*/ 104 w 470"/>
                <a:gd name="T47" fmla="*/ 600 h 722"/>
                <a:gd name="T48" fmla="*/ 28 w 470"/>
                <a:gd name="T49" fmla="*/ 714 h 722"/>
                <a:gd name="T50" fmla="*/ 8 w 470"/>
                <a:gd name="T51" fmla="*/ 718 h 722"/>
                <a:gd name="T52" fmla="*/ 4 w 470"/>
                <a:gd name="T53" fmla="*/ 698 h 722"/>
                <a:gd name="T54" fmla="*/ 81 w 470"/>
                <a:gd name="T55" fmla="*/ 584 h 722"/>
                <a:gd name="T56" fmla="*/ 106 w 470"/>
                <a:gd name="T57" fmla="*/ 546 h 722"/>
                <a:gd name="T58" fmla="*/ 74 w 470"/>
                <a:gd name="T59" fmla="*/ 470 h 722"/>
                <a:gd name="T60" fmla="*/ 79 w 470"/>
                <a:gd name="T61" fmla="*/ 429 h 722"/>
                <a:gd name="T62" fmla="*/ 94 w 470"/>
                <a:gd name="T63" fmla="*/ 393 h 722"/>
                <a:gd name="T64" fmla="*/ 137 w 470"/>
                <a:gd name="T65" fmla="*/ 357 h 722"/>
                <a:gd name="T66" fmla="*/ 417 w 470"/>
                <a:gd name="T67" fmla="*/ 30 h 722"/>
                <a:gd name="T68" fmla="*/ 444 w 470"/>
                <a:gd name="T69" fmla="*/ 6 h 722"/>
                <a:gd name="T70" fmla="*/ 458 w 470"/>
                <a:gd name="T71" fmla="*/ 2 h 722"/>
                <a:gd name="T72" fmla="*/ 468 w 470"/>
                <a:gd name="T73" fmla="*/ 19 h 722"/>
                <a:gd name="T74" fmla="*/ 468 w 470"/>
                <a:gd name="T75" fmla="*/ 19 h 722"/>
                <a:gd name="T76" fmla="*/ 463 w 470"/>
                <a:gd name="T77" fmla="*/ 39 h 722"/>
                <a:gd name="T78" fmla="*/ 315 w 470"/>
                <a:gd name="T79" fmla="*/ 487 h 722"/>
                <a:gd name="T80" fmla="*/ 303 w 470"/>
                <a:gd name="T81" fmla="*/ 492 h 722"/>
                <a:gd name="T82" fmla="*/ 300 w 470"/>
                <a:gd name="T83" fmla="*/ 504 h 722"/>
                <a:gd name="T84" fmla="*/ 300 w 470"/>
                <a:gd name="T85" fmla="*/ 505 h 722"/>
                <a:gd name="T86" fmla="*/ 300 w 470"/>
                <a:gd name="T87" fmla="*/ 505 h 722"/>
                <a:gd name="T88" fmla="*/ 230 w 470"/>
                <a:gd name="T89" fmla="*/ 5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0" h="722">
                  <a:moveTo>
                    <a:pt x="223" y="532"/>
                  </a:moveTo>
                  <a:cubicBezTo>
                    <a:pt x="246" y="526"/>
                    <a:pt x="266" y="514"/>
                    <a:pt x="273" y="495"/>
                  </a:cubicBezTo>
                  <a:cubicBezTo>
                    <a:pt x="287" y="500"/>
                    <a:pt x="287" y="500"/>
                    <a:pt x="287" y="500"/>
                  </a:cubicBezTo>
                  <a:cubicBezTo>
                    <a:pt x="273" y="495"/>
                    <a:pt x="273" y="495"/>
                    <a:pt x="273" y="495"/>
                  </a:cubicBezTo>
                  <a:cubicBezTo>
                    <a:pt x="273" y="494"/>
                    <a:pt x="273" y="494"/>
                    <a:pt x="273" y="494"/>
                  </a:cubicBezTo>
                  <a:cubicBezTo>
                    <a:pt x="274" y="492"/>
                    <a:pt x="274" y="490"/>
                    <a:pt x="274" y="488"/>
                  </a:cubicBezTo>
                  <a:cubicBezTo>
                    <a:pt x="274" y="484"/>
                    <a:pt x="274" y="481"/>
                    <a:pt x="273" y="479"/>
                  </a:cubicBezTo>
                  <a:cubicBezTo>
                    <a:pt x="273" y="479"/>
                    <a:pt x="273" y="479"/>
                    <a:pt x="273" y="479"/>
                  </a:cubicBezTo>
                  <a:cubicBezTo>
                    <a:pt x="271" y="471"/>
                    <a:pt x="275" y="463"/>
                    <a:pt x="283" y="461"/>
                  </a:cubicBezTo>
                  <a:cubicBezTo>
                    <a:pt x="285" y="460"/>
                    <a:pt x="288" y="460"/>
                    <a:pt x="290" y="461"/>
                  </a:cubicBezTo>
                  <a:cubicBezTo>
                    <a:pt x="303" y="463"/>
                    <a:pt x="303" y="463"/>
                    <a:pt x="303" y="463"/>
                  </a:cubicBezTo>
                  <a:cubicBezTo>
                    <a:pt x="328" y="447"/>
                    <a:pt x="398" y="178"/>
                    <a:pt x="429" y="57"/>
                  </a:cubicBezTo>
                  <a:cubicBezTo>
                    <a:pt x="337" y="138"/>
                    <a:pt x="137" y="317"/>
                    <a:pt x="166" y="360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66" y="360"/>
                    <a:pt x="166" y="360"/>
                    <a:pt x="166" y="360"/>
                  </a:cubicBezTo>
                  <a:cubicBezTo>
                    <a:pt x="171" y="367"/>
                    <a:pt x="169" y="376"/>
                    <a:pt x="163" y="380"/>
                  </a:cubicBezTo>
                  <a:cubicBezTo>
                    <a:pt x="160" y="382"/>
                    <a:pt x="157" y="383"/>
                    <a:pt x="154" y="383"/>
                  </a:cubicBezTo>
                  <a:cubicBezTo>
                    <a:pt x="140" y="384"/>
                    <a:pt x="127" y="394"/>
                    <a:pt x="118" y="408"/>
                  </a:cubicBezTo>
                  <a:cubicBezTo>
                    <a:pt x="113" y="416"/>
                    <a:pt x="109" y="426"/>
                    <a:pt x="106" y="436"/>
                  </a:cubicBezTo>
                  <a:cubicBezTo>
                    <a:pt x="104" y="447"/>
                    <a:pt x="102" y="458"/>
                    <a:pt x="103" y="469"/>
                  </a:cubicBezTo>
                  <a:cubicBezTo>
                    <a:pt x="105" y="541"/>
                    <a:pt x="163" y="548"/>
                    <a:pt x="223" y="532"/>
                  </a:cubicBezTo>
                  <a:close/>
                  <a:moveTo>
                    <a:pt x="230" y="560"/>
                  </a:moveTo>
                  <a:cubicBezTo>
                    <a:pt x="198" y="569"/>
                    <a:pt x="161" y="568"/>
                    <a:pt x="131" y="560"/>
                  </a:cubicBezTo>
                  <a:cubicBezTo>
                    <a:pt x="124" y="571"/>
                    <a:pt x="115" y="585"/>
                    <a:pt x="104" y="600"/>
                  </a:cubicBezTo>
                  <a:cubicBezTo>
                    <a:pt x="84" y="632"/>
                    <a:pt x="58" y="671"/>
                    <a:pt x="28" y="714"/>
                  </a:cubicBezTo>
                  <a:cubicBezTo>
                    <a:pt x="23" y="721"/>
                    <a:pt x="14" y="722"/>
                    <a:pt x="8" y="718"/>
                  </a:cubicBezTo>
                  <a:cubicBezTo>
                    <a:pt x="1" y="713"/>
                    <a:pt x="0" y="704"/>
                    <a:pt x="4" y="698"/>
                  </a:cubicBezTo>
                  <a:cubicBezTo>
                    <a:pt x="35" y="654"/>
                    <a:pt x="60" y="615"/>
                    <a:pt x="81" y="584"/>
                  </a:cubicBezTo>
                  <a:cubicBezTo>
                    <a:pt x="90" y="570"/>
                    <a:pt x="99" y="557"/>
                    <a:pt x="106" y="546"/>
                  </a:cubicBezTo>
                  <a:cubicBezTo>
                    <a:pt x="85" y="526"/>
                    <a:pt x="75" y="498"/>
                    <a:pt x="74" y="470"/>
                  </a:cubicBezTo>
                  <a:cubicBezTo>
                    <a:pt x="74" y="456"/>
                    <a:pt x="75" y="442"/>
                    <a:pt x="79" y="429"/>
                  </a:cubicBezTo>
                  <a:cubicBezTo>
                    <a:pt x="82" y="416"/>
                    <a:pt x="87" y="403"/>
                    <a:pt x="94" y="393"/>
                  </a:cubicBezTo>
                  <a:cubicBezTo>
                    <a:pt x="105" y="376"/>
                    <a:pt x="119" y="363"/>
                    <a:pt x="137" y="357"/>
                  </a:cubicBezTo>
                  <a:cubicBezTo>
                    <a:pt x="135" y="278"/>
                    <a:pt x="332" y="105"/>
                    <a:pt x="417" y="30"/>
                  </a:cubicBezTo>
                  <a:cubicBezTo>
                    <a:pt x="429" y="19"/>
                    <a:pt x="438" y="11"/>
                    <a:pt x="444" y="6"/>
                  </a:cubicBezTo>
                  <a:cubicBezTo>
                    <a:pt x="448" y="2"/>
                    <a:pt x="453" y="0"/>
                    <a:pt x="458" y="2"/>
                  </a:cubicBezTo>
                  <a:cubicBezTo>
                    <a:pt x="466" y="4"/>
                    <a:pt x="470" y="11"/>
                    <a:pt x="468" y="19"/>
                  </a:cubicBezTo>
                  <a:cubicBezTo>
                    <a:pt x="468" y="19"/>
                    <a:pt x="468" y="19"/>
                    <a:pt x="468" y="19"/>
                  </a:cubicBezTo>
                  <a:cubicBezTo>
                    <a:pt x="464" y="35"/>
                    <a:pt x="468" y="19"/>
                    <a:pt x="463" y="39"/>
                  </a:cubicBezTo>
                  <a:cubicBezTo>
                    <a:pt x="437" y="141"/>
                    <a:pt x="361" y="442"/>
                    <a:pt x="315" y="487"/>
                  </a:cubicBezTo>
                  <a:cubicBezTo>
                    <a:pt x="312" y="490"/>
                    <a:pt x="308" y="492"/>
                    <a:pt x="303" y="492"/>
                  </a:cubicBezTo>
                  <a:cubicBezTo>
                    <a:pt x="302" y="496"/>
                    <a:pt x="302" y="500"/>
                    <a:pt x="300" y="504"/>
                  </a:cubicBezTo>
                  <a:cubicBezTo>
                    <a:pt x="300" y="504"/>
                    <a:pt x="300" y="504"/>
                    <a:pt x="300" y="505"/>
                  </a:cubicBezTo>
                  <a:cubicBezTo>
                    <a:pt x="300" y="505"/>
                    <a:pt x="300" y="505"/>
                    <a:pt x="300" y="505"/>
                  </a:cubicBezTo>
                  <a:cubicBezTo>
                    <a:pt x="289" y="534"/>
                    <a:pt x="262" y="552"/>
                    <a:pt x="230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稻壳儿春秋广告/盗版必究        原创来源：http://chn.docer.com/works?userid=199329941#!/work_time"/>
            <p:cNvSpPr/>
            <p:nvPr/>
          </p:nvSpPr>
          <p:spPr bwMode="auto">
            <a:xfrm>
              <a:off x="5022851" y="1241426"/>
              <a:ext cx="141288" cy="223838"/>
            </a:xfrm>
            <a:custGeom>
              <a:avLst/>
              <a:gdLst>
                <a:gd name="T0" fmla="*/ 169 w 173"/>
                <a:gd name="T1" fmla="*/ 23 h 274"/>
                <a:gd name="T2" fmla="*/ 164 w 173"/>
                <a:gd name="T3" fmla="*/ 4 h 274"/>
                <a:gd name="T4" fmla="*/ 144 w 173"/>
                <a:gd name="T5" fmla="*/ 9 h 274"/>
                <a:gd name="T6" fmla="*/ 4 w 173"/>
                <a:gd name="T7" fmla="*/ 250 h 274"/>
                <a:gd name="T8" fmla="*/ 9 w 173"/>
                <a:gd name="T9" fmla="*/ 270 h 274"/>
                <a:gd name="T10" fmla="*/ 29 w 173"/>
                <a:gd name="T11" fmla="*/ 265 h 274"/>
                <a:gd name="T12" fmla="*/ 169 w 173"/>
                <a:gd name="T13" fmla="*/ 2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74">
                  <a:moveTo>
                    <a:pt x="169" y="23"/>
                  </a:moveTo>
                  <a:cubicBezTo>
                    <a:pt x="173" y="17"/>
                    <a:pt x="170" y="8"/>
                    <a:pt x="164" y="4"/>
                  </a:cubicBezTo>
                  <a:cubicBezTo>
                    <a:pt x="157" y="0"/>
                    <a:pt x="148" y="2"/>
                    <a:pt x="144" y="9"/>
                  </a:cubicBezTo>
                  <a:cubicBezTo>
                    <a:pt x="4" y="250"/>
                    <a:pt x="4" y="250"/>
                    <a:pt x="4" y="250"/>
                  </a:cubicBezTo>
                  <a:cubicBezTo>
                    <a:pt x="0" y="257"/>
                    <a:pt x="2" y="266"/>
                    <a:pt x="9" y="270"/>
                  </a:cubicBezTo>
                  <a:cubicBezTo>
                    <a:pt x="16" y="274"/>
                    <a:pt x="25" y="271"/>
                    <a:pt x="29" y="265"/>
                  </a:cubicBezTo>
                  <a:lnTo>
                    <a:pt x="16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9" name="稻壳儿春秋广告/盗版必究        原创来源：http://chn.docer.com/works?userid=199329941#!/work_time"/>
          <p:cNvGrpSpPr/>
          <p:nvPr/>
        </p:nvGrpSpPr>
        <p:grpSpPr>
          <a:xfrm>
            <a:off x="1932607" y="1945750"/>
            <a:ext cx="455880" cy="626414"/>
            <a:chOff x="1241426" y="2114551"/>
            <a:chExt cx="428625" cy="588963"/>
          </a:xfrm>
          <a:solidFill>
            <a:schemeClr val="tx1"/>
          </a:solidFill>
        </p:grpSpPr>
        <p:sp>
          <p:nvSpPr>
            <p:cNvPr id="65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241426" y="2114551"/>
              <a:ext cx="428625" cy="588963"/>
            </a:xfrm>
            <a:custGeom>
              <a:avLst/>
              <a:gdLst>
                <a:gd name="T0" fmla="*/ 7 w 270"/>
                <a:gd name="T1" fmla="*/ 0 h 371"/>
                <a:gd name="T2" fmla="*/ 209 w 270"/>
                <a:gd name="T3" fmla="*/ 0 h 371"/>
                <a:gd name="T4" fmla="*/ 216 w 270"/>
                <a:gd name="T5" fmla="*/ 0 h 371"/>
                <a:gd name="T6" fmla="*/ 216 w 270"/>
                <a:gd name="T7" fmla="*/ 8 h 371"/>
                <a:gd name="T8" fmla="*/ 216 w 270"/>
                <a:gd name="T9" fmla="*/ 54 h 371"/>
                <a:gd name="T10" fmla="*/ 263 w 270"/>
                <a:gd name="T11" fmla="*/ 54 h 371"/>
                <a:gd name="T12" fmla="*/ 270 w 270"/>
                <a:gd name="T13" fmla="*/ 54 h 371"/>
                <a:gd name="T14" fmla="*/ 270 w 270"/>
                <a:gd name="T15" fmla="*/ 62 h 371"/>
                <a:gd name="T16" fmla="*/ 270 w 270"/>
                <a:gd name="T17" fmla="*/ 364 h 371"/>
                <a:gd name="T18" fmla="*/ 270 w 270"/>
                <a:gd name="T19" fmla="*/ 371 h 371"/>
                <a:gd name="T20" fmla="*/ 263 w 270"/>
                <a:gd name="T21" fmla="*/ 371 h 371"/>
                <a:gd name="T22" fmla="*/ 7 w 270"/>
                <a:gd name="T23" fmla="*/ 371 h 371"/>
                <a:gd name="T24" fmla="*/ 0 w 270"/>
                <a:gd name="T25" fmla="*/ 371 h 371"/>
                <a:gd name="T26" fmla="*/ 0 w 270"/>
                <a:gd name="T27" fmla="*/ 364 h 371"/>
                <a:gd name="T28" fmla="*/ 0 w 270"/>
                <a:gd name="T29" fmla="*/ 8 h 371"/>
                <a:gd name="T30" fmla="*/ 0 w 270"/>
                <a:gd name="T31" fmla="*/ 0 h 371"/>
                <a:gd name="T32" fmla="*/ 7 w 270"/>
                <a:gd name="T33" fmla="*/ 0 h 371"/>
                <a:gd name="T34" fmla="*/ 7 w 270"/>
                <a:gd name="T35" fmla="*/ 0 h 371"/>
                <a:gd name="T36" fmla="*/ 201 w 270"/>
                <a:gd name="T37" fmla="*/ 15 h 371"/>
                <a:gd name="T38" fmla="*/ 15 w 270"/>
                <a:gd name="T39" fmla="*/ 15 h 371"/>
                <a:gd name="T40" fmla="*/ 15 w 270"/>
                <a:gd name="T41" fmla="*/ 356 h 371"/>
                <a:gd name="T42" fmla="*/ 255 w 270"/>
                <a:gd name="T43" fmla="*/ 356 h 371"/>
                <a:gd name="T44" fmla="*/ 255 w 270"/>
                <a:gd name="T45" fmla="*/ 69 h 371"/>
                <a:gd name="T46" fmla="*/ 209 w 270"/>
                <a:gd name="T47" fmla="*/ 69 h 371"/>
                <a:gd name="T48" fmla="*/ 201 w 270"/>
                <a:gd name="T49" fmla="*/ 69 h 371"/>
                <a:gd name="T50" fmla="*/ 201 w 270"/>
                <a:gd name="T51" fmla="*/ 62 h 371"/>
                <a:gd name="T52" fmla="*/ 201 w 270"/>
                <a:gd name="T53" fmla="*/ 15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371">
                  <a:moveTo>
                    <a:pt x="7" y="0"/>
                  </a:moveTo>
                  <a:lnTo>
                    <a:pt x="209" y="0"/>
                  </a:lnTo>
                  <a:lnTo>
                    <a:pt x="216" y="0"/>
                  </a:lnTo>
                  <a:lnTo>
                    <a:pt x="216" y="8"/>
                  </a:lnTo>
                  <a:lnTo>
                    <a:pt x="216" y="54"/>
                  </a:lnTo>
                  <a:lnTo>
                    <a:pt x="263" y="54"/>
                  </a:lnTo>
                  <a:lnTo>
                    <a:pt x="270" y="54"/>
                  </a:lnTo>
                  <a:lnTo>
                    <a:pt x="270" y="62"/>
                  </a:lnTo>
                  <a:lnTo>
                    <a:pt x="270" y="364"/>
                  </a:lnTo>
                  <a:lnTo>
                    <a:pt x="270" y="371"/>
                  </a:lnTo>
                  <a:lnTo>
                    <a:pt x="263" y="371"/>
                  </a:lnTo>
                  <a:lnTo>
                    <a:pt x="7" y="371"/>
                  </a:lnTo>
                  <a:lnTo>
                    <a:pt x="0" y="371"/>
                  </a:lnTo>
                  <a:lnTo>
                    <a:pt x="0" y="364"/>
                  </a:lnTo>
                  <a:lnTo>
                    <a:pt x="0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201" y="15"/>
                  </a:moveTo>
                  <a:lnTo>
                    <a:pt x="15" y="15"/>
                  </a:lnTo>
                  <a:lnTo>
                    <a:pt x="15" y="356"/>
                  </a:lnTo>
                  <a:lnTo>
                    <a:pt x="255" y="356"/>
                  </a:lnTo>
                  <a:lnTo>
                    <a:pt x="255" y="69"/>
                  </a:lnTo>
                  <a:lnTo>
                    <a:pt x="209" y="69"/>
                  </a:lnTo>
                  <a:lnTo>
                    <a:pt x="201" y="69"/>
                  </a:lnTo>
                  <a:lnTo>
                    <a:pt x="201" y="62"/>
                  </a:lnTo>
                  <a:lnTo>
                    <a:pt x="20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稻壳儿春秋广告/盗版必究        原创来源：http://chn.docer.com/works?userid=199329941#!/work_time"/>
            <p:cNvSpPr/>
            <p:nvPr/>
          </p:nvSpPr>
          <p:spPr bwMode="auto">
            <a:xfrm>
              <a:off x="1566863" y="2114551"/>
              <a:ext cx="103188" cy="103188"/>
            </a:xfrm>
            <a:custGeom>
              <a:avLst/>
              <a:gdLst>
                <a:gd name="T0" fmla="*/ 11 w 65"/>
                <a:gd name="T1" fmla="*/ 0 h 65"/>
                <a:gd name="T2" fmla="*/ 65 w 65"/>
                <a:gd name="T3" fmla="*/ 54 h 65"/>
                <a:gd name="T4" fmla="*/ 55 w 65"/>
                <a:gd name="T5" fmla="*/ 65 h 65"/>
                <a:gd name="T6" fmla="*/ 0 w 65"/>
                <a:gd name="T7" fmla="*/ 11 h 65"/>
                <a:gd name="T8" fmla="*/ 11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1" y="0"/>
                  </a:moveTo>
                  <a:lnTo>
                    <a:pt x="65" y="54"/>
                  </a:lnTo>
                  <a:lnTo>
                    <a:pt x="55" y="65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323976" y="2320926"/>
              <a:ext cx="168275" cy="177800"/>
            </a:xfrm>
            <a:custGeom>
              <a:avLst/>
              <a:gdLst>
                <a:gd name="T0" fmla="*/ 0 w 204"/>
                <a:gd name="T1" fmla="*/ 218 h 218"/>
                <a:gd name="T2" fmla="*/ 84 w 204"/>
                <a:gd name="T3" fmla="*/ 0 h 218"/>
                <a:gd name="T4" fmla="*/ 115 w 204"/>
                <a:gd name="T5" fmla="*/ 0 h 218"/>
                <a:gd name="T6" fmla="*/ 204 w 204"/>
                <a:gd name="T7" fmla="*/ 218 h 218"/>
                <a:gd name="T8" fmla="*/ 171 w 204"/>
                <a:gd name="T9" fmla="*/ 218 h 218"/>
                <a:gd name="T10" fmla="*/ 146 w 204"/>
                <a:gd name="T11" fmla="*/ 152 h 218"/>
                <a:gd name="T12" fmla="*/ 54 w 204"/>
                <a:gd name="T13" fmla="*/ 152 h 218"/>
                <a:gd name="T14" fmla="*/ 31 w 204"/>
                <a:gd name="T15" fmla="*/ 218 h 218"/>
                <a:gd name="T16" fmla="*/ 0 w 204"/>
                <a:gd name="T17" fmla="*/ 218 h 218"/>
                <a:gd name="T18" fmla="*/ 63 w 204"/>
                <a:gd name="T19" fmla="*/ 128 h 218"/>
                <a:gd name="T20" fmla="*/ 137 w 204"/>
                <a:gd name="T21" fmla="*/ 128 h 218"/>
                <a:gd name="T22" fmla="*/ 114 w 204"/>
                <a:gd name="T23" fmla="*/ 68 h 218"/>
                <a:gd name="T24" fmla="*/ 99 w 204"/>
                <a:gd name="T25" fmla="*/ 23 h 218"/>
                <a:gd name="T26" fmla="*/ 87 w 204"/>
                <a:gd name="T27" fmla="*/ 64 h 218"/>
                <a:gd name="T28" fmla="*/ 63 w 204"/>
                <a:gd name="T29" fmla="*/ 12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18">
                  <a:moveTo>
                    <a:pt x="0" y="218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204" y="218"/>
                    <a:pt x="204" y="218"/>
                    <a:pt x="204" y="218"/>
                  </a:cubicBezTo>
                  <a:cubicBezTo>
                    <a:pt x="171" y="218"/>
                    <a:pt x="171" y="218"/>
                    <a:pt x="171" y="218"/>
                  </a:cubicBezTo>
                  <a:cubicBezTo>
                    <a:pt x="146" y="152"/>
                    <a:pt x="146" y="152"/>
                    <a:pt x="146" y="152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31" y="218"/>
                    <a:pt x="31" y="218"/>
                    <a:pt x="31" y="218"/>
                  </a:cubicBezTo>
                  <a:cubicBezTo>
                    <a:pt x="0" y="218"/>
                    <a:pt x="0" y="218"/>
                    <a:pt x="0" y="218"/>
                  </a:cubicBezTo>
                  <a:close/>
                  <a:moveTo>
                    <a:pt x="63" y="128"/>
                  </a:moveTo>
                  <a:cubicBezTo>
                    <a:pt x="137" y="128"/>
                    <a:pt x="137" y="128"/>
                    <a:pt x="137" y="128"/>
                  </a:cubicBezTo>
                  <a:cubicBezTo>
                    <a:pt x="114" y="68"/>
                    <a:pt x="114" y="68"/>
                    <a:pt x="114" y="68"/>
                  </a:cubicBezTo>
                  <a:cubicBezTo>
                    <a:pt x="107" y="50"/>
                    <a:pt x="102" y="34"/>
                    <a:pt x="99" y="23"/>
                  </a:cubicBezTo>
                  <a:cubicBezTo>
                    <a:pt x="96" y="37"/>
                    <a:pt x="92" y="50"/>
                    <a:pt x="87" y="64"/>
                  </a:cubicBezTo>
                  <a:lnTo>
                    <a:pt x="63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稻壳儿春秋广告/盗版必究        原创来源：http://chn.docer.com/works?userid=199329941#!/work_time"/>
            <p:cNvSpPr/>
            <p:nvPr/>
          </p:nvSpPr>
          <p:spPr bwMode="auto">
            <a:xfrm>
              <a:off x="1468438" y="2325688"/>
              <a:ext cx="117475" cy="117475"/>
            </a:xfrm>
            <a:custGeom>
              <a:avLst/>
              <a:gdLst>
                <a:gd name="T0" fmla="*/ 31 w 74"/>
                <a:gd name="T1" fmla="*/ 74 h 74"/>
                <a:gd name="T2" fmla="*/ 31 w 74"/>
                <a:gd name="T3" fmla="*/ 43 h 74"/>
                <a:gd name="T4" fmla="*/ 0 w 74"/>
                <a:gd name="T5" fmla="*/ 43 h 74"/>
                <a:gd name="T6" fmla="*/ 0 w 74"/>
                <a:gd name="T7" fmla="*/ 30 h 74"/>
                <a:gd name="T8" fmla="*/ 31 w 74"/>
                <a:gd name="T9" fmla="*/ 30 h 74"/>
                <a:gd name="T10" fmla="*/ 31 w 74"/>
                <a:gd name="T11" fmla="*/ 0 h 74"/>
                <a:gd name="T12" fmla="*/ 44 w 74"/>
                <a:gd name="T13" fmla="*/ 0 h 74"/>
                <a:gd name="T14" fmla="*/ 44 w 74"/>
                <a:gd name="T15" fmla="*/ 30 h 74"/>
                <a:gd name="T16" fmla="*/ 74 w 74"/>
                <a:gd name="T17" fmla="*/ 30 h 74"/>
                <a:gd name="T18" fmla="*/ 74 w 74"/>
                <a:gd name="T19" fmla="*/ 43 h 74"/>
                <a:gd name="T20" fmla="*/ 44 w 74"/>
                <a:gd name="T21" fmla="*/ 43 h 74"/>
                <a:gd name="T22" fmla="*/ 44 w 74"/>
                <a:gd name="T23" fmla="*/ 74 h 74"/>
                <a:gd name="T24" fmla="*/ 31 w 74"/>
                <a:gd name="T2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74">
                  <a:moveTo>
                    <a:pt x="31" y="74"/>
                  </a:moveTo>
                  <a:lnTo>
                    <a:pt x="31" y="43"/>
                  </a:lnTo>
                  <a:lnTo>
                    <a:pt x="0" y="43"/>
                  </a:lnTo>
                  <a:lnTo>
                    <a:pt x="0" y="30"/>
                  </a:lnTo>
                  <a:lnTo>
                    <a:pt x="31" y="30"/>
                  </a:lnTo>
                  <a:lnTo>
                    <a:pt x="31" y="0"/>
                  </a:lnTo>
                  <a:lnTo>
                    <a:pt x="44" y="0"/>
                  </a:lnTo>
                  <a:lnTo>
                    <a:pt x="44" y="30"/>
                  </a:lnTo>
                  <a:lnTo>
                    <a:pt x="74" y="30"/>
                  </a:lnTo>
                  <a:lnTo>
                    <a:pt x="74" y="43"/>
                  </a:lnTo>
                  <a:lnTo>
                    <a:pt x="44" y="43"/>
                  </a:lnTo>
                  <a:lnTo>
                    <a:pt x="44" y="74"/>
                  </a:lnTo>
                  <a:lnTo>
                    <a:pt x="31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0" name="稻壳儿春秋广告/盗版必究        原创来源：http://chn.docer.com/works?userid=199329941#!/work_time"/>
          <p:cNvGrpSpPr/>
          <p:nvPr/>
        </p:nvGrpSpPr>
        <p:grpSpPr>
          <a:xfrm>
            <a:off x="2810599" y="1949127"/>
            <a:ext cx="633167" cy="621348"/>
            <a:chOff x="2066926" y="2117726"/>
            <a:chExt cx="595313" cy="584200"/>
          </a:xfrm>
          <a:solidFill>
            <a:schemeClr val="tx1"/>
          </a:solidFill>
        </p:grpSpPr>
        <p:sp>
          <p:nvSpPr>
            <p:cNvPr id="65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066926" y="2117726"/>
              <a:ext cx="581025" cy="582613"/>
            </a:xfrm>
            <a:custGeom>
              <a:avLst/>
              <a:gdLst>
                <a:gd name="T0" fmla="*/ 356 w 712"/>
                <a:gd name="T1" fmla="*/ 0 h 711"/>
                <a:gd name="T2" fmla="*/ 521 w 712"/>
                <a:gd name="T3" fmla="*/ 41 h 711"/>
                <a:gd name="T4" fmla="*/ 506 w 712"/>
                <a:gd name="T5" fmla="*/ 47 h 711"/>
                <a:gd name="T6" fmla="*/ 565 w 712"/>
                <a:gd name="T7" fmla="*/ 86 h 711"/>
                <a:gd name="T8" fmla="*/ 572 w 712"/>
                <a:gd name="T9" fmla="*/ 83 h 711"/>
                <a:gd name="T10" fmla="*/ 581 w 712"/>
                <a:gd name="T11" fmla="*/ 80 h 711"/>
                <a:gd name="T12" fmla="*/ 608 w 712"/>
                <a:gd name="T13" fmla="*/ 104 h 711"/>
                <a:gd name="T14" fmla="*/ 661 w 712"/>
                <a:gd name="T15" fmla="*/ 173 h 711"/>
                <a:gd name="T16" fmla="*/ 646 w 712"/>
                <a:gd name="T17" fmla="*/ 206 h 711"/>
                <a:gd name="T18" fmla="*/ 587 w 712"/>
                <a:gd name="T19" fmla="*/ 125 h 711"/>
                <a:gd name="T20" fmla="*/ 356 w 712"/>
                <a:gd name="T21" fmla="*/ 29 h 711"/>
                <a:gd name="T22" fmla="*/ 125 w 712"/>
                <a:gd name="T23" fmla="*/ 125 h 711"/>
                <a:gd name="T24" fmla="*/ 29 w 712"/>
                <a:gd name="T25" fmla="*/ 356 h 711"/>
                <a:gd name="T26" fmla="*/ 125 w 712"/>
                <a:gd name="T27" fmla="*/ 587 h 711"/>
                <a:gd name="T28" fmla="*/ 190 w 712"/>
                <a:gd name="T29" fmla="*/ 638 h 711"/>
                <a:gd name="T30" fmla="*/ 156 w 712"/>
                <a:gd name="T31" fmla="*/ 650 h 711"/>
                <a:gd name="T32" fmla="*/ 105 w 712"/>
                <a:gd name="T33" fmla="*/ 607 h 711"/>
                <a:gd name="T34" fmla="*/ 77 w 712"/>
                <a:gd name="T35" fmla="*/ 576 h 711"/>
                <a:gd name="T36" fmla="*/ 80 w 712"/>
                <a:gd name="T37" fmla="*/ 567 h 711"/>
                <a:gd name="T38" fmla="*/ 82 w 712"/>
                <a:gd name="T39" fmla="*/ 560 h 711"/>
                <a:gd name="T40" fmla="*/ 44 w 712"/>
                <a:gd name="T41" fmla="*/ 499 h 711"/>
                <a:gd name="T42" fmla="*/ 37 w 712"/>
                <a:gd name="T43" fmla="*/ 514 h 711"/>
                <a:gd name="T44" fmla="*/ 0 w 712"/>
                <a:gd name="T45" fmla="*/ 356 h 711"/>
                <a:gd name="T46" fmla="*/ 105 w 712"/>
                <a:gd name="T47" fmla="*/ 104 h 711"/>
                <a:gd name="T48" fmla="*/ 356 w 712"/>
                <a:gd name="T49" fmla="*/ 0 h 711"/>
                <a:gd name="T50" fmla="*/ 693 w 712"/>
                <a:gd name="T51" fmla="*/ 243 h 711"/>
                <a:gd name="T52" fmla="*/ 674 w 712"/>
                <a:gd name="T53" fmla="*/ 278 h 711"/>
                <a:gd name="T54" fmla="*/ 683 w 712"/>
                <a:gd name="T55" fmla="*/ 356 h 711"/>
                <a:gd name="T56" fmla="*/ 587 w 712"/>
                <a:gd name="T57" fmla="*/ 587 h 711"/>
                <a:gd name="T58" fmla="*/ 356 w 712"/>
                <a:gd name="T59" fmla="*/ 683 h 711"/>
                <a:gd name="T60" fmla="*/ 261 w 712"/>
                <a:gd name="T61" fmla="*/ 669 h 711"/>
                <a:gd name="T62" fmla="*/ 235 w 712"/>
                <a:gd name="T63" fmla="*/ 682 h 711"/>
                <a:gd name="T64" fmla="*/ 225 w 712"/>
                <a:gd name="T65" fmla="*/ 686 h 711"/>
                <a:gd name="T66" fmla="*/ 356 w 712"/>
                <a:gd name="T67" fmla="*/ 711 h 711"/>
                <a:gd name="T68" fmla="*/ 608 w 712"/>
                <a:gd name="T69" fmla="*/ 607 h 711"/>
                <a:gd name="T70" fmla="*/ 712 w 712"/>
                <a:gd name="T71" fmla="*/ 356 h 711"/>
                <a:gd name="T72" fmla="*/ 693 w 712"/>
                <a:gd name="T73" fmla="*/ 243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2" h="711">
                  <a:moveTo>
                    <a:pt x="356" y="0"/>
                  </a:moveTo>
                  <a:cubicBezTo>
                    <a:pt x="416" y="0"/>
                    <a:pt x="472" y="15"/>
                    <a:pt x="521" y="41"/>
                  </a:cubicBezTo>
                  <a:cubicBezTo>
                    <a:pt x="506" y="47"/>
                    <a:pt x="506" y="47"/>
                    <a:pt x="506" y="47"/>
                  </a:cubicBezTo>
                  <a:cubicBezTo>
                    <a:pt x="565" y="86"/>
                    <a:pt x="565" y="86"/>
                    <a:pt x="565" y="86"/>
                  </a:cubicBezTo>
                  <a:cubicBezTo>
                    <a:pt x="572" y="83"/>
                    <a:pt x="572" y="83"/>
                    <a:pt x="572" y="83"/>
                  </a:cubicBezTo>
                  <a:cubicBezTo>
                    <a:pt x="575" y="82"/>
                    <a:pt x="578" y="81"/>
                    <a:pt x="581" y="80"/>
                  </a:cubicBezTo>
                  <a:cubicBezTo>
                    <a:pt x="590" y="88"/>
                    <a:pt x="599" y="96"/>
                    <a:pt x="608" y="104"/>
                  </a:cubicBezTo>
                  <a:cubicBezTo>
                    <a:pt x="628" y="125"/>
                    <a:pt x="646" y="148"/>
                    <a:pt x="661" y="173"/>
                  </a:cubicBezTo>
                  <a:cubicBezTo>
                    <a:pt x="657" y="184"/>
                    <a:pt x="652" y="195"/>
                    <a:pt x="646" y="206"/>
                  </a:cubicBezTo>
                  <a:cubicBezTo>
                    <a:pt x="631" y="176"/>
                    <a:pt x="611" y="148"/>
                    <a:pt x="587" y="125"/>
                  </a:cubicBezTo>
                  <a:cubicBezTo>
                    <a:pt x="528" y="66"/>
                    <a:pt x="446" y="29"/>
                    <a:pt x="356" y="29"/>
                  </a:cubicBezTo>
                  <a:cubicBezTo>
                    <a:pt x="266" y="29"/>
                    <a:pt x="184" y="66"/>
                    <a:pt x="125" y="125"/>
                  </a:cubicBezTo>
                  <a:cubicBezTo>
                    <a:pt x="66" y="184"/>
                    <a:pt x="29" y="266"/>
                    <a:pt x="29" y="356"/>
                  </a:cubicBezTo>
                  <a:cubicBezTo>
                    <a:pt x="29" y="446"/>
                    <a:pt x="66" y="528"/>
                    <a:pt x="125" y="587"/>
                  </a:cubicBezTo>
                  <a:cubicBezTo>
                    <a:pt x="144" y="606"/>
                    <a:pt x="166" y="623"/>
                    <a:pt x="190" y="638"/>
                  </a:cubicBezTo>
                  <a:cubicBezTo>
                    <a:pt x="179" y="642"/>
                    <a:pt x="168" y="646"/>
                    <a:pt x="156" y="650"/>
                  </a:cubicBezTo>
                  <a:cubicBezTo>
                    <a:pt x="138" y="637"/>
                    <a:pt x="120" y="623"/>
                    <a:pt x="105" y="607"/>
                  </a:cubicBezTo>
                  <a:cubicBezTo>
                    <a:pt x="95" y="597"/>
                    <a:pt x="85" y="587"/>
                    <a:pt x="77" y="576"/>
                  </a:cubicBezTo>
                  <a:cubicBezTo>
                    <a:pt x="78" y="573"/>
                    <a:pt x="79" y="570"/>
                    <a:pt x="80" y="567"/>
                  </a:cubicBezTo>
                  <a:cubicBezTo>
                    <a:pt x="82" y="560"/>
                    <a:pt x="82" y="560"/>
                    <a:pt x="82" y="560"/>
                  </a:cubicBezTo>
                  <a:cubicBezTo>
                    <a:pt x="44" y="499"/>
                    <a:pt x="44" y="499"/>
                    <a:pt x="44" y="499"/>
                  </a:cubicBezTo>
                  <a:cubicBezTo>
                    <a:pt x="37" y="514"/>
                    <a:pt x="37" y="514"/>
                    <a:pt x="37" y="514"/>
                  </a:cubicBezTo>
                  <a:cubicBezTo>
                    <a:pt x="14" y="466"/>
                    <a:pt x="0" y="413"/>
                    <a:pt x="0" y="356"/>
                  </a:cubicBezTo>
                  <a:cubicBezTo>
                    <a:pt x="0" y="258"/>
                    <a:pt x="40" y="169"/>
                    <a:pt x="105" y="104"/>
                  </a:cubicBezTo>
                  <a:cubicBezTo>
                    <a:pt x="169" y="40"/>
                    <a:pt x="258" y="0"/>
                    <a:pt x="356" y="0"/>
                  </a:cubicBezTo>
                  <a:close/>
                  <a:moveTo>
                    <a:pt x="693" y="243"/>
                  </a:moveTo>
                  <a:cubicBezTo>
                    <a:pt x="687" y="255"/>
                    <a:pt x="681" y="266"/>
                    <a:pt x="674" y="278"/>
                  </a:cubicBezTo>
                  <a:cubicBezTo>
                    <a:pt x="680" y="303"/>
                    <a:pt x="683" y="329"/>
                    <a:pt x="683" y="356"/>
                  </a:cubicBezTo>
                  <a:cubicBezTo>
                    <a:pt x="683" y="446"/>
                    <a:pt x="646" y="528"/>
                    <a:pt x="587" y="587"/>
                  </a:cubicBezTo>
                  <a:cubicBezTo>
                    <a:pt x="528" y="646"/>
                    <a:pt x="446" y="683"/>
                    <a:pt x="356" y="683"/>
                  </a:cubicBezTo>
                  <a:cubicBezTo>
                    <a:pt x="323" y="683"/>
                    <a:pt x="291" y="678"/>
                    <a:pt x="261" y="669"/>
                  </a:cubicBezTo>
                  <a:cubicBezTo>
                    <a:pt x="252" y="673"/>
                    <a:pt x="244" y="678"/>
                    <a:pt x="235" y="682"/>
                  </a:cubicBezTo>
                  <a:cubicBezTo>
                    <a:pt x="232" y="683"/>
                    <a:pt x="228" y="685"/>
                    <a:pt x="225" y="686"/>
                  </a:cubicBezTo>
                  <a:cubicBezTo>
                    <a:pt x="265" y="703"/>
                    <a:pt x="310" y="711"/>
                    <a:pt x="356" y="711"/>
                  </a:cubicBezTo>
                  <a:cubicBezTo>
                    <a:pt x="454" y="711"/>
                    <a:pt x="543" y="672"/>
                    <a:pt x="608" y="607"/>
                  </a:cubicBezTo>
                  <a:cubicBezTo>
                    <a:pt x="672" y="543"/>
                    <a:pt x="712" y="454"/>
                    <a:pt x="712" y="356"/>
                  </a:cubicBezTo>
                  <a:cubicBezTo>
                    <a:pt x="712" y="316"/>
                    <a:pt x="705" y="278"/>
                    <a:pt x="693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稻壳儿春秋广告/盗版必究        原创来源：http://chn.docer.com/works?userid=199329941#!/work_time"/>
            <p:cNvSpPr/>
            <p:nvPr/>
          </p:nvSpPr>
          <p:spPr bwMode="auto">
            <a:xfrm>
              <a:off x="2082801" y="2138363"/>
              <a:ext cx="579438" cy="563563"/>
            </a:xfrm>
            <a:custGeom>
              <a:avLst/>
              <a:gdLst>
                <a:gd name="T0" fmla="*/ 536 w 708"/>
                <a:gd name="T1" fmla="*/ 16 h 688"/>
                <a:gd name="T2" fmla="*/ 604 w 708"/>
                <a:gd name="T3" fmla="*/ 1 h 688"/>
                <a:gd name="T4" fmla="*/ 674 w 708"/>
                <a:gd name="T5" fmla="*/ 24 h 688"/>
                <a:gd name="T6" fmla="*/ 658 w 708"/>
                <a:gd name="T7" fmla="*/ 206 h 688"/>
                <a:gd name="T8" fmla="*/ 462 w 708"/>
                <a:gd name="T9" fmla="*/ 457 h 688"/>
                <a:gd name="T10" fmla="*/ 462 w 708"/>
                <a:gd name="T11" fmla="*/ 457 h 688"/>
                <a:gd name="T12" fmla="*/ 462 w 708"/>
                <a:gd name="T13" fmla="*/ 457 h 688"/>
                <a:gd name="T14" fmla="*/ 462 w 708"/>
                <a:gd name="T15" fmla="*/ 457 h 688"/>
                <a:gd name="T16" fmla="*/ 462 w 708"/>
                <a:gd name="T17" fmla="*/ 457 h 688"/>
                <a:gd name="T18" fmla="*/ 204 w 708"/>
                <a:gd name="T19" fmla="*/ 643 h 688"/>
                <a:gd name="T20" fmla="*/ 21 w 708"/>
                <a:gd name="T21" fmla="*/ 653 h 688"/>
                <a:gd name="T22" fmla="*/ 0 w 708"/>
                <a:gd name="T23" fmla="*/ 592 h 688"/>
                <a:gd name="T24" fmla="*/ 4 w 708"/>
                <a:gd name="T25" fmla="*/ 563 h 688"/>
                <a:gd name="T26" fmla="*/ 33 w 708"/>
                <a:gd name="T27" fmla="*/ 563 h 688"/>
                <a:gd name="T28" fmla="*/ 29 w 708"/>
                <a:gd name="T29" fmla="*/ 593 h 688"/>
                <a:gd name="T30" fmla="*/ 42 w 708"/>
                <a:gd name="T31" fmla="*/ 633 h 688"/>
                <a:gd name="T32" fmla="*/ 192 w 708"/>
                <a:gd name="T33" fmla="*/ 617 h 688"/>
                <a:gd name="T34" fmla="*/ 442 w 708"/>
                <a:gd name="T35" fmla="*/ 436 h 688"/>
                <a:gd name="T36" fmla="*/ 442 w 708"/>
                <a:gd name="T37" fmla="*/ 436 h 688"/>
                <a:gd name="T38" fmla="*/ 442 w 708"/>
                <a:gd name="T39" fmla="*/ 436 h 688"/>
                <a:gd name="T40" fmla="*/ 442 w 708"/>
                <a:gd name="T41" fmla="*/ 436 h 688"/>
                <a:gd name="T42" fmla="*/ 442 w 708"/>
                <a:gd name="T43" fmla="*/ 436 h 688"/>
                <a:gd name="T44" fmla="*/ 632 w 708"/>
                <a:gd name="T45" fmla="*/ 193 h 688"/>
                <a:gd name="T46" fmla="*/ 654 w 708"/>
                <a:gd name="T47" fmla="*/ 44 h 688"/>
                <a:gd name="T48" fmla="*/ 606 w 708"/>
                <a:gd name="T49" fmla="*/ 30 h 688"/>
                <a:gd name="T50" fmla="*/ 572 w 708"/>
                <a:gd name="T51" fmla="*/ 35 h 688"/>
                <a:gd name="T52" fmla="*/ 536 w 708"/>
                <a:gd name="T53" fmla="*/ 1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8" h="688">
                  <a:moveTo>
                    <a:pt x="536" y="16"/>
                  </a:moveTo>
                  <a:cubicBezTo>
                    <a:pt x="561" y="7"/>
                    <a:pt x="584" y="2"/>
                    <a:pt x="604" y="1"/>
                  </a:cubicBezTo>
                  <a:cubicBezTo>
                    <a:pt x="634" y="0"/>
                    <a:pt x="658" y="7"/>
                    <a:pt x="674" y="24"/>
                  </a:cubicBezTo>
                  <a:cubicBezTo>
                    <a:pt x="708" y="59"/>
                    <a:pt x="699" y="126"/>
                    <a:pt x="658" y="206"/>
                  </a:cubicBezTo>
                  <a:cubicBezTo>
                    <a:pt x="619" y="282"/>
                    <a:pt x="550" y="372"/>
                    <a:pt x="462" y="457"/>
                  </a:cubicBezTo>
                  <a:cubicBezTo>
                    <a:pt x="462" y="457"/>
                    <a:pt x="462" y="457"/>
                    <a:pt x="462" y="457"/>
                  </a:cubicBezTo>
                  <a:cubicBezTo>
                    <a:pt x="462" y="457"/>
                    <a:pt x="462" y="457"/>
                    <a:pt x="462" y="457"/>
                  </a:cubicBezTo>
                  <a:cubicBezTo>
                    <a:pt x="462" y="457"/>
                    <a:pt x="462" y="457"/>
                    <a:pt x="462" y="457"/>
                  </a:cubicBezTo>
                  <a:cubicBezTo>
                    <a:pt x="462" y="457"/>
                    <a:pt x="462" y="457"/>
                    <a:pt x="462" y="457"/>
                  </a:cubicBezTo>
                  <a:cubicBezTo>
                    <a:pt x="373" y="542"/>
                    <a:pt x="281" y="607"/>
                    <a:pt x="204" y="643"/>
                  </a:cubicBezTo>
                  <a:cubicBezTo>
                    <a:pt x="122" y="681"/>
                    <a:pt x="55" y="688"/>
                    <a:pt x="21" y="653"/>
                  </a:cubicBezTo>
                  <a:cubicBezTo>
                    <a:pt x="7" y="638"/>
                    <a:pt x="0" y="617"/>
                    <a:pt x="0" y="592"/>
                  </a:cubicBezTo>
                  <a:cubicBezTo>
                    <a:pt x="1" y="584"/>
                    <a:pt x="2" y="574"/>
                    <a:pt x="4" y="563"/>
                  </a:cubicBezTo>
                  <a:cubicBezTo>
                    <a:pt x="33" y="563"/>
                    <a:pt x="33" y="563"/>
                    <a:pt x="33" y="563"/>
                  </a:cubicBezTo>
                  <a:cubicBezTo>
                    <a:pt x="30" y="574"/>
                    <a:pt x="29" y="584"/>
                    <a:pt x="29" y="593"/>
                  </a:cubicBezTo>
                  <a:cubicBezTo>
                    <a:pt x="29" y="610"/>
                    <a:pt x="33" y="624"/>
                    <a:pt x="42" y="633"/>
                  </a:cubicBezTo>
                  <a:cubicBezTo>
                    <a:pt x="66" y="658"/>
                    <a:pt x="121" y="650"/>
                    <a:pt x="192" y="617"/>
                  </a:cubicBezTo>
                  <a:cubicBezTo>
                    <a:pt x="266" y="582"/>
                    <a:pt x="355" y="519"/>
                    <a:pt x="442" y="436"/>
                  </a:cubicBezTo>
                  <a:cubicBezTo>
                    <a:pt x="442" y="436"/>
                    <a:pt x="442" y="436"/>
                    <a:pt x="442" y="436"/>
                  </a:cubicBezTo>
                  <a:cubicBezTo>
                    <a:pt x="442" y="436"/>
                    <a:pt x="442" y="436"/>
                    <a:pt x="442" y="436"/>
                  </a:cubicBezTo>
                  <a:cubicBezTo>
                    <a:pt x="442" y="436"/>
                    <a:pt x="442" y="436"/>
                    <a:pt x="442" y="436"/>
                  </a:cubicBezTo>
                  <a:cubicBezTo>
                    <a:pt x="442" y="436"/>
                    <a:pt x="442" y="436"/>
                    <a:pt x="442" y="436"/>
                  </a:cubicBezTo>
                  <a:cubicBezTo>
                    <a:pt x="528" y="353"/>
                    <a:pt x="594" y="266"/>
                    <a:pt x="632" y="193"/>
                  </a:cubicBezTo>
                  <a:cubicBezTo>
                    <a:pt x="668" y="124"/>
                    <a:pt x="677" y="69"/>
                    <a:pt x="654" y="44"/>
                  </a:cubicBezTo>
                  <a:cubicBezTo>
                    <a:pt x="643" y="33"/>
                    <a:pt x="627" y="29"/>
                    <a:pt x="606" y="30"/>
                  </a:cubicBezTo>
                  <a:cubicBezTo>
                    <a:pt x="595" y="30"/>
                    <a:pt x="584" y="32"/>
                    <a:pt x="572" y="35"/>
                  </a:cubicBezTo>
                  <a:lnTo>
                    <a:pt x="53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066926" y="2117726"/>
              <a:ext cx="581025" cy="582613"/>
            </a:xfrm>
            <a:custGeom>
              <a:avLst/>
              <a:gdLst>
                <a:gd name="T0" fmla="*/ 356 w 712"/>
                <a:gd name="T1" fmla="*/ 0 h 711"/>
                <a:gd name="T2" fmla="*/ 608 w 712"/>
                <a:gd name="T3" fmla="*/ 104 h 711"/>
                <a:gd name="T4" fmla="*/ 633 w 712"/>
                <a:gd name="T5" fmla="*/ 133 h 711"/>
                <a:gd name="T6" fmla="*/ 608 w 712"/>
                <a:gd name="T7" fmla="*/ 148 h 711"/>
                <a:gd name="T8" fmla="*/ 587 w 712"/>
                <a:gd name="T9" fmla="*/ 125 h 711"/>
                <a:gd name="T10" fmla="*/ 356 w 712"/>
                <a:gd name="T11" fmla="*/ 29 h 711"/>
                <a:gd name="T12" fmla="*/ 125 w 712"/>
                <a:gd name="T13" fmla="*/ 125 h 711"/>
                <a:gd name="T14" fmla="*/ 29 w 712"/>
                <a:gd name="T15" fmla="*/ 356 h 711"/>
                <a:gd name="T16" fmla="*/ 125 w 712"/>
                <a:gd name="T17" fmla="*/ 587 h 711"/>
                <a:gd name="T18" fmla="*/ 149 w 712"/>
                <a:gd name="T19" fmla="*/ 609 h 711"/>
                <a:gd name="T20" fmla="*/ 133 w 712"/>
                <a:gd name="T21" fmla="*/ 632 h 711"/>
                <a:gd name="T22" fmla="*/ 105 w 712"/>
                <a:gd name="T23" fmla="*/ 607 h 711"/>
                <a:gd name="T24" fmla="*/ 0 w 712"/>
                <a:gd name="T25" fmla="*/ 356 h 711"/>
                <a:gd name="T26" fmla="*/ 105 w 712"/>
                <a:gd name="T27" fmla="*/ 104 h 711"/>
                <a:gd name="T28" fmla="*/ 356 w 712"/>
                <a:gd name="T29" fmla="*/ 0 h 711"/>
                <a:gd name="T30" fmla="*/ 260 w 712"/>
                <a:gd name="T31" fmla="*/ 668 h 711"/>
                <a:gd name="T32" fmla="*/ 253 w 712"/>
                <a:gd name="T33" fmla="*/ 696 h 711"/>
                <a:gd name="T34" fmla="*/ 356 w 712"/>
                <a:gd name="T35" fmla="*/ 711 h 711"/>
                <a:gd name="T36" fmla="*/ 608 w 712"/>
                <a:gd name="T37" fmla="*/ 607 h 711"/>
                <a:gd name="T38" fmla="*/ 712 w 712"/>
                <a:gd name="T39" fmla="*/ 356 h 711"/>
                <a:gd name="T40" fmla="*/ 705 w 712"/>
                <a:gd name="T41" fmla="*/ 288 h 711"/>
                <a:gd name="T42" fmla="*/ 676 w 712"/>
                <a:gd name="T43" fmla="*/ 288 h 711"/>
                <a:gd name="T44" fmla="*/ 683 w 712"/>
                <a:gd name="T45" fmla="*/ 356 h 711"/>
                <a:gd name="T46" fmla="*/ 587 w 712"/>
                <a:gd name="T47" fmla="*/ 587 h 711"/>
                <a:gd name="T48" fmla="*/ 356 w 712"/>
                <a:gd name="T49" fmla="*/ 683 h 711"/>
                <a:gd name="T50" fmla="*/ 260 w 712"/>
                <a:gd name="T51" fmla="*/ 668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2" h="711">
                  <a:moveTo>
                    <a:pt x="356" y="0"/>
                  </a:moveTo>
                  <a:cubicBezTo>
                    <a:pt x="454" y="0"/>
                    <a:pt x="543" y="40"/>
                    <a:pt x="608" y="104"/>
                  </a:cubicBezTo>
                  <a:cubicBezTo>
                    <a:pt x="617" y="113"/>
                    <a:pt x="625" y="123"/>
                    <a:pt x="633" y="133"/>
                  </a:cubicBezTo>
                  <a:cubicBezTo>
                    <a:pt x="624" y="136"/>
                    <a:pt x="616" y="141"/>
                    <a:pt x="608" y="148"/>
                  </a:cubicBezTo>
                  <a:cubicBezTo>
                    <a:pt x="602" y="140"/>
                    <a:pt x="595" y="132"/>
                    <a:pt x="587" y="125"/>
                  </a:cubicBezTo>
                  <a:cubicBezTo>
                    <a:pt x="528" y="66"/>
                    <a:pt x="446" y="29"/>
                    <a:pt x="356" y="29"/>
                  </a:cubicBezTo>
                  <a:cubicBezTo>
                    <a:pt x="266" y="29"/>
                    <a:pt x="184" y="66"/>
                    <a:pt x="125" y="125"/>
                  </a:cubicBezTo>
                  <a:cubicBezTo>
                    <a:pt x="66" y="184"/>
                    <a:pt x="29" y="266"/>
                    <a:pt x="29" y="356"/>
                  </a:cubicBezTo>
                  <a:cubicBezTo>
                    <a:pt x="29" y="446"/>
                    <a:pt x="66" y="528"/>
                    <a:pt x="125" y="587"/>
                  </a:cubicBezTo>
                  <a:cubicBezTo>
                    <a:pt x="133" y="595"/>
                    <a:pt x="141" y="602"/>
                    <a:pt x="149" y="609"/>
                  </a:cubicBezTo>
                  <a:cubicBezTo>
                    <a:pt x="142" y="615"/>
                    <a:pt x="137" y="623"/>
                    <a:pt x="133" y="632"/>
                  </a:cubicBezTo>
                  <a:cubicBezTo>
                    <a:pt x="123" y="625"/>
                    <a:pt x="113" y="616"/>
                    <a:pt x="105" y="607"/>
                  </a:cubicBezTo>
                  <a:cubicBezTo>
                    <a:pt x="40" y="543"/>
                    <a:pt x="0" y="454"/>
                    <a:pt x="0" y="356"/>
                  </a:cubicBezTo>
                  <a:cubicBezTo>
                    <a:pt x="0" y="258"/>
                    <a:pt x="40" y="169"/>
                    <a:pt x="105" y="104"/>
                  </a:cubicBezTo>
                  <a:cubicBezTo>
                    <a:pt x="169" y="40"/>
                    <a:pt x="258" y="0"/>
                    <a:pt x="356" y="0"/>
                  </a:cubicBezTo>
                  <a:close/>
                  <a:moveTo>
                    <a:pt x="260" y="668"/>
                  </a:moveTo>
                  <a:cubicBezTo>
                    <a:pt x="259" y="678"/>
                    <a:pt x="257" y="688"/>
                    <a:pt x="253" y="696"/>
                  </a:cubicBezTo>
                  <a:cubicBezTo>
                    <a:pt x="285" y="706"/>
                    <a:pt x="320" y="711"/>
                    <a:pt x="356" y="711"/>
                  </a:cubicBezTo>
                  <a:cubicBezTo>
                    <a:pt x="454" y="711"/>
                    <a:pt x="543" y="672"/>
                    <a:pt x="608" y="607"/>
                  </a:cubicBezTo>
                  <a:cubicBezTo>
                    <a:pt x="672" y="543"/>
                    <a:pt x="712" y="454"/>
                    <a:pt x="712" y="356"/>
                  </a:cubicBezTo>
                  <a:cubicBezTo>
                    <a:pt x="712" y="333"/>
                    <a:pt x="709" y="310"/>
                    <a:pt x="705" y="288"/>
                  </a:cubicBezTo>
                  <a:cubicBezTo>
                    <a:pt x="676" y="288"/>
                    <a:pt x="676" y="288"/>
                    <a:pt x="676" y="288"/>
                  </a:cubicBezTo>
                  <a:cubicBezTo>
                    <a:pt x="680" y="310"/>
                    <a:pt x="683" y="333"/>
                    <a:pt x="683" y="356"/>
                  </a:cubicBezTo>
                  <a:cubicBezTo>
                    <a:pt x="683" y="446"/>
                    <a:pt x="646" y="528"/>
                    <a:pt x="587" y="587"/>
                  </a:cubicBezTo>
                  <a:cubicBezTo>
                    <a:pt x="528" y="646"/>
                    <a:pt x="446" y="683"/>
                    <a:pt x="356" y="683"/>
                  </a:cubicBezTo>
                  <a:cubicBezTo>
                    <a:pt x="323" y="683"/>
                    <a:pt x="290" y="678"/>
                    <a:pt x="260" y="6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稻壳儿春秋广告/盗版必究        原创来源：http://chn.docer.com/works?userid=199329941#!/work_time"/>
            <p:cNvSpPr/>
            <p:nvPr/>
          </p:nvSpPr>
          <p:spPr bwMode="auto">
            <a:xfrm>
              <a:off x="2082801" y="2555876"/>
              <a:ext cx="133350" cy="141288"/>
            </a:xfrm>
            <a:custGeom>
              <a:avLst/>
              <a:gdLst>
                <a:gd name="T0" fmla="*/ 163 w 163"/>
                <a:gd name="T1" fmla="*/ 149 h 171"/>
                <a:gd name="T2" fmla="*/ 21 w 163"/>
                <a:gd name="T3" fmla="*/ 142 h 171"/>
                <a:gd name="T4" fmla="*/ 1 w 163"/>
                <a:gd name="T5" fmla="*/ 81 h 171"/>
                <a:gd name="T6" fmla="*/ 20 w 163"/>
                <a:gd name="T7" fmla="*/ 0 h 171"/>
                <a:gd name="T8" fmla="*/ 38 w 163"/>
                <a:gd name="T9" fmla="*/ 32 h 171"/>
                <a:gd name="T10" fmla="*/ 29 w 163"/>
                <a:gd name="T11" fmla="*/ 82 h 171"/>
                <a:gd name="T12" fmla="*/ 42 w 163"/>
                <a:gd name="T13" fmla="*/ 122 h 171"/>
                <a:gd name="T14" fmla="*/ 132 w 163"/>
                <a:gd name="T15" fmla="*/ 129 h 171"/>
                <a:gd name="T16" fmla="*/ 163 w 163"/>
                <a:gd name="T17" fmla="*/ 14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1">
                  <a:moveTo>
                    <a:pt x="163" y="149"/>
                  </a:moveTo>
                  <a:cubicBezTo>
                    <a:pt x="100" y="171"/>
                    <a:pt x="49" y="171"/>
                    <a:pt x="21" y="142"/>
                  </a:cubicBezTo>
                  <a:cubicBezTo>
                    <a:pt x="7" y="127"/>
                    <a:pt x="0" y="106"/>
                    <a:pt x="1" y="81"/>
                  </a:cubicBezTo>
                  <a:cubicBezTo>
                    <a:pt x="1" y="59"/>
                    <a:pt x="8" y="29"/>
                    <a:pt x="20" y="0"/>
                  </a:cubicBezTo>
                  <a:cubicBezTo>
                    <a:pt x="25" y="11"/>
                    <a:pt x="32" y="22"/>
                    <a:pt x="38" y="32"/>
                  </a:cubicBezTo>
                  <a:cubicBezTo>
                    <a:pt x="32" y="50"/>
                    <a:pt x="29" y="67"/>
                    <a:pt x="29" y="82"/>
                  </a:cubicBezTo>
                  <a:cubicBezTo>
                    <a:pt x="29" y="99"/>
                    <a:pt x="33" y="113"/>
                    <a:pt x="42" y="122"/>
                  </a:cubicBezTo>
                  <a:cubicBezTo>
                    <a:pt x="59" y="139"/>
                    <a:pt x="91" y="141"/>
                    <a:pt x="132" y="129"/>
                  </a:cubicBezTo>
                  <a:cubicBezTo>
                    <a:pt x="142" y="136"/>
                    <a:pt x="153" y="143"/>
                    <a:pt x="163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稻壳儿春秋广告/盗版必究        原创来源：http://chn.docer.com/works?userid=199329941#!/work_time"/>
            <p:cNvSpPr/>
            <p:nvPr/>
          </p:nvSpPr>
          <p:spPr bwMode="auto">
            <a:xfrm>
              <a:off x="2517776" y="2138363"/>
              <a:ext cx="139700" cy="136525"/>
            </a:xfrm>
            <a:custGeom>
              <a:avLst/>
              <a:gdLst>
                <a:gd name="T0" fmla="*/ 0 w 170"/>
                <a:gd name="T1" fmla="*/ 17 h 166"/>
                <a:gd name="T2" fmla="*/ 72 w 170"/>
                <a:gd name="T3" fmla="*/ 1 h 166"/>
                <a:gd name="T4" fmla="*/ 142 w 170"/>
                <a:gd name="T5" fmla="*/ 24 h 166"/>
                <a:gd name="T6" fmla="*/ 144 w 170"/>
                <a:gd name="T7" fmla="*/ 166 h 166"/>
                <a:gd name="T8" fmla="*/ 125 w 170"/>
                <a:gd name="T9" fmla="*/ 135 h 166"/>
                <a:gd name="T10" fmla="*/ 122 w 170"/>
                <a:gd name="T11" fmla="*/ 44 h 166"/>
                <a:gd name="T12" fmla="*/ 74 w 170"/>
                <a:gd name="T13" fmla="*/ 30 h 166"/>
                <a:gd name="T14" fmla="*/ 31 w 170"/>
                <a:gd name="T15" fmla="*/ 37 h 166"/>
                <a:gd name="T16" fmla="*/ 0 w 170"/>
                <a:gd name="T1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66">
                  <a:moveTo>
                    <a:pt x="0" y="17"/>
                  </a:moveTo>
                  <a:cubicBezTo>
                    <a:pt x="27" y="8"/>
                    <a:pt x="51" y="2"/>
                    <a:pt x="72" y="1"/>
                  </a:cubicBezTo>
                  <a:cubicBezTo>
                    <a:pt x="102" y="0"/>
                    <a:pt x="126" y="7"/>
                    <a:pt x="142" y="24"/>
                  </a:cubicBezTo>
                  <a:cubicBezTo>
                    <a:pt x="170" y="53"/>
                    <a:pt x="169" y="104"/>
                    <a:pt x="144" y="166"/>
                  </a:cubicBezTo>
                  <a:cubicBezTo>
                    <a:pt x="138" y="155"/>
                    <a:pt x="132" y="145"/>
                    <a:pt x="125" y="135"/>
                  </a:cubicBezTo>
                  <a:cubicBezTo>
                    <a:pt x="138" y="93"/>
                    <a:pt x="138" y="61"/>
                    <a:pt x="122" y="44"/>
                  </a:cubicBezTo>
                  <a:cubicBezTo>
                    <a:pt x="111" y="34"/>
                    <a:pt x="95" y="29"/>
                    <a:pt x="74" y="30"/>
                  </a:cubicBezTo>
                  <a:cubicBezTo>
                    <a:pt x="61" y="31"/>
                    <a:pt x="47" y="33"/>
                    <a:pt x="31" y="37"/>
                  </a:cubicBezTo>
                  <a:cubicBezTo>
                    <a:pt x="21" y="30"/>
                    <a:pt x="11" y="23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1" name="稻壳儿春秋广告/盗版必究        原创来源：http://chn.docer.com/works?userid=199329941#!/work_time"/>
          <p:cNvGrpSpPr/>
          <p:nvPr/>
        </p:nvGrpSpPr>
        <p:grpSpPr>
          <a:xfrm>
            <a:off x="3766259" y="1993026"/>
            <a:ext cx="624725" cy="533549"/>
            <a:chOff x="2965451" y="2159001"/>
            <a:chExt cx="587375" cy="501650"/>
          </a:xfrm>
          <a:solidFill>
            <a:schemeClr val="tx1"/>
          </a:solidFill>
        </p:grpSpPr>
        <p:sp>
          <p:nvSpPr>
            <p:cNvPr id="64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127376" y="2527301"/>
              <a:ext cx="263525" cy="133350"/>
            </a:xfrm>
            <a:custGeom>
              <a:avLst/>
              <a:gdLst>
                <a:gd name="T0" fmla="*/ 29 w 324"/>
                <a:gd name="T1" fmla="*/ 134 h 163"/>
                <a:gd name="T2" fmla="*/ 295 w 324"/>
                <a:gd name="T3" fmla="*/ 134 h 163"/>
                <a:gd name="T4" fmla="*/ 295 w 324"/>
                <a:gd name="T5" fmla="*/ 28 h 163"/>
                <a:gd name="T6" fmla="*/ 29 w 324"/>
                <a:gd name="T7" fmla="*/ 28 h 163"/>
                <a:gd name="T8" fmla="*/ 29 w 324"/>
                <a:gd name="T9" fmla="*/ 134 h 163"/>
                <a:gd name="T10" fmla="*/ 301 w 324"/>
                <a:gd name="T11" fmla="*/ 163 h 163"/>
                <a:gd name="T12" fmla="*/ 24 w 324"/>
                <a:gd name="T13" fmla="*/ 163 h 163"/>
                <a:gd name="T14" fmla="*/ 8 w 324"/>
                <a:gd name="T15" fmla="*/ 157 h 163"/>
                <a:gd name="T16" fmla="*/ 0 w 324"/>
                <a:gd name="T17" fmla="*/ 141 h 163"/>
                <a:gd name="T18" fmla="*/ 0 w 324"/>
                <a:gd name="T19" fmla="*/ 14 h 163"/>
                <a:gd name="T20" fmla="*/ 0 w 324"/>
                <a:gd name="T21" fmla="*/ 0 h 163"/>
                <a:gd name="T22" fmla="*/ 15 w 324"/>
                <a:gd name="T23" fmla="*/ 0 h 163"/>
                <a:gd name="T24" fmla="*/ 310 w 324"/>
                <a:gd name="T25" fmla="*/ 0 h 163"/>
                <a:gd name="T26" fmla="*/ 324 w 324"/>
                <a:gd name="T27" fmla="*/ 0 h 163"/>
                <a:gd name="T28" fmla="*/ 324 w 324"/>
                <a:gd name="T29" fmla="*/ 14 h 163"/>
                <a:gd name="T30" fmla="*/ 324 w 324"/>
                <a:gd name="T31" fmla="*/ 141 h 163"/>
                <a:gd name="T32" fmla="*/ 316 w 324"/>
                <a:gd name="T33" fmla="*/ 157 h 163"/>
                <a:gd name="T34" fmla="*/ 301 w 324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163">
                  <a:moveTo>
                    <a:pt x="29" y="134"/>
                  </a:moveTo>
                  <a:cubicBezTo>
                    <a:pt x="295" y="134"/>
                    <a:pt x="295" y="134"/>
                    <a:pt x="295" y="134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134"/>
                    <a:pt x="29" y="134"/>
                    <a:pt x="29" y="134"/>
                  </a:cubicBezTo>
                  <a:close/>
                  <a:moveTo>
                    <a:pt x="301" y="163"/>
                  </a:moveTo>
                  <a:cubicBezTo>
                    <a:pt x="24" y="163"/>
                    <a:pt x="24" y="163"/>
                    <a:pt x="24" y="163"/>
                  </a:cubicBezTo>
                  <a:cubicBezTo>
                    <a:pt x="18" y="163"/>
                    <a:pt x="12" y="161"/>
                    <a:pt x="8" y="157"/>
                  </a:cubicBezTo>
                  <a:cubicBezTo>
                    <a:pt x="3" y="153"/>
                    <a:pt x="0" y="147"/>
                    <a:pt x="0" y="14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4" y="14"/>
                    <a:pt x="324" y="14"/>
                    <a:pt x="324" y="14"/>
                  </a:cubicBezTo>
                  <a:cubicBezTo>
                    <a:pt x="324" y="141"/>
                    <a:pt x="324" y="141"/>
                    <a:pt x="324" y="141"/>
                  </a:cubicBezTo>
                  <a:cubicBezTo>
                    <a:pt x="324" y="147"/>
                    <a:pt x="321" y="153"/>
                    <a:pt x="316" y="157"/>
                  </a:cubicBezTo>
                  <a:cubicBezTo>
                    <a:pt x="312" y="161"/>
                    <a:pt x="306" y="163"/>
                    <a:pt x="301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稻壳儿春秋广告/盗版必究        原创来源：http://chn.docer.com/works?userid=199329941#!/work_time"/>
            <p:cNvSpPr/>
            <p:nvPr/>
          </p:nvSpPr>
          <p:spPr bwMode="auto">
            <a:xfrm>
              <a:off x="3127376" y="2159001"/>
              <a:ext cx="263525" cy="136525"/>
            </a:xfrm>
            <a:custGeom>
              <a:avLst/>
              <a:gdLst>
                <a:gd name="T0" fmla="*/ 24 w 324"/>
                <a:gd name="T1" fmla="*/ 0 h 167"/>
                <a:gd name="T2" fmla="*/ 301 w 324"/>
                <a:gd name="T3" fmla="*/ 0 h 167"/>
                <a:gd name="T4" fmla="*/ 316 w 324"/>
                <a:gd name="T5" fmla="*/ 6 h 167"/>
                <a:gd name="T6" fmla="*/ 324 w 324"/>
                <a:gd name="T7" fmla="*/ 22 h 167"/>
                <a:gd name="T8" fmla="*/ 324 w 324"/>
                <a:gd name="T9" fmla="*/ 167 h 167"/>
                <a:gd name="T10" fmla="*/ 295 w 324"/>
                <a:gd name="T11" fmla="*/ 167 h 167"/>
                <a:gd name="T12" fmla="*/ 295 w 324"/>
                <a:gd name="T13" fmla="*/ 29 h 167"/>
                <a:gd name="T14" fmla="*/ 29 w 324"/>
                <a:gd name="T15" fmla="*/ 29 h 167"/>
                <a:gd name="T16" fmla="*/ 29 w 324"/>
                <a:gd name="T17" fmla="*/ 167 h 167"/>
                <a:gd name="T18" fmla="*/ 0 w 324"/>
                <a:gd name="T19" fmla="*/ 167 h 167"/>
                <a:gd name="T20" fmla="*/ 0 w 324"/>
                <a:gd name="T21" fmla="*/ 22 h 167"/>
                <a:gd name="T22" fmla="*/ 8 w 324"/>
                <a:gd name="T23" fmla="*/ 6 h 167"/>
                <a:gd name="T24" fmla="*/ 24 w 324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167">
                  <a:moveTo>
                    <a:pt x="24" y="0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306" y="0"/>
                    <a:pt x="312" y="2"/>
                    <a:pt x="316" y="6"/>
                  </a:cubicBezTo>
                  <a:cubicBezTo>
                    <a:pt x="321" y="10"/>
                    <a:pt x="324" y="15"/>
                    <a:pt x="324" y="22"/>
                  </a:cubicBezTo>
                  <a:cubicBezTo>
                    <a:pt x="324" y="167"/>
                    <a:pt x="324" y="167"/>
                    <a:pt x="324" y="167"/>
                  </a:cubicBezTo>
                  <a:cubicBezTo>
                    <a:pt x="295" y="167"/>
                    <a:pt x="295" y="167"/>
                    <a:pt x="295" y="167"/>
                  </a:cubicBezTo>
                  <a:cubicBezTo>
                    <a:pt x="295" y="29"/>
                    <a:pt x="295" y="29"/>
                    <a:pt x="295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3" y="10"/>
                    <a:pt x="8" y="6"/>
                  </a:cubicBezTo>
                  <a:cubicBezTo>
                    <a:pt x="12" y="2"/>
                    <a:pt x="18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965451" y="2306638"/>
              <a:ext cx="587375" cy="242888"/>
            </a:xfrm>
            <a:custGeom>
              <a:avLst/>
              <a:gdLst>
                <a:gd name="T0" fmla="*/ 20 w 720"/>
                <a:gd name="T1" fmla="*/ 0 h 297"/>
                <a:gd name="T2" fmla="*/ 701 w 720"/>
                <a:gd name="T3" fmla="*/ 0 h 297"/>
                <a:gd name="T4" fmla="*/ 714 w 720"/>
                <a:gd name="T5" fmla="*/ 6 h 297"/>
                <a:gd name="T6" fmla="*/ 720 w 720"/>
                <a:gd name="T7" fmla="*/ 19 h 297"/>
                <a:gd name="T8" fmla="*/ 720 w 720"/>
                <a:gd name="T9" fmla="*/ 278 h 297"/>
                <a:gd name="T10" fmla="*/ 714 w 720"/>
                <a:gd name="T11" fmla="*/ 292 h 297"/>
                <a:gd name="T12" fmla="*/ 701 w 720"/>
                <a:gd name="T13" fmla="*/ 297 h 297"/>
                <a:gd name="T14" fmla="*/ 20 w 720"/>
                <a:gd name="T15" fmla="*/ 297 h 297"/>
                <a:gd name="T16" fmla="*/ 6 w 720"/>
                <a:gd name="T17" fmla="*/ 292 h 297"/>
                <a:gd name="T18" fmla="*/ 6 w 720"/>
                <a:gd name="T19" fmla="*/ 292 h 297"/>
                <a:gd name="T20" fmla="*/ 6 w 720"/>
                <a:gd name="T21" fmla="*/ 292 h 297"/>
                <a:gd name="T22" fmla="*/ 6 w 720"/>
                <a:gd name="T23" fmla="*/ 292 h 297"/>
                <a:gd name="T24" fmla="*/ 6 w 720"/>
                <a:gd name="T25" fmla="*/ 292 h 297"/>
                <a:gd name="T26" fmla="*/ 0 w 720"/>
                <a:gd name="T27" fmla="*/ 278 h 297"/>
                <a:gd name="T28" fmla="*/ 0 w 720"/>
                <a:gd name="T29" fmla="*/ 19 h 297"/>
                <a:gd name="T30" fmla="*/ 6 w 720"/>
                <a:gd name="T31" fmla="*/ 6 h 297"/>
                <a:gd name="T32" fmla="*/ 6 w 720"/>
                <a:gd name="T33" fmla="*/ 6 h 297"/>
                <a:gd name="T34" fmla="*/ 20 w 720"/>
                <a:gd name="T35" fmla="*/ 0 h 297"/>
                <a:gd name="T36" fmla="*/ 691 w 720"/>
                <a:gd name="T37" fmla="*/ 29 h 297"/>
                <a:gd name="T38" fmla="*/ 29 w 720"/>
                <a:gd name="T39" fmla="*/ 29 h 297"/>
                <a:gd name="T40" fmla="*/ 29 w 720"/>
                <a:gd name="T41" fmla="*/ 269 h 297"/>
                <a:gd name="T42" fmla="*/ 691 w 720"/>
                <a:gd name="T43" fmla="*/ 269 h 297"/>
                <a:gd name="T44" fmla="*/ 691 w 720"/>
                <a:gd name="T45" fmla="*/ 2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0" h="297">
                  <a:moveTo>
                    <a:pt x="20" y="0"/>
                  </a:moveTo>
                  <a:cubicBezTo>
                    <a:pt x="701" y="0"/>
                    <a:pt x="701" y="0"/>
                    <a:pt x="701" y="0"/>
                  </a:cubicBezTo>
                  <a:cubicBezTo>
                    <a:pt x="706" y="0"/>
                    <a:pt x="711" y="2"/>
                    <a:pt x="714" y="6"/>
                  </a:cubicBezTo>
                  <a:cubicBezTo>
                    <a:pt x="718" y="9"/>
                    <a:pt x="720" y="14"/>
                    <a:pt x="720" y="19"/>
                  </a:cubicBezTo>
                  <a:cubicBezTo>
                    <a:pt x="720" y="278"/>
                    <a:pt x="720" y="278"/>
                    <a:pt x="720" y="278"/>
                  </a:cubicBezTo>
                  <a:cubicBezTo>
                    <a:pt x="720" y="284"/>
                    <a:pt x="718" y="288"/>
                    <a:pt x="714" y="292"/>
                  </a:cubicBezTo>
                  <a:cubicBezTo>
                    <a:pt x="711" y="295"/>
                    <a:pt x="706" y="297"/>
                    <a:pt x="701" y="297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4" y="297"/>
                    <a:pt x="10" y="295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3" y="288"/>
                    <a:pt x="0" y="283"/>
                    <a:pt x="0" y="27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3" y="9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2"/>
                    <a:pt x="14" y="0"/>
                    <a:pt x="20" y="0"/>
                  </a:cubicBezTo>
                  <a:close/>
                  <a:moveTo>
                    <a:pt x="691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9" y="269"/>
                    <a:pt x="29" y="269"/>
                    <a:pt x="29" y="269"/>
                  </a:cubicBezTo>
                  <a:cubicBezTo>
                    <a:pt x="691" y="269"/>
                    <a:pt x="691" y="269"/>
                    <a:pt x="691" y="269"/>
                  </a:cubicBezTo>
                  <a:lnTo>
                    <a:pt x="69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3182938" y="2228851"/>
              <a:ext cx="1524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3024188" y="2428876"/>
              <a:ext cx="34925" cy="34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3087688" y="2428876"/>
              <a:ext cx="34925" cy="34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2" name="稻壳儿春秋广告/盗版必究        原创来源：http://chn.docer.com/works?userid=199329941#!/work_time"/>
          <p:cNvGrpSpPr/>
          <p:nvPr/>
        </p:nvGrpSpPr>
        <p:grpSpPr>
          <a:xfrm>
            <a:off x="4725295" y="1938996"/>
            <a:ext cx="624725" cy="639921"/>
            <a:chOff x="3867151" y="2108201"/>
            <a:chExt cx="587375" cy="601663"/>
          </a:xfrm>
          <a:solidFill>
            <a:schemeClr val="tx1"/>
          </a:solidFill>
        </p:grpSpPr>
        <p:sp>
          <p:nvSpPr>
            <p:cNvPr id="646" name="稻壳儿春秋广告/盗版必究        原创来源：http://chn.docer.com/works?userid=199329941#!/work_time"/>
            <p:cNvSpPr/>
            <p:nvPr/>
          </p:nvSpPr>
          <p:spPr bwMode="auto">
            <a:xfrm>
              <a:off x="3971926" y="2108201"/>
              <a:ext cx="482600" cy="601663"/>
            </a:xfrm>
            <a:custGeom>
              <a:avLst/>
              <a:gdLst>
                <a:gd name="T0" fmla="*/ 549 w 592"/>
                <a:gd name="T1" fmla="*/ 29 h 736"/>
                <a:gd name="T2" fmla="*/ 533 w 592"/>
                <a:gd name="T3" fmla="*/ 38 h 736"/>
                <a:gd name="T4" fmla="*/ 0 w 592"/>
                <a:gd name="T5" fmla="*/ 238 h 736"/>
                <a:gd name="T6" fmla="*/ 0 w 592"/>
                <a:gd name="T7" fmla="*/ 208 h 736"/>
                <a:gd name="T8" fmla="*/ 520 w 592"/>
                <a:gd name="T9" fmla="*/ 11 h 736"/>
                <a:gd name="T10" fmla="*/ 549 w 592"/>
                <a:gd name="T11" fmla="*/ 0 h 736"/>
                <a:gd name="T12" fmla="*/ 579 w 592"/>
                <a:gd name="T13" fmla="*/ 14 h 736"/>
                <a:gd name="T14" fmla="*/ 592 w 592"/>
                <a:gd name="T15" fmla="*/ 45 h 736"/>
                <a:gd name="T16" fmla="*/ 592 w 592"/>
                <a:gd name="T17" fmla="*/ 637 h 736"/>
                <a:gd name="T18" fmla="*/ 579 w 592"/>
                <a:gd name="T19" fmla="*/ 669 h 736"/>
                <a:gd name="T20" fmla="*/ 549 w 592"/>
                <a:gd name="T21" fmla="*/ 683 h 736"/>
                <a:gd name="T22" fmla="*/ 519 w 592"/>
                <a:gd name="T23" fmla="*/ 670 h 736"/>
                <a:gd name="T24" fmla="*/ 219 w 592"/>
                <a:gd name="T25" fmla="*/ 529 h 736"/>
                <a:gd name="T26" fmla="*/ 220 w 592"/>
                <a:gd name="T27" fmla="*/ 690 h 736"/>
                <a:gd name="T28" fmla="*/ 220 w 592"/>
                <a:gd name="T29" fmla="*/ 690 h 736"/>
                <a:gd name="T30" fmla="*/ 207 w 592"/>
                <a:gd name="T31" fmla="*/ 722 h 736"/>
                <a:gd name="T32" fmla="*/ 175 w 592"/>
                <a:gd name="T33" fmla="*/ 735 h 736"/>
                <a:gd name="T34" fmla="*/ 175 w 592"/>
                <a:gd name="T35" fmla="*/ 735 h 736"/>
                <a:gd name="T36" fmla="*/ 125 w 592"/>
                <a:gd name="T37" fmla="*/ 736 h 736"/>
                <a:gd name="T38" fmla="*/ 125 w 592"/>
                <a:gd name="T39" fmla="*/ 736 h 736"/>
                <a:gd name="T40" fmla="*/ 93 w 592"/>
                <a:gd name="T41" fmla="*/ 722 h 736"/>
                <a:gd name="T42" fmla="*/ 80 w 592"/>
                <a:gd name="T43" fmla="*/ 691 h 736"/>
                <a:gd name="T44" fmla="*/ 80 w 592"/>
                <a:gd name="T45" fmla="*/ 691 h 736"/>
                <a:gd name="T46" fmla="*/ 79 w 592"/>
                <a:gd name="T47" fmla="*/ 489 h 736"/>
                <a:gd name="T48" fmla="*/ 0 w 592"/>
                <a:gd name="T49" fmla="*/ 474 h 736"/>
                <a:gd name="T50" fmla="*/ 0 w 592"/>
                <a:gd name="T51" fmla="*/ 444 h 736"/>
                <a:gd name="T52" fmla="*/ 97 w 592"/>
                <a:gd name="T53" fmla="*/ 463 h 736"/>
                <a:gd name="T54" fmla="*/ 108 w 592"/>
                <a:gd name="T55" fmla="*/ 466 h 736"/>
                <a:gd name="T56" fmla="*/ 108 w 592"/>
                <a:gd name="T57" fmla="*/ 478 h 736"/>
                <a:gd name="T58" fmla="*/ 109 w 592"/>
                <a:gd name="T59" fmla="*/ 690 h 736"/>
                <a:gd name="T60" fmla="*/ 109 w 592"/>
                <a:gd name="T61" fmla="*/ 690 h 736"/>
                <a:gd name="T62" fmla="*/ 114 w 592"/>
                <a:gd name="T63" fmla="*/ 702 h 736"/>
                <a:gd name="T64" fmla="*/ 125 w 592"/>
                <a:gd name="T65" fmla="*/ 706 h 736"/>
                <a:gd name="T66" fmla="*/ 125 w 592"/>
                <a:gd name="T67" fmla="*/ 706 h 736"/>
                <a:gd name="T68" fmla="*/ 175 w 592"/>
                <a:gd name="T69" fmla="*/ 706 h 736"/>
                <a:gd name="T70" fmla="*/ 175 w 592"/>
                <a:gd name="T71" fmla="*/ 706 h 736"/>
                <a:gd name="T72" fmla="*/ 186 w 592"/>
                <a:gd name="T73" fmla="*/ 701 h 736"/>
                <a:gd name="T74" fmla="*/ 190 w 592"/>
                <a:gd name="T75" fmla="*/ 690 h 736"/>
                <a:gd name="T76" fmla="*/ 191 w 592"/>
                <a:gd name="T77" fmla="*/ 690 h 736"/>
                <a:gd name="T78" fmla="*/ 190 w 592"/>
                <a:gd name="T79" fmla="*/ 508 h 736"/>
                <a:gd name="T80" fmla="*/ 189 w 592"/>
                <a:gd name="T81" fmla="*/ 488 h 736"/>
                <a:gd name="T82" fmla="*/ 209 w 592"/>
                <a:gd name="T83" fmla="*/ 494 h 736"/>
                <a:gd name="T84" fmla="*/ 532 w 592"/>
                <a:gd name="T85" fmla="*/ 644 h 736"/>
                <a:gd name="T86" fmla="*/ 549 w 592"/>
                <a:gd name="T87" fmla="*/ 653 h 736"/>
                <a:gd name="T88" fmla="*/ 558 w 592"/>
                <a:gd name="T89" fmla="*/ 649 h 736"/>
                <a:gd name="T90" fmla="*/ 562 w 592"/>
                <a:gd name="T91" fmla="*/ 637 h 736"/>
                <a:gd name="T92" fmla="*/ 562 w 592"/>
                <a:gd name="T93" fmla="*/ 45 h 736"/>
                <a:gd name="T94" fmla="*/ 558 w 592"/>
                <a:gd name="T95" fmla="*/ 34 h 736"/>
                <a:gd name="T96" fmla="*/ 549 w 592"/>
                <a:gd name="T97" fmla="*/ 29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2" h="736">
                  <a:moveTo>
                    <a:pt x="549" y="29"/>
                  </a:moveTo>
                  <a:cubicBezTo>
                    <a:pt x="546" y="29"/>
                    <a:pt x="544" y="33"/>
                    <a:pt x="533" y="38"/>
                  </a:cubicBezTo>
                  <a:cubicBezTo>
                    <a:pt x="449" y="76"/>
                    <a:pt x="150" y="211"/>
                    <a:pt x="0" y="23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47" y="180"/>
                    <a:pt x="438" y="48"/>
                    <a:pt x="520" y="11"/>
                  </a:cubicBezTo>
                  <a:cubicBezTo>
                    <a:pt x="536" y="4"/>
                    <a:pt x="545" y="0"/>
                    <a:pt x="549" y="0"/>
                  </a:cubicBezTo>
                  <a:cubicBezTo>
                    <a:pt x="561" y="0"/>
                    <a:pt x="572" y="5"/>
                    <a:pt x="579" y="14"/>
                  </a:cubicBezTo>
                  <a:cubicBezTo>
                    <a:pt x="587" y="22"/>
                    <a:pt x="592" y="33"/>
                    <a:pt x="592" y="45"/>
                  </a:cubicBezTo>
                  <a:cubicBezTo>
                    <a:pt x="592" y="637"/>
                    <a:pt x="592" y="637"/>
                    <a:pt x="592" y="637"/>
                  </a:cubicBezTo>
                  <a:cubicBezTo>
                    <a:pt x="592" y="650"/>
                    <a:pt x="587" y="661"/>
                    <a:pt x="579" y="669"/>
                  </a:cubicBezTo>
                  <a:cubicBezTo>
                    <a:pt x="572" y="677"/>
                    <a:pt x="561" y="683"/>
                    <a:pt x="549" y="683"/>
                  </a:cubicBezTo>
                  <a:cubicBezTo>
                    <a:pt x="545" y="683"/>
                    <a:pt x="535" y="678"/>
                    <a:pt x="519" y="670"/>
                  </a:cubicBezTo>
                  <a:cubicBezTo>
                    <a:pt x="459" y="640"/>
                    <a:pt x="294" y="558"/>
                    <a:pt x="219" y="529"/>
                  </a:cubicBezTo>
                  <a:cubicBezTo>
                    <a:pt x="220" y="690"/>
                    <a:pt x="220" y="690"/>
                    <a:pt x="220" y="690"/>
                  </a:cubicBezTo>
                  <a:cubicBezTo>
                    <a:pt x="220" y="690"/>
                    <a:pt x="220" y="690"/>
                    <a:pt x="220" y="690"/>
                  </a:cubicBezTo>
                  <a:cubicBezTo>
                    <a:pt x="220" y="702"/>
                    <a:pt x="215" y="714"/>
                    <a:pt x="207" y="722"/>
                  </a:cubicBezTo>
                  <a:cubicBezTo>
                    <a:pt x="198" y="730"/>
                    <a:pt x="187" y="735"/>
                    <a:pt x="175" y="735"/>
                  </a:cubicBezTo>
                  <a:cubicBezTo>
                    <a:pt x="175" y="735"/>
                    <a:pt x="175" y="735"/>
                    <a:pt x="175" y="735"/>
                  </a:cubicBezTo>
                  <a:cubicBezTo>
                    <a:pt x="125" y="736"/>
                    <a:pt x="125" y="736"/>
                    <a:pt x="125" y="736"/>
                  </a:cubicBezTo>
                  <a:cubicBezTo>
                    <a:pt x="125" y="736"/>
                    <a:pt x="125" y="736"/>
                    <a:pt x="125" y="736"/>
                  </a:cubicBezTo>
                  <a:cubicBezTo>
                    <a:pt x="113" y="736"/>
                    <a:pt x="102" y="731"/>
                    <a:pt x="93" y="722"/>
                  </a:cubicBezTo>
                  <a:cubicBezTo>
                    <a:pt x="85" y="714"/>
                    <a:pt x="80" y="703"/>
                    <a:pt x="80" y="691"/>
                  </a:cubicBezTo>
                  <a:cubicBezTo>
                    <a:pt x="80" y="691"/>
                    <a:pt x="80" y="691"/>
                    <a:pt x="80" y="691"/>
                  </a:cubicBezTo>
                  <a:cubicBezTo>
                    <a:pt x="79" y="489"/>
                    <a:pt x="79" y="489"/>
                    <a:pt x="79" y="489"/>
                  </a:cubicBezTo>
                  <a:cubicBezTo>
                    <a:pt x="46" y="482"/>
                    <a:pt x="18" y="477"/>
                    <a:pt x="0" y="474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21" y="447"/>
                    <a:pt x="55" y="453"/>
                    <a:pt x="97" y="463"/>
                  </a:cubicBezTo>
                  <a:cubicBezTo>
                    <a:pt x="108" y="466"/>
                    <a:pt x="108" y="466"/>
                    <a:pt x="108" y="466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109" y="690"/>
                    <a:pt x="109" y="690"/>
                    <a:pt x="109" y="690"/>
                  </a:cubicBezTo>
                  <a:cubicBezTo>
                    <a:pt x="109" y="690"/>
                    <a:pt x="109" y="690"/>
                    <a:pt x="109" y="690"/>
                  </a:cubicBezTo>
                  <a:cubicBezTo>
                    <a:pt x="109" y="695"/>
                    <a:pt x="111" y="699"/>
                    <a:pt x="114" y="702"/>
                  </a:cubicBezTo>
                  <a:cubicBezTo>
                    <a:pt x="117" y="704"/>
                    <a:pt x="121" y="706"/>
                    <a:pt x="125" y="706"/>
                  </a:cubicBezTo>
                  <a:cubicBezTo>
                    <a:pt x="125" y="706"/>
                    <a:pt x="125" y="706"/>
                    <a:pt x="125" y="706"/>
                  </a:cubicBezTo>
                  <a:cubicBezTo>
                    <a:pt x="175" y="706"/>
                    <a:pt x="175" y="706"/>
                    <a:pt x="175" y="706"/>
                  </a:cubicBezTo>
                  <a:cubicBezTo>
                    <a:pt x="175" y="706"/>
                    <a:pt x="175" y="706"/>
                    <a:pt x="175" y="706"/>
                  </a:cubicBezTo>
                  <a:cubicBezTo>
                    <a:pt x="179" y="706"/>
                    <a:pt x="183" y="704"/>
                    <a:pt x="186" y="701"/>
                  </a:cubicBezTo>
                  <a:cubicBezTo>
                    <a:pt x="189" y="698"/>
                    <a:pt x="190" y="694"/>
                    <a:pt x="190" y="690"/>
                  </a:cubicBezTo>
                  <a:cubicBezTo>
                    <a:pt x="191" y="690"/>
                    <a:pt x="191" y="690"/>
                    <a:pt x="191" y="690"/>
                  </a:cubicBezTo>
                  <a:cubicBezTo>
                    <a:pt x="190" y="508"/>
                    <a:pt x="190" y="508"/>
                    <a:pt x="190" y="508"/>
                  </a:cubicBezTo>
                  <a:cubicBezTo>
                    <a:pt x="189" y="488"/>
                    <a:pt x="189" y="488"/>
                    <a:pt x="189" y="488"/>
                  </a:cubicBezTo>
                  <a:cubicBezTo>
                    <a:pt x="209" y="494"/>
                    <a:pt x="209" y="494"/>
                    <a:pt x="209" y="494"/>
                  </a:cubicBezTo>
                  <a:cubicBezTo>
                    <a:pt x="272" y="514"/>
                    <a:pt x="466" y="611"/>
                    <a:pt x="532" y="644"/>
                  </a:cubicBezTo>
                  <a:cubicBezTo>
                    <a:pt x="544" y="650"/>
                    <a:pt x="545" y="653"/>
                    <a:pt x="549" y="653"/>
                  </a:cubicBezTo>
                  <a:cubicBezTo>
                    <a:pt x="552" y="653"/>
                    <a:pt x="556" y="652"/>
                    <a:pt x="558" y="649"/>
                  </a:cubicBezTo>
                  <a:cubicBezTo>
                    <a:pt x="561" y="646"/>
                    <a:pt x="562" y="642"/>
                    <a:pt x="562" y="637"/>
                  </a:cubicBezTo>
                  <a:cubicBezTo>
                    <a:pt x="562" y="45"/>
                    <a:pt x="562" y="45"/>
                    <a:pt x="562" y="45"/>
                  </a:cubicBezTo>
                  <a:cubicBezTo>
                    <a:pt x="562" y="41"/>
                    <a:pt x="561" y="37"/>
                    <a:pt x="558" y="34"/>
                  </a:cubicBezTo>
                  <a:cubicBezTo>
                    <a:pt x="556" y="31"/>
                    <a:pt x="552" y="29"/>
                    <a:pt x="54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867151" y="2282826"/>
              <a:ext cx="92075" cy="207963"/>
            </a:xfrm>
            <a:custGeom>
              <a:avLst/>
              <a:gdLst>
                <a:gd name="T0" fmla="*/ 15 w 58"/>
                <a:gd name="T1" fmla="*/ 116 h 131"/>
                <a:gd name="T2" fmla="*/ 43 w 58"/>
                <a:gd name="T3" fmla="*/ 116 h 131"/>
                <a:gd name="T4" fmla="*/ 43 w 58"/>
                <a:gd name="T5" fmla="*/ 15 h 131"/>
                <a:gd name="T6" fmla="*/ 15 w 58"/>
                <a:gd name="T7" fmla="*/ 15 h 131"/>
                <a:gd name="T8" fmla="*/ 15 w 58"/>
                <a:gd name="T9" fmla="*/ 116 h 131"/>
                <a:gd name="T10" fmla="*/ 15 w 58"/>
                <a:gd name="T11" fmla="*/ 116 h 131"/>
                <a:gd name="T12" fmla="*/ 50 w 58"/>
                <a:gd name="T13" fmla="*/ 131 h 131"/>
                <a:gd name="T14" fmla="*/ 7 w 58"/>
                <a:gd name="T15" fmla="*/ 131 h 131"/>
                <a:gd name="T16" fmla="*/ 0 w 58"/>
                <a:gd name="T17" fmla="*/ 131 h 131"/>
                <a:gd name="T18" fmla="*/ 0 w 58"/>
                <a:gd name="T19" fmla="*/ 124 h 131"/>
                <a:gd name="T20" fmla="*/ 0 w 58"/>
                <a:gd name="T21" fmla="*/ 8 h 131"/>
                <a:gd name="T22" fmla="*/ 0 w 58"/>
                <a:gd name="T23" fmla="*/ 0 h 131"/>
                <a:gd name="T24" fmla="*/ 7 w 58"/>
                <a:gd name="T25" fmla="*/ 0 h 131"/>
                <a:gd name="T26" fmla="*/ 50 w 58"/>
                <a:gd name="T27" fmla="*/ 0 h 131"/>
                <a:gd name="T28" fmla="*/ 58 w 58"/>
                <a:gd name="T29" fmla="*/ 0 h 131"/>
                <a:gd name="T30" fmla="*/ 58 w 58"/>
                <a:gd name="T31" fmla="*/ 8 h 131"/>
                <a:gd name="T32" fmla="*/ 58 w 58"/>
                <a:gd name="T33" fmla="*/ 124 h 131"/>
                <a:gd name="T34" fmla="*/ 58 w 58"/>
                <a:gd name="T35" fmla="*/ 131 h 131"/>
                <a:gd name="T36" fmla="*/ 50 w 58"/>
                <a:gd name="T3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131">
                  <a:moveTo>
                    <a:pt x="15" y="116"/>
                  </a:moveTo>
                  <a:lnTo>
                    <a:pt x="43" y="116"/>
                  </a:lnTo>
                  <a:lnTo>
                    <a:pt x="43" y="15"/>
                  </a:lnTo>
                  <a:lnTo>
                    <a:pt x="15" y="15"/>
                  </a:lnTo>
                  <a:lnTo>
                    <a:pt x="15" y="116"/>
                  </a:lnTo>
                  <a:lnTo>
                    <a:pt x="15" y="116"/>
                  </a:lnTo>
                  <a:close/>
                  <a:moveTo>
                    <a:pt x="50" y="131"/>
                  </a:moveTo>
                  <a:lnTo>
                    <a:pt x="7" y="131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8"/>
                  </a:lnTo>
                  <a:lnTo>
                    <a:pt x="58" y="124"/>
                  </a:lnTo>
                  <a:lnTo>
                    <a:pt x="58" y="131"/>
                  </a:lnTo>
                  <a:lnTo>
                    <a:pt x="50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3" name="稻壳儿春秋广告/盗版必究        原创来源：http://chn.docer.com/works?userid=199329941#!/work_time"/>
          <p:cNvGrpSpPr/>
          <p:nvPr/>
        </p:nvGrpSpPr>
        <p:grpSpPr>
          <a:xfrm>
            <a:off x="5767066" y="1945750"/>
            <a:ext cx="460946" cy="626414"/>
            <a:chOff x="4846638" y="2114551"/>
            <a:chExt cx="433388" cy="588963"/>
          </a:xfrm>
          <a:solidFill>
            <a:schemeClr val="tx1"/>
          </a:solidFill>
        </p:grpSpPr>
        <p:sp>
          <p:nvSpPr>
            <p:cNvPr id="644" name="稻壳儿春秋广告/盗版必究        原创来源：http://chn.docer.com/works?userid=199329941#!/work_time"/>
            <p:cNvSpPr/>
            <p:nvPr/>
          </p:nvSpPr>
          <p:spPr bwMode="auto">
            <a:xfrm>
              <a:off x="4846638" y="2114551"/>
              <a:ext cx="23813" cy="588963"/>
            </a:xfrm>
            <a:custGeom>
              <a:avLst/>
              <a:gdLst>
                <a:gd name="T0" fmla="*/ 28 w 28"/>
                <a:gd name="T1" fmla="*/ 15 h 719"/>
                <a:gd name="T2" fmla="*/ 14 w 28"/>
                <a:gd name="T3" fmla="*/ 0 h 719"/>
                <a:gd name="T4" fmla="*/ 0 w 28"/>
                <a:gd name="T5" fmla="*/ 15 h 719"/>
                <a:gd name="T6" fmla="*/ 0 w 28"/>
                <a:gd name="T7" fmla="*/ 705 h 719"/>
                <a:gd name="T8" fmla="*/ 14 w 28"/>
                <a:gd name="T9" fmla="*/ 719 h 719"/>
                <a:gd name="T10" fmla="*/ 28 w 28"/>
                <a:gd name="T11" fmla="*/ 705 h 719"/>
                <a:gd name="T12" fmla="*/ 28 w 28"/>
                <a:gd name="T13" fmla="*/ 15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719">
                  <a:moveTo>
                    <a:pt x="28" y="15"/>
                  </a:move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705"/>
                    <a:pt x="0" y="705"/>
                    <a:pt x="0" y="705"/>
                  </a:cubicBezTo>
                  <a:cubicBezTo>
                    <a:pt x="0" y="713"/>
                    <a:pt x="6" y="719"/>
                    <a:pt x="14" y="719"/>
                  </a:cubicBezTo>
                  <a:cubicBezTo>
                    <a:pt x="22" y="719"/>
                    <a:pt x="28" y="713"/>
                    <a:pt x="28" y="705"/>
                  </a:cubicBezTo>
                  <a:lnTo>
                    <a:pt x="2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稻壳儿春秋广告/盗版必究        原创来源：http://chn.docer.com/works?userid=199329941#!/work_time"/>
            <p:cNvSpPr/>
            <p:nvPr/>
          </p:nvSpPr>
          <p:spPr bwMode="auto">
            <a:xfrm>
              <a:off x="4881563" y="2154238"/>
              <a:ext cx="398463" cy="330200"/>
            </a:xfrm>
            <a:custGeom>
              <a:avLst/>
              <a:gdLst>
                <a:gd name="T0" fmla="*/ 0 w 486"/>
                <a:gd name="T1" fmla="*/ 1 h 403"/>
                <a:gd name="T2" fmla="*/ 138 w 486"/>
                <a:gd name="T3" fmla="*/ 18 h 403"/>
                <a:gd name="T4" fmla="*/ 451 w 486"/>
                <a:gd name="T5" fmla="*/ 2 h 403"/>
                <a:gd name="T6" fmla="*/ 461 w 486"/>
                <a:gd name="T7" fmla="*/ 0 h 403"/>
                <a:gd name="T8" fmla="*/ 475 w 486"/>
                <a:gd name="T9" fmla="*/ 5 h 403"/>
                <a:gd name="T10" fmla="*/ 483 w 486"/>
                <a:gd name="T11" fmla="*/ 15 h 403"/>
                <a:gd name="T12" fmla="*/ 486 w 486"/>
                <a:gd name="T13" fmla="*/ 28 h 403"/>
                <a:gd name="T14" fmla="*/ 486 w 486"/>
                <a:gd name="T15" fmla="*/ 369 h 403"/>
                <a:gd name="T16" fmla="*/ 478 w 486"/>
                <a:gd name="T17" fmla="*/ 388 h 403"/>
                <a:gd name="T18" fmla="*/ 459 w 486"/>
                <a:gd name="T19" fmla="*/ 397 h 403"/>
                <a:gd name="T20" fmla="*/ 269 w 486"/>
                <a:gd name="T21" fmla="*/ 372 h 403"/>
                <a:gd name="T22" fmla="*/ 0 w 486"/>
                <a:gd name="T23" fmla="*/ 379 h 403"/>
                <a:gd name="T24" fmla="*/ 0 w 486"/>
                <a:gd name="T25" fmla="*/ 346 h 403"/>
                <a:gd name="T26" fmla="*/ 276 w 486"/>
                <a:gd name="T27" fmla="*/ 344 h 403"/>
                <a:gd name="T28" fmla="*/ 456 w 486"/>
                <a:gd name="T29" fmla="*/ 368 h 403"/>
                <a:gd name="T30" fmla="*/ 457 w 486"/>
                <a:gd name="T31" fmla="*/ 368 h 403"/>
                <a:gd name="T32" fmla="*/ 457 w 486"/>
                <a:gd name="T33" fmla="*/ 31 h 403"/>
                <a:gd name="T34" fmla="*/ 133 w 486"/>
                <a:gd name="T35" fmla="*/ 46 h 403"/>
                <a:gd name="T36" fmla="*/ 0 w 486"/>
                <a:gd name="T37" fmla="*/ 30 h 403"/>
                <a:gd name="T38" fmla="*/ 0 w 486"/>
                <a:gd name="T39" fmla="*/ 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6" h="403">
                  <a:moveTo>
                    <a:pt x="0" y="1"/>
                  </a:moveTo>
                  <a:cubicBezTo>
                    <a:pt x="46" y="3"/>
                    <a:pt x="92" y="11"/>
                    <a:pt x="138" y="18"/>
                  </a:cubicBezTo>
                  <a:cubicBezTo>
                    <a:pt x="243" y="35"/>
                    <a:pt x="348" y="53"/>
                    <a:pt x="451" y="2"/>
                  </a:cubicBezTo>
                  <a:cubicBezTo>
                    <a:pt x="454" y="0"/>
                    <a:pt x="457" y="0"/>
                    <a:pt x="461" y="0"/>
                  </a:cubicBezTo>
                  <a:cubicBezTo>
                    <a:pt x="466" y="0"/>
                    <a:pt x="471" y="2"/>
                    <a:pt x="475" y="5"/>
                  </a:cubicBezTo>
                  <a:cubicBezTo>
                    <a:pt x="478" y="8"/>
                    <a:pt x="481" y="11"/>
                    <a:pt x="483" y="15"/>
                  </a:cubicBezTo>
                  <a:cubicBezTo>
                    <a:pt x="485" y="19"/>
                    <a:pt x="486" y="24"/>
                    <a:pt x="486" y="28"/>
                  </a:cubicBezTo>
                  <a:cubicBezTo>
                    <a:pt x="486" y="369"/>
                    <a:pt x="486" y="369"/>
                    <a:pt x="486" y="369"/>
                  </a:cubicBezTo>
                  <a:cubicBezTo>
                    <a:pt x="486" y="377"/>
                    <a:pt x="483" y="383"/>
                    <a:pt x="478" y="388"/>
                  </a:cubicBezTo>
                  <a:cubicBezTo>
                    <a:pt x="473" y="393"/>
                    <a:pt x="466" y="396"/>
                    <a:pt x="459" y="397"/>
                  </a:cubicBezTo>
                  <a:cubicBezTo>
                    <a:pt x="396" y="403"/>
                    <a:pt x="332" y="387"/>
                    <a:pt x="269" y="372"/>
                  </a:cubicBezTo>
                  <a:cubicBezTo>
                    <a:pt x="175" y="350"/>
                    <a:pt x="82" y="328"/>
                    <a:pt x="0" y="379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88" y="300"/>
                    <a:pt x="181" y="322"/>
                    <a:pt x="276" y="344"/>
                  </a:cubicBezTo>
                  <a:cubicBezTo>
                    <a:pt x="337" y="359"/>
                    <a:pt x="398" y="374"/>
                    <a:pt x="456" y="368"/>
                  </a:cubicBezTo>
                  <a:cubicBezTo>
                    <a:pt x="457" y="368"/>
                    <a:pt x="457" y="368"/>
                    <a:pt x="457" y="368"/>
                  </a:cubicBezTo>
                  <a:cubicBezTo>
                    <a:pt x="457" y="31"/>
                    <a:pt x="457" y="31"/>
                    <a:pt x="457" y="31"/>
                  </a:cubicBezTo>
                  <a:cubicBezTo>
                    <a:pt x="348" y="82"/>
                    <a:pt x="241" y="64"/>
                    <a:pt x="133" y="46"/>
                  </a:cubicBezTo>
                  <a:cubicBezTo>
                    <a:pt x="89" y="39"/>
                    <a:pt x="44" y="32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4" name="稻壳儿春秋广告/盗版必究        原创来源：http://chn.docer.com/works?userid=199329941#!/work_time"/>
          <p:cNvGrpSpPr/>
          <p:nvPr/>
        </p:nvGrpSpPr>
        <p:grpSpPr>
          <a:xfrm>
            <a:off x="1925853" y="3031420"/>
            <a:ext cx="469388" cy="626414"/>
            <a:chOff x="1235076" y="3135313"/>
            <a:chExt cx="441325" cy="588963"/>
          </a:xfrm>
          <a:solidFill>
            <a:schemeClr val="tx1"/>
          </a:solidFill>
        </p:grpSpPr>
        <p:sp>
          <p:nvSpPr>
            <p:cNvPr id="639" name="稻壳儿春秋广告/盗版必究        原创来源：http://chn.docer.com/works?userid=199329941#!/work_time"/>
            <p:cNvSpPr/>
            <p:nvPr/>
          </p:nvSpPr>
          <p:spPr bwMode="auto">
            <a:xfrm>
              <a:off x="1235076" y="3135313"/>
              <a:ext cx="439738" cy="488950"/>
            </a:xfrm>
            <a:custGeom>
              <a:avLst/>
              <a:gdLst>
                <a:gd name="T0" fmla="*/ 97 w 539"/>
                <a:gd name="T1" fmla="*/ 599 h 599"/>
                <a:gd name="T2" fmla="*/ 15 w 539"/>
                <a:gd name="T3" fmla="*/ 599 h 599"/>
                <a:gd name="T4" fmla="*/ 0 w 539"/>
                <a:gd name="T5" fmla="*/ 599 h 599"/>
                <a:gd name="T6" fmla="*/ 0 w 539"/>
                <a:gd name="T7" fmla="*/ 585 h 599"/>
                <a:gd name="T8" fmla="*/ 0 w 539"/>
                <a:gd name="T9" fmla="*/ 294 h 599"/>
                <a:gd name="T10" fmla="*/ 160 w 539"/>
                <a:gd name="T11" fmla="*/ 23 h 599"/>
                <a:gd name="T12" fmla="*/ 270 w 539"/>
                <a:gd name="T13" fmla="*/ 0 h 599"/>
                <a:gd name="T14" fmla="*/ 380 w 539"/>
                <a:gd name="T15" fmla="*/ 23 h 599"/>
                <a:gd name="T16" fmla="*/ 539 w 539"/>
                <a:gd name="T17" fmla="*/ 294 h 599"/>
                <a:gd name="T18" fmla="*/ 539 w 539"/>
                <a:gd name="T19" fmla="*/ 585 h 599"/>
                <a:gd name="T20" fmla="*/ 539 w 539"/>
                <a:gd name="T21" fmla="*/ 599 h 599"/>
                <a:gd name="T22" fmla="*/ 525 w 539"/>
                <a:gd name="T23" fmla="*/ 599 h 599"/>
                <a:gd name="T24" fmla="*/ 443 w 539"/>
                <a:gd name="T25" fmla="*/ 599 h 599"/>
                <a:gd name="T26" fmla="*/ 443 w 539"/>
                <a:gd name="T27" fmla="*/ 570 h 599"/>
                <a:gd name="T28" fmla="*/ 510 w 539"/>
                <a:gd name="T29" fmla="*/ 570 h 599"/>
                <a:gd name="T30" fmla="*/ 510 w 539"/>
                <a:gd name="T31" fmla="*/ 294 h 599"/>
                <a:gd name="T32" fmla="*/ 368 w 539"/>
                <a:gd name="T33" fmla="*/ 50 h 599"/>
                <a:gd name="T34" fmla="*/ 270 w 539"/>
                <a:gd name="T35" fmla="*/ 30 h 599"/>
                <a:gd name="T36" fmla="*/ 172 w 539"/>
                <a:gd name="T37" fmla="*/ 50 h 599"/>
                <a:gd name="T38" fmla="*/ 30 w 539"/>
                <a:gd name="T39" fmla="*/ 294 h 599"/>
                <a:gd name="T40" fmla="*/ 30 w 539"/>
                <a:gd name="T41" fmla="*/ 570 h 599"/>
                <a:gd name="T42" fmla="*/ 97 w 539"/>
                <a:gd name="T43" fmla="*/ 570 h 599"/>
                <a:gd name="T44" fmla="*/ 97 w 539"/>
                <a:gd name="T45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9" h="599">
                  <a:moveTo>
                    <a:pt x="97" y="599"/>
                  </a:moveTo>
                  <a:cubicBezTo>
                    <a:pt x="15" y="599"/>
                    <a:pt x="15" y="599"/>
                    <a:pt x="15" y="599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0" y="585"/>
                    <a:pt x="0" y="585"/>
                    <a:pt x="0" y="58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153"/>
                    <a:pt x="70" y="63"/>
                    <a:pt x="160" y="23"/>
                  </a:cubicBezTo>
                  <a:cubicBezTo>
                    <a:pt x="195" y="8"/>
                    <a:pt x="232" y="0"/>
                    <a:pt x="270" y="0"/>
                  </a:cubicBezTo>
                  <a:cubicBezTo>
                    <a:pt x="307" y="0"/>
                    <a:pt x="345" y="8"/>
                    <a:pt x="380" y="23"/>
                  </a:cubicBezTo>
                  <a:cubicBezTo>
                    <a:pt x="470" y="63"/>
                    <a:pt x="539" y="153"/>
                    <a:pt x="539" y="294"/>
                  </a:cubicBezTo>
                  <a:cubicBezTo>
                    <a:pt x="539" y="585"/>
                    <a:pt x="539" y="585"/>
                    <a:pt x="539" y="585"/>
                  </a:cubicBezTo>
                  <a:cubicBezTo>
                    <a:pt x="539" y="599"/>
                    <a:pt x="539" y="599"/>
                    <a:pt x="539" y="599"/>
                  </a:cubicBezTo>
                  <a:cubicBezTo>
                    <a:pt x="525" y="599"/>
                    <a:pt x="525" y="599"/>
                    <a:pt x="525" y="599"/>
                  </a:cubicBezTo>
                  <a:cubicBezTo>
                    <a:pt x="443" y="599"/>
                    <a:pt x="443" y="599"/>
                    <a:pt x="443" y="599"/>
                  </a:cubicBezTo>
                  <a:cubicBezTo>
                    <a:pt x="443" y="570"/>
                    <a:pt x="443" y="570"/>
                    <a:pt x="443" y="570"/>
                  </a:cubicBezTo>
                  <a:cubicBezTo>
                    <a:pt x="510" y="570"/>
                    <a:pt x="510" y="570"/>
                    <a:pt x="510" y="570"/>
                  </a:cubicBezTo>
                  <a:cubicBezTo>
                    <a:pt x="510" y="294"/>
                    <a:pt x="510" y="294"/>
                    <a:pt x="510" y="294"/>
                  </a:cubicBezTo>
                  <a:cubicBezTo>
                    <a:pt x="510" y="167"/>
                    <a:pt x="448" y="86"/>
                    <a:pt x="368" y="50"/>
                  </a:cubicBezTo>
                  <a:cubicBezTo>
                    <a:pt x="337" y="36"/>
                    <a:pt x="304" y="30"/>
                    <a:pt x="270" y="30"/>
                  </a:cubicBezTo>
                  <a:cubicBezTo>
                    <a:pt x="236" y="30"/>
                    <a:pt x="202" y="36"/>
                    <a:pt x="172" y="50"/>
                  </a:cubicBezTo>
                  <a:cubicBezTo>
                    <a:pt x="92" y="86"/>
                    <a:pt x="30" y="167"/>
                    <a:pt x="30" y="294"/>
                  </a:cubicBezTo>
                  <a:cubicBezTo>
                    <a:pt x="30" y="570"/>
                    <a:pt x="30" y="570"/>
                    <a:pt x="30" y="570"/>
                  </a:cubicBezTo>
                  <a:cubicBezTo>
                    <a:pt x="97" y="570"/>
                    <a:pt x="97" y="570"/>
                    <a:pt x="97" y="570"/>
                  </a:cubicBezTo>
                  <a:lnTo>
                    <a:pt x="97" y="5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1254126" y="3675063"/>
              <a:ext cx="4921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1603376" y="3675063"/>
              <a:ext cx="7302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1627188" y="3649663"/>
              <a:ext cx="23813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稻壳儿春秋广告/盗版必究        原创来源：http://chn.docer.com/works?userid=199329941#!/work_time"/>
            <p:cNvSpPr/>
            <p:nvPr/>
          </p:nvSpPr>
          <p:spPr bwMode="auto">
            <a:xfrm>
              <a:off x="1289051" y="3195638"/>
              <a:ext cx="331788" cy="417513"/>
            </a:xfrm>
            <a:custGeom>
              <a:avLst/>
              <a:gdLst>
                <a:gd name="T0" fmla="*/ 0 w 405"/>
                <a:gd name="T1" fmla="*/ 510 h 510"/>
                <a:gd name="T2" fmla="*/ 0 w 405"/>
                <a:gd name="T3" fmla="*/ 221 h 510"/>
                <a:gd name="T4" fmla="*/ 120 w 405"/>
                <a:gd name="T5" fmla="*/ 18 h 510"/>
                <a:gd name="T6" fmla="*/ 203 w 405"/>
                <a:gd name="T7" fmla="*/ 0 h 510"/>
                <a:gd name="T8" fmla="*/ 203 w 405"/>
                <a:gd name="T9" fmla="*/ 0 h 510"/>
                <a:gd name="T10" fmla="*/ 286 w 405"/>
                <a:gd name="T11" fmla="*/ 18 h 510"/>
                <a:gd name="T12" fmla="*/ 405 w 405"/>
                <a:gd name="T13" fmla="*/ 221 h 510"/>
                <a:gd name="T14" fmla="*/ 405 w 405"/>
                <a:gd name="T15" fmla="*/ 510 h 510"/>
                <a:gd name="T16" fmla="*/ 376 w 405"/>
                <a:gd name="T17" fmla="*/ 510 h 510"/>
                <a:gd name="T18" fmla="*/ 376 w 405"/>
                <a:gd name="T19" fmla="*/ 221 h 510"/>
                <a:gd name="T20" fmla="*/ 274 w 405"/>
                <a:gd name="T21" fmla="*/ 44 h 510"/>
                <a:gd name="T22" fmla="*/ 203 w 405"/>
                <a:gd name="T23" fmla="*/ 30 h 510"/>
                <a:gd name="T24" fmla="*/ 203 w 405"/>
                <a:gd name="T25" fmla="*/ 29 h 510"/>
                <a:gd name="T26" fmla="*/ 132 w 405"/>
                <a:gd name="T27" fmla="*/ 44 h 510"/>
                <a:gd name="T28" fmla="*/ 30 w 405"/>
                <a:gd name="T29" fmla="*/ 221 h 510"/>
                <a:gd name="T30" fmla="*/ 30 w 405"/>
                <a:gd name="T31" fmla="*/ 510 h 510"/>
                <a:gd name="T32" fmla="*/ 0 w 405"/>
                <a:gd name="T33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5" h="510">
                  <a:moveTo>
                    <a:pt x="0" y="510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15"/>
                    <a:pt x="53" y="47"/>
                    <a:pt x="120" y="18"/>
                  </a:cubicBezTo>
                  <a:cubicBezTo>
                    <a:pt x="146" y="6"/>
                    <a:pt x="175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31" y="0"/>
                    <a:pt x="259" y="6"/>
                    <a:pt x="286" y="18"/>
                  </a:cubicBezTo>
                  <a:cubicBezTo>
                    <a:pt x="353" y="47"/>
                    <a:pt x="405" y="115"/>
                    <a:pt x="405" y="221"/>
                  </a:cubicBezTo>
                  <a:cubicBezTo>
                    <a:pt x="405" y="510"/>
                    <a:pt x="405" y="510"/>
                    <a:pt x="405" y="510"/>
                  </a:cubicBezTo>
                  <a:cubicBezTo>
                    <a:pt x="376" y="510"/>
                    <a:pt x="376" y="510"/>
                    <a:pt x="376" y="510"/>
                  </a:cubicBezTo>
                  <a:cubicBezTo>
                    <a:pt x="376" y="221"/>
                    <a:pt x="376" y="221"/>
                    <a:pt x="376" y="221"/>
                  </a:cubicBezTo>
                  <a:cubicBezTo>
                    <a:pt x="376" y="129"/>
                    <a:pt x="331" y="70"/>
                    <a:pt x="274" y="44"/>
                  </a:cubicBezTo>
                  <a:cubicBezTo>
                    <a:pt x="252" y="34"/>
                    <a:pt x="227" y="30"/>
                    <a:pt x="203" y="30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179" y="29"/>
                    <a:pt x="154" y="34"/>
                    <a:pt x="132" y="44"/>
                  </a:cubicBezTo>
                  <a:cubicBezTo>
                    <a:pt x="75" y="70"/>
                    <a:pt x="30" y="129"/>
                    <a:pt x="30" y="221"/>
                  </a:cubicBezTo>
                  <a:cubicBezTo>
                    <a:pt x="30" y="510"/>
                    <a:pt x="30" y="510"/>
                    <a:pt x="30" y="510"/>
                  </a:cubicBez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5" name="稻壳儿春秋广告/盗版必究        原创来源：http://chn.docer.com/works?userid=199329941#!/work_time"/>
          <p:cNvSpPr/>
          <p:nvPr/>
        </p:nvSpPr>
        <p:spPr bwMode="auto">
          <a:xfrm>
            <a:off x="2819040" y="3021289"/>
            <a:ext cx="599399" cy="648363"/>
          </a:xfrm>
          <a:custGeom>
            <a:avLst/>
            <a:gdLst>
              <a:gd name="T0" fmla="*/ 484 w 689"/>
              <a:gd name="T1" fmla="*/ 434 h 745"/>
              <a:gd name="T2" fmla="*/ 252 w 689"/>
              <a:gd name="T3" fmla="*/ 665 h 745"/>
              <a:gd name="T4" fmla="*/ 80 w 689"/>
              <a:gd name="T5" fmla="*/ 665 h 745"/>
              <a:gd name="T6" fmla="*/ 80 w 689"/>
              <a:gd name="T7" fmla="*/ 493 h 745"/>
              <a:gd name="T8" fmla="*/ 130 w 689"/>
              <a:gd name="T9" fmla="*/ 443 h 745"/>
              <a:gd name="T10" fmla="*/ 467 w 689"/>
              <a:gd name="T11" fmla="*/ 105 h 745"/>
              <a:gd name="T12" fmla="*/ 507 w 689"/>
              <a:gd name="T13" fmla="*/ 65 h 745"/>
              <a:gd name="T14" fmla="*/ 624 w 689"/>
              <a:gd name="T15" fmla="*/ 65 h 745"/>
              <a:gd name="T16" fmla="*/ 624 w 689"/>
              <a:gd name="T17" fmla="*/ 181 h 745"/>
              <a:gd name="T18" fmla="*/ 517 w 689"/>
              <a:gd name="T19" fmla="*/ 289 h 745"/>
              <a:gd name="T20" fmla="*/ 246 w 689"/>
              <a:gd name="T21" fmla="*/ 559 h 745"/>
              <a:gd name="T22" fmla="*/ 240 w 689"/>
              <a:gd name="T23" fmla="*/ 565 h 745"/>
              <a:gd name="T24" fmla="*/ 182 w 689"/>
              <a:gd name="T25" fmla="*/ 565 h 745"/>
              <a:gd name="T26" fmla="*/ 182 w 689"/>
              <a:gd name="T27" fmla="*/ 507 h 745"/>
              <a:gd name="T28" fmla="*/ 459 w 689"/>
              <a:gd name="T29" fmla="*/ 230 h 745"/>
              <a:gd name="T30" fmla="*/ 459 w 689"/>
              <a:gd name="T31" fmla="*/ 209 h 745"/>
              <a:gd name="T32" fmla="*/ 438 w 689"/>
              <a:gd name="T33" fmla="*/ 209 h 745"/>
              <a:gd name="T34" fmla="*/ 161 w 689"/>
              <a:gd name="T35" fmla="*/ 486 h 745"/>
              <a:gd name="T36" fmla="*/ 161 w 689"/>
              <a:gd name="T37" fmla="*/ 586 h 745"/>
              <a:gd name="T38" fmla="*/ 261 w 689"/>
              <a:gd name="T39" fmla="*/ 586 h 745"/>
              <a:gd name="T40" fmla="*/ 645 w 689"/>
              <a:gd name="T41" fmla="*/ 202 h 745"/>
              <a:gd name="T42" fmla="*/ 645 w 689"/>
              <a:gd name="T43" fmla="*/ 44 h 745"/>
              <a:gd name="T44" fmla="*/ 487 w 689"/>
              <a:gd name="T45" fmla="*/ 44 h 745"/>
              <a:gd name="T46" fmla="*/ 59 w 689"/>
              <a:gd name="T47" fmla="*/ 472 h 745"/>
              <a:gd name="T48" fmla="*/ 59 w 689"/>
              <a:gd name="T49" fmla="*/ 686 h 745"/>
              <a:gd name="T50" fmla="*/ 273 w 689"/>
              <a:gd name="T51" fmla="*/ 686 h 745"/>
              <a:gd name="T52" fmla="*/ 505 w 689"/>
              <a:gd name="T53" fmla="*/ 455 h 745"/>
              <a:gd name="T54" fmla="*/ 505 w 689"/>
              <a:gd name="T55" fmla="*/ 434 h 745"/>
              <a:gd name="T56" fmla="*/ 484 w 689"/>
              <a:gd name="T57" fmla="*/ 434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9" h="745">
                <a:moveTo>
                  <a:pt x="484" y="434"/>
                </a:moveTo>
                <a:cubicBezTo>
                  <a:pt x="252" y="665"/>
                  <a:pt x="252" y="665"/>
                  <a:pt x="252" y="665"/>
                </a:cubicBezTo>
                <a:cubicBezTo>
                  <a:pt x="205" y="713"/>
                  <a:pt x="127" y="713"/>
                  <a:pt x="80" y="665"/>
                </a:cubicBezTo>
                <a:cubicBezTo>
                  <a:pt x="32" y="618"/>
                  <a:pt x="32" y="540"/>
                  <a:pt x="80" y="493"/>
                </a:cubicBezTo>
                <a:cubicBezTo>
                  <a:pt x="130" y="443"/>
                  <a:pt x="130" y="443"/>
                  <a:pt x="130" y="443"/>
                </a:cubicBezTo>
                <a:cubicBezTo>
                  <a:pt x="467" y="105"/>
                  <a:pt x="467" y="105"/>
                  <a:pt x="467" y="105"/>
                </a:cubicBezTo>
                <a:cubicBezTo>
                  <a:pt x="507" y="65"/>
                  <a:pt x="507" y="65"/>
                  <a:pt x="507" y="65"/>
                </a:cubicBezTo>
                <a:cubicBezTo>
                  <a:pt x="540" y="33"/>
                  <a:pt x="592" y="33"/>
                  <a:pt x="624" y="65"/>
                </a:cubicBezTo>
                <a:cubicBezTo>
                  <a:pt x="656" y="97"/>
                  <a:pt x="656" y="149"/>
                  <a:pt x="624" y="181"/>
                </a:cubicBezTo>
                <a:cubicBezTo>
                  <a:pt x="517" y="289"/>
                  <a:pt x="517" y="289"/>
                  <a:pt x="517" y="289"/>
                </a:cubicBezTo>
                <a:cubicBezTo>
                  <a:pt x="246" y="559"/>
                  <a:pt x="246" y="559"/>
                  <a:pt x="246" y="559"/>
                </a:cubicBezTo>
                <a:cubicBezTo>
                  <a:pt x="240" y="565"/>
                  <a:pt x="240" y="565"/>
                  <a:pt x="240" y="565"/>
                </a:cubicBezTo>
                <a:cubicBezTo>
                  <a:pt x="224" y="581"/>
                  <a:pt x="198" y="581"/>
                  <a:pt x="182" y="565"/>
                </a:cubicBezTo>
                <a:cubicBezTo>
                  <a:pt x="166" y="549"/>
                  <a:pt x="166" y="523"/>
                  <a:pt x="182" y="507"/>
                </a:cubicBezTo>
                <a:cubicBezTo>
                  <a:pt x="459" y="230"/>
                  <a:pt x="459" y="230"/>
                  <a:pt x="459" y="230"/>
                </a:cubicBezTo>
                <a:cubicBezTo>
                  <a:pt x="464" y="225"/>
                  <a:pt x="464" y="215"/>
                  <a:pt x="459" y="209"/>
                </a:cubicBezTo>
                <a:cubicBezTo>
                  <a:pt x="453" y="204"/>
                  <a:pt x="444" y="204"/>
                  <a:pt x="438" y="209"/>
                </a:cubicBezTo>
                <a:cubicBezTo>
                  <a:pt x="161" y="486"/>
                  <a:pt x="161" y="486"/>
                  <a:pt x="161" y="486"/>
                </a:cubicBezTo>
                <a:cubicBezTo>
                  <a:pt x="133" y="514"/>
                  <a:pt x="133" y="559"/>
                  <a:pt x="161" y="586"/>
                </a:cubicBezTo>
                <a:cubicBezTo>
                  <a:pt x="188" y="614"/>
                  <a:pt x="233" y="614"/>
                  <a:pt x="261" y="586"/>
                </a:cubicBezTo>
                <a:cubicBezTo>
                  <a:pt x="645" y="202"/>
                  <a:pt x="645" y="202"/>
                  <a:pt x="645" y="202"/>
                </a:cubicBezTo>
                <a:cubicBezTo>
                  <a:pt x="688" y="159"/>
                  <a:pt x="689" y="88"/>
                  <a:pt x="645" y="44"/>
                </a:cubicBezTo>
                <a:cubicBezTo>
                  <a:pt x="601" y="0"/>
                  <a:pt x="530" y="0"/>
                  <a:pt x="487" y="44"/>
                </a:cubicBezTo>
                <a:cubicBezTo>
                  <a:pt x="59" y="472"/>
                  <a:pt x="59" y="472"/>
                  <a:pt x="59" y="472"/>
                </a:cubicBezTo>
                <a:cubicBezTo>
                  <a:pt x="0" y="531"/>
                  <a:pt x="0" y="627"/>
                  <a:pt x="59" y="686"/>
                </a:cubicBezTo>
                <a:cubicBezTo>
                  <a:pt x="118" y="745"/>
                  <a:pt x="214" y="745"/>
                  <a:pt x="273" y="686"/>
                </a:cubicBezTo>
                <a:cubicBezTo>
                  <a:pt x="505" y="455"/>
                  <a:pt x="505" y="455"/>
                  <a:pt x="505" y="455"/>
                </a:cubicBezTo>
                <a:cubicBezTo>
                  <a:pt x="510" y="449"/>
                  <a:pt x="510" y="440"/>
                  <a:pt x="505" y="434"/>
                </a:cubicBezTo>
                <a:cubicBezTo>
                  <a:pt x="499" y="428"/>
                  <a:pt x="490" y="428"/>
                  <a:pt x="484" y="4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86" name="稻壳儿春秋广告/盗版必究        原创来源：http://chn.docer.com/works?userid=199329941#!/work_time"/>
          <p:cNvGrpSpPr/>
          <p:nvPr/>
        </p:nvGrpSpPr>
        <p:grpSpPr>
          <a:xfrm>
            <a:off x="3766259" y="3114154"/>
            <a:ext cx="624725" cy="460946"/>
            <a:chOff x="2965451" y="3213101"/>
            <a:chExt cx="587375" cy="433388"/>
          </a:xfrm>
          <a:solidFill>
            <a:schemeClr val="tx1"/>
          </a:solidFill>
        </p:grpSpPr>
        <p:sp>
          <p:nvSpPr>
            <p:cNvPr id="63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965451" y="3213101"/>
              <a:ext cx="587375" cy="433388"/>
            </a:xfrm>
            <a:custGeom>
              <a:avLst/>
              <a:gdLst>
                <a:gd name="T0" fmla="*/ 720 w 720"/>
                <a:gd name="T1" fmla="*/ 360 h 531"/>
                <a:gd name="T2" fmla="*/ 720 w 720"/>
                <a:gd name="T3" fmla="*/ 371 h 531"/>
                <a:gd name="T4" fmla="*/ 719 w 720"/>
                <a:gd name="T5" fmla="*/ 382 h 531"/>
                <a:gd name="T6" fmla="*/ 719 w 720"/>
                <a:gd name="T7" fmla="*/ 382 h 531"/>
                <a:gd name="T8" fmla="*/ 710 w 720"/>
                <a:gd name="T9" fmla="*/ 426 h 531"/>
                <a:gd name="T10" fmla="*/ 649 w 720"/>
                <a:gd name="T11" fmla="*/ 503 h 531"/>
                <a:gd name="T12" fmla="*/ 555 w 720"/>
                <a:gd name="T13" fmla="*/ 528 h 531"/>
                <a:gd name="T14" fmla="*/ 511 w 720"/>
                <a:gd name="T15" fmla="*/ 519 h 531"/>
                <a:gd name="T16" fmla="*/ 434 w 720"/>
                <a:gd name="T17" fmla="*/ 496 h 531"/>
                <a:gd name="T18" fmla="*/ 360 w 720"/>
                <a:gd name="T19" fmla="*/ 486 h 531"/>
                <a:gd name="T20" fmla="*/ 287 w 720"/>
                <a:gd name="T21" fmla="*/ 496 h 531"/>
                <a:gd name="T22" fmla="*/ 210 w 720"/>
                <a:gd name="T23" fmla="*/ 520 h 531"/>
                <a:gd name="T24" fmla="*/ 166 w 720"/>
                <a:gd name="T25" fmla="*/ 529 h 531"/>
                <a:gd name="T26" fmla="*/ 71 w 720"/>
                <a:gd name="T27" fmla="*/ 504 h 531"/>
                <a:gd name="T28" fmla="*/ 10 w 720"/>
                <a:gd name="T29" fmla="*/ 427 h 531"/>
                <a:gd name="T30" fmla="*/ 1 w 720"/>
                <a:gd name="T31" fmla="*/ 383 h 531"/>
                <a:gd name="T32" fmla="*/ 1 w 720"/>
                <a:gd name="T33" fmla="*/ 383 h 531"/>
                <a:gd name="T34" fmla="*/ 1 w 720"/>
                <a:gd name="T35" fmla="*/ 372 h 531"/>
                <a:gd name="T36" fmla="*/ 1 w 720"/>
                <a:gd name="T37" fmla="*/ 361 h 531"/>
                <a:gd name="T38" fmla="*/ 0 w 720"/>
                <a:gd name="T39" fmla="*/ 361 h 531"/>
                <a:gd name="T40" fmla="*/ 0 w 720"/>
                <a:gd name="T41" fmla="*/ 361 h 531"/>
                <a:gd name="T42" fmla="*/ 105 w 720"/>
                <a:gd name="T43" fmla="*/ 106 h 531"/>
                <a:gd name="T44" fmla="*/ 359 w 720"/>
                <a:gd name="T45" fmla="*/ 1 h 531"/>
                <a:gd name="T46" fmla="*/ 360 w 720"/>
                <a:gd name="T47" fmla="*/ 1 h 531"/>
                <a:gd name="T48" fmla="*/ 614 w 720"/>
                <a:gd name="T49" fmla="*/ 105 h 531"/>
                <a:gd name="T50" fmla="*/ 720 w 720"/>
                <a:gd name="T51" fmla="*/ 360 h 531"/>
                <a:gd name="T52" fmla="*/ 689 w 720"/>
                <a:gd name="T53" fmla="*/ 370 h 531"/>
                <a:gd name="T54" fmla="*/ 689 w 720"/>
                <a:gd name="T55" fmla="*/ 360 h 531"/>
                <a:gd name="T56" fmla="*/ 592 w 720"/>
                <a:gd name="T57" fmla="*/ 127 h 531"/>
                <a:gd name="T58" fmla="*/ 360 w 720"/>
                <a:gd name="T59" fmla="*/ 32 h 531"/>
                <a:gd name="T60" fmla="*/ 359 w 720"/>
                <a:gd name="T61" fmla="*/ 32 h 531"/>
                <a:gd name="T62" fmla="*/ 127 w 720"/>
                <a:gd name="T63" fmla="*/ 128 h 531"/>
                <a:gd name="T64" fmla="*/ 31 w 720"/>
                <a:gd name="T65" fmla="*/ 360 h 531"/>
                <a:gd name="T66" fmla="*/ 31 w 720"/>
                <a:gd name="T67" fmla="*/ 361 h 531"/>
                <a:gd name="T68" fmla="*/ 31 w 720"/>
                <a:gd name="T69" fmla="*/ 361 h 531"/>
                <a:gd name="T70" fmla="*/ 32 w 720"/>
                <a:gd name="T71" fmla="*/ 371 h 531"/>
                <a:gd name="T72" fmla="*/ 32 w 720"/>
                <a:gd name="T73" fmla="*/ 382 h 531"/>
                <a:gd name="T74" fmla="*/ 32 w 720"/>
                <a:gd name="T75" fmla="*/ 382 h 531"/>
                <a:gd name="T76" fmla="*/ 39 w 720"/>
                <a:gd name="T77" fmla="*/ 417 h 531"/>
                <a:gd name="T78" fmla="*/ 88 w 720"/>
                <a:gd name="T79" fmla="*/ 478 h 531"/>
                <a:gd name="T80" fmla="*/ 164 w 720"/>
                <a:gd name="T81" fmla="*/ 498 h 531"/>
                <a:gd name="T82" fmla="*/ 200 w 720"/>
                <a:gd name="T83" fmla="*/ 491 h 531"/>
                <a:gd name="T84" fmla="*/ 279 w 720"/>
                <a:gd name="T85" fmla="*/ 466 h 531"/>
                <a:gd name="T86" fmla="*/ 360 w 720"/>
                <a:gd name="T87" fmla="*/ 455 h 531"/>
                <a:gd name="T88" fmla="*/ 441 w 720"/>
                <a:gd name="T89" fmla="*/ 466 h 531"/>
                <a:gd name="T90" fmla="*/ 521 w 720"/>
                <a:gd name="T91" fmla="*/ 490 h 531"/>
                <a:gd name="T92" fmla="*/ 556 w 720"/>
                <a:gd name="T93" fmla="*/ 497 h 531"/>
                <a:gd name="T94" fmla="*/ 632 w 720"/>
                <a:gd name="T95" fmla="*/ 477 h 531"/>
                <a:gd name="T96" fmla="*/ 681 w 720"/>
                <a:gd name="T97" fmla="*/ 416 h 531"/>
                <a:gd name="T98" fmla="*/ 688 w 720"/>
                <a:gd name="T99" fmla="*/ 380 h 531"/>
                <a:gd name="T100" fmla="*/ 688 w 720"/>
                <a:gd name="T101" fmla="*/ 380 h 531"/>
                <a:gd name="T102" fmla="*/ 689 w 720"/>
                <a:gd name="T103" fmla="*/ 37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0" h="531">
                  <a:moveTo>
                    <a:pt x="720" y="360"/>
                  </a:moveTo>
                  <a:cubicBezTo>
                    <a:pt x="720" y="364"/>
                    <a:pt x="720" y="367"/>
                    <a:pt x="720" y="371"/>
                  </a:cubicBezTo>
                  <a:cubicBezTo>
                    <a:pt x="720" y="375"/>
                    <a:pt x="719" y="379"/>
                    <a:pt x="719" y="382"/>
                  </a:cubicBezTo>
                  <a:cubicBezTo>
                    <a:pt x="719" y="382"/>
                    <a:pt x="719" y="382"/>
                    <a:pt x="719" y="382"/>
                  </a:cubicBezTo>
                  <a:cubicBezTo>
                    <a:pt x="718" y="398"/>
                    <a:pt x="715" y="412"/>
                    <a:pt x="710" y="426"/>
                  </a:cubicBezTo>
                  <a:cubicBezTo>
                    <a:pt x="698" y="458"/>
                    <a:pt x="677" y="485"/>
                    <a:pt x="649" y="503"/>
                  </a:cubicBezTo>
                  <a:cubicBezTo>
                    <a:pt x="622" y="521"/>
                    <a:pt x="589" y="530"/>
                    <a:pt x="555" y="528"/>
                  </a:cubicBezTo>
                  <a:cubicBezTo>
                    <a:pt x="540" y="527"/>
                    <a:pt x="525" y="524"/>
                    <a:pt x="511" y="519"/>
                  </a:cubicBezTo>
                  <a:cubicBezTo>
                    <a:pt x="486" y="510"/>
                    <a:pt x="460" y="502"/>
                    <a:pt x="434" y="496"/>
                  </a:cubicBezTo>
                  <a:cubicBezTo>
                    <a:pt x="409" y="490"/>
                    <a:pt x="383" y="486"/>
                    <a:pt x="360" y="486"/>
                  </a:cubicBezTo>
                  <a:cubicBezTo>
                    <a:pt x="337" y="486"/>
                    <a:pt x="312" y="490"/>
                    <a:pt x="287" y="496"/>
                  </a:cubicBezTo>
                  <a:cubicBezTo>
                    <a:pt x="261" y="502"/>
                    <a:pt x="235" y="511"/>
                    <a:pt x="210" y="520"/>
                  </a:cubicBezTo>
                  <a:cubicBezTo>
                    <a:pt x="196" y="525"/>
                    <a:pt x="181" y="528"/>
                    <a:pt x="166" y="529"/>
                  </a:cubicBezTo>
                  <a:cubicBezTo>
                    <a:pt x="132" y="531"/>
                    <a:pt x="99" y="522"/>
                    <a:pt x="71" y="504"/>
                  </a:cubicBezTo>
                  <a:cubicBezTo>
                    <a:pt x="44" y="486"/>
                    <a:pt x="22" y="459"/>
                    <a:pt x="10" y="427"/>
                  </a:cubicBezTo>
                  <a:cubicBezTo>
                    <a:pt x="5" y="414"/>
                    <a:pt x="2" y="399"/>
                    <a:pt x="1" y="383"/>
                  </a:cubicBezTo>
                  <a:cubicBezTo>
                    <a:pt x="1" y="383"/>
                    <a:pt x="1" y="383"/>
                    <a:pt x="1" y="383"/>
                  </a:cubicBezTo>
                  <a:cubicBezTo>
                    <a:pt x="1" y="379"/>
                    <a:pt x="1" y="375"/>
                    <a:pt x="1" y="372"/>
                  </a:cubicBezTo>
                  <a:cubicBezTo>
                    <a:pt x="1" y="369"/>
                    <a:pt x="0" y="365"/>
                    <a:pt x="1" y="361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261"/>
                    <a:pt x="40" y="171"/>
                    <a:pt x="105" y="106"/>
                  </a:cubicBezTo>
                  <a:cubicBezTo>
                    <a:pt x="170" y="41"/>
                    <a:pt x="260" y="1"/>
                    <a:pt x="359" y="1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459" y="0"/>
                    <a:pt x="549" y="41"/>
                    <a:pt x="614" y="105"/>
                  </a:cubicBezTo>
                  <a:cubicBezTo>
                    <a:pt x="679" y="170"/>
                    <a:pt x="720" y="260"/>
                    <a:pt x="720" y="360"/>
                  </a:cubicBezTo>
                  <a:close/>
                  <a:moveTo>
                    <a:pt x="689" y="370"/>
                  </a:moveTo>
                  <a:cubicBezTo>
                    <a:pt x="689" y="366"/>
                    <a:pt x="689" y="363"/>
                    <a:pt x="689" y="360"/>
                  </a:cubicBezTo>
                  <a:cubicBezTo>
                    <a:pt x="689" y="269"/>
                    <a:pt x="652" y="187"/>
                    <a:pt x="592" y="127"/>
                  </a:cubicBezTo>
                  <a:cubicBezTo>
                    <a:pt x="533" y="68"/>
                    <a:pt x="450" y="31"/>
                    <a:pt x="360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269" y="32"/>
                    <a:pt x="187" y="68"/>
                    <a:pt x="127" y="128"/>
                  </a:cubicBezTo>
                  <a:cubicBezTo>
                    <a:pt x="68" y="187"/>
                    <a:pt x="31" y="270"/>
                    <a:pt x="31" y="360"/>
                  </a:cubicBezTo>
                  <a:cubicBezTo>
                    <a:pt x="31" y="361"/>
                    <a:pt x="31" y="361"/>
                    <a:pt x="31" y="361"/>
                  </a:cubicBezTo>
                  <a:cubicBezTo>
                    <a:pt x="31" y="361"/>
                    <a:pt x="31" y="361"/>
                    <a:pt x="31" y="361"/>
                  </a:cubicBezTo>
                  <a:cubicBezTo>
                    <a:pt x="31" y="363"/>
                    <a:pt x="31" y="367"/>
                    <a:pt x="32" y="371"/>
                  </a:cubicBezTo>
                  <a:cubicBezTo>
                    <a:pt x="32" y="375"/>
                    <a:pt x="32" y="379"/>
                    <a:pt x="32" y="382"/>
                  </a:cubicBezTo>
                  <a:cubicBezTo>
                    <a:pt x="32" y="382"/>
                    <a:pt x="32" y="382"/>
                    <a:pt x="32" y="382"/>
                  </a:cubicBezTo>
                  <a:cubicBezTo>
                    <a:pt x="33" y="394"/>
                    <a:pt x="35" y="406"/>
                    <a:pt x="39" y="417"/>
                  </a:cubicBezTo>
                  <a:cubicBezTo>
                    <a:pt x="49" y="442"/>
                    <a:pt x="66" y="464"/>
                    <a:pt x="88" y="478"/>
                  </a:cubicBezTo>
                  <a:cubicBezTo>
                    <a:pt x="110" y="492"/>
                    <a:pt x="137" y="500"/>
                    <a:pt x="164" y="498"/>
                  </a:cubicBezTo>
                  <a:cubicBezTo>
                    <a:pt x="176" y="497"/>
                    <a:pt x="188" y="495"/>
                    <a:pt x="200" y="491"/>
                  </a:cubicBezTo>
                  <a:cubicBezTo>
                    <a:pt x="225" y="481"/>
                    <a:pt x="252" y="473"/>
                    <a:pt x="279" y="466"/>
                  </a:cubicBezTo>
                  <a:cubicBezTo>
                    <a:pt x="307" y="460"/>
                    <a:pt x="335" y="455"/>
                    <a:pt x="360" y="455"/>
                  </a:cubicBezTo>
                  <a:cubicBezTo>
                    <a:pt x="386" y="455"/>
                    <a:pt x="413" y="459"/>
                    <a:pt x="441" y="466"/>
                  </a:cubicBezTo>
                  <a:cubicBezTo>
                    <a:pt x="468" y="472"/>
                    <a:pt x="496" y="481"/>
                    <a:pt x="521" y="490"/>
                  </a:cubicBezTo>
                  <a:cubicBezTo>
                    <a:pt x="533" y="494"/>
                    <a:pt x="545" y="497"/>
                    <a:pt x="556" y="497"/>
                  </a:cubicBezTo>
                  <a:cubicBezTo>
                    <a:pt x="584" y="499"/>
                    <a:pt x="610" y="492"/>
                    <a:pt x="632" y="477"/>
                  </a:cubicBezTo>
                  <a:cubicBezTo>
                    <a:pt x="654" y="463"/>
                    <a:pt x="672" y="441"/>
                    <a:pt x="681" y="416"/>
                  </a:cubicBezTo>
                  <a:cubicBezTo>
                    <a:pt x="685" y="405"/>
                    <a:pt x="687" y="393"/>
                    <a:pt x="688" y="380"/>
                  </a:cubicBezTo>
                  <a:cubicBezTo>
                    <a:pt x="688" y="380"/>
                    <a:pt x="688" y="380"/>
                    <a:pt x="688" y="380"/>
                  </a:cubicBezTo>
                  <a:cubicBezTo>
                    <a:pt x="688" y="377"/>
                    <a:pt x="689" y="373"/>
                    <a:pt x="689" y="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103563" y="3292476"/>
              <a:ext cx="103188" cy="104775"/>
            </a:xfrm>
            <a:custGeom>
              <a:avLst/>
              <a:gdLst>
                <a:gd name="T0" fmla="*/ 31 w 127"/>
                <a:gd name="T1" fmla="*/ 64 h 128"/>
                <a:gd name="T2" fmla="*/ 41 w 127"/>
                <a:gd name="T3" fmla="*/ 87 h 128"/>
                <a:gd name="T4" fmla="*/ 64 w 127"/>
                <a:gd name="T5" fmla="*/ 97 h 128"/>
                <a:gd name="T6" fmla="*/ 87 w 127"/>
                <a:gd name="T7" fmla="*/ 87 h 128"/>
                <a:gd name="T8" fmla="*/ 96 w 127"/>
                <a:gd name="T9" fmla="*/ 64 h 128"/>
                <a:gd name="T10" fmla="*/ 87 w 127"/>
                <a:gd name="T11" fmla="*/ 41 h 128"/>
                <a:gd name="T12" fmla="*/ 64 w 127"/>
                <a:gd name="T13" fmla="*/ 31 h 128"/>
                <a:gd name="T14" fmla="*/ 64 w 127"/>
                <a:gd name="T15" fmla="*/ 31 h 128"/>
                <a:gd name="T16" fmla="*/ 40 w 127"/>
                <a:gd name="T17" fmla="*/ 41 h 128"/>
                <a:gd name="T18" fmla="*/ 31 w 127"/>
                <a:gd name="T19" fmla="*/ 64 h 128"/>
                <a:gd name="T20" fmla="*/ 31 w 127"/>
                <a:gd name="T21" fmla="*/ 64 h 128"/>
                <a:gd name="T22" fmla="*/ 31 w 127"/>
                <a:gd name="T23" fmla="*/ 64 h 128"/>
                <a:gd name="T24" fmla="*/ 19 w 127"/>
                <a:gd name="T25" fmla="*/ 109 h 128"/>
                <a:gd name="T26" fmla="*/ 0 w 127"/>
                <a:gd name="T27" fmla="*/ 64 h 128"/>
                <a:gd name="T28" fmla="*/ 0 w 127"/>
                <a:gd name="T29" fmla="*/ 64 h 128"/>
                <a:gd name="T30" fmla="*/ 0 w 127"/>
                <a:gd name="T31" fmla="*/ 64 h 128"/>
                <a:gd name="T32" fmla="*/ 19 w 127"/>
                <a:gd name="T33" fmla="*/ 19 h 128"/>
                <a:gd name="T34" fmla="*/ 63 w 127"/>
                <a:gd name="T35" fmla="*/ 0 h 128"/>
                <a:gd name="T36" fmla="*/ 64 w 127"/>
                <a:gd name="T37" fmla="*/ 0 h 128"/>
                <a:gd name="T38" fmla="*/ 109 w 127"/>
                <a:gd name="T39" fmla="*/ 19 h 128"/>
                <a:gd name="T40" fmla="*/ 127 w 127"/>
                <a:gd name="T41" fmla="*/ 64 h 128"/>
                <a:gd name="T42" fmla="*/ 109 w 127"/>
                <a:gd name="T43" fmla="*/ 109 h 128"/>
                <a:gd name="T44" fmla="*/ 64 w 127"/>
                <a:gd name="T45" fmla="*/ 128 h 128"/>
                <a:gd name="T46" fmla="*/ 19 w 127"/>
                <a:gd name="T47" fmla="*/ 10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7" h="128">
                  <a:moveTo>
                    <a:pt x="31" y="64"/>
                  </a:moveTo>
                  <a:cubicBezTo>
                    <a:pt x="31" y="73"/>
                    <a:pt x="35" y="81"/>
                    <a:pt x="41" y="87"/>
                  </a:cubicBezTo>
                  <a:cubicBezTo>
                    <a:pt x="47" y="93"/>
                    <a:pt x="55" y="97"/>
                    <a:pt x="64" y="97"/>
                  </a:cubicBezTo>
                  <a:cubicBezTo>
                    <a:pt x="73" y="97"/>
                    <a:pt x="81" y="93"/>
                    <a:pt x="87" y="87"/>
                  </a:cubicBezTo>
                  <a:cubicBezTo>
                    <a:pt x="93" y="81"/>
                    <a:pt x="96" y="73"/>
                    <a:pt x="96" y="64"/>
                  </a:cubicBezTo>
                  <a:cubicBezTo>
                    <a:pt x="96" y="55"/>
                    <a:pt x="93" y="47"/>
                    <a:pt x="87" y="41"/>
                  </a:cubicBezTo>
                  <a:cubicBezTo>
                    <a:pt x="81" y="35"/>
                    <a:pt x="73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55" y="31"/>
                    <a:pt x="46" y="35"/>
                    <a:pt x="40" y="41"/>
                  </a:cubicBezTo>
                  <a:cubicBezTo>
                    <a:pt x="35" y="47"/>
                    <a:pt x="31" y="55"/>
                    <a:pt x="31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19" y="109"/>
                  </a:moveTo>
                  <a:cubicBezTo>
                    <a:pt x="7" y="98"/>
                    <a:pt x="0" y="82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47"/>
                    <a:pt x="7" y="31"/>
                    <a:pt x="19" y="19"/>
                  </a:cubicBezTo>
                  <a:cubicBezTo>
                    <a:pt x="30" y="8"/>
                    <a:pt x="46" y="0"/>
                    <a:pt x="6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7" y="8"/>
                    <a:pt x="109" y="19"/>
                  </a:cubicBezTo>
                  <a:cubicBezTo>
                    <a:pt x="120" y="31"/>
                    <a:pt x="127" y="46"/>
                    <a:pt x="127" y="64"/>
                  </a:cubicBezTo>
                  <a:cubicBezTo>
                    <a:pt x="127" y="82"/>
                    <a:pt x="120" y="98"/>
                    <a:pt x="109" y="109"/>
                  </a:cubicBezTo>
                  <a:cubicBezTo>
                    <a:pt x="97" y="121"/>
                    <a:pt x="81" y="128"/>
                    <a:pt x="64" y="128"/>
                  </a:cubicBezTo>
                  <a:cubicBezTo>
                    <a:pt x="46" y="128"/>
                    <a:pt x="30" y="121"/>
                    <a:pt x="1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267076" y="3267076"/>
              <a:ext cx="104775" cy="104775"/>
            </a:xfrm>
            <a:custGeom>
              <a:avLst/>
              <a:gdLst>
                <a:gd name="T0" fmla="*/ 63 w 127"/>
                <a:gd name="T1" fmla="*/ 127 h 127"/>
                <a:gd name="T2" fmla="*/ 63 w 127"/>
                <a:gd name="T3" fmla="*/ 127 h 127"/>
                <a:gd name="T4" fmla="*/ 63 w 127"/>
                <a:gd name="T5" fmla="*/ 127 h 127"/>
                <a:gd name="T6" fmla="*/ 18 w 127"/>
                <a:gd name="T7" fmla="*/ 108 h 127"/>
                <a:gd name="T8" fmla="*/ 0 w 127"/>
                <a:gd name="T9" fmla="*/ 63 h 127"/>
                <a:gd name="T10" fmla="*/ 0 w 127"/>
                <a:gd name="T11" fmla="*/ 63 h 127"/>
                <a:gd name="T12" fmla="*/ 18 w 127"/>
                <a:gd name="T13" fmla="*/ 18 h 127"/>
                <a:gd name="T14" fmla="*/ 63 w 127"/>
                <a:gd name="T15" fmla="*/ 0 h 127"/>
                <a:gd name="T16" fmla="*/ 63 w 127"/>
                <a:gd name="T17" fmla="*/ 0 h 127"/>
                <a:gd name="T18" fmla="*/ 63 w 127"/>
                <a:gd name="T19" fmla="*/ 0 h 127"/>
                <a:gd name="T20" fmla="*/ 64 w 127"/>
                <a:gd name="T21" fmla="*/ 0 h 127"/>
                <a:gd name="T22" fmla="*/ 64 w 127"/>
                <a:gd name="T23" fmla="*/ 0 h 127"/>
                <a:gd name="T24" fmla="*/ 64 w 127"/>
                <a:gd name="T25" fmla="*/ 0 h 127"/>
                <a:gd name="T26" fmla="*/ 64 w 127"/>
                <a:gd name="T27" fmla="*/ 0 h 127"/>
                <a:gd name="T28" fmla="*/ 108 w 127"/>
                <a:gd name="T29" fmla="*/ 18 h 127"/>
                <a:gd name="T30" fmla="*/ 127 w 127"/>
                <a:gd name="T31" fmla="*/ 63 h 127"/>
                <a:gd name="T32" fmla="*/ 127 w 127"/>
                <a:gd name="T33" fmla="*/ 64 h 127"/>
                <a:gd name="T34" fmla="*/ 127 w 127"/>
                <a:gd name="T35" fmla="*/ 64 h 127"/>
                <a:gd name="T36" fmla="*/ 127 w 127"/>
                <a:gd name="T37" fmla="*/ 64 h 127"/>
                <a:gd name="T38" fmla="*/ 108 w 127"/>
                <a:gd name="T39" fmla="*/ 108 h 127"/>
                <a:gd name="T40" fmla="*/ 63 w 127"/>
                <a:gd name="T41" fmla="*/ 127 h 127"/>
                <a:gd name="T42" fmla="*/ 63 w 127"/>
                <a:gd name="T43" fmla="*/ 96 h 127"/>
                <a:gd name="T44" fmla="*/ 86 w 127"/>
                <a:gd name="T45" fmla="*/ 86 h 127"/>
                <a:gd name="T46" fmla="*/ 96 w 127"/>
                <a:gd name="T47" fmla="*/ 63 h 127"/>
                <a:gd name="T48" fmla="*/ 96 w 127"/>
                <a:gd name="T49" fmla="*/ 63 h 127"/>
                <a:gd name="T50" fmla="*/ 96 w 127"/>
                <a:gd name="T51" fmla="*/ 63 h 127"/>
                <a:gd name="T52" fmla="*/ 96 w 127"/>
                <a:gd name="T53" fmla="*/ 63 h 127"/>
                <a:gd name="T54" fmla="*/ 96 w 127"/>
                <a:gd name="T55" fmla="*/ 63 h 127"/>
                <a:gd name="T56" fmla="*/ 96 w 127"/>
                <a:gd name="T57" fmla="*/ 63 h 127"/>
                <a:gd name="T58" fmla="*/ 86 w 127"/>
                <a:gd name="T59" fmla="*/ 40 h 127"/>
                <a:gd name="T60" fmla="*/ 63 w 127"/>
                <a:gd name="T61" fmla="*/ 31 h 127"/>
                <a:gd name="T62" fmla="*/ 63 w 127"/>
                <a:gd name="T63" fmla="*/ 31 h 127"/>
                <a:gd name="T64" fmla="*/ 63 w 127"/>
                <a:gd name="T65" fmla="*/ 31 h 127"/>
                <a:gd name="T66" fmla="*/ 63 w 127"/>
                <a:gd name="T67" fmla="*/ 31 h 127"/>
                <a:gd name="T68" fmla="*/ 40 w 127"/>
                <a:gd name="T69" fmla="*/ 40 h 127"/>
                <a:gd name="T70" fmla="*/ 31 w 127"/>
                <a:gd name="T71" fmla="*/ 63 h 127"/>
                <a:gd name="T72" fmla="*/ 31 w 127"/>
                <a:gd name="T73" fmla="*/ 63 h 127"/>
                <a:gd name="T74" fmla="*/ 40 w 127"/>
                <a:gd name="T75" fmla="*/ 86 h 127"/>
                <a:gd name="T76" fmla="*/ 63 w 127"/>
                <a:gd name="T77" fmla="*/ 96 h 127"/>
                <a:gd name="T78" fmla="*/ 63 w 127"/>
                <a:gd name="T79" fmla="*/ 96 h 127"/>
                <a:gd name="T80" fmla="*/ 0 w 127"/>
                <a:gd name="T81" fmla="*/ 63 h 127"/>
                <a:gd name="T82" fmla="*/ 0 w 127"/>
                <a:gd name="T83" fmla="*/ 6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" h="127">
                  <a:moveTo>
                    <a:pt x="63" y="127"/>
                  </a:moveTo>
                  <a:cubicBezTo>
                    <a:pt x="63" y="127"/>
                    <a:pt x="63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46" y="127"/>
                    <a:pt x="30" y="120"/>
                    <a:pt x="18" y="108"/>
                  </a:cubicBezTo>
                  <a:cubicBezTo>
                    <a:pt x="7" y="97"/>
                    <a:pt x="0" y="81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6"/>
                    <a:pt x="7" y="30"/>
                    <a:pt x="18" y="18"/>
                  </a:cubicBezTo>
                  <a:cubicBezTo>
                    <a:pt x="30" y="7"/>
                    <a:pt x="46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7" y="7"/>
                    <a:pt x="108" y="18"/>
                  </a:cubicBezTo>
                  <a:cubicBezTo>
                    <a:pt x="120" y="30"/>
                    <a:pt x="127" y="46"/>
                    <a:pt x="127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81"/>
                    <a:pt x="120" y="97"/>
                    <a:pt x="108" y="108"/>
                  </a:cubicBezTo>
                  <a:cubicBezTo>
                    <a:pt x="97" y="120"/>
                    <a:pt x="81" y="127"/>
                    <a:pt x="63" y="127"/>
                  </a:cubicBezTo>
                  <a:close/>
                  <a:moveTo>
                    <a:pt x="63" y="96"/>
                  </a:moveTo>
                  <a:cubicBezTo>
                    <a:pt x="72" y="96"/>
                    <a:pt x="81" y="92"/>
                    <a:pt x="86" y="86"/>
                  </a:cubicBezTo>
                  <a:cubicBezTo>
                    <a:pt x="92" y="81"/>
                    <a:pt x="96" y="72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54"/>
                    <a:pt x="92" y="46"/>
                    <a:pt x="86" y="40"/>
                  </a:cubicBezTo>
                  <a:cubicBezTo>
                    <a:pt x="80" y="34"/>
                    <a:pt x="72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4" y="31"/>
                    <a:pt x="46" y="34"/>
                    <a:pt x="40" y="40"/>
                  </a:cubicBezTo>
                  <a:cubicBezTo>
                    <a:pt x="34" y="46"/>
                    <a:pt x="31" y="54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72"/>
                    <a:pt x="34" y="81"/>
                    <a:pt x="40" y="86"/>
                  </a:cubicBezTo>
                  <a:cubicBezTo>
                    <a:pt x="46" y="92"/>
                    <a:pt x="54" y="96"/>
                    <a:pt x="63" y="96"/>
                  </a:cubicBezTo>
                  <a:cubicBezTo>
                    <a:pt x="63" y="96"/>
                    <a:pt x="63" y="96"/>
                    <a:pt x="63" y="96"/>
                  </a:cubicBezTo>
                  <a:close/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214688" y="3441701"/>
              <a:ext cx="136525" cy="112713"/>
            </a:xfrm>
            <a:custGeom>
              <a:avLst/>
              <a:gdLst>
                <a:gd name="T0" fmla="*/ 40 w 167"/>
                <a:gd name="T1" fmla="*/ 69 h 139"/>
                <a:gd name="T2" fmla="*/ 55 w 167"/>
                <a:gd name="T3" fmla="*/ 86 h 139"/>
                <a:gd name="T4" fmla="*/ 67 w 167"/>
                <a:gd name="T5" fmla="*/ 89 h 139"/>
                <a:gd name="T6" fmla="*/ 82 w 167"/>
                <a:gd name="T7" fmla="*/ 93 h 139"/>
                <a:gd name="T8" fmla="*/ 98 w 167"/>
                <a:gd name="T9" fmla="*/ 98 h 139"/>
                <a:gd name="T10" fmla="*/ 109 w 167"/>
                <a:gd name="T11" fmla="*/ 101 h 139"/>
                <a:gd name="T12" fmla="*/ 131 w 167"/>
                <a:gd name="T13" fmla="*/ 94 h 139"/>
                <a:gd name="T14" fmla="*/ 131 w 167"/>
                <a:gd name="T15" fmla="*/ 94 h 139"/>
                <a:gd name="T16" fmla="*/ 127 w 167"/>
                <a:gd name="T17" fmla="*/ 58 h 139"/>
                <a:gd name="T18" fmla="*/ 98 w 167"/>
                <a:gd name="T19" fmla="*/ 36 h 139"/>
                <a:gd name="T20" fmla="*/ 98 w 167"/>
                <a:gd name="T21" fmla="*/ 36 h 139"/>
                <a:gd name="T22" fmla="*/ 62 w 167"/>
                <a:gd name="T23" fmla="*/ 40 h 139"/>
                <a:gd name="T24" fmla="*/ 40 w 167"/>
                <a:gd name="T25" fmla="*/ 69 h 139"/>
                <a:gd name="T26" fmla="*/ 47 w 167"/>
                <a:gd name="T27" fmla="*/ 116 h 139"/>
                <a:gd name="T28" fmla="*/ 10 w 167"/>
                <a:gd name="T29" fmla="*/ 61 h 139"/>
                <a:gd name="T30" fmla="*/ 47 w 167"/>
                <a:gd name="T31" fmla="*/ 13 h 139"/>
                <a:gd name="T32" fmla="*/ 106 w 167"/>
                <a:gd name="T33" fmla="*/ 6 h 139"/>
                <a:gd name="T34" fmla="*/ 106 w 167"/>
                <a:gd name="T35" fmla="*/ 6 h 139"/>
                <a:gd name="T36" fmla="*/ 154 w 167"/>
                <a:gd name="T37" fmla="*/ 43 h 139"/>
                <a:gd name="T38" fmla="*/ 161 w 167"/>
                <a:gd name="T39" fmla="*/ 102 h 139"/>
                <a:gd name="T40" fmla="*/ 161 w 167"/>
                <a:gd name="T41" fmla="*/ 102 h 139"/>
                <a:gd name="T42" fmla="*/ 101 w 167"/>
                <a:gd name="T43" fmla="*/ 131 h 139"/>
                <a:gd name="T44" fmla="*/ 88 w 167"/>
                <a:gd name="T45" fmla="*/ 127 h 139"/>
                <a:gd name="T46" fmla="*/ 74 w 167"/>
                <a:gd name="T47" fmla="*/ 123 h 139"/>
                <a:gd name="T48" fmla="*/ 60 w 167"/>
                <a:gd name="T49" fmla="*/ 119 h 139"/>
                <a:gd name="T50" fmla="*/ 47 w 167"/>
                <a:gd name="T51" fmla="*/ 11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139">
                  <a:moveTo>
                    <a:pt x="40" y="69"/>
                  </a:moveTo>
                  <a:cubicBezTo>
                    <a:pt x="37" y="80"/>
                    <a:pt x="44" y="83"/>
                    <a:pt x="55" y="86"/>
                  </a:cubicBezTo>
                  <a:cubicBezTo>
                    <a:pt x="59" y="87"/>
                    <a:pt x="63" y="88"/>
                    <a:pt x="67" y="89"/>
                  </a:cubicBezTo>
                  <a:cubicBezTo>
                    <a:pt x="72" y="91"/>
                    <a:pt x="77" y="92"/>
                    <a:pt x="82" y="93"/>
                  </a:cubicBezTo>
                  <a:cubicBezTo>
                    <a:pt x="88" y="95"/>
                    <a:pt x="93" y="96"/>
                    <a:pt x="98" y="98"/>
                  </a:cubicBezTo>
                  <a:cubicBezTo>
                    <a:pt x="102" y="99"/>
                    <a:pt x="106" y="100"/>
                    <a:pt x="109" y="101"/>
                  </a:cubicBezTo>
                  <a:cubicBezTo>
                    <a:pt x="120" y="104"/>
                    <a:pt x="128" y="105"/>
                    <a:pt x="131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5" y="82"/>
                    <a:pt x="133" y="69"/>
                    <a:pt x="127" y="58"/>
                  </a:cubicBezTo>
                  <a:cubicBezTo>
                    <a:pt x="121" y="48"/>
                    <a:pt x="111" y="39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86" y="32"/>
                    <a:pt x="73" y="34"/>
                    <a:pt x="62" y="40"/>
                  </a:cubicBezTo>
                  <a:cubicBezTo>
                    <a:pt x="52" y="46"/>
                    <a:pt x="43" y="56"/>
                    <a:pt x="40" y="69"/>
                  </a:cubicBezTo>
                  <a:close/>
                  <a:moveTo>
                    <a:pt x="47" y="116"/>
                  </a:moveTo>
                  <a:cubicBezTo>
                    <a:pt x="18" y="108"/>
                    <a:pt x="0" y="98"/>
                    <a:pt x="10" y="61"/>
                  </a:cubicBezTo>
                  <a:cubicBezTo>
                    <a:pt x="16" y="40"/>
                    <a:pt x="30" y="23"/>
                    <a:pt x="47" y="13"/>
                  </a:cubicBezTo>
                  <a:cubicBezTo>
                    <a:pt x="64" y="4"/>
                    <a:pt x="86" y="0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27" y="12"/>
                    <a:pt x="144" y="25"/>
                    <a:pt x="154" y="43"/>
                  </a:cubicBezTo>
                  <a:cubicBezTo>
                    <a:pt x="164" y="60"/>
                    <a:pt x="167" y="82"/>
                    <a:pt x="161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51" y="139"/>
                    <a:pt x="130" y="139"/>
                    <a:pt x="101" y="131"/>
                  </a:cubicBezTo>
                  <a:cubicBezTo>
                    <a:pt x="97" y="130"/>
                    <a:pt x="93" y="129"/>
                    <a:pt x="88" y="127"/>
                  </a:cubicBezTo>
                  <a:cubicBezTo>
                    <a:pt x="84" y="126"/>
                    <a:pt x="79" y="124"/>
                    <a:pt x="74" y="123"/>
                  </a:cubicBezTo>
                  <a:cubicBezTo>
                    <a:pt x="69" y="122"/>
                    <a:pt x="64" y="121"/>
                    <a:pt x="60" y="119"/>
                  </a:cubicBezTo>
                  <a:cubicBezTo>
                    <a:pt x="55" y="118"/>
                    <a:pt x="51" y="117"/>
                    <a:pt x="47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402013" y="3371851"/>
              <a:ext cx="88900" cy="90488"/>
            </a:xfrm>
            <a:custGeom>
              <a:avLst/>
              <a:gdLst>
                <a:gd name="T0" fmla="*/ 79 w 110"/>
                <a:gd name="T1" fmla="*/ 55 h 111"/>
                <a:gd name="T2" fmla="*/ 72 w 110"/>
                <a:gd name="T3" fmla="*/ 38 h 111"/>
                <a:gd name="T4" fmla="*/ 55 w 110"/>
                <a:gd name="T5" fmla="*/ 31 h 111"/>
                <a:gd name="T6" fmla="*/ 55 w 110"/>
                <a:gd name="T7" fmla="*/ 31 h 111"/>
                <a:gd name="T8" fmla="*/ 55 w 110"/>
                <a:gd name="T9" fmla="*/ 31 h 111"/>
                <a:gd name="T10" fmla="*/ 55 w 110"/>
                <a:gd name="T11" fmla="*/ 31 h 111"/>
                <a:gd name="T12" fmla="*/ 38 w 110"/>
                <a:gd name="T13" fmla="*/ 38 h 111"/>
                <a:gd name="T14" fmla="*/ 31 w 110"/>
                <a:gd name="T15" fmla="*/ 55 h 111"/>
                <a:gd name="T16" fmla="*/ 31 w 110"/>
                <a:gd name="T17" fmla="*/ 56 h 111"/>
                <a:gd name="T18" fmla="*/ 31 w 110"/>
                <a:gd name="T19" fmla="*/ 56 h 111"/>
                <a:gd name="T20" fmla="*/ 31 w 110"/>
                <a:gd name="T21" fmla="*/ 56 h 111"/>
                <a:gd name="T22" fmla="*/ 38 w 110"/>
                <a:gd name="T23" fmla="*/ 73 h 111"/>
                <a:gd name="T24" fmla="*/ 55 w 110"/>
                <a:gd name="T25" fmla="*/ 80 h 111"/>
                <a:gd name="T26" fmla="*/ 55 w 110"/>
                <a:gd name="T27" fmla="*/ 80 h 111"/>
                <a:gd name="T28" fmla="*/ 55 w 110"/>
                <a:gd name="T29" fmla="*/ 80 h 111"/>
                <a:gd name="T30" fmla="*/ 55 w 110"/>
                <a:gd name="T31" fmla="*/ 80 h 111"/>
                <a:gd name="T32" fmla="*/ 55 w 110"/>
                <a:gd name="T33" fmla="*/ 80 h 111"/>
                <a:gd name="T34" fmla="*/ 55 w 110"/>
                <a:gd name="T35" fmla="*/ 80 h 111"/>
                <a:gd name="T36" fmla="*/ 55 w 110"/>
                <a:gd name="T37" fmla="*/ 80 h 111"/>
                <a:gd name="T38" fmla="*/ 72 w 110"/>
                <a:gd name="T39" fmla="*/ 73 h 111"/>
                <a:gd name="T40" fmla="*/ 79 w 110"/>
                <a:gd name="T41" fmla="*/ 56 h 111"/>
                <a:gd name="T42" fmla="*/ 79 w 110"/>
                <a:gd name="T43" fmla="*/ 56 h 111"/>
                <a:gd name="T44" fmla="*/ 79 w 110"/>
                <a:gd name="T45" fmla="*/ 55 h 111"/>
                <a:gd name="T46" fmla="*/ 79 w 110"/>
                <a:gd name="T47" fmla="*/ 55 h 111"/>
                <a:gd name="T48" fmla="*/ 94 w 110"/>
                <a:gd name="T49" fmla="*/ 16 h 111"/>
                <a:gd name="T50" fmla="*/ 110 w 110"/>
                <a:gd name="T51" fmla="*/ 55 h 111"/>
                <a:gd name="T52" fmla="*/ 110 w 110"/>
                <a:gd name="T53" fmla="*/ 55 h 111"/>
                <a:gd name="T54" fmla="*/ 110 w 110"/>
                <a:gd name="T55" fmla="*/ 55 h 111"/>
                <a:gd name="T56" fmla="*/ 110 w 110"/>
                <a:gd name="T57" fmla="*/ 55 h 111"/>
                <a:gd name="T58" fmla="*/ 94 w 110"/>
                <a:gd name="T59" fmla="*/ 94 h 111"/>
                <a:gd name="T60" fmla="*/ 55 w 110"/>
                <a:gd name="T61" fmla="*/ 111 h 111"/>
                <a:gd name="T62" fmla="*/ 55 w 110"/>
                <a:gd name="T63" fmla="*/ 111 h 111"/>
                <a:gd name="T64" fmla="*/ 55 w 110"/>
                <a:gd name="T65" fmla="*/ 111 h 111"/>
                <a:gd name="T66" fmla="*/ 55 w 110"/>
                <a:gd name="T67" fmla="*/ 111 h 111"/>
                <a:gd name="T68" fmla="*/ 16 w 110"/>
                <a:gd name="T69" fmla="*/ 95 h 111"/>
                <a:gd name="T70" fmla="*/ 0 w 110"/>
                <a:gd name="T71" fmla="*/ 56 h 111"/>
                <a:gd name="T72" fmla="*/ 0 w 110"/>
                <a:gd name="T73" fmla="*/ 56 h 111"/>
                <a:gd name="T74" fmla="*/ 0 w 110"/>
                <a:gd name="T75" fmla="*/ 56 h 111"/>
                <a:gd name="T76" fmla="*/ 0 w 110"/>
                <a:gd name="T77" fmla="*/ 56 h 111"/>
                <a:gd name="T78" fmla="*/ 0 w 110"/>
                <a:gd name="T79" fmla="*/ 56 h 111"/>
                <a:gd name="T80" fmla="*/ 0 w 110"/>
                <a:gd name="T81" fmla="*/ 56 h 111"/>
                <a:gd name="T82" fmla="*/ 0 w 110"/>
                <a:gd name="T83" fmla="*/ 56 h 111"/>
                <a:gd name="T84" fmla="*/ 16 w 110"/>
                <a:gd name="T85" fmla="*/ 17 h 111"/>
                <a:gd name="T86" fmla="*/ 55 w 110"/>
                <a:gd name="T87" fmla="*/ 0 h 111"/>
                <a:gd name="T88" fmla="*/ 55 w 110"/>
                <a:gd name="T89" fmla="*/ 0 h 111"/>
                <a:gd name="T90" fmla="*/ 55 w 110"/>
                <a:gd name="T91" fmla="*/ 0 h 111"/>
                <a:gd name="T92" fmla="*/ 55 w 110"/>
                <a:gd name="T93" fmla="*/ 0 h 111"/>
                <a:gd name="T94" fmla="*/ 94 w 110"/>
                <a:gd name="T95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111">
                  <a:moveTo>
                    <a:pt x="79" y="55"/>
                  </a:moveTo>
                  <a:cubicBezTo>
                    <a:pt x="79" y="49"/>
                    <a:pt x="77" y="43"/>
                    <a:pt x="72" y="38"/>
                  </a:cubicBezTo>
                  <a:cubicBezTo>
                    <a:pt x="68" y="34"/>
                    <a:pt x="62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48" y="31"/>
                    <a:pt x="42" y="34"/>
                    <a:pt x="38" y="38"/>
                  </a:cubicBezTo>
                  <a:cubicBezTo>
                    <a:pt x="34" y="43"/>
                    <a:pt x="31" y="49"/>
                    <a:pt x="31" y="5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62"/>
                    <a:pt x="34" y="68"/>
                    <a:pt x="38" y="73"/>
                  </a:cubicBezTo>
                  <a:cubicBezTo>
                    <a:pt x="43" y="77"/>
                    <a:pt x="49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62" y="80"/>
                    <a:pt x="68" y="77"/>
                    <a:pt x="72" y="73"/>
                  </a:cubicBezTo>
                  <a:cubicBezTo>
                    <a:pt x="77" y="68"/>
                    <a:pt x="79" y="62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lose/>
                  <a:moveTo>
                    <a:pt x="94" y="16"/>
                  </a:moveTo>
                  <a:cubicBezTo>
                    <a:pt x="104" y="26"/>
                    <a:pt x="110" y="40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71"/>
                    <a:pt x="104" y="85"/>
                    <a:pt x="94" y="94"/>
                  </a:cubicBezTo>
                  <a:cubicBezTo>
                    <a:pt x="84" y="104"/>
                    <a:pt x="71" y="111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0" y="111"/>
                    <a:pt x="26" y="104"/>
                    <a:pt x="16" y="95"/>
                  </a:cubicBezTo>
                  <a:cubicBezTo>
                    <a:pt x="6" y="85"/>
                    <a:pt x="0" y="71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0"/>
                    <a:pt x="6" y="27"/>
                    <a:pt x="16" y="17"/>
                  </a:cubicBezTo>
                  <a:cubicBezTo>
                    <a:pt x="26" y="7"/>
                    <a:pt x="40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0" y="0"/>
                    <a:pt x="84" y="6"/>
                    <a:pt x="9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022601" y="3436938"/>
              <a:ext cx="103188" cy="104775"/>
            </a:xfrm>
            <a:custGeom>
              <a:avLst/>
              <a:gdLst>
                <a:gd name="T0" fmla="*/ 31 w 127"/>
                <a:gd name="T1" fmla="*/ 63 h 127"/>
                <a:gd name="T2" fmla="*/ 41 w 127"/>
                <a:gd name="T3" fmla="*/ 87 h 127"/>
                <a:gd name="T4" fmla="*/ 64 w 127"/>
                <a:gd name="T5" fmla="*/ 96 h 127"/>
                <a:gd name="T6" fmla="*/ 87 w 127"/>
                <a:gd name="T7" fmla="*/ 87 h 127"/>
                <a:gd name="T8" fmla="*/ 96 w 127"/>
                <a:gd name="T9" fmla="*/ 64 h 127"/>
                <a:gd name="T10" fmla="*/ 87 w 127"/>
                <a:gd name="T11" fmla="*/ 40 h 127"/>
                <a:gd name="T12" fmla="*/ 64 w 127"/>
                <a:gd name="T13" fmla="*/ 31 h 127"/>
                <a:gd name="T14" fmla="*/ 64 w 127"/>
                <a:gd name="T15" fmla="*/ 31 h 127"/>
                <a:gd name="T16" fmla="*/ 40 w 127"/>
                <a:gd name="T17" fmla="*/ 40 h 127"/>
                <a:gd name="T18" fmla="*/ 31 w 127"/>
                <a:gd name="T19" fmla="*/ 63 h 127"/>
                <a:gd name="T20" fmla="*/ 31 w 127"/>
                <a:gd name="T21" fmla="*/ 63 h 127"/>
                <a:gd name="T22" fmla="*/ 31 w 127"/>
                <a:gd name="T23" fmla="*/ 63 h 127"/>
                <a:gd name="T24" fmla="*/ 19 w 127"/>
                <a:gd name="T25" fmla="*/ 109 h 127"/>
                <a:gd name="T26" fmla="*/ 0 w 127"/>
                <a:gd name="T27" fmla="*/ 64 h 127"/>
                <a:gd name="T28" fmla="*/ 0 w 127"/>
                <a:gd name="T29" fmla="*/ 64 h 127"/>
                <a:gd name="T30" fmla="*/ 0 w 127"/>
                <a:gd name="T31" fmla="*/ 63 h 127"/>
                <a:gd name="T32" fmla="*/ 19 w 127"/>
                <a:gd name="T33" fmla="*/ 19 h 127"/>
                <a:gd name="T34" fmla="*/ 63 w 127"/>
                <a:gd name="T35" fmla="*/ 0 h 127"/>
                <a:gd name="T36" fmla="*/ 64 w 127"/>
                <a:gd name="T37" fmla="*/ 0 h 127"/>
                <a:gd name="T38" fmla="*/ 109 w 127"/>
                <a:gd name="T39" fmla="*/ 18 h 127"/>
                <a:gd name="T40" fmla="*/ 127 w 127"/>
                <a:gd name="T41" fmla="*/ 63 h 127"/>
                <a:gd name="T42" fmla="*/ 109 w 127"/>
                <a:gd name="T43" fmla="*/ 108 h 127"/>
                <a:gd name="T44" fmla="*/ 64 w 127"/>
                <a:gd name="T45" fmla="*/ 127 h 127"/>
                <a:gd name="T46" fmla="*/ 19 w 127"/>
                <a:gd name="T47" fmla="*/ 10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7" h="127">
                  <a:moveTo>
                    <a:pt x="31" y="63"/>
                  </a:moveTo>
                  <a:cubicBezTo>
                    <a:pt x="31" y="73"/>
                    <a:pt x="35" y="81"/>
                    <a:pt x="41" y="87"/>
                  </a:cubicBezTo>
                  <a:cubicBezTo>
                    <a:pt x="47" y="93"/>
                    <a:pt x="55" y="96"/>
                    <a:pt x="64" y="96"/>
                  </a:cubicBezTo>
                  <a:cubicBezTo>
                    <a:pt x="73" y="96"/>
                    <a:pt x="81" y="93"/>
                    <a:pt x="87" y="87"/>
                  </a:cubicBezTo>
                  <a:cubicBezTo>
                    <a:pt x="93" y="81"/>
                    <a:pt x="96" y="72"/>
                    <a:pt x="96" y="64"/>
                  </a:cubicBezTo>
                  <a:cubicBezTo>
                    <a:pt x="96" y="54"/>
                    <a:pt x="93" y="46"/>
                    <a:pt x="87" y="40"/>
                  </a:cubicBezTo>
                  <a:cubicBezTo>
                    <a:pt x="81" y="34"/>
                    <a:pt x="73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55" y="31"/>
                    <a:pt x="46" y="34"/>
                    <a:pt x="40" y="40"/>
                  </a:cubicBezTo>
                  <a:cubicBezTo>
                    <a:pt x="35" y="46"/>
                    <a:pt x="31" y="54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19" y="109"/>
                  </a:moveTo>
                  <a:cubicBezTo>
                    <a:pt x="7" y="97"/>
                    <a:pt x="0" y="81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7" y="7"/>
                    <a:pt x="109" y="18"/>
                  </a:cubicBezTo>
                  <a:cubicBezTo>
                    <a:pt x="120" y="30"/>
                    <a:pt x="127" y="46"/>
                    <a:pt x="127" y="63"/>
                  </a:cubicBezTo>
                  <a:cubicBezTo>
                    <a:pt x="127" y="81"/>
                    <a:pt x="120" y="97"/>
                    <a:pt x="109" y="108"/>
                  </a:cubicBezTo>
                  <a:cubicBezTo>
                    <a:pt x="97" y="120"/>
                    <a:pt x="81" y="127"/>
                    <a:pt x="64" y="127"/>
                  </a:cubicBezTo>
                  <a:cubicBezTo>
                    <a:pt x="46" y="127"/>
                    <a:pt x="30" y="120"/>
                    <a:pt x="1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7" name="稻壳儿春秋广告/盗版必究        原创来源：http://chn.docer.com/works?userid=199329941#!/work_time"/>
          <p:cNvGrpSpPr/>
          <p:nvPr/>
        </p:nvGrpSpPr>
        <p:grpSpPr>
          <a:xfrm>
            <a:off x="4755687" y="3031420"/>
            <a:ext cx="565630" cy="626414"/>
            <a:chOff x="3895726" y="3135313"/>
            <a:chExt cx="531813" cy="588963"/>
          </a:xfrm>
          <a:solidFill>
            <a:schemeClr val="tx1"/>
          </a:solidFill>
        </p:grpSpPr>
        <p:sp>
          <p:nvSpPr>
            <p:cNvPr id="62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895726" y="3135313"/>
              <a:ext cx="142875" cy="585788"/>
            </a:xfrm>
            <a:custGeom>
              <a:avLst/>
              <a:gdLst>
                <a:gd name="T0" fmla="*/ 40 w 175"/>
                <a:gd name="T1" fmla="*/ 0 h 716"/>
                <a:gd name="T2" fmla="*/ 135 w 175"/>
                <a:gd name="T3" fmla="*/ 0 h 716"/>
                <a:gd name="T4" fmla="*/ 163 w 175"/>
                <a:gd name="T5" fmla="*/ 11 h 716"/>
                <a:gd name="T6" fmla="*/ 175 w 175"/>
                <a:gd name="T7" fmla="*/ 37 h 716"/>
                <a:gd name="T8" fmla="*/ 175 w 175"/>
                <a:gd name="T9" fmla="*/ 679 h 716"/>
                <a:gd name="T10" fmla="*/ 163 w 175"/>
                <a:gd name="T11" fmla="*/ 706 h 716"/>
                <a:gd name="T12" fmla="*/ 135 w 175"/>
                <a:gd name="T13" fmla="*/ 716 h 716"/>
                <a:gd name="T14" fmla="*/ 40 w 175"/>
                <a:gd name="T15" fmla="*/ 716 h 716"/>
                <a:gd name="T16" fmla="*/ 13 w 175"/>
                <a:gd name="T17" fmla="*/ 706 h 716"/>
                <a:gd name="T18" fmla="*/ 0 w 175"/>
                <a:gd name="T19" fmla="*/ 679 h 716"/>
                <a:gd name="T20" fmla="*/ 0 w 175"/>
                <a:gd name="T21" fmla="*/ 37 h 716"/>
                <a:gd name="T22" fmla="*/ 13 w 175"/>
                <a:gd name="T23" fmla="*/ 11 h 716"/>
                <a:gd name="T24" fmla="*/ 40 w 175"/>
                <a:gd name="T25" fmla="*/ 0 h 716"/>
                <a:gd name="T26" fmla="*/ 135 w 175"/>
                <a:gd name="T27" fmla="*/ 29 h 716"/>
                <a:gd name="T28" fmla="*/ 40 w 175"/>
                <a:gd name="T29" fmla="*/ 29 h 716"/>
                <a:gd name="T30" fmla="*/ 32 w 175"/>
                <a:gd name="T31" fmla="*/ 32 h 716"/>
                <a:gd name="T32" fmla="*/ 29 w 175"/>
                <a:gd name="T33" fmla="*/ 37 h 716"/>
                <a:gd name="T34" fmla="*/ 29 w 175"/>
                <a:gd name="T35" fmla="*/ 679 h 716"/>
                <a:gd name="T36" fmla="*/ 32 w 175"/>
                <a:gd name="T37" fmla="*/ 684 h 716"/>
                <a:gd name="T38" fmla="*/ 40 w 175"/>
                <a:gd name="T39" fmla="*/ 687 h 716"/>
                <a:gd name="T40" fmla="*/ 135 w 175"/>
                <a:gd name="T41" fmla="*/ 687 h 716"/>
                <a:gd name="T42" fmla="*/ 144 w 175"/>
                <a:gd name="T43" fmla="*/ 684 h 716"/>
                <a:gd name="T44" fmla="*/ 146 w 175"/>
                <a:gd name="T45" fmla="*/ 679 h 716"/>
                <a:gd name="T46" fmla="*/ 146 w 175"/>
                <a:gd name="T47" fmla="*/ 37 h 716"/>
                <a:gd name="T48" fmla="*/ 144 w 175"/>
                <a:gd name="T49" fmla="*/ 32 h 716"/>
                <a:gd name="T50" fmla="*/ 135 w 175"/>
                <a:gd name="T51" fmla="*/ 29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5" h="716">
                  <a:moveTo>
                    <a:pt x="40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46" y="0"/>
                    <a:pt x="156" y="4"/>
                    <a:pt x="163" y="11"/>
                  </a:cubicBezTo>
                  <a:cubicBezTo>
                    <a:pt x="170" y="17"/>
                    <a:pt x="175" y="27"/>
                    <a:pt x="175" y="37"/>
                  </a:cubicBezTo>
                  <a:cubicBezTo>
                    <a:pt x="175" y="679"/>
                    <a:pt x="175" y="679"/>
                    <a:pt x="175" y="679"/>
                  </a:cubicBezTo>
                  <a:cubicBezTo>
                    <a:pt x="175" y="689"/>
                    <a:pt x="170" y="699"/>
                    <a:pt x="163" y="706"/>
                  </a:cubicBezTo>
                  <a:cubicBezTo>
                    <a:pt x="156" y="712"/>
                    <a:pt x="146" y="716"/>
                    <a:pt x="135" y="716"/>
                  </a:cubicBezTo>
                  <a:cubicBezTo>
                    <a:pt x="40" y="716"/>
                    <a:pt x="40" y="716"/>
                    <a:pt x="40" y="716"/>
                  </a:cubicBezTo>
                  <a:cubicBezTo>
                    <a:pt x="29" y="716"/>
                    <a:pt x="20" y="712"/>
                    <a:pt x="13" y="706"/>
                  </a:cubicBezTo>
                  <a:cubicBezTo>
                    <a:pt x="5" y="699"/>
                    <a:pt x="0" y="689"/>
                    <a:pt x="0" y="67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7"/>
                    <a:pt x="5" y="17"/>
                    <a:pt x="13" y="11"/>
                  </a:cubicBezTo>
                  <a:cubicBezTo>
                    <a:pt x="20" y="4"/>
                    <a:pt x="29" y="0"/>
                    <a:pt x="40" y="0"/>
                  </a:cubicBezTo>
                  <a:close/>
                  <a:moveTo>
                    <a:pt x="135" y="29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37" y="29"/>
                    <a:pt x="34" y="30"/>
                    <a:pt x="32" y="32"/>
                  </a:cubicBezTo>
                  <a:cubicBezTo>
                    <a:pt x="30" y="33"/>
                    <a:pt x="29" y="35"/>
                    <a:pt x="29" y="37"/>
                  </a:cubicBezTo>
                  <a:cubicBezTo>
                    <a:pt x="29" y="679"/>
                    <a:pt x="29" y="679"/>
                    <a:pt x="29" y="679"/>
                  </a:cubicBezTo>
                  <a:cubicBezTo>
                    <a:pt x="29" y="681"/>
                    <a:pt x="30" y="683"/>
                    <a:pt x="32" y="684"/>
                  </a:cubicBezTo>
                  <a:cubicBezTo>
                    <a:pt x="34" y="686"/>
                    <a:pt x="37" y="687"/>
                    <a:pt x="40" y="687"/>
                  </a:cubicBezTo>
                  <a:cubicBezTo>
                    <a:pt x="135" y="687"/>
                    <a:pt x="135" y="687"/>
                    <a:pt x="135" y="687"/>
                  </a:cubicBezTo>
                  <a:cubicBezTo>
                    <a:pt x="139" y="687"/>
                    <a:pt x="142" y="686"/>
                    <a:pt x="144" y="684"/>
                  </a:cubicBezTo>
                  <a:cubicBezTo>
                    <a:pt x="145" y="683"/>
                    <a:pt x="146" y="681"/>
                    <a:pt x="146" y="679"/>
                  </a:cubicBezTo>
                  <a:cubicBezTo>
                    <a:pt x="146" y="37"/>
                    <a:pt x="146" y="37"/>
                    <a:pt x="146" y="37"/>
                  </a:cubicBezTo>
                  <a:cubicBezTo>
                    <a:pt x="146" y="35"/>
                    <a:pt x="145" y="33"/>
                    <a:pt x="144" y="32"/>
                  </a:cubicBezTo>
                  <a:cubicBezTo>
                    <a:pt x="142" y="30"/>
                    <a:pt x="139" y="29"/>
                    <a:pt x="1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3908426" y="3200401"/>
              <a:ext cx="1174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3908426" y="3633788"/>
              <a:ext cx="1174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062413" y="3135313"/>
              <a:ext cx="142875" cy="585788"/>
            </a:xfrm>
            <a:custGeom>
              <a:avLst/>
              <a:gdLst>
                <a:gd name="T0" fmla="*/ 40 w 175"/>
                <a:gd name="T1" fmla="*/ 0 h 716"/>
                <a:gd name="T2" fmla="*/ 135 w 175"/>
                <a:gd name="T3" fmla="*/ 0 h 716"/>
                <a:gd name="T4" fmla="*/ 163 w 175"/>
                <a:gd name="T5" fmla="*/ 11 h 716"/>
                <a:gd name="T6" fmla="*/ 175 w 175"/>
                <a:gd name="T7" fmla="*/ 37 h 716"/>
                <a:gd name="T8" fmla="*/ 175 w 175"/>
                <a:gd name="T9" fmla="*/ 679 h 716"/>
                <a:gd name="T10" fmla="*/ 163 w 175"/>
                <a:gd name="T11" fmla="*/ 706 h 716"/>
                <a:gd name="T12" fmla="*/ 135 w 175"/>
                <a:gd name="T13" fmla="*/ 716 h 716"/>
                <a:gd name="T14" fmla="*/ 40 w 175"/>
                <a:gd name="T15" fmla="*/ 716 h 716"/>
                <a:gd name="T16" fmla="*/ 12 w 175"/>
                <a:gd name="T17" fmla="*/ 706 h 716"/>
                <a:gd name="T18" fmla="*/ 0 w 175"/>
                <a:gd name="T19" fmla="*/ 679 h 716"/>
                <a:gd name="T20" fmla="*/ 0 w 175"/>
                <a:gd name="T21" fmla="*/ 37 h 716"/>
                <a:gd name="T22" fmla="*/ 12 w 175"/>
                <a:gd name="T23" fmla="*/ 11 h 716"/>
                <a:gd name="T24" fmla="*/ 40 w 175"/>
                <a:gd name="T25" fmla="*/ 0 h 716"/>
                <a:gd name="T26" fmla="*/ 135 w 175"/>
                <a:gd name="T27" fmla="*/ 29 h 716"/>
                <a:gd name="T28" fmla="*/ 40 w 175"/>
                <a:gd name="T29" fmla="*/ 29 h 716"/>
                <a:gd name="T30" fmla="*/ 32 w 175"/>
                <a:gd name="T31" fmla="*/ 32 h 716"/>
                <a:gd name="T32" fmla="*/ 29 w 175"/>
                <a:gd name="T33" fmla="*/ 37 h 716"/>
                <a:gd name="T34" fmla="*/ 29 w 175"/>
                <a:gd name="T35" fmla="*/ 679 h 716"/>
                <a:gd name="T36" fmla="*/ 32 w 175"/>
                <a:gd name="T37" fmla="*/ 684 h 716"/>
                <a:gd name="T38" fmla="*/ 40 w 175"/>
                <a:gd name="T39" fmla="*/ 687 h 716"/>
                <a:gd name="T40" fmla="*/ 135 w 175"/>
                <a:gd name="T41" fmla="*/ 687 h 716"/>
                <a:gd name="T42" fmla="*/ 143 w 175"/>
                <a:gd name="T43" fmla="*/ 684 h 716"/>
                <a:gd name="T44" fmla="*/ 146 w 175"/>
                <a:gd name="T45" fmla="*/ 679 h 716"/>
                <a:gd name="T46" fmla="*/ 146 w 175"/>
                <a:gd name="T47" fmla="*/ 37 h 716"/>
                <a:gd name="T48" fmla="*/ 143 w 175"/>
                <a:gd name="T49" fmla="*/ 32 h 716"/>
                <a:gd name="T50" fmla="*/ 135 w 175"/>
                <a:gd name="T51" fmla="*/ 29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5" h="716">
                  <a:moveTo>
                    <a:pt x="40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46" y="0"/>
                    <a:pt x="156" y="4"/>
                    <a:pt x="163" y="11"/>
                  </a:cubicBezTo>
                  <a:cubicBezTo>
                    <a:pt x="170" y="17"/>
                    <a:pt x="175" y="27"/>
                    <a:pt x="175" y="37"/>
                  </a:cubicBezTo>
                  <a:cubicBezTo>
                    <a:pt x="175" y="679"/>
                    <a:pt x="175" y="679"/>
                    <a:pt x="175" y="679"/>
                  </a:cubicBezTo>
                  <a:cubicBezTo>
                    <a:pt x="175" y="689"/>
                    <a:pt x="170" y="699"/>
                    <a:pt x="163" y="706"/>
                  </a:cubicBezTo>
                  <a:cubicBezTo>
                    <a:pt x="156" y="712"/>
                    <a:pt x="146" y="716"/>
                    <a:pt x="135" y="716"/>
                  </a:cubicBezTo>
                  <a:cubicBezTo>
                    <a:pt x="40" y="716"/>
                    <a:pt x="40" y="716"/>
                    <a:pt x="40" y="716"/>
                  </a:cubicBezTo>
                  <a:cubicBezTo>
                    <a:pt x="29" y="716"/>
                    <a:pt x="20" y="712"/>
                    <a:pt x="12" y="706"/>
                  </a:cubicBezTo>
                  <a:cubicBezTo>
                    <a:pt x="5" y="699"/>
                    <a:pt x="0" y="689"/>
                    <a:pt x="0" y="67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7"/>
                    <a:pt x="5" y="17"/>
                    <a:pt x="12" y="11"/>
                  </a:cubicBezTo>
                  <a:cubicBezTo>
                    <a:pt x="20" y="4"/>
                    <a:pt x="29" y="0"/>
                    <a:pt x="40" y="0"/>
                  </a:cubicBezTo>
                  <a:close/>
                  <a:moveTo>
                    <a:pt x="135" y="29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37" y="29"/>
                    <a:pt x="34" y="30"/>
                    <a:pt x="32" y="32"/>
                  </a:cubicBezTo>
                  <a:cubicBezTo>
                    <a:pt x="30" y="33"/>
                    <a:pt x="29" y="35"/>
                    <a:pt x="29" y="37"/>
                  </a:cubicBezTo>
                  <a:cubicBezTo>
                    <a:pt x="29" y="679"/>
                    <a:pt x="29" y="679"/>
                    <a:pt x="29" y="679"/>
                  </a:cubicBezTo>
                  <a:cubicBezTo>
                    <a:pt x="29" y="681"/>
                    <a:pt x="30" y="683"/>
                    <a:pt x="32" y="684"/>
                  </a:cubicBezTo>
                  <a:cubicBezTo>
                    <a:pt x="34" y="686"/>
                    <a:pt x="37" y="687"/>
                    <a:pt x="40" y="687"/>
                  </a:cubicBezTo>
                  <a:cubicBezTo>
                    <a:pt x="135" y="687"/>
                    <a:pt x="135" y="687"/>
                    <a:pt x="135" y="687"/>
                  </a:cubicBezTo>
                  <a:cubicBezTo>
                    <a:pt x="138" y="687"/>
                    <a:pt x="141" y="686"/>
                    <a:pt x="143" y="684"/>
                  </a:cubicBezTo>
                  <a:cubicBezTo>
                    <a:pt x="145" y="683"/>
                    <a:pt x="146" y="681"/>
                    <a:pt x="146" y="679"/>
                  </a:cubicBezTo>
                  <a:cubicBezTo>
                    <a:pt x="146" y="37"/>
                    <a:pt x="146" y="37"/>
                    <a:pt x="146" y="37"/>
                  </a:cubicBezTo>
                  <a:cubicBezTo>
                    <a:pt x="146" y="35"/>
                    <a:pt x="145" y="33"/>
                    <a:pt x="143" y="32"/>
                  </a:cubicBezTo>
                  <a:cubicBezTo>
                    <a:pt x="141" y="30"/>
                    <a:pt x="138" y="29"/>
                    <a:pt x="1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4075113" y="3200401"/>
              <a:ext cx="1174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4075113" y="3633788"/>
              <a:ext cx="1174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206876" y="3208338"/>
              <a:ext cx="220663" cy="515938"/>
            </a:xfrm>
            <a:custGeom>
              <a:avLst/>
              <a:gdLst>
                <a:gd name="T0" fmla="*/ 35 w 269"/>
                <a:gd name="T1" fmla="*/ 14 h 631"/>
                <a:gd name="T2" fmla="*/ 129 w 269"/>
                <a:gd name="T3" fmla="*/ 1 h 631"/>
                <a:gd name="T4" fmla="*/ 157 w 269"/>
                <a:gd name="T5" fmla="*/ 6 h 631"/>
                <a:gd name="T6" fmla="*/ 174 w 269"/>
                <a:gd name="T7" fmla="*/ 29 h 631"/>
                <a:gd name="T8" fmla="*/ 268 w 269"/>
                <a:gd name="T9" fmla="*/ 577 h 631"/>
                <a:gd name="T10" fmla="*/ 268 w 269"/>
                <a:gd name="T11" fmla="*/ 578 h 631"/>
                <a:gd name="T12" fmla="*/ 259 w 269"/>
                <a:gd name="T13" fmla="*/ 604 h 631"/>
                <a:gd name="T14" fmla="*/ 235 w 269"/>
                <a:gd name="T15" fmla="*/ 617 h 631"/>
                <a:gd name="T16" fmla="*/ 234 w 269"/>
                <a:gd name="T17" fmla="*/ 617 h 631"/>
                <a:gd name="T18" fmla="*/ 139 w 269"/>
                <a:gd name="T19" fmla="*/ 630 h 631"/>
                <a:gd name="T20" fmla="*/ 112 w 269"/>
                <a:gd name="T21" fmla="*/ 625 h 631"/>
                <a:gd name="T22" fmla="*/ 112 w 269"/>
                <a:gd name="T23" fmla="*/ 625 h 631"/>
                <a:gd name="T24" fmla="*/ 95 w 269"/>
                <a:gd name="T25" fmla="*/ 602 h 631"/>
                <a:gd name="T26" fmla="*/ 1 w 269"/>
                <a:gd name="T27" fmla="*/ 54 h 631"/>
                <a:gd name="T28" fmla="*/ 1 w 269"/>
                <a:gd name="T29" fmla="*/ 53 h 631"/>
                <a:gd name="T30" fmla="*/ 10 w 269"/>
                <a:gd name="T31" fmla="*/ 27 h 631"/>
                <a:gd name="T32" fmla="*/ 34 w 269"/>
                <a:gd name="T33" fmla="*/ 15 h 631"/>
                <a:gd name="T34" fmla="*/ 35 w 269"/>
                <a:gd name="T35" fmla="*/ 14 h 631"/>
                <a:gd name="T36" fmla="*/ 133 w 269"/>
                <a:gd name="T37" fmla="*/ 30 h 631"/>
                <a:gd name="T38" fmla="*/ 39 w 269"/>
                <a:gd name="T39" fmla="*/ 43 h 631"/>
                <a:gd name="T40" fmla="*/ 39 w 269"/>
                <a:gd name="T41" fmla="*/ 43 h 631"/>
                <a:gd name="T42" fmla="*/ 31 w 269"/>
                <a:gd name="T43" fmla="*/ 47 h 631"/>
                <a:gd name="T44" fmla="*/ 30 w 269"/>
                <a:gd name="T45" fmla="*/ 49 h 631"/>
                <a:gd name="T46" fmla="*/ 30 w 269"/>
                <a:gd name="T47" fmla="*/ 49 h 631"/>
                <a:gd name="T48" fmla="*/ 30 w 269"/>
                <a:gd name="T49" fmla="*/ 49 h 631"/>
                <a:gd name="T50" fmla="*/ 30 w 269"/>
                <a:gd name="T51" fmla="*/ 49 h 631"/>
                <a:gd name="T52" fmla="*/ 123 w 269"/>
                <a:gd name="T53" fmla="*/ 597 h 631"/>
                <a:gd name="T54" fmla="*/ 126 w 269"/>
                <a:gd name="T55" fmla="*/ 600 h 631"/>
                <a:gd name="T56" fmla="*/ 126 w 269"/>
                <a:gd name="T57" fmla="*/ 600 h 631"/>
                <a:gd name="T58" fmla="*/ 136 w 269"/>
                <a:gd name="T59" fmla="*/ 602 h 631"/>
                <a:gd name="T60" fmla="*/ 230 w 269"/>
                <a:gd name="T61" fmla="*/ 589 h 631"/>
                <a:gd name="T62" fmla="*/ 230 w 269"/>
                <a:gd name="T63" fmla="*/ 588 h 631"/>
                <a:gd name="T64" fmla="*/ 238 w 269"/>
                <a:gd name="T65" fmla="*/ 585 h 631"/>
                <a:gd name="T66" fmla="*/ 239 w 269"/>
                <a:gd name="T67" fmla="*/ 582 h 631"/>
                <a:gd name="T68" fmla="*/ 239 w 269"/>
                <a:gd name="T69" fmla="*/ 582 h 631"/>
                <a:gd name="T70" fmla="*/ 239 w 269"/>
                <a:gd name="T71" fmla="*/ 582 h 631"/>
                <a:gd name="T72" fmla="*/ 239 w 269"/>
                <a:gd name="T73" fmla="*/ 582 h 631"/>
                <a:gd name="T74" fmla="*/ 146 w 269"/>
                <a:gd name="T75" fmla="*/ 34 h 631"/>
                <a:gd name="T76" fmla="*/ 143 w 269"/>
                <a:gd name="T77" fmla="*/ 31 h 631"/>
                <a:gd name="T78" fmla="*/ 133 w 269"/>
                <a:gd name="T79" fmla="*/ 30 h 631"/>
                <a:gd name="T80" fmla="*/ 239 w 269"/>
                <a:gd name="T81" fmla="*/ 582 h 631"/>
                <a:gd name="T82" fmla="*/ 239 w 269"/>
                <a:gd name="T83" fmla="*/ 582 h 631"/>
                <a:gd name="T84" fmla="*/ 239 w 269"/>
                <a:gd name="T85" fmla="*/ 582 h 631"/>
                <a:gd name="T86" fmla="*/ 30 w 269"/>
                <a:gd name="T87" fmla="*/ 49 h 631"/>
                <a:gd name="T88" fmla="*/ 30 w 269"/>
                <a:gd name="T89" fmla="*/ 4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9" h="631">
                  <a:moveTo>
                    <a:pt x="35" y="14"/>
                  </a:moveTo>
                  <a:cubicBezTo>
                    <a:pt x="129" y="1"/>
                    <a:pt x="129" y="1"/>
                    <a:pt x="129" y="1"/>
                  </a:cubicBezTo>
                  <a:cubicBezTo>
                    <a:pt x="139" y="0"/>
                    <a:pt x="149" y="2"/>
                    <a:pt x="157" y="6"/>
                  </a:cubicBezTo>
                  <a:cubicBezTo>
                    <a:pt x="166" y="11"/>
                    <a:pt x="172" y="19"/>
                    <a:pt x="174" y="29"/>
                  </a:cubicBezTo>
                  <a:cubicBezTo>
                    <a:pt x="268" y="577"/>
                    <a:pt x="268" y="577"/>
                    <a:pt x="268" y="577"/>
                  </a:cubicBezTo>
                  <a:cubicBezTo>
                    <a:pt x="268" y="578"/>
                    <a:pt x="268" y="578"/>
                    <a:pt x="268" y="578"/>
                  </a:cubicBezTo>
                  <a:cubicBezTo>
                    <a:pt x="269" y="588"/>
                    <a:pt x="266" y="597"/>
                    <a:pt x="259" y="604"/>
                  </a:cubicBezTo>
                  <a:cubicBezTo>
                    <a:pt x="253" y="610"/>
                    <a:pt x="245" y="615"/>
                    <a:pt x="235" y="617"/>
                  </a:cubicBezTo>
                  <a:cubicBezTo>
                    <a:pt x="235" y="617"/>
                    <a:pt x="234" y="617"/>
                    <a:pt x="234" y="617"/>
                  </a:cubicBezTo>
                  <a:cubicBezTo>
                    <a:pt x="139" y="630"/>
                    <a:pt x="139" y="630"/>
                    <a:pt x="139" y="630"/>
                  </a:cubicBezTo>
                  <a:cubicBezTo>
                    <a:pt x="129" y="631"/>
                    <a:pt x="120" y="629"/>
                    <a:pt x="112" y="625"/>
                  </a:cubicBezTo>
                  <a:cubicBezTo>
                    <a:pt x="112" y="625"/>
                    <a:pt x="112" y="625"/>
                    <a:pt x="112" y="625"/>
                  </a:cubicBezTo>
                  <a:cubicBezTo>
                    <a:pt x="103" y="620"/>
                    <a:pt x="97" y="612"/>
                    <a:pt x="95" y="602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44"/>
                    <a:pt x="3" y="34"/>
                    <a:pt x="10" y="27"/>
                  </a:cubicBezTo>
                  <a:cubicBezTo>
                    <a:pt x="16" y="21"/>
                    <a:pt x="24" y="16"/>
                    <a:pt x="34" y="15"/>
                  </a:cubicBezTo>
                  <a:cubicBezTo>
                    <a:pt x="34" y="15"/>
                    <a:pt x="34" y="15"/>
                    <a:pt x="35" y="14"/>
                  </a:cubicBezTo>
                  <a:close/>
                  <a:moveTo>
                    <a:pt x="133" y="30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5" y="44"/>
                    <a:pt x="33" y="45"/>
                    <a:pt x="31" y="47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123" y="597"/>
                    <a:pt x="123" y="597"/>
                    <a:pt x="123" y="597"/>
                  </a:cubicBezTo>
                  <a:cubicBezTo>
                    <a:pt x="123" y="598"/>
                    <a:pt x="124" y="599"/>
                    <a:pt x="126" y="600"/>
                  </a:cubicBezTo>
                  <a:cubicBezTo>
                    <a:pt x="126" y="600"/>
                    <a:pt x="126" y="600"/>
                    <a:pt x="126" y="600"/>
                  </a:cubicBezTo>
                  <a:cubicBezTo>
                    <a:pt x="128" y="602"/>
                    <a:pt x="132" y="602"/>
                    <a:pt x="136" y="602"/>
                  </a:cubicBezTo>
                  <a:cubicBezTo>
                    <a:pt x="230" y="589"/>
                    <a:pt x="230" y="589"/>
                    <a:pt x="230" y="589"/>
                  </a:cubicBezTo>
                  <a:cubicBezTo>
                    <a:pt x="230" y="589"/>
                    <a:pt x="230" y="589"/>
                    <a:pt x="230" y="588"/>
                  </a:cubicBezTo>
                  <a:cubicBezTo>
                    <a:pt x="234" y="588"/>
                    <a:pt x="236" y="586"/>
                    <a:pt x="238" y="585"/>
                  </a:cubicBezTo>
                  <a:cubicBezTo>
                    <a:pt x="239" y="584"/>
                    <a:pt x="239" y="583"/>
                    <a:pt x="239" y="582"/>
                  </a:cubicBezTo>
                  <a:cubicBezTo>
                    <a:pt x="239" y="582"/>
                    <a:pt x="239" y="582"/>
                    <a:pt x="239" y="582"/>
                  </a:cubicBezTo>
                  <a:cubicBezTo>
                    <a:pt x="239" y="582"/>
                    <a:pt x="239" y="582"/>
                    <a:pt x="239" y="582"/>
                  </a:cubicBezTo>
                  <a:cubicBezTo>
                    <a:pt x="239" y="582"/>
                    <a:pt x="239" y="582"/>
                    <a:pt x="239" y="582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5" y="33"/>
                    <a:pt x="144" y="32"/>
                    <a:pt x="143" y="31"/>
                  </a:cubicBezTo>
                  <a:cubicBezTo>
                    <a:pt x="140" y="30"/>
                    <a:pt x="137" y="29"/>
                    <a:pt x="133" y="30"/>
                  </a:cubicBezTo>
                  <a:close/>
                  <a:moveTo>
                    <a:pt x="239" y="582"/>
                  </a:moveTo>
                  <a:cubicBezTo>
                    <a:pt x="239" y="582"/>
                    <a:pt x="239" y="582"/>
                    <a:pt x="239" y="582"/>
                  </a:cubicBezTo>
                  <a:cubicBezTo>
                    <a:pt x="239" y="582"/>
                    <a:pt x="239" y="582"/>
                    <a:pt x="239" y="582"/>
                  </a:cubicBezTo>
                  <a:close/>
                  <a:moveTo>
                    <a:pt x="30" y="49"/>
                  </a:moveTo>
                  <a:cubicBezTo>
                    <a:pt x="30" y="49"/>
                    <a:pt x="30" y="49"/>
                    <a:pt x="3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稻壳儿春秋广告/盗版必究        原创来源：http://chn.docer.com/works?userid=199329941#!/work_time"/>
            <p:cNvSpPr/>
            <p:nvPr/>
          </p:nvSpPr>
          <p:spPr bwMode="auto">
            <a:xfrm>
              <a:off x="4225926" y="3260726"/>
              <a:ext cx="119063" cy="39688"/>
            </a:xfrm>
            <a:custGeom>
              <a:avLst/>
              <a:gdLst>
                <a:gd name="T0" fmla="*/ 0 w 75"/>
                <a:gd name="T1" fmla="*/ 10 h 25"/>
                <a:gd name="T2" fmla="*/ 73 w 75"/>
                <a:gd name="T3" fmla="*/ 0 h 25"/>
                <a:gd name="T4" fmla="*/ 75 w 75"/>
                <a:gd name="T5" fmla="*/ 15 h 25"/>
                <a:gd name="T6" fmla="*/ 2 w 75"/>
                <a:gd name="T7" fmla="*/ 25 h 25"/>
                <a:gd name="T8" fmla="*/ 0 w 75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5">
                  <a:moveTo>
                    <a:pt x="0" y="10"/>
                  </a:moveTo>
                  <a:lnTo>
                    <a:pt x="73" y="0"/>
                  </a:lnTo>
                  <a:lnTo>
                    <a:pt x="75" y="15"/>
                  </a:lnTo>
                  <a:lnTo>
                    <a:pt x="2" y="25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稻壳儿春秋广告/盗版必究        原创来源：http://chn.docer.com/works?userid=199329941#!/work_time"/>
            <p:cNvSpPr/>
            <p:nvPr/>
          </p:nvSpPr>
          <p:spPr bwMode="auto">
            <a:xfrm>
              <a:off x="4289426" y="3632201"/>
              <a:ext cx="119063" cy="38100"/>
            </a:xfrm>
            <a:custGeom>
              <a:avLst/>
              <a:gdLst>
                <a:gd name="T0" fmla="*/ 0 w 75"/>
                <a:gd name="T1" fmla="*/ 10 h 24"/>
                <a:gd name="T2" fmla="*/ 73 w 75"/>
                <a:gd name="T3" fmla="*/ 0 h 24"/>
                <a:gd name="T4" fmla="*/ 75 w 75"/>
                <a:gd name="T5" fmla="*/ 14 h 24"/>
                <a:gd name="T6" fmla="*/ 2 w 75"/>
                <a:gd name="T7" fmla="*/ 24 h 24"/>
                <a:gd name="T8" fmla="*/ 0 w 75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4">
                  <a:moveTo>
                    <a:pt x="0" y="10"/>
                  </a:moveTo>
                  <a:lnTo>
                    <a:pt x="73" y="0"/>
                  </a:lnTo>
                  <a:lnTo>
                    <a:pt x="75" y="14"/>
                  </a:lnTo>
                  <a:lnTo>
                    <a:pt x="2" y="24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8" name="稻壳儿春秋广告/盗版必究        原创来源：http://chn.docer.com/works?userid=199329941#!/work_time"/>
          <p:cNvGrpSpPr/>
          <p:nvPr/>
        </p:nvGrpSpPr>
        <p:grpSpPr>
          <a:xfrm>
            <a:off x="5762001" y="3031420"/>
            <a:ext cx="471077" cy="626414"/>
            <a:chOff x="4841876" y="3135313"/>
            <a:chExt cx="442913" cy="588963"/>
          </a:xfrm>
          <a:solidFill>
            <a:schemeClr val="tx1"/>
          </a:solidFill>
        </p:grpSpPr>
        <p:sp>
          <p:nvSpPr>
            <p:cNvPr id="621" name="稻壳儿春秋广告/盗版必究        原创来源：http://chn.docer.com/works?userid=199329941#!/work_time"/>
            <p:cNvSpPr/>
            <p:nvPr/>
          </p:nvSpPr>
          <p:spPr bwMode="auto">
            <a:xfrm>
              <a:off x="4846638" y="3135313"/>
              <a:ext cx="433388" cy="174625"/>
            </a:xfrm>
            <a:custGeom>
              <a:avLst/>
              <a:gdLst>
                <a:gd name="T0" fmla="*/ 70 w 529"/>
                <a:gd name="T1" fmla="*/ 213 h 213"/>
                <a:gd name="T2" fmla="*/ 20 w 529"/>
                <a:gd name="T3" fmla="*/ 154 h 213"/>
                <a:gd name="T4" fmla="*/ 0 w 529"/>
                <a:gd name="T5" fmla="*/ 130 h 213"/>
                <a:gd name="T6" fmla="*/ 31 w 529"/>
                <a:gd name="T7" fmla="*/ 130 h 213"/>
                <a:gd name="T8" fmla="*/ 343 w 529"/>
                <a:gd name="T9" fmla="*/ 130 h 213"/>
                <a:gd name="T10" fmla="*/ 343 w 529"/>
                <a:gd name="T11" fmla="*/ 83 h 213"/>
                <a:gd name="T12" fmla="*/ 308 w 529"/>
                <a:gd name="T13" fmla="*/ 57 h 213"/>
                <a:gd name="T14" fmla="*/ 300 w 529"/>
                <a:gd name="T15" fmla="*/ 58 h 213"/>
                <a:gd name="T16" fmla="*/ 271 w 529"/>
                <a:gd name="T17" fmla="*/ 29 h 213"/>
                <a:gd name="T18" fmla="*/ 300 w 529"/>
                <a:gd name="T19" fmla="*/ 0 h 213"/>
                <a:gd name="T20" fmla="*/ 329 w 529"/>
                <a:gd name="T21" fmla="*/ 29 h 213"/>
                <a:gd name="T22" fmla="*/ 328 w 529"/>
                <a:gd name="T23" fmla="*/ 35 h 213"/>
                <a:gd name="T24" fmla="*/ 366 w 529"/>
                <a:gd name="T25" fmla="*/ 64 h 213"/>
                <a:gd name="T26" fmla="*/ 372 w 529"/>
                <a:gd name="T27" fmla="*/ 68 h 213"/>
                <a:gd name="T28" fmla="*/ 372 w 529"/>
                <a:gd name="T29" fmla="*/ 75 h 213"/>
                <a:gd name="T30" fmla="*/ 372 w 529"/>
                <a:gd name="T31" fmla="*/ 130 h 213"/>
                <a:gd name="T32" fmla="*/ 497 w 529"/>
                <a:gd name="T33" fmla="*/ 130 h 213"/>
                <a:gd name="T34" fmla="*/ 529 w 529"/>
                <a:gd name="T35" fmla="*/ 130 h 213"/>
                <a:gd name="T36" fmla="*/ 509 w 529"/>
                <a:gd name="T37" fmla="*/ 154 h 213"/>
                <a:gd name="T38" fmla="*/ 458 w 529"/>
                <a:gd name="T39" fmla="*/ 213 h 213"/>
                <a:gd name="T40" fmla="*/ 458 w 529"/>
                <a:gd name="T41" fmla="*/ 193 h 213"/>
                <a:gd name="T42" fmla="*/ 437 w 529"/>
                <a:gd name="T43" fmla="*/ 193 h 213"/>
                <a:gd name="T44" fmla="*/ 466 w 529"/>
                <a:gd name="T45" fmla="*/ 159 h 213"/>
                <a:gd name="T46" fmla="*/ 62 w 529"/>
                <a:gd name="T47" fmla="*/ 159 h 213"/>
                <a:gd name="T48" fmla="*/ 91 w 529"/>
                <a:gd name="T49" fmla="*/ 193 h 213"/>
                <a:gd name="T50" fmla="*/ 70 w 529"/>
                <a:gd name="T51" fmla="*/ 193 h 213"/>
                <a:gd name="T52" fmla="*/ 70 w 529"/>
                <a:gd name="T5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9" h="213">
                  <a:moveTo>
                    <a:pt x="70" y="213"/>
                  </a:moveTo>
                  <a:cubicBezTo>
                    <a:pt x="20" y="154"/>
                    <a:pt x="20" y="154"/>
                    <a:pt x="20" y="154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43" y="130"/>
                    <a:pt x="343" y="130"/>
                    <a:pt x="343" y="130"/>
                  </a:cubicBezTo>
                  <a:cubicBezTo>
                    <a:pt x="343" y="83"/>
                    <a:pt x="343" y="83"/>
                    <a:pt x="343" y="83"/>
                  </a:cubicBezTo>
                  <a:cubicBezTo>
                    <a:pt x="308" y="57"/>
                    <a:pt x="308" y="57"/>
                    <a:pt x="308" y="57"/>
                  </a:cubicBezTo>
                  <a:cubicBezTo>
                    <a:pt x="306" y="58"/>
                    <a:pt x="303" y="58"/>
                    <a:pt x="300" y="58"/>
                  </a:cubicBezTo>
                  <a:cubicBezTo>
                    <a:pt x="284" y="58"/>
                    <a:pt x="271" y="45"/>
                    <a:pt x="271" y="29"/>
                  </a:cubicBezTo>
                  <a:cubicBezTo>
                    <a:pt x="271" y="13"/>
                    <a:pt x="284" y="0"/>
                    <a:pt x="300" y="0"/>
                  </a:cubicBezTo>
                  <a:cubicBezTo>
                    <a:pt x="316" y="0"/>
                    <a:pt x="329" y="13"/>
                    <a:pt x="329" y="29"/>
                  </a:cubicBezTo>
                  <a:cubicBezTo>
                    <a:pt x="329" y="31"/>
                    <a:pt x="328" y="33"/>
                    <a:pt x="328" y="35"/>
                  </a:cubicBezTo>
                  <a:cubicBezTo>
                    <a:pt x="366" y="64"/>
                    <a:pt x="366" y="64"/>
                    <a:pt x="366" y="64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72" y="75"/>
                    <a:pt x="372" y="75"/>
                    <a:pt x="372" y="75"/>
                  </a:cubicBezTo>
                  <a:cubicBezTo>
                    <a:pt x="372" y="130"/>
                    <a:pt x="372" y="130"/>
                    <a:pt x="372" y="130"/>
                  </a:cubicBezTo>
                  <a:cubicBezTo>
                    <a:pt x="497" y="130"/>
                    <a:pt x="497" y="130"/>
                    <a:pt x="497" y="130"/>
                  </a:cubicBezTo>
                  <a:cubicBezTo>
                    <a:pt x="529" y="130"/>
                    <a:pt x="529" y="130"/>
                    <a:pt x="529" y="130"/>
                  </a:cubicBezTo>
                  <a:cubicBezTo>
                    <a:pt x="509" y="154"/>
                    <a:pt x="509" y="154"/>
                    <a:pt x="509" y="154"/>
                  </a:cubicBezTo>
                  <a:cubicBezTo>
                    <a:pt x="458" y="213"/>
                    <a:pt x="458" y="213"/>
                    <a:pt x="458" y="213"/>
                  </a:cubicBezTo>
                  <a:cubicBezTo>
                    <a:pt x="458" y="193"/>
                    <a:pt x="458" y="193"/>
                    <a:pt x="458" y="193"/>
                  </a:cubicBezTo>
                  <a:cubicBezTo>
                    <a:pt x="437" y="193"/>
                    <a:pt x="437" y="193"/>
                    <a:pt x="437" y="193"/>
                  </a:cubicBezTo>
                  <a:cubicBezTo>
                    <a:pt x="466" y="159"/>
                    <a:pt x="466" y="159"/>
                    <a:pt x="466" y="159"/>
                  </a:cubicBezTo>
                  <a:cubicBezTo>
                    <a:pt x="62" y="159"/>
                    <a:pt x="62" y="159"/>
                    <a:pt x="62" y="159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70" y="193"/>
                    <a:pt x="70" y="193"/>
                    <a:pt x="70" y="193"/>
                  </a:cubicBezTo>
                  <a:lnTo>
                    <a:pt x="70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稻壳儿春秋广告/盗版必究        原创来源：http://chn.docer.com/works?userid=199329941#!/work_time"/>
            <p:cNvSpPr/>
            <p:nvPr/>
          </p:nvSpPr>
          <p:spPr bwMode="auto">
            <a:xfrm>
              <a:off x="4916488" y="3305176"/>
              <a:ext cx="292100" cy="366713"/>
            </a:xfrm>
            <a:custGeom>
              <a:avLst/>
              <a:gdLst>
                <a:gd name="T0" fmla="*/ 0 w 184"/>
                <a:gd name="T1" fmla="*/ 231 h 231"/>
                <a:gd name="T2" fmla="*/ 0 w 184"/>
                <a:gd name="T3" fmla="*/ 7 h 231"/>
                <a:gd name="T4" fmla="*/ 0 w 184"/>
                <a:gd name="T5" fmla="*/ 0 h 231"/>
                <a:gd name="T6" fmla="*/ 8 w 184"/>
                <a:gd name="T7" fmla="*/ 0 h 231"/>
                <a:gd name="T8" fmla="*/ 177 w 184"/>
                <a:gd name="T9" fmla="*/ 0 h 231"/>
                <a:gd name="T10" fmla="*/ 184 w 184"/>
                <a:gd name="T11" fmla="*/ 0 h 231"/>
                <a:gd name="T12" fmla="*/ 184 w 184"/>
                <a:gd name="T13" fmla="*/ 7 h 231"/>
                <a:gd name="T14" fmla="*/ 184 w 184"/>
                <a:gd name="T15" fmla="*/ 231 h 231"/>
                <a:gd name="T16" fmla="*/ 169 w 184"/>
                <a:gd name="T17" fmla="*/ 231 h 231"/>
                <a:gd name="T18" fmla="*/ 169 w 184"/>
                <a:gd name="T19" fmla="*/ 15 h 231"/>
                <a:gd name="T20" fmla="*/ 15 w 184"/>
                <a:gd name="T21" fmla="*/ 15 h 231"/>
                <a:gd name="T22" fmla="*/ 15 w 184"/>
                <a:gd name="T23" fmla="*/ 231 h 231"/>
                <a:gd name="T24" fmla="*/ 0 w 184"/>
                <a:gd name="T2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31">
                  <a:moveTo>
                    <a:pt x="0" y="231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84" y="7"/>
                  </a:lnTo>
                  <a:lnTo>
                    <a:pt x="184" y="231"/>
                  </a:lnTo>
                  <a:lnTo>
                    <a:pt x="169" y="231"/>
                  </a:lnTo>
                  <a:lnTo>
                    <a:pt x="169" y="15"/>
                  </a:lnTo>
                  <a:lnTo>
                    <a:pt x="15" y="15"/>
                  </a:lnTo>
                  <a:lnTo>
                    <a:pt x="15" y="231"/>
                  </a:lnTo>
                  <a:lnTo>
                    <a:pt x="0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841876" y="3662363"/>
              <a:ext cx="442913" cy="61913"/>
            </a:xfrm>
            <a:custGeom>
              <a:avLst/>
              <a:gdLst>
                <a:gd name="T0" fmla="*/ 7 w 279"/>
                <a:gd name="T1" fmla="*/ 0 h 39"/>
                <a:gd name="T2" fmla="*/ 271 w 279"/>
                <a:gd name="T3" fmla="*/ 0 h 39"/>
                <a:gd name="T4" fmla="*/ 279 w 279"/>
                <a:gd name="T5" fmla="*/ 0 h 39"/>
                <a:gd name="T6" fmla="*/ 279 w 279"/>
                <a:gd name="T7" fmla="*/ 7 h 39"/>
                <a:gd name="T8" fmla="*/ 279 w 279"/>
                <a:gd name="T9" fmla="*/ 31 h 39"/>
                <a:gd name="T10" fmla="*/ 279 w 279"/>
                <a:gd name="T11" fmla="*/ 39 h 39"/>
                <a:gd name="T12" fmla="*/ 271 w 279"/>
                <a:gd name="T13" fmla="*/ 39 h 39"/>
                <a:gd name="T14" fmla="*/ 7 w 279"/>
                <a:gd name="T15" fmla="*/ 39 h 39"/>
                <a:gd name="T16" fmla="*/ 0 w 279"/>
                <a:gd name="T17" fmla="*/ 39 h 39"/>
                <a:gd name="T18" fmla="*/ 0 w 279"/>
                <a:gd name="T19" fmla="*/ 31 h 39"/>
                <a:gd name="T20" fmla="*/ 0 w 279"/>
                <a:gd name="T21" fmla="*/ 7 h 39"/>
                <a:gd name="T22" fmla="*/ 0 w 279"/>
                <a:gd name="T23" fmla="*/ 0 h 39"/>
                <a:gd name="T24" fmla="*/ 7 w 279"/>
                <a:gd name="T25" fmla="*/ 0 h 39"/>
                <a:gd name="T26" fmla="*/ 7 w 279"/>
                <a:gd name="T27" fmla="*/ 0 h 39"/>
                <a:gd name="T28" fmla="*/ 264 w 279"/>
                <a:gd name="T29" fmla="*/ 15 h 39"/>
                <a:gd name="T30" fmla="*/ 14 w 279"/>
                <a:gd name="T31" fmla="*/ 15 h 39"/>
                <a:gd name="T32" fmla="*/ 14 w 279"/>
                <a:gd name="T33" fmla="*/ 23 h 39"/>
                <a:gd name="T34" fmla="*/ 264 w 279"/>
                <a:gd name="T35" fmla="*/ 23 h 39"/>
                <a:gd name="T36" fmla="*/ 264 w 279"/>
                <a:gd name="T37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9" h="39">
                  <a:moveTo>
                    <a:pt x="7" y="0"/>
                  </a:moveTo>
                  <a:lnTo>
                    <a:pt x="271" y="0"/>
                  </a:lnTo>
                  <a:lnTo>
                    <a:pt x="279" y="0"/>
                  </a:lnTo>
                  <a:lnTo>
                    <a:pt x="279" y="7"/>
                  </a:lnTo>
                  <a:lnTo>
                    <a:pt x="279" y="31"/>
                  </a:lnTo>
                  <a:lnTo>
                    <a:pt x="279" y="39"/>
                  </a:lnTo>
                  <a:lnTo>
                    <a:pt x="271" y="39"/>
                  </a:lnTo>
                  <a:lnTo>
                    <a:pt x="7" y="39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264" y="15"/>
                  </a:moveTo>
                  <a:lnTo>
                    <a:pt x="14" y="15"/>
                  </a:lnTo>
                  <a:lnTo>
                    <a:pt x="14" y="23"/>
                  </a:lnTo>
                  <a:lnTo>
                    <a:pt x="264" y="23"/>
                  </a:lnTo>
                  <a:lnTo>
                    <a:pt x="26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9" name="稻壳儿春秋广告/盗版必究        原创来源：http://chn.docer.com/works?userid=199329941#!/work_time"/>
          <p:cNvGrpSpPr/>
          <p:nvPr/>
        </p:nvGrpSpPr>
        <p:grpSpPr>
          <a:xfrm>
            <a:off x="1917411" y="4115402"/>
            <a:ext cx="486273" cy="626414"/>
            <a:chOff x="1227138" y="4154488"/>
            <a:chExt cx="457201" cy="588963"/>
          </a:xfrm>
          <a:solidFill>
            <a:schemeClr val="tx1"/>
          </a:solidFill>
        </p:grpSpPr>
        <p:sp>
          <p:nvSpPr>
            <p:cNvPr id="61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301751" y="4154488"/>
              <a:ext cx="309563" cy="331788"/>
            </a:xfrm>
            <a:custGeom>
              <a:avLst/>
              <a:gdLst>
                <a:gd name="T0" fmla="*/ 32 w 379"/>
                <a:gd name="T1" fmla="*/ 0 h 405"/>
                <a:gd name="T2" fmla="*/ 347 w 379"/>
                <a:gd name="T3" fmla="*/ 0 h 405"/>
                <a:gd name="T4" fmla="*/ 370 w 379"/>
                <a:gd name="T5" fmla="*/ 10 h 405"/>
                <a:gd name="T6" fmla="*/ 379 w 379"/>
                <a:gd name="T7" fmla="*/ 33 h 405"/>
                <a:gd name="T8" fmla="*/ 379 w 379"/>
                <a:gd name="T9" fmla="*/ 373 h 405"/>
                <a:gd name="T10" fmla="*/ 370 w 379"/>
                <a:gd name="T11" fmla="*/ 396 h 405"/>
                <a:gd name="T12" fmla="*/ 347 w 379"/>
                <a:gd name="T13" fmla="*/ 405 h 405"/>
                <a:gd name="T14" fmla="*/ 32 w 379"/>
                <a:gd name="T15" fmla="*/ 405 h 405"/>
                <a:gd name="T16" fmla="*/ 9 w 379"/>
                <a:gd name="T17" fmla="*/ 396 h 405"/>
                <a:gd name="T18" fmla="*/ 0 w 379"/>
                <a:gd name="T19" fmla="*/ 373 h 405"/>
                <a:gd name="T20" fmla="*/ 0 w 379"/>
                <a:gd name="T21" fmla="*/ 33 h 405"/>
                <a:gd name="T22" fmla="*/ 9 w 379"/>
                <a:gd name="T23" fmla="*/ 10 h 405"/>
                <a:gd name="T24" fmla="*/ 32 w 379"/>
                <a:gd name="T25" fmla="*/ 0 h 405"/>
                <a:gd name="T26" fmla="*/ 347 w 379"/>
                <a:gd name="T27" fmla="*/ 30 h 405"/>
                <a:gd name="T28" fmla="*/ 32 w 379"/>
                <a:gd name="T29" fmla="*/ 30 h 405"/>
                <a:gd name="T30" fmla="*/ 30 w 379"/>
                <a:gd name="T31" fmla="*/ 31 h 405"/>
                <a:gd name="T32" fmla="*/ 29 w 379"/>
                <a:gd name="T33" fmla="*/ 33 h 405"/>
                <a:gd name="T34" fmla="*/ 29 w 379"/>
                <a:gd name="T35" fmla="*/ 373 h 405"/>
                <a:gd name="T36" fmla="*/ 30 w 379"/>
                <a:gd name="T37" fmla="*/ 375 h 405"/>
                <a:gd name="T38" fmla="*/ 32 w 379"/>
                <a:gd name="T39" fmla="*/ 376 h 405"/>
                <a:gd name="T40" fmla="*/ 347 w 379"/>
                <a:gd name="T41" fmla="*/ 376 h 405"/>
                <a:gd name="T42" fmla="*/ 349 w 379"/>
                <a:gd name="T43" fmla="*/ 375 h 405"/>
                <a:gd name="T44" fmla="*/ 350 w 379"/>
                <a:gd name="T45" fmla="*/ 373 h 405"/>
                <a:gd name="T46" fmla="*/ 350 w 379"/>
                <a:gd name="T47" fmla="*/ 33 h 405"/>
                <a:gd name="T48" fmla="*/ 349 w 379"/>
                <a:gd name="T49" fmla="*/ 31 h 405"/>
                <a:gd name="T50" fmla="*/ 347 w 379"/>
                <a:gd name="T51" fmla="*/ 3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9" h="405">
                  <a:moveTo>
                    <a:pt x="32" y="0"/>
                  </a:moveTo>
                  <a:cubicBezTo>
                    <a:pt x="347" y="0"/>
                    <a:pt x="347" y="0"/>
                    <a:pt x="347" y="0"/>
                  </a:cubicBezTo>
                  <a:cubicBezTo>
                    <a:pt x="356" y="0"/>
                    <a:pt x="364" y="4"/>
                    <a:pt x="370" y="10"/>
                  </a:cubicBezTo>
                  <a:cubicBezTo>
                    <a:pt x="376" y="16"/>
                    <a:pt x="379" y="24"/>
                    <a:pt x="379" y="33"/>
                  </a:cubicBezTo>
                  <a:cubicBezTo>
                    <a:pt x="379" y="373"/>
                    <a:pt x="379" y="373"/>
                    <a:pt x="379" y="373"/>
                  </a:cubicBezTo>
                  <a:cubicBezTo>
                    <a:pt x="379" y="382"/>
                    <a:pt x="376" y="390"/>
                    <a:pt x="370" y="396"/>
                  </a:cubicBezTo>
                  <a:cubicBezTo>
                    <a:pt x="364" y="402"/>
                    <a:pt x="356" y="405"/>
                    <a:pt x="347" y="405"/>
                  </a:cubicBezTo>
                  <a:cubicBezTo>
                    <a:pt x="32" y="405"/>
                    <a:pt x="32" y="405"/>
                    <a:pt x="32" y="405"/>
                  </a:cubicBezTo>
                  <a:cubicBezTo>
                    <a:pt x="23" y="405"/>
                    <a:pt x="15" y="402"/>
                    <a:pt x="9" y="396"/>
                  </a:cubicBezTo>
                  <a:cubicBezTo>
                    <a:pt x="3" y="390"/>
                    <a:pt x="0" y="382"/>
                    <a:pt x="0" y="37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4"/>
                    <a:pt x="3" y="16"/>
                    <a:pt x="9" y="10"/>
                  </a:cubicBezTo>
                  <a:cubicBezTo>
                    <a:pt x="15" y="4"/>
                    <a:pt x="23" y="0"/>
                    <a:pt x="32" y="0"/>
                  </a:cubicBezTo>
                  <a:close/>
                  <a:moveTo>
                    <a:pt x="347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0" y="31"/>
                  </a:cubicBezTo>
                  <a:cubicBezTo>
                    <a:pt x="29" y="31"/>
                    <a:pt x="29" y="32"/>
                    <a:pt x="29" y="33"/>
                  </a:cubicBezTo>
                  <a:cubicBezTo>
                    <a:pt x="29" y="373"/>
                    <a:pt x="29" y="373"/>
                    <a:pt x="29" y="373"/>
                  </a:cubicBezTo>
                  <a:cubicBezTo>
                    <a:pt x="29" y="374"/>
                    <a:pt x="29" y="374"/>
                    <a:pt x="30" y="375"/>
                  </a:cubicBezTo>
                  <a:cubicBezTo>
                    <a:pt x="31" y="376"/>
                    <a:pt x="31" y="376"/>
                    <a:pt x="32" y="376"/>
                  </a:cubicBezTo>
                  <a:cubicBezTo>
                    <a:pt x="347" y="376"/>
                    <a:pt x="347" y="376"/>
                    <a:pt x="347" y="376"/>
                  </a:cubicBezTo>
                  <a:cubicBezTo>
                    <a:pt x="348" y="376"/>
                    <a:pt x="348" y="376"/>
                    <a:pt x="349" y="375"/>
                  </a:cubicBezTo>
                  <a:cubicBezTo>
                    <a:pt x="350" y="374"/>
                    <a:pt x="350" y="374"/>
                    <a:pt x="350" y="373"/>
                  </a:cubicBezTo>
                  <a:cubicBezTo>
                    <a:pt x="350" y="33"/>
                    <a:pt x="350" y="33"/>
                    <a:pt x="350" y="33"/>
                  </a:cubicBezTo>
                  <a:cubicBezTo>
                    <a:pt x="350" y="32"/>
                    <a:pt x="350" y="31"/>
                    <a:pt x="349" y="31"/>
                  </a:cubicBezTo>
                  <a:cubicBezTo>
                    <a:pt x="348" y="30"/>
                    <a:pt x="348" y="30"/>
                    <a:pt x="34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301751" y="4500563"/>
              <a:ext cx="309563" cy="88900"/>
            </a:xfrm>
            <a:custGeom>
              <a:avLst/>
              <a:gdLst>
                <a:gd name="T0" fmla="*/ 32 w 379"/>
                <a:gd name="T1" fmla="*/ 0 h 108"/>
                <a:gd name="T2" fmla="*/ 347 w 379"/>
                <a:gd name="T3" fmla="*/ 0 h 108"/>
                <a:gd name="T4" fmla="*/ 370 w 379"/>
                <a:gd name="T5" fmla="*/ 10 h 108"/>
                <a:gd name="T6" fmla="*/ 379 w 379"/>
                <a:gd name="T7" fmla="*/ 33 h 108"/>
                <a:gd name="T8" fmla="*/ 379 w 379"/>
                <a:gd name="T9" fmla="*/ 75 h 108"/>
                <a:gd name="T10" fmla="*/ 370 w 379"/>
                <a:gd name="T11" fmla="*/ 98 h 108"/>
                <a:gd name="T12" fmla="*/ 347 w 379"/>
                <a:gd name="T13" fmla="*/ 108 h 108"/>
                <a:gd name="T14" fmla="*/ 32 w 379"/>
                <a:gd name="T15" fmla="*/ 108 h 108"/>
                <a:gd name="T16" fmla="*/ 9 w 379"/>
                <a:gd name="T17" fmla="*/ 98 h 108"/>
                <a:gd name="T18" fmla="*/ 0 w 379"/>
                <a:gd name="T19" fmla="*/ 75 h 108"/>
                <a:gd name="T20" fmla="*/ 0 w 379"/>
                <a:gd name="T21" fmla="*/ 33 h 108"/>
                <a:gd name="T22" fmla="*/ 9 w 379"/>
                <a:gd name="T23" fmla="*/ 10 h 108"/>
                <a:gd name="T24" fmla="*/ 32 w 379"/>
                <a:gd name="T25" fmla="*/ 0 h 108"/>
                <a:gd name="T26" fmla="*/ 347 w 379"/>
                <a:gd name="T27" fmla="*/ 29 h 108"/>
                <a:gd name="T28" fmla="*/ 32 w 379"/>
                <a:gd name="T29" fmla="*/ 29 h 108"/>
                <a:gd name="T30" fmla="*/ 30 w 379"/>
                <a:gd name="T31" fmla="*/ 30 h 108"/>
                <a:gd name="T32" fmla="*/ 29 w 379"/>
                <a:gd name="T33" fmla="*/ 33 h 108"/>
                <a:gd name="T34" fmla="*/ 29 w 379"/>
                <a:gd name="T35" fmla="*/ 75 h 108"/>
                <a:gd name="T36" fmla="*/ 30 w 379"/>
                <a:gd name="T37" fmla="*/ 77 h 108"/>
                <a:gd name="T38" fmla="*/ 32 w 379"/>
                <a:gd name="T39" fmla="*/ 78 h 108"/>
                <a:gd name="T40" fmla="*/ 347 w 379"/>
                <a:gd name="T41" fmla="*/ 78 h 108"/>
                <a:gd name="T42" fmla="*/ 349 w 379"/>
                <a:gd name="T43" fmla="*/ 77 h 108"/>
                <a:gd name="T44" fmla="*/ 350 w 379"/>
                <a:gd name="T45" fmla="*/ 75 h 108"/>
                <a:gd name="T46" fmla="*/ 350 w 379"/>
                <a:gd name="T47" fmla="*/ 33 h 108"/>
                <a:gd name="T48" fmla="*/ 349 w 379"/>
                <a:gd name="T49" fmla="*/ 30 h 108"/>
                <a:gd name="T50" fmla="*/ 347 w 379"/>
                <a:gd name="T51" fmla="*/ 2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9" h="108">
                  <a:moveTo>
                    <a:pt x="32" y="0"/>
                  </a:moveTo>
                  <a:cubicBezTo>
                    <a:pt x="347" y="0"/>
                    <a:pt x="347" y="0"/>
                    <a:pt x="347" y="0"/>
                  </a:cubicBezTo>
                  <a:cubicBezTo>
                    <a:pt x="356" y="0"/>
                    <a:pt x="364" y="4"/>
                    <a:pt x="370" y="10"/>
                  </a:cubicBezTo>
                  <a:cubicBezTo>
                    <a:pt x="376" y="16"/>
                    <a:pt x="379" y="24"/>
                    <a:pt x="379" y="33"/>
                  </a:cubicBezTo>
                  <a:cubicBezTo>
                    <a:pt x="379" y="75"/>
                    <a:pt x="379" y="75"/>
                    <a:pt x="379" y="75"/>
                  </a:cubicBezTo>
                  <a:cubicBezTo>
                    <a:pt x="379" y="84"/>
                    <a:pt x="376" y="92"/>
                    <a:pt x="370" y="98"/>
                  </a:cubicBezTo>
                  <a:cubicBezTo>
                    <a:pt x="364" y="104"/>
                    <a:pt x="356" y="108"/>
                    <a:pt x="347" y="10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23" y="108"/>
                    <a:pt x="15" y="104"/>
                    <a:pt x="9" y="98"/>
                  </a:cubicBezTo>
                  <a:cubicBezTo>
                    <a:pt x="3" y="92"/>
                    <a:pt x="0" y="84"/>
                    <a:pt x="0" y="7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4"/>
                    <a:pt x="3" y="16"/>
                    <a:pt x="9" y="10"/>
                  </a:cubicBezTo>
                  <a:cubicBezTo>
                    <a:pt x="15" y="4"/>
                    <a:pt x="23" y="0"/>
                    <a:pt x="32" y="0"/>
                  </a:cubicBezTo>
                  <a:close/>
                  <a:moveTo>
                    <a:pt x="347" y="29"/>
                  </a:moveTo>
                  <a:cubicBezTo>
                    <a:pt x="32" y="29"/>
                    <a:pt x="32" y="29"/>
                    <a:pt x="32" y="29"/>
                  </a:cubicBezTo>
                  <a:cubicBezTo>
                    <a:pt x="31" y="29"/>
                    <a:pt x="31" y="30"/>
                    <a:pt x="30" y="30"/>
                  </a:cubicBezTo>
                  <a:cubicBezTo>
                    <a:pt x="29" y="31"/>
                    <a:pt x="29" y="32"/>
                    <a:pt x="29" y="3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6"/>
                    <a:pt x="29" y="77"/>
                    <a:pt x="30" y="77"/>
                  </a:cubicBezTo>
                  <a:cubicBezTo>
                    <a:pt x="31" y="78"/>
                    <a:pt x="31" y="78"/>
                    <a:pt x="32" y="78"/>
                  </a:cubicBezTo>
                  <a:cubicBezTo>
                    <a:pt x="347" y="78"/>
                    <a:pt x="347" y="78"/>
                    <a:pt x="347" y="78"/>
                  </a:cubicBezTo>
                  <a:cubicBezTo>
                    <a:pt x="348" y="78"/>
                    <a:pt x="348" y="78"/>
                    <a:pt x="349" y="77"/>
                  </a:cubicBezTo>
                  <a:cubicBezTo>
                    <a:pt x="350" y="77"/>
                    <a:pt x="350" y="76"/>
                    <a:pt x="350" y="75"/>
                  </a:cubicBezTo>
                  <a:cubicBezTo>
                    <a:pt x="350" y="33"/>
                    <a:pt x="350" y="33"/>
                    <a:pt x="350" y="33"/>
                  </a:cubicBezTo>
                  <a:cubicBezTo>
                    <a:pt x="350" y="32"/>
                    <a:pt x="350" y="31"/>
                    <a:pt x="349" y="30"/>
                  </a:cubicBezTo>
                  <a:cubicBezTo>
                    <a:pt x="348" y="30"/>
                    <a:pt x="348" y="29"/>
                    <a:pt x="34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稻壳儿春秋广告/盗版必究        原创来源：http://chn.docer.com/works?userid=199329941#!/work_time"/>
            <p:cNvSpPr/>
            <p:nvPr/>
          </p:nvSpPr>
          <p:spPr bwMode="auto">
            <a:xfrm>
              <a:off x="1244601" y="4449763"/>
              <a:ext cx="42863" cy="114300"/>
            </a:xfrm>
            <a:custGeom>
              <a:avLst/>
              <a:gdLst>
                <a:gd name="T0" fmla="*/ 54 w 54"/>
                <a:gd name="T1" fmla="*/ 139 h 139"/>
                <a:gd name="T2" fmla="*/ 16 w 54"/>
                <a:gd name="T3" fmla="*/ 124 h 139"/>
                <a:gd name="T4" fmla="*/ 0 w 54"/>
                <a:gd name="T5" fmla="*/ 86 h 139"/>
                <a:gd name="T6" fmla="*/ 0 w 54"/>
                <a:gd name="T7" fmla="*/ 0 h 139"/>
                <a:gd name="T8" fmla="*/ 29 w 54"/>
                <a:gd name="T9" fmla="*/ 0 h 139"/>
                <a:gd name="T10" fmla="*/ 29 w 54"/>
                <a:gd name="T11" fmla="*/ 86 h 139"/>
                <a:gd name="T12" fmla="*/ 37 w 54"/>
                <a:gd name="T13" fmla="*/ 103 h 139"/>
                <a:gd name="T14" fmla="*/ 54 w 54"/>
                <a:gd name="T15" fmla="*/ 110 h 139"/>
                <a:gd name="T16" fmla="*/ 54 w 54"/>
                <a:gd name="T1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9">
                  <a:moveTo>
                    <a:pt x="54" y="139"/>
                  </a:moveTo>
                  <a:cubicBezTo>
                    <a:pt x="39" y="139"/>
                    <a:pt x="26" y="133"/>
                    <a:pt x="16" y="124"/>
                  </a:cubicBezTo>
                  <a:cubicBezTo>
                    <a:pt x="6" y="114"/>
                    <a:pt x="0" y="100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92"/>
                    <a:pt x="32" y="98"/>
                    <a:pt x="37" y="103"/>
                  </a:cubicBezTo>
                  <a:cubicBezTo>
                    <a:pt x="41" y="107"/>
                    <a:pt x="47" y="110"/>
                    <a:pt x="54" y="110"/>
                  </a:cubicBezTo>
                  <a:lnTo>
                    <a:pt x="5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1227138" y="4437063"/>
              <a:ext cx="58738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稻壳儿春秋广告/盗版必究        原创来源：http://chn.docer.com/works?userid=199329941#!/work_time"/>
            <p:cNvSpPr/>
            <p:nvPr/>
          </p:nvSpPr>
          <p:spPr bwMode="auto">
            <a:xfrm>
              <a:off x="1622426" y="4449763"/>
              <a:ext cx="44450" cy="114300"/>
            </a:xfrm>
            <a:custGeom>
              <a:avLst/>
              <a:gdLst>
                <a:gd name="T0" fmla="*/ 0 w 54"/>
                <a:gd name="T1" fmla="*/ 110 h 139"/>
                <a:gd name="T2" fmla="*/ 17 w 54"/>
                <a:gd name="T3" fmla="*/ 103 h 139"/>
                <a:gd name="T4" fmla="*/ 25 w 54"/>
                <a:gd name="T5" fmla="*/ 86 h 139"/>
                <a:gd name="T6" fmla="*/ 25 w 54"/>
                <a:gd name="T7" fmla="*/ 0 h 139"/>
                <a:gd name="T8" fmla="*/ 54 w 54"/>
                <a:gd name="T9" fmla="*/ 0 h 139"/>
                <a:gd name="T10" fmla="*/ 54 w 54"/>
                <a:gd name="T11" fmla="*/ 86 h 139"/>
                <a:gd name="T12" fmla="*/ 38 w 54"/>
                <a:gd name="T13" fmla="*/ 124 h 139"/>
                <a:gd name="T14" fmla="*/ 0 w 54"/>
                <a:gd name="T15" fmla="*/ 139 h 139"/>
                <a:gd name="T16" fmla="*/ 0 w 54"/>
                <a:gd name="T17" fmla="*/ 11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9">
                  <a:moveTo>
                    <a:pt x="0" y="110"/>
                  </a:moveTo>
                  <a:cubicBezTo>
                    <a:pt x="7" y="110"/>
                    <a:pt x="13" y="107"/>
                    <a:pt x="17" y="103"/>
                  </a:cubicBezTo>
                  <a:cubicBezTo>
                    <a:pt x="22" y="98"/>
                    <a:pt x="25" y="92"/>
                    <a:pt x="25" y="8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100"/>
                    <a:pt x="48" y="114"/>
                    <a:pt x="38" y="124"/>
                  </a:cubicBezTo>
                  <a:cubicBezTo>
                    <a:pt x="28" y="133"/>
                    <a:pt x="15" y="139"/>
                    <a:pt x="0" y="139"/>
                  </a:cubicBezTo>
                  <a:lnTo>
                    <a:pt x="0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1625601" y="4437063"/>
              <a:ext cx="58738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1444626" y="4600576"/>
              <a:ext cx="23813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稻壳儿春秋广告/盗版必究        原创来源：http://chn.docer.com/works?userid=199329941#!/work_time"/>
            <p:cNvSpPr/>
            <p:nvPr/>
          </p:nvSpPr>
          <p:spPr bwMode="auto">
            <a:xfrm>
              <a:off x="1339851" y="4694238"/>
              <a:ext cx="228600" cy="49213"/>
            </a:xfrm>
            <a:custGeom>
              <a:avLst/>
              <a:gdLst>
                <a:gd name="T0" fmla="*/ 0 w 279"/>
                <a:gd name="T1" fmla="*/ 61 h 62"/>
                <a:gd name="T2" fmla="*/ 0 w 279"/>
                <a:gd name="T3" fmla="*/ 33 h 62"/>
                <a:gd name="T4" fmla="*/ 6 w 279"/>
                <a:gd name="T5" fmla="*/ 11 h 62"/>
                <a:gd name="T6" fmla="*/ 27 w 279"/>
                <a:gd name="T7" fmla="*/ 0 h 62"/>
                <a:gd name="T8" fmla="*/ 252 w 279"/>
                <a:gd name="T9" fmla="*/ 0 h 62"/>
                <a:gd name="T10" fmla="*/ 273 w 279"/>
                <a:gd name="T11" fmla="*/ 11 h 62"/>
                <a:gd name="T12" fmla="*/ 279 w 279"/>
                <a:gd name="T13" fmla="*/ 33 h 62"/>
                <a:gd name="T14" fmla="*/ 279 w 279"/>
                <a:gd name="T15" fmla="*/ 62 h 62"/>
                <a:gd name="T16" fmla="*/ 250 w 279"/>
                <a:gd name="T17" fmla="*/ 62 h 62"/>
                <a:gd name="T18" fmla="*/ 250 w 279"/>
                <a:gd name="T19" fmla="*/ 33 h 62"/>
                <a:gd name="T20" fmla="*/ 249 w 279"/>
                <a:gd name="T21" fmla="*/ 29 h 62"/>
                <a:gd name="T22" fmla="*/ 29 w 279"/>
                <a:gd name="T23" fmla="*/ 29 h 62"/>
                <a:gd name="T24" fmla="*/ 29 w 279"/>
                <a:gd name="T25" fmla="*/ 33 h 62"/>
                <a:gd name="T26" fmla="*/ 29 w 279"/>
                <a:gd name="T27" fmla="*/ 61 h 62"/>
                <a:gd name="T28" fmla="*/ 0 w 279"/>
                <a:gd name="T29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" h="62">
                  <a:moveTo>
                    <a:pt x="0" y="61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25"/>
                    <a:pt x="2" y="17"/>
                    <a:pt x="6" y="11"/>
                  </a:cubicBezTo>
                  <a:cubicBezTo>
                    <a:pt x="11" y="4"/>
                    <a:pt x="19" y="0"/>
                    <a:pt x="2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60" y="0"/>
                    <a:pt x="268" y="4"/>
                    <a:pt x="273" y="11"/>
                  </a:cubicBezTo>
                  <a:cubicBezTo>
                    <a:pt x="277" y="17"/>
                    <a:pt x="279" y="25"/>
                    <a:pt x="279" y="33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50" y="62"/>
                    <a:pt x="250" y="62"/>
                    <a:pt x="250" y="62"/>
                  </a:cubicBezTo>
                  <a:cubicBezTo>
                    <a:pt x="250" y="33"/>
                    <a:pt x="250" y="33"/>
                    <a:pt x="250" y="33"/>
                  </a:cubicBezTo>
                  <a:cubicBezTo>
                    <a:pt x="250" y="31"/>
                    <a:pt x="250" y="30"/>
                    <a:pt x="24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1"/>
                    <a:pt x="29" y="33"/>
                  </a:cubicBezTo>
                  <a:cubicBezTo>
                    <a:pt x="29" y="61"/>
                    <a:pt x="29" y="61"/>
                    <a:pt x="29" y="61"/>
                  </a:cubicBezTo>
                  <a:lnTo>
                    <a:pt x="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0" name="稻壳儿春秋广告/盗版必究        原创来源：http://chn.docer.com/works?userid=199329941#!/work_time"/>
          <p:cNvGrpSpPr/>
          <p:nvPr/>
        </p:nvGrpSpPr>
        <p:grpSpPr>
          <a:xfrm>
            <a:off x="2807222" y="4250477"/>
            <a:ext cx="624725" cy="357950"/>
            <a:chOff x="2063751" y="4281488"/>
            <a:chExt cx="587375" cy="336550"/>
          </a:xfrm>
          <a:solidFill>
            <a:schemeClr val="tx1"/>
          </a:solidFill>
        </p:grpSpPr>
        <p:sp>
          <p:nvSpPr>
            <p:cNvPr id="602" name="稻壳儿春秋广告/盗版必究        原创来源：http://chn.docer.com/works?userid=199329941#!/work_time"/>
            <p:cNvSpPr/>
            <p:nvPr/>
          </p:nvSpPr>
          <p:spPr bwMode="auto">
            <a:xfrm>
              <a:off x="2063751" y="4281488"/>
              <a:ext cx="587375" cy="336550"/>
            </a:xfrm>
            <a:custGeom>
              <a:avLst/>
              <a:gdLst>
                <a:gd name="T0" fmla="*/ 0 w 370"/>
                <a:gd name="T1" fmla="*/ 204 h 212"/>
                <a:gd name="T2" fmla="*/ 0 w 370"/>
                <a:gd name="T3" fmla="*/ 8 h 212"/>
                <a:gd name="T4" fmla="*/ 0 w 370"/>
                <a:gd name="T5" fmla="*/ 0 h 212"/>
                <a:gd name="T6" fmla="*/ 7 w 370"/>
                <a:gd name="T7" fmla="*/ 0 h 212"/>
                <a:gd name="T8" fmla="*/ 363 w 370"/>
                <a:gd name="T9" fmla="*/ 0 h 212"/>
                <a:gd name="T10" fmla="*/ 370 w 370"/>
                <a:gd name="T11" fmla="*/ 0 h 212"/>
                <a:gd name="T12" fmla="*/ 370 w 370"/>
                <a:gd name="T13" fmla="*/ 8 h 212"/>
                <a:gd name="T14" fmla="*/ 370 w 370"/>
                <a:gd name="T15" fmla="*/ 212 h 212"/>
                <a:gd name="T16" fmla="*/ 355 w 370"/>
                <a:gd name="T17" fmla="*/ 212 h 212"/>
                <a:gd name="T18" fmla="*/ 355 w 370"/>
                <a:gd name="T19" fmla="*/ 15 h 212"/>
                <a:gd name="T20" fmla="*/ 14 w 370"/>
                <a:gd name="T21" fmla="*/ 15 h 212"/>
                <a:gd name="T22" fmla="*/ 14 w 370"/>
                <a:gd name="T23" fmla="*/ 204 h 212"/>
                <a:gd name="T24" fmla="*/ 0 w 370"/>
                <a:gd name="T25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12">
                  <a:moveTo>
                    <a:pt x="0" y="20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363" y="0"/>
                  </a:lnTo>
                  <a:lnTo>
                    <a:pt x="370" y="0"/>
                  </a:lnTo>
                  <a:lnTo>
                    <a:pt x="370" y="8"/>
                  </a:lnTo>
                  <a:lnTo>
                    <a:pt x="370" y="212"/>
                  </a:lnTo>
                  <a:lnTo>
                    <a:pt x="355" y="212"/>
                  </a:lnTo>
                  <a:lnTo>
                    <a:pt x="355" y="15"/>
                  </a:lnTo>
                  <a:lnTo>
                    <a:pt x="14" y="15"/>
                  </a:lnTo>
                  <a:lnTo>
                    <a:pt x="14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063751" y="4281488"/>
              <a:ext cx="211138" cy="336550"/>
            </a:xfrm>
            <a:custGeom>
              <a:avLst/>
              <a:gdLst>
                <a:gd name="T0" fmla="*/ 7 w 133"/>
                <a:gd name="T1" fmla="*/ 0 h 212"/>
                <a:gd name="T2" fmla="*/ 126 w 133"/>
                <a:gd name="T3" fmla="*/ 0 h 212"/>
                <a:gd name="T4" fmla="*/ 133 w 133"/>
                <a:gd name="T5" fmla="*/ 0 h 212"/>
                <a:gd name="T6" fmla="*/ 133 w 133"/>
                <a:gd name="T7" fmla="*/ 8 h 212"/>
                <a:gd name="T8" fmla="*/ 133 w 133"/>
                <a:gd name="T9" fmla="*/ 204 h 212"/>
                <a:gd name="T10" fmla="*/ 133 w 133"/>
                <a:gd name="T11" fmla="*/ 212 h 212"/>
                <a:gd name="T12" fmla="*/ 126 w 133"/>
                <a:gd name="T13" fmla="*/ 212 h 212"/>
                <a:gd name="T14" fmla="*/ 7 w 133"/>
                <a:gd name="T15" fmla="*/ 212 h 212"/>
                <a:gd name="T16" fmla="*/ 0 w 133"/>
                <a:gd name="T17" fmla="*/ 212 h 212"/>
                <a:gd name="T18" fmla="*/ 0 w 133"/>
                <a:gd name="T19" fmla="*/ 204 h 212"/>
                <a:gd name="T20" fmla="*/ 0 w 133"/>
                <a:gd name="T21" fmla="*/ 8 h 212"/>
                <a:gd name="T22" fmla="*/ 0 w 133"/>
                <a:gd name="T23" fmla="*/ 0 h 212"/>
                <a:gd name="T24" fmla="*/ 7 w 133"/>
                <a:gd name="T25" fmla="*/ 0 h 212"/>
                <a:gd name="T26" fmla="*/ 7 w 133"/>
                <a:gd name="T27" fmla="*/ 0 h 212"/>
                <a:gd name="T28" fmla="*/ 118 w 133"/>
                <a:gd name="T29" fmla="*/ 15 h 212"/>
                <a:gd name="T30" fmla="*/ 15 w 133"/>
                <a:gd name="T31" fmla="*/ 15 h 212"/>
                <a:gd name="T32" fmla="*/ 15 w 133"/>
                <a:gd name="T33" fmla="*/ 196 h 212"/>
                <a:gd name="T34" fmla="*/ 118 w 133"/>
                <a:gd name="T35" fmla="*/ 196 h 212"/>
                <a:gd name="T36" fmla="*/ 118 w 133"/>
                <a:gd name="T37" fmla="*/ 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212">
                  <a:moveTo>
                    <a:pt x="7" y="0"/>
                  </a:moveTo>
                  <a:lnTo>
                    <a:pt x="126" y="0"/>
                  </a:lnTo>
                  <a:lnTo>
                    <a:pt x="133" y="0"/>
                  </a:lnTo>
                  <a:lnTo>
                    <a:pt x="133" y="8"/>
                  </a:lnTo>
                  <a:lnTo>
                    <a:pt x="133" y="204"/>
                  </a:lnTo>
                  <a:lnTo>
                    <a:pt x="133" y="212"/>
                  </a:lnTo>
                  <a:lnTo>
                    <a:pt x="126" y="212"/>
                  </a:lnTo>
                  <a:lnTo>
                    <a:pt x="7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118" y="15"/>
                  </a:moveTo>
                  <a:lnTo>
                    <a:pt x="15" y="15"/>
                  </a:lnTo>
                  <a:lnTo>
                    <a:pt x="15" y="196"/>
                  </a:lnTo>
                  <a:lnTo>
                    <a:pt x="118" y="196"/>
                  </a:lnTo>
                  <a:lnTo>
                    <a:pt x="11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081213" y="4359276"/>
              <a:ext cx="18256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081213" y="4437063"/>
              <a:ext cx="18256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081213" y="4514851"/>
              <a:ext cx="18256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081213" y="4592638"/>
              <a:ext cx="18256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163763" y="4318001"/>
              <a:ext cx="17463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163763" y="4397376"/>
              <a:ext cx="17463" cy="15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163763" y="4475163"/>
              <a:ext cx="17463" cy="15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163763" y="4552951"/>
              <a:ext cx="17463" cy="15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287588" y="4333876"/>
              <a:ext cx="32702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1" name="稻壳儿春秋广告/盗版必究        原创来源：http://chn.docer.com/works?userid=199329941#!/work_time"/>
          <p:cNvGrpSpPr/>
          <p:nvPr/>
        </p:nvGrpSpPr>
        <p:grpSpPr>
          <a:xfrm>
            <a:off x="3766259" y="4115402"/>
            <a:ext cx="624725" cy="626414"/>
            <a:chOff x="2965451" y="4154488"/>
            <a:chExt cx="587375" cy="588963"/>
          </a:xfrm>
          <a:solidFill>
            <a:schemeClr val="tx1"/>
          </a:solidFill>
        </p:grpSpPr>
        <p:sp>
          <p:nvSpPr>
            <p:cNvPr id="59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198813" y="4387851"/>
              <a:ext cx="122238" cy="122238"/>
            </a:xfrm>
            <a:custGeom>
              <a:avLst/>
              <a:gdLst>
                <a:gd name="T0" fmla="*/ 25 w 149"/>
                <a:gd name="T1" fmla="*/ 20 h 149"/>
                <a:gd name="T2" fmla="*/ 78 w 149"/>
                <a:gd name="T3" fmla="*/ 1 h 149"/>
                <a:gd name="T4" fmla="*/ 129 w 149"/>
                <a:gd name="T5" fmla="*/ 26 h 149"/>
                <a:gd name="T6" fmla="*/ 148 w 149"/>
                <a:gd name="T7" fmla="*/ 79 h 149"/>
                <a:gd name="T8" fmla="*/ 123 w 149"/>
                <a:gd name="T9" fmla="*/ 130 h 149"/>
                <a:gd name="T10" fmla="*/ 70 w 149"/>
                <a:gd name="T11" fmla="*/ 148 h 149"/>
                <a:gd name="T12" fmla="*/ 19 w 149"/>
                <a:gd name="T13" fmla="*/ 124 h 149"/>
                <a:gd name="T14" fmla="*/ 1 w 149"/>
                <a:gd name="T15" fmla="*/ 71 h 149"/>
                <a:gd name="T16" fmla="*/ 25 w 149"/>
                <a:gd name="T17" fmla="*/ 20 h 149"/>
                <a:gd name="T18" fmla="*/ 77 w 149"/>
                <a:gd name="T19" fmla="*/ 30 h 149"/>
                <a:gd name="T20" fmla="*/ 44 w 149"/>
                <a:gd name="T21" fmla="*/ 41 h 149"/>
                <a:gd name="T22" fmla="*/ 29 w 149"/>
                <a:gd name="T23" fmla="*/ 72 h 149"/>
                <a:gd name="T24" fmla="*/ 41 w 149"/>
                <a:gd name="T25" fmla="*/ 105 h 149"/>
                <a:gd name="T26" fmla="*/ 72 w 149"/>
                <a:gd name="T27" fmla="*/ 120 h 149"/>
                <a:gd name="T28" fmla="*/ 104 w 149"/>
                <a:gd name="T29" fmla="*/ 108 h 149"/>
                <a:gd name="T30" fmla="*/ 119 w 149"/>
                <a:gd name="T31" fmla="*/ 77 h 149"/>
                <a:gd name="T32" fmla="*/ 108 w 149"/>
                <a:gd name="T33" fmla="*/ 45 h 149"/>
                <a:gd name="T34" fmla="*/ 77 w 149"/>
                <a:gd name="T35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149">
                  <a:moveTo>
                    <a:pt x="25" y="20"/>
                  </a:moveTo>
                  <a:cubicBezTo>
                    <a:pt x="40" y="7"/>
                    <a:pt x="59" y="0"/>
                    <a:pt x="78" y="1"/>
                  </a:cubicBezTo>
                  <a:cubicBezTo>
                    <a:pt x="97" y="3"/>
                    <a:pt x="115" y="11"/>
                    <a:pt x="129" y="26"/>
                  </a:cubicBezTo>
                  <a:cubicBezTo>
                    <a:pt x="142" y="41"/>
                    <a:pt x="149" y="60"/>
                    <a:pt x="148" y="79"/>
                  </a:cubicBezTo>
                  <a:cubicBezTo>
                    <a:pt x="146" y="98"/>
                    <a:pt x="138" y="116"/>
                    <a:pt x="123" y="130"/>
                  </a:cubicBezTo>
                  <a:cubicBezTo>
                    <a:pt x="108" y="143"/>
                    <a:pt x="89" y="149"/>
                    <a:pt x="70" y="148"/>
                  </a:cubicBezTo>
                  <a:cubicBezTo>
                    <a:pt x="51" y="147"/>
                    <a:pt x="33" y="139"/>
                    <a:pt x="19" y="124"/>
                  </a:cubicBezTo>
                  <a:cubicBezTo>
                    <a:pt x="6" y="109"/>
                    <a:pt x="0" y="90"/>
                    <a:pt x="1" y="71"/>
                  </a:cubicBezTo>
                  <a:cubicBezTo>
                    <a:pt x="2" y="52"/>
                    <a:pt x="10" y="34"/>
                    <a:pt x="25" y="20"/>
                  </a:cubicBezTo>
                  <a:close/>
                  <a:moveTo>
                    <a:pt x="77" y="30"/>
                  </a:moveTo>
                  <a:cubicBezTo>
                    <a:pt x="65" y="30"/>
                    <a:pt x="53" y="33"/>
                    <a:pt x="44" y="41"/>
                  </a:cubicBezTo>
                  <a:cubicBezTo>
                    <a:pt x="35" y="50"/>
                    <a:pt x="30" y="61"/>
                    <a:pt x="29" y="72"/>
                  </a:cubicBezTo>
                  <a:cubicBezTo>
                    <a:pt x="29" y="84"/>
                    <a:pt x="32" y="96"/>
                    <a:pt x="41" y="105"/>
                  </a:cubicBezTo>
                  <a:cubicBezTo>
                    <a:pt x="49" y="114"/>
                    <a:pt x="60" y="119"/>
                    <a:pt x="72" y="120"/>
                  </a:cubicBezTo>
                  <a:cubicBezTo>
                    <a:pt x="83" y="120"/>
                    <a:pt x="95" y="117"/>
                    <a:pt x="104" y="108"/>
                  </a:cubicBezTo>
                  <a:cubicBezTo>
                    <a:pt x="113" y="100"/>
                    <a:pt x="118" y="89"/>
                    <a:pt x="119" y="77"/>
                  </a:cubicBezTo>
                  <a:cubicBezTo>
                    <a:pt x="120" y="66"/>
                    <a:pt x="116" y="54"/>
                    <a:pt x="108" y="45"/>
                  </a:cubicBezTo>
                  <a:cubicBezTo>
                    <a:pt x="99" y="36"/>
                    <a:pt x="88" y="31"/>
                    <a:pt x="7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965451" y="4154488"/>
              <a:ext cx="587375" cy="588963"/>
            </a:xfrm>
            <a:custGeom>
              <a:avLst/>
              <a:gdLst>
                <a:gd name="T0" fmla="*/ 54 w 720"/>
                <a:gd name="T1" fmla="*/ 0 h 720"/>
                <a:gd name="T2" fmla="*/ 666 w 720"/>
                <a:gd name="T3" fmla="*/ 0 h 720"/>
                <a:gd name="T4" fmla="*/ 704 w 720"/>
                <a:gd name="T5" fmla="*/ 16 h 720"/>
                <a:gd name="T6" fmla="*/ 720 w 720"/>
                <a:gd name="T7" fmla="*/ 54 h 720"/>
                <a:gd name="T8" fmla="*/ 720 w 720"/>
                <a:gd name="T9" fmla="*/ 666 h 720"/>
                <a:gd name="T10" fmla="*/ 704 w 720"/>
                <a:gd name="T11" fmla="*/ 704 h 720"/>
                <a:gd name="T12" fmla="*/ 666 w 720"/>
                <a:gd name="T13" fmla="*/ 720 h 720"/>
                <a:gd name="T14" fmla="*/ 54 w 720"/>
                <a:gd name="T15" fmla="*/ 720 h 720"/>
                <a:gd name="T16" fmla="*/ 16 w 720"/>
                <a:gd name="T17" fmla="*/ 704 h 720"/>
                <a:gd name="T18" fmla="*/ 0 w 720"/>
                <a:gd name="T19" fmla="*/ 666 h 720"/>
                <a:gd name="T20" fmla="*/ 0 w 720"/>
                <a:gd name="T21" fmla="*/ 54 h 720"/>
                <a:gd name="T22" fmla="*/ 16 w 720"/>
                <a:gd name="T23" fmla="*/ 16 h 720"/>
                <a:gd name="T24" fmla="*/ 54 w 720"/>
                <a:gd name="T25" fmla="*/ 0 h 720"/>
                <a:gd name="T26" fmla="*/ 666 w 720"/>
                <a:gd name="T27" fmla="*/ 29 h 720"/>
                <a:gd name="T28" fmla="*/ 54 w 720"/>
                <a:gd name="T29" fmla="*/ 29 h 720"/>
                <a:gd name="T30" fmla="*/ 37 w 720"/>
                <a:gd name="T31" fmla="*/ 36 h 720"/>
                <a:gd name="T32" fmla="*/ 29 w 720"/>
                <a:gd name="T33" fmla="*/ 54 h 720"/>
                <a:gd name="T34" fmla="*/ 29 w 720"/>
                <a:gd name="T35" fmla="*/ 666 h 720"/>
                <a:gd name="T36" fmla="*/ 37 w 720"/>
                <a:gd name="T37" fmla="*/ 683 h 720"/>
                <a:gd name="T38" fmla="*/ 54 w 720"/>
                <a:gd name="T39" fmla="*/ 691 h 720"/>
                <a:gd name="T40" fmla="*/ 666 w 720"/>
                <a:gd name="T41" fmla="*/ 691 h 720"/>
                <a:gd name="T42" fmla="*/ 684 w 720"/>
                <a:gd name="T43" fmla="*/ 683 h 720"/>
                <a:gd name="T44" fmla="*/ 691 w 720"/>
                <a:gd name="T45" fmla="*/ 666 h 720"/>
                <a:gd name="T46" fmla="*/ 691 w 720"/>
                <a:gd name="T47" fmla="*/ 54 h 720"/>
                <a:gd name="T48" fmla="*/ 684 w 720"/>
                <a:gd name="T49" fmla="*/ 36 h 720"/>
                <a:gd name="T50" fmla="*/ 666 w 720"/>
                <a:gd name="T51" fmla="*/ 29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0" h="720">
                  <a:moveTo>
                    <a:pt x="54" y="0"/>
                  </a:moveTo>
                  <a:cubicBezTo>
                    <a:pt x="666" y="0"/>
                    <a:pt x="666" y="0"/>
                    <a:pt x="666" y="0"/>
                  </a:cubicBezTo>
                  <a:cubicBezTo>
                    <a:pt x="681" y="0"/>
                    <a:pt x="694" y="6"/>
                    <a:pt x="704" y="16"/>
                  </a:cubicBezTo>
                  <a:cubicBezTo>
                    <a:pt x="714" y="26"/>
                    <a:pt x="720" y="39"/>
                    <a:pt x="720" y="54"/>
                  </a:cubicBezTo>
                  <a:cubicBezTo>
                    <a:pt x="720" y="666"/>
                    <a:pt x="720" y="666"/>
                    <a:pt x="720" y="666"/>
                  </a:cubicBezTo>
                  <a:cubicBezTo>
                    <a:pt x="720" y="681"/>
                    <a:pt x="714" y="694"/>
                    <a:pt x="704" y="704"/>
                  </a:cubicBezTo>
                  <a:cubicBezTo>
                    <a:pt x="694" y="713"/>
                    <a:pt x="681" y="720"/>
                    <a:pt x="666" y="720"/>
                  </a:cubicBezTo>
                  <a:cubicBezTo>
                    <a:pt x="54" y="720"/>
                    <a:pt x="54" y="720"/>
                    <a:pt x="54" y="720"/>
                  </a:cubicBezTo>
                  <a:cubicBezTo>
                    <a:pt x="40" y="720"/>
                    <a:pt x="26" y="713"/>
                    <a:pt x="16" y="704"/>
                  </a:cubicBezTo>
                  <a:cubicBezTo>
                    <a:pt x="7" y="694"/>
                    <a:pt x="0" y="681"/>
                    <a:pt x="0" y="66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39"/>
                    <a:pt x="7" y="26"/>
                    <a:pt x="16" y="16"/>
                  </a:cubicBezTo>
                  <a:cubicBezTo>
                    <a:pt x="26" y="6"/>
                    <a:pt x="40" y="0"/>
                    <a:pt x="54" y="0"/>
                  </a:cubicBezTo>
                  <a:close/>
                  <a:moveTo>
                    <a:pt x="666" y="29"/>
                  </a:moveTo>
                  <a:cubicBezTo>
                    <a:pt x="54" y="29"/>
                    <a:pt x="54" y="29"/>
                    <a:pt x="54" y="29"/>
                  </a:cubicBezTo>
                  <a:cubicBezTo>
                    <a:pt x="47" y="29"/>
                    <a:pt x="41" y="32"/>
                    <a:pt x="37" y="36"/>
                  </a:cubicBezTo>
                  <a:cubicBezTo>
                    <a:pt x="32" y="41"/>
                    <a:pt x="29" y="47"/>
                    <a:pt x="29" y="54"/>
                  </a:cubicBezTo>
                  <a:cubicBezTo>
                    <a:pt x="29" y="666"/>
                    <a:pt x="29" y="666"/>
                    <a:pt x="29" y="666"/>
                  </a:cubicBezTo>
                  <a:cubicBezTo>
                    <a:pt x="29" y="673"/>
                    <a:pt x="32" y="679"/>
                    <a:pt x="37" y="683"/>
                  </a:cubicBezTo>
                  <a:cubicBezTo>
                    <a:pt x="41" y="688"/>
                    <a:pt x="47" y="691"/>
                    <a:pt x="54" y="691"/>
                  </a:cubicBezTo>
                  <a:cubicBezTo>
                    <a:pt x="666" y="691"/>
                    <a:pt x="666" y="691"/>
                    <a:pt x="666" y="691"/>
                  </a:cubicBezTo>
                  <a:cubicBezTo>
                    <a:pt x="673" y="691"/>
                    <a:pt x="679" y="688"/>
                    <a:pt x="684" y="683"/>
                  </a:cubicBezTo>
                  <a:cubicBezTo>
                    <a:pt x="688" y="679"/>
                    <a:pt x="691" y="673"/>
                    <a:pt x="691" y="666"/>
                  </a:cubicBezTo>
                  <a:cubicBezTo>
                    <a:pt x="691" y="54"/>
                    <a:pt x="691" y="54"/>
                    <a:pt x="691" y="54"/>
                  </a:cubicBezTo>
                  <a:cubicBezTo>
                    <a:pt x="691" y="47"/>
                    <a:pt x="688" y="41"/>
                    <a:pt x="684" y="36"/>
                  </a:cubicBezTo>
                  <a:cubicBezTo>
                    <a:pt x="679" y="32"/>
                    <a:pt x="673" y="29"/>
                    <a:pt x="66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076576" y="4251326"/>
              <a:ext cx="120650" cy="122238"/>
            </a:xfrm>
            <a:custGeom>
              <a:avLst/>
              <a:gdLst>
                <a:gd name="T0" fmla="*/ 25 w 149"/>
                <a:gd name="T1" fmla="*/ 21 h 149"/>
                <a:gd name="T2" fmla="*/ 25 w 149"/>
                <a:gd name="T3" fmla="*/ 21 h 149"/>
                <a:gd name="T4" fmla="*/ 26 w 149"/>
                <a:gd name="T5" fmla="*/ 20 h 149"/>
                <a:gd name="T6" fmla="*/ 79 w 149"/>
                <a:gd name="T7" fmla="*/ 1 h 149"/>
                <a:gd name="T8" fmla="*/ 129 w 149"/>
                <a:gd name="T9" fmla="*/ 25 h 149"/>
                <a:gd name="T10" fmla="*/ 129 w 149"/>
                <a:gd name="T11" fmla="*/ 25 h 149"/>
                <a:gd name="T12" fmla="*/ 129 w 149"/>
                <a:gd name="T13" fmla="*/ 25 h 149"/>
                <a:gd name="T14" fmla="*/ 129 w 149"/>
                <a:gd name="T15" fmla="*/ 25 h 149"/>
                <a:gd name="T16" fmla="*/ 130 w 149"/>
                <a:gd name="T17" fmla="*/ 26 h 149"/>
                <a:gd name="T18" fmla="*/ 148 w 149"/>
                <a:gd name="T19" fmla="*/ 79 h 149"/>
                <a:gd name="T20" fmla="*/ 124 w 149"/>
                <a:gd name="T21" fmla="*/ 129 h 149"/>
                <a:gd name="T22" fmla="*/ 124 w 149"/>
                <a:gd name="T23" fmla="*/ 129 h 149"/>
                <a:gd name="T24" fmla="*/ 124 w 149"/>
                <a:gd name="T25" fmla="*/ 129 h 149"/>
                <a:gd name="T26" fmla="*/ 124 w 149"/>
                <a:gd name="T27" fmla="*/ 129 h 149"/>
                <a:gd name="T28" fmla="*/ 124 w 149"/>
                <a:gd name="T29" fmla="*/ 130 h 149"/>
                <a:gd name="T30" fmla="*/ 71 w 149"/>
                <a:gd name="T31" fmla="*/ 148 h 149"/>
                <a:gd name="T32" fmla="*/ 21 w 149"/>
                <a:gd name="T33" fmla="*/ 124 h 149"/>
                <a:gd name="T34" fmla="*/ 21 w 149"/>
                <a:gd name="T35" fmla="*/ 124 h 149"/>
                <a:gd name="T36" fmla="*/ 21 w 149"/>
                <a:gd name="T37" fmla="*/ 124 h 149"/>
                <a:gd name="T38" fmla="*/ 21 w 149"/>
                <a:gd name="T39" fmla="*/ 124 h 149"/>
                <a:gd name="T40" fmla="*/ 20 w 149"/>
                <a:gd name="T41" fmla="*/ 124 h 149"/>
                <a:gd name="T42" fmla="*/ 1 w 149"/>
                <a:gd name="T43" fmla="*/ 71 h 149"/>
                <a:gd name="T44" fmla="*/ 25 w 149"/>
                <a:gd name="T45" fmla="*/ 21 h 149"/>
                <a:gd name="T46" fmla="*/ 25 w 149"/>
                <a:gd name="T47" fmla="*/ 21 h 149"/>
                <a:gd name="T48" fmla="*/ 25 w 149"/>
                <a:gd name="T49" fmla="*/ 21 h 149"/>
                <a:gd name="T50" fmla="*/ 46 w 149"/>
                <a:gd name="T51" fmla="*/ 41 h 149"/>
                <a:gd name="T52" fmla="*/ 46 w 149"/>
                <a:gd name="T53" fmla="*/ 41 h 149"/>
                <a:gd name="T54" fmla="*/ 46 w 149"/>
                <a:gd name="T55" fmla="*/ 41 h 149"/>
                <a:gd name="T56" fmla="*/ 46 w 149"/>
                <a:gd name="T57" fmla="*/ 41 h 149"/>
                <a:gd name="T58" fmla="*/ 45 w 149"/>
                <a:gd name="T59" fmla="*/ 41 h 149"/>
                <a:gd name="T60" fmla="*/ 30 w 149"/>
                <a:gd name="T61" fmla="*/ 72 h 149"/>
                <a:gd name="T62" fmla="*/ 41 w 149"/>
                <a:gd name="T63" fmla="*/ 104 h 149"/>
                <a:gd name="T64" fmla="*/ 41 w 149"/>
                <a:gd name="T65" fmla="*/ 104 h 149"/>
                <a:gd name="T66" fmla="*/ 41 w 149"/>
                <a:gd name="T67" fmla="*/ 104 h 149"/>
                <a:gd name="T68" fmla="*/ 41 w 149"/>
                <a:gd name="T69" fmla="*/ 104 h 149"/>
                <a:gd name="T70" fmla="*/ 41 w 149"/>
                <a:gd name="T71" fmla="*/ 105 h 149"/>
                <a:gd name="T72" fmla="*/ 72 w 149"/>
                <a:gd name="T73" fmla="*/ 120 h 149"/>
                <a:gd name="T74" fmla="*/ 104 w 149"/>
                <a:gd name="T75" fmla="*/ 109 h 149"/>
                <a:gd name="T76" fmla="*/ 104 w 149"/>
                <a:gd name="T77" fmla="*/ 109 h 149"/>
                <a:gd name="T78" fmla="*/ 104 w 149"/>
                <a:gd name="T79" fmla="*/ 109 h 149"/>
                <a:gd name="T80" fmla="*/ 104 w 149"/>
                <a:gd name="T81" fmla="*/ 109 h 149"/>
                <a:gd name="T82" fmla="*/ 105 w 149"/>
                <a:gd name="T83" fmla="*/ 108 h 149"/>
                <a:gd name="T84" fmla="*/ 120 w 149"/>
                <a:gd name="T85" fmla="*/ 77 h 149"/>
                <a:gd name="T86" fmla="*/ 109 w 149"/>
                <a:gd name="T87" fmla="*/ 46 h 149"/>
                <a:gd name="T88" fmla="*/ 109 w 149"/>
                <a:gd name="T89" fmla="*/ 46 h 149"/>
                <a:gd name="T90" fmla="*/ 109 w 149"/>
                <a:gd name="T91" fmla="*/ 46 h 149"/>
                <a:gd name="T92" fmla="*/ 109 w 149"/>
                <a:gd name="T93" fmla="*/ 46 h 149"/>
                <a:gd name="T94" fmla="*/ 108 w 149"/>
                <a:gd name="T95" fmla="*/ 45 h 149"/>
                <a:gd name="T96" fmla="*/ 77 w 149"/>
                <a:gd name="T97" fmla="*/ 30 h 149"/>
                <a:gd name="T98" fmla="*/ 46 w 149"/>
                <a:gd name="T99" fmla="*/ 4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9" h="149">
                  <a:moveTo>
                    <a:pt x="25" y="21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41" y="6"/>
                    <a:pt x="60" y="0"/>
                    <a:pt x="79" y="1"/>
                  </a:cubicBezTo>
                  <a:cubicBezTo>
                    <a:pt x="97" y="2"/>
                    <a:pt x="116" y="10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43" y="41"/>
                    <a:pt x="149" y="60"/>
                    <a:pt x="148" y="79"/>
                  </a:cubicBezTo>
                  <a:cubicBezTo>
                    <a:pt x="147" y="97"/>
                    <a:pt x="139" y="116"/>
                    <a:pt x="124" y="129"/>
                  </a:cubicBezTo>
                  <a:cubicBezTo>
                    <a:pt x="124" y="129"/>
                    <a:pt x="124" y="129"/>
                    <a:pt x="124" y="129"/>
                  </a:cubicBezTo>
                  <a:cubicBezTo>
                    <a:pt x="124" y="129"/>
                    <a:pt x="124" y="129"/>
                    <a:pt x="124" y="129"/>
                  </a:cubicBezTo>
                  <a:cubicBezTo>
                    <a:pt x="124" y="129"/>
                    <a:pt x="124" y="129"/>
                    <a:pt x="124" y="129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109" y="143"/>
                    <a:pt x="89" y="149"/>
                    <a:pt x="71" y="148"/>
                  </a:cubicBezTo>
                  <a:cubicBezTo>
                    <a:pt x="52" y="147"/>
                    <a:pt x="34" y="139"/>
                    <a:pt x="21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6" y="109"/>
                    <a:pt x="0" y="89"/>
                    <a:pt x="1" y="71"/>
                  </a:cubicBezTo>
                  <a:cubicBezTo>
                    <a:pt x="2" y="52"/>
                    <a:pt x="10" y="34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lose/>
                  <a:moveTo>
                    <a:pt x="46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36" y="50"/>
                    <a:pt x="31" y="61"/>
                    <a:pt x="30" y="72"/>
                  </a:cubicBezTo>
                  <a:cubicBezTo>
                    <a:pt x="29" y="84"/>
                    <a:pt x="33" y="95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50" y="114"/>
                    <a:pt x="61" y="119"/>
                    <a:pt x="72" y="120"/>
                  </a:cubicBezTo>
                  <a:cubicBezTo>
                    <a:pt x="84" y="120"/>
                    <a:pt x="95" y="117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14" y="100"/>
                    <a:pt x="119" y="89"/>
                    <a:pt x="120" y="77"/>
                  </a:cubicBezTo>
                  <a:cubicBezTo>
                    <a:pt x="120" y="66"/>
                    <a:pt x="117" y="55"/>
                    <a:pt x="109" y="46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0" y="36"/>
                    <a:pt x="89" y="31"/>
                    <a:pt x="77" y="30"/>
                  </a:cubicBezTo>
                  <a:cubicBezTo>
                    <a:pt x="66" y="29"/>
                    <a:pt x="55" y="33"/>
                    <a:pt x="4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321051" y="4525963"/>
              <a:ext cx="120650" cy="120650"/>
            </a:xfrm>
            <a:custGeom>
              <a:avLst/>
              <a:gdLst>
                <a:gd name="T0" fmla="*/ 25 w 149"/>
                <a:gd name="T1" fmla="*/ 20 h 148"/>
                <a:gd name="T2" fmla="*/ 25 w 149"/>
                <a:gd name="T3" fmla="*/ 20 h 148"/>
                <a:gd name="T4" fmla="*/ 25 w 149"/>
                <a:gd name="T5" fmla="*/ 19 h 148"/>
                <a:gd name="T6" fmla="*/ 79 w 149"/>
                <a:gd name="T7" fmla="*/ 1 h 148"/>
                <a:gd name="T8" fmla="*/ 129 w 149"/>
                <a:gd name="T9" fmla="*/ 24 h 148"/>
                <a:gd name="T10" fmla="*/ 129 w 149"/>
                <a:gd name="T11" fmla="*/ 24 h 148"/>
                <a:gd name="T12" fmla="*/ 129 w 149"/>
                <a:gd name="T13" fmla="*/ 24 h 148"/>
                <a:gd name="T14" fmla="*/ 129 w 149"/>
                <a:gd name="T15" fmla="*/ 24 h 148"/>
                <a:gd name="T16" fmla="*/ 129 w 149"/>
                <a:gd name="T17" fmla="*/ 25 h 148"/>
                <a:gd name="T18" fmla="*/ 148 w 149"/>
                <a:gd name="T19" fmla="*/ 78 h 148"/>
                <a:gd name="T20" fmla="*/ 124 w 149"/>
                <a:gd name="T21" fmla="*/ 128 h 148"/>
                <a:gd name="T22" fmla="*/ 124 w 149"/>
                <a:gd name="T23" fmla="*/ 128 h 148"/>
                <a:gd name="T24" fmla="*/ 124 w 149"/>
                <a:gd name="T25" fmla="*/ 128 h 148"/>
                <a:gd name="T26" fmla="*/ 124 w 149"/>
                <a:gd name="T27" fmla="*/ 128 h 148"/>
                <a:gd name="T28" fmla="*/ 123 w 149"/>
                <a:gd name="T29" fmla="*/ 129 h 148"/>
                <a:gd name="T30" fmla="*/ 70 w 149"/>
                <a:gd name="T31" fmla="*/ 147 h 148"/>
                <a:gd name="T32" fmla="*/ 20 w 149"/>
                <a:gd name="T33" fmla="*/ 124 h 148"/>
                <a:gd name="T34" fmla="*/ 20 w 149"/>
                <a:gd name="T35" fmla="*/ 124 h 148"/>
                <a:gd name="T36" fmla="*/ 20 w 149"/>
                <a:gd name="T37" fmla="*/ 124 h 148"/>
                <a:gd name="T38" fmla="*/ 20 w 149"/>
                <a:gd name="T39" fmla="*/ 124 h 148"/>
                <a:gd name="T40" fmla="*/ 20 w 149"/>
                <a:gd name="T41" fmla="*/ 123 h 148"/>
                <a:gd name="T42" fmla="*/ 1 w 149"/>
                <a:gd name="T43" fmla="*/ 70 h 148"/>
                <a:gd name="T44" fmla="*/ 25 w 149"/>
                <a:gd name="T45" fmla="*/ 20 h 148"/>
                <a:gd name="T46" fmla="*/ 25 w 149"/>
                <a:gd name="T47" fmla="*/ 20 h 148"/>
                <a:gd name="T48" fmla="*/ 25 w 149"/>
                <a:gd name="T49" fmla="*/ 20 h 148"/>
                <a:gd name="T50" fmla="*/ 45 w 149"/>
                <a:gd name="T51" fmla="*/ 40 h 148"/>
                <a:gd name="T52" fmla="*/ 45 w 149"/>
                <a:gd name="T53" fmla="*/ 40 h 148"/>
                <a:gd name="T54" fmla="*/ 45 w 149"/>
                <a:gd name="T55" fmla="*/ 40 h 148"/>
                <a:gd name="T56" fmla="*/ 45 w 149"/>
                <a:gd name="T57" fmla="*/ 40 h 148"/>
                <a:gd name="T58" fmla="*/ 45 w 149"/>
                <a:gd name="T59" fmla="*/ 41 h 148"/>
                <a:gd name="T60" fmla="*/ 30 w 149"/>
                <a:gd name="T61" fmla="*/ 71 h 148"/>
                <a:gd name="T62" fmla="*/ 40 w 149"/>
                <a:gd name="T63" fmla="*/ 103 h 148"/>
                <a:gd name="T64" fmla="*/ 40 w 149"/>
                <a:gd name="T65" fmla="*/ 103 h 148"/>
                <a:gd name="T66" fmla="*/ 40 w 149"/>
                <a:gd name="T67" fmla="*/ 103 h 148"/>
                <a:gd name="T68" fmla="*/ 40 w 149"/>
                <a:gd name="T69" fmla="*/ 103 h 148"/>
                <a:gd name="T70" fmla="*/ 41 w 149"/>
                <a:gd name="T71" fmla="*/ 104 h 148"/>
                <a:gd name="T72" fmla="*/ 72 w 149"/>
                <a:gd name="T73" fmla="*/ 119 h 148"/>
                <a:gd name="T74" fmla="*/ 104 w 149"/>
                <a:gd name="T75" fmla="*/ 108 h 148"/>
                <a:gd name="T76" fmla="*/ 104 w 149"/>
                <a:gd name="T77" fmla="*/ 108 h 148"/>
                <a:gd name="T78" fmla="*/ 104 w 149"/>
                <a:gd name="T79" fmla="*/ 108 h 148"/>
                <a:gd name="T80" fmla="*/ 104 w 149"/>
                <a:gd name="T81" fmla="*/ 108 h 148"/>
                <a:gd name="T82" fmla="*/ 104 w 149"/>
                <a:gd name="T83" fmla="*/ 107 h 148"/>
                <a:gd name="T84" fmla="*/ 119 w 149"/>
                <a:gd name="T85" fmla="*/ 77 h 148"/>
                <a:gd name="T86" fmla="*/ 108 w 149"/>
                <a:gd name="T87" fmla="*/ 45 h 148"/>
                <a:gd name="T88" fmla="*/ 108 w 149"/>
                <a:gd name="T89" fmla="*/ 45 h 148"/>
                <a:gd name="T90" fmla="*/ 108 w 149"/>
                <a:gd name="T91" fmla="*/ 45 h 148"/>
                <a:gd name="T92" fmla="*/ 108 w 149"/>
                <a:gd name="T93" fmla="*/ 45 h 148"/>
                <a:gd name="T94" fmla="*/ 108 w 149"/>
                <a:gd name="T95" fmla="*/ 44 h 148"/>
                <a:gd name="T96" fmla="*/ 77 w 149"/>
                <a:gd name="T97" fmla="*/ 29 h 148"/>
                <a:gd name="T98" fmla="*/ 45 w 149"/>
                <a:gd name="T99" fmla="*/ 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9" h="148">
                  <a:moveTo>
                    <a:pt x="25" y="20"/>
                  </a:moveTo>
                  <a:cubicBezTo>
                    <a:pt x="25" y="20"/>
                    <a:pt x="25" y="20"/>
                    <a:pt x="25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41" y="6"/>
                    <a:pt x="60" y="0"/>
                    <a:pt x="79" y="1"/>
                  </a:cubicBezTo>
                  <a:cubicBezTo>
                    <a:pt x="97" y="2"/>
                    <a:pt x="115" y="10"/>
                    <a:pt x="129" y="24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43" y="40"/>
                    <a:pt x="149" y="59"/>
                    <a:pt x="148" y="78"/>
                  </a:cubicBezTo>
                  <a:cubicBezTo>
                    <a:pt x="147" y="97"/>
                    <a:pt x="139" y="115"/>
                    <a:pt x="124" y="128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08" y="142"/>
                    <a:pt x="89" y="148"/>
                    <a:pt x="70" y="147"/>
                  </a:cubicBezTo>
                  <a:cubicBezTo>
                    <a:pt x="52" y="146"/>
                    <a:pt x="34" y="138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6" y="108"/>
                    <a:pt x="0" y="89"/>
                    <a:pt x="1" y="70"/>
                  </a:cubicBezTo>
                  <a:cubicBezTo>
                    <a:pt x="2" y="51"/>
                    <a:pt x="10" y="33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lose/>
                  <a:moveTo>
                    <a:pt x="45" y="40"/>
                  </a:move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35" y="49"/>
                    <a:pt x="30" y="60"/>
                    <a:pt x="30" y="71"/>
                  </a:cubicBezTo>
                  <a:cubicBezTo>
                    <a:pt x="29" y="83"/>
                    <a:pt x="33" y="9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9" y="113"/>
                    <a:pt x="60" y="118"/>
                    <a:pt x="72" y="119"/>
                  </a:cubicBezTo>
                  <a:cubicBezTo>
                    <a:pt x="83" y="119"/>
                    <a:pt x="95" y="116"/>
                    <a:pt x="104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14" y="99"/>
                    <a:pt x="119" y="88"/>
                    <a:pt x="119" y="77"/>
                  </a:cubicBezTo>
                  <a:cubicBezTo>
                    <a:pt x="120" y="65"/>
                    <a:pt x="116" y="54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0" y="35"/>
                    <a:pt x="88" y="30"/>
                    <a:pt x="77" y="29"/>
                  </a:cubicBezTo>
                  <a:cubicBezTo>
                    <a:pt x="66" y="29"/>
                    <a:pt x="54" y="32"/>
                    <a:pt x="4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2" name="稻壳儿春秋广告/盗版必究        原创来源：http://chn.docer.com/works?userid=199329941#!/work_time"/>
          <p:cNvGrpSpPr/>
          <p:nvPr/>
        </p:nvGrpSpPr>
        <p:grpSpPr>
          <a:xfrm>
            <a:off x="4779326" y="4115402"/>
            <a:ext cx="518353" cy="626414"/>
            <a:chOff x="3917951" y="4154488"/>
            <a:chExt cx="487363" cy="588963"/>
          </a:xfrm>
          <a:solidFill>
            <a:schemeClr val="tx1"/>
          </a:solidFill>
        </p:grpSpPr>
        <p:sp>
          <p:nvSpPr>
            <p:cNvPr id="59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917951" y="4184651"/>
              <a:ext cx="487363" cy="487363"/>
            </a:xfrm>
            <a:custGeom>
              <a:avLst/>
              <a:gdLst>
                <a:gd name="T0" fmla="*/ 298 w 596"/>
                <a:gd name="T1" fmla="*/ 0 h 595"/>
                <a:gd name="T2" fmla="*/ 509 w 596"/>
                <a:gd name="T3" fmla="*/ 87 h 595"/>
                <a:gd name="T4" fmla="*/ 596 w 596"/>
                <a:gd name="T5" fmla="*/ 297 h 595"/>
                <a:gd name="T6" fmla="*/ 509 w 596"/>
                <a:gd name="T7" fmla="*/ 508 h 595"/>
                <a:gd name="T8" fmla="*/ 298 w 596"/>
                <a:gd name="T9" fmla="*/ 595 h 595"/>
                <a:gd name="T10" fmla="*/ 88 w 596"/>
                <a:gd name="T11" fmla="*/ 508 h 595"/>
                <a:gd name="T12" fmla="*/ 0 w 596"/>
                <a:gd name="T13" fmla="*/ 297 h 595"/>
                <a:gd name="T14" fmla="*/ 88 w 596"/>
                <a:gd name="T15" fmla="*/ 87 h 595"/>
                <a:gd name="T16" fmla="*/ 298 w 596"/>
                <a:gd name="T17" fmla="*/ 0 h 595"/>
                <a:gd name="T18" fmla="*/ 488 w 596"/>
                <a:gd name="T19" fmla="*/ 107 h 595"/>
                <a:gd name="T20" fmla="*/ 298 w 596"/>
                <a:gd name="T21" fmla="*/ 28 h 595"/>
                <a:gd name="T22" fmla="*/ 108 w 596"/>
                <a:gd name="T23" fmla="*/ 107 h 595"/>
                <a:gd name="T24" fmla="*/ 29 w 596"/>
                <a:gd name="T25" fmla="*/ 297 h 595"/>
                <a:gd name="T26" fmla="*/ 108 w 596"/>
                <a:gd name="T27" fmla="*/ 487 h 595"/>
                <a:gd name="T28" fmla="*/ 298 w 596"/>
                <a:gd name="T29" fmla="*/ 566 h 595"/>
                <a:gd name="T30" fmla="*/ 488 w 596"/>
                <a:gd name="T31" fmla="*/ 487 h 595"/>
                <a:gd name="T32" fmla="*/ 567 w 596"/>
                <a:gd name="T33" fmla="*/ 297 h 595"/>
                <a:gd name="T34" fmla="*/ 488 w 596"/>
                <a:gd name="T35" fmla="*/ 107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595">
                  <a:moveTo>
                    <a:pt x="298" y="0"/>
                  </a:moveTo>
                  <a:cubicBezTo>
                    <a:pt x="380" y="0"/>
                    <a:pt x="455" y="33"/>
                    <a:pt x="509" y="87"/>
                  </a:cubicBezTo>
                  <a:cubicBezTo>
                    <a:pt x="563" y="141"/>
                    <a:pt x="596" y="215"/>
                    <a:pt x="596" y="297"/>
                  </a:cubicBezTo>
                  <a:cubicBezTo>
                    <a:pt x="596" y="380"/>
                    <a:pt x="563" y="454"/>
                    <a:pt x="509" y="508"/>
                  </a:cubicBezTo>
                  <a:cubicBezTo>
                    <a:pt x="455" y="562"/>
                    <a:pt x="380" y="595"/>
                    <a:pt x="298" y="595"/>
                  </a:cubicBezTo>
                  <a:cubicBezTo>
                    <a:pt x="216" y="595"/>
                    <a:pt x="142" y="562"/>
                    <a:pt x="88" y="508"/>
                  </a:cubicBezTo>
                  <a:cubicBezTo>
                    <a:pt x="34" y="454"/>
                    <a:pt x="0" y="380"/>
                    <a:pt x="0" y="297"/>
                  </a:cubicBezTo>
                  <a:cubicBezTo>
                    <a:pt x="0" y="215"/>
                    <a:pt x="34" y="141"/>
                    <a:pt x="88" y="87"/>
                  </a:cubicBezTo>
                  <a:cubicBezTo>
                    <a:pt x="142" y="33"/>
                    <a:pt x="216" y="0"/>
                    <a:pt x="298" y="0"/>
                  </a:cubicBezTo>
                  <a:close/>
                  <a:moveTo>
                    <a:pt x="488" y="107"/>
                  </a:moveTo>
                  <a:cubicBezTo>
                    <a:pt x="440" y="59"/>
                    <a:pt x="372" y="28"/>
                    <a:pt x="298" y="28"/>
                  </a:cubicBezTo>
                  <a:cubicBezTo>
                    <a:pt x="224" y="28"/>
                    <a:pt x="157" y="59"/>
                    <a:pt x="108" y="107"/>
                  </a:cubicBezTo>
                  <a:cubicBezTo>
                    <a:pt x="59" y="156"/>
                    <a:pt x="29" y="223"/>
                    <a:pt x="29" y="297"/>
                  </a:cubicBezTo>
                  <a:cubicBezTo>
                    <a:pt x="29" y="372"/>
                    <a:pt x="59" y="439"/>
                    <a:pt x="108" y="487"/>
                  </a:cubicBezTo>
                  <a:cubicBezTo>
                    <a:pt x="157" y="536"/>
                    <a:pt x="224" y="566"/>
                    <a:pt x="298" y="566"/>
                  </a:cubicBezTo>
                  <a:cubicBezTo>
                    <a:pt x="372" y="566"/>
                    <a:pt x="440" y="536"/>
                    <a:pt x="488" y="487"/>
                  </a:cubicBezTo>
                  <a:cubicBezTo>
                    <a:pt x="537" y="439"/>
                    <a:pt x="567" y="372"/>
                    <a:pt x="567" y="297"/>
                  </a:cubicBezTo>
                  <a:cubicBezTo>
                    <a:pt x="567" y="223"/>
                    <a:pt x="537" y="156"/>
                    <a:pt x="48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稻壳儿春秋广告/盗版必究        原创来源：http://chn.docer.com/works?userid=199329941#!/work_time"/>
            <p:cNvSpPr/>
            <p:nvPr/>
          </p:nvSpPr>
          <p:spPr bwMode="auto">
            <a:xfrm>
              <a:off x="4259263" y="4154488"/>
              <a:ext cx="130175" cy="122238"/>
            </a:xfrm>
            <a:custGeom>
              <a:avLst/>
              <a:gdLst>
                <a:gd name="T0" fmla="*/ 75 w 160"/>
                <a:gd name="T1" fmla="*/ 0 h 148"/>
                <a:gd name="T2" fmla="*/ 135 w 160"/>
                <a:gd name="T3" fmla="*/ 25 h 148"/>
                <a:gd name="T4" fmla="*/ 160 w 160"/>
                <a:gd name="T5" fmla="*/ 85 h 148"/>
                <a:gd name="T6" fmla="*/ 144 w 160"/>
                <a:gd name="T7" fmla="*/ 135 h 148"/>
                <a:gd name="T8" fmla="*/ 132 w 160"/>
                <a:gd name="T9" fmla="*/ 148 h 148"/>
                <a:gd name="T10" fmla="*/ 114 w 160"/>
                <a:gd name="T11" fmla="*/ 126 h 148"/>
                <a:gd name="T12" fmla="*/ 121 w 160"/>
                <a:gd name="T13" fmla="*/ 118 h 148"/>
                <a:gd name="T14" fmla="*/ 131 w 160"/>
                <a:gd name="T15" fmla="*/ 85 h 148"/>
                <a:gd name="T16" fmla="*/ 115 w 160"/>
                <a:gd name="T17" fmla="*/ 46 h 148"/>
                <a:gd name="T18" fmla="*/ 75 w 160"/>
                <a:gd name="T19" fmla="*/ 29 h 148"/>
                <a:gd name="T20" fmla="*/ 37 w 160"/>
                <a:gd name="T21" fmla="*/ 44 h 148"/>
                <a:gd name="T22" fmla="*/ 26 w 160"/>
                <a:gd name="T23" fmla="*/ 57 h 148"/>
                <a:gd name="T24" fmla="*/ 0 w 160"/>
                <a:gd name="T25" fmla="*/ 45 h 148"/>
                <a:gd name="T26" fmla="*/ 18 w 160"/>
                <a:gd name="T27" fmla="*/ 22 h 148"/>
                <a:gd name="T28" fmla="*/ 75 w 160"/>
                <a:gd name="T2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148">
                  <a:moveTo>
                    <a:pt x="75" y="0"/>
                  </a:moveTo>
                  <a:cubicBezTo>
                    <a:pt x="98" y="0"/>
                    <a:pt x="120" y="10"/>
                    <a:pt x="135" y="25"/>
                  </a:cubicBezTo>
                  <a:cubicBezTo>
                    <a:pt x="151" y="41"/>
                    <a:pt x="160" y="62"/>
                    <a:pt x="160" y="85"/>
                  </a:cubicBezTo>
                  <a:cubicBezTo>
                    <a:pt x="160" y="104"/>
                    <a:pt x="154" y="121"/>
                    <a:pt x="144" y="135"/>
                  </a:cubicBezTo>
                  <a:cubicBezTo>
                    <a:pt x="141" y="140"/>
                    <a:pt x="137" y="144"/>
                    <a:pt x="132" y="148"/>
                  </a:cubicBezTo>
                  <a:cubicBezTo>
                    <a:pt x="127" y="141"/>
                    <a:pt x="121" y="133"/>
                    <a:pt x="114" y="126"/>
                  </a:cubicBezTo>
                  <a:cubicBezTo>
                    <a:pt x="117" y="124"/>
                    <a:pt x="119" y="121"/>
                    <a:pt x="121" y="118"/>
                  </a:cubicBezTo>
                  <a:cubicBezTo>
                    <a:pt x="128" y="109"/>
                    <a:pt x="131" y="98"/>
                    <a:pt x="131" y="85"/>
                  </a:cubicBezTo>
                  <a:cubicBezTo>
                    <a:pt x="131" y="70"/>
                    <a:pt x="125" y="56"/>
                    <a:pt x="115" y="46"/>
                  </a:cubicBezTo>
                  <a:cubicBezTo>
                    <a:pt x="105" y="35"/>
                    <a:pt x="91" y="29"/>
                    <a:pt x="75" y="29"/>
                  </a:cubicBezTo>
                  <a:cubicBezTo>
                    <a:pt x="60" y="29"/>
                    <a:pt x="47" y="35"/>
                    <a:pt x="37" y="44"/>
                  </a:cubicBezTo>
                  <a:cubicBezTo>
                    <a:pt x="33" y="47"/>
                    <a:pt x="29" y="52"/>
                    <a:pt x="26" y="57"/>
                  </a:cubicBezTo>
                  <a:cubicBezTo>
                    <a:pt x="18" y="52"/>
                    <a:pt x="9" y="48"/>
                    <a:pt x="0" y="45"/>
                  </a:cubicBezTo>
                  <a:cubicBezTo>
                    <a:pt x="5" y="36"/>
                    <a:pt x="11" y="29"/>
                    <a:pt x="18" y="22"/>
                  </a:cubicBezTo>
                  <a:cubicBezTo>
                    <a:pt x="33" y="9"/>
                    <a:pt x="53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4" name="稻壳儿春秋广告/盗版必究        原创来源：http://chn.docer.com/works?userid=199329941#!/work_time"/>
            <p:cNvSpPr/>
            <p:nvPr/>
          </p:nvSpPr>
          <p:spPr bwMode="auto">
            <a:xfrm>
              <a:off x="3930651" y="4154488"/>
              <a:ext cx="130175" cy="123825"/>
            </a:xfrm>
            <a:custGeom>
              <a:avLst/>
              <a:gdLst>
                <a:gd name="T0" fmla="*/ 85 w 160"/>
                <a:gd name="T1" fmla="*/ 29 h 150"/>
                <a:gd name="T2" fmla="*/ 45 w 160"/>
                <a:gd name="T3" fmla="*/ 46 h 150"/>
                <a:gd name="T4" fmla="*/ 28 w 160"/>
                <a:gd name="T5" fmla="*/ 85 h 150"/>
                <a:gd name="T6" fmla="*/ 39 w 160"/>
                <a:gd name="T7" fmla="*/ 118 h 150"/>
                <a:gd name="T8" fmla="*/ 47 w 160"/>
                <a:gd name="T9" fmla="*/ 127 h 150"/>
                <a:gd name="T10" fmla="*/ 29 w 160"/>
                <a:gd name="T11" fmla="*/ 150 h 150"/>
                <a:gd name="T12" fmla="*/ 15 w 160"/>
                <a:gd name="T13" fmla="*/ 135 h 150"/>
                <a:gd name="T14" fmla="*/ 0 w 160"/>
                <a:gd name="T15" fmla="*/ 85 h 150"/>
                <a:gd name="T16" fmla="*/ 25 w 160"/>
                <a:gd name="T17" fmla="*/ 25 h 150"/>
                <a:gd name="T18" fmla="*/ 85 w 160"/>
                <a:gd name="T19" fmla="*/ 0 h 150"/>
                <a:gd name="T20" fmla="*/ 142 w 160"/>
                <a:gd name="T21" fmla="*/ 22 h 150"/>
                <a:gd name="T22" fmla="*/ 160 w 160"/>
                <a:gd name="T23" fmla="*/ 45 h 150"/>
                <a:gd name="T24" fmla="*/ 134 w 160"/>
                <a:gd name="T25" fmla="*/ 58 h 150"/>
                <a:gd name="T26" fmla="*/ 123 w 160"/>
                <a:gd name="T27" fmla="*/ 44 h 150"/>
                <a:gd name="T28" fmla="*/ 85 w 160"/>
                <a:gd name="T29" fmla="*/ 2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150">
                  <a:moveTo>
                    <a:pt x="85" y="29"/>
                  </a:moveTo>
                  <a:cubicBezTo>
                    <a:pt x="69" y="29"/>
                    <a:pt x="55" y="35"/>
                    <a:pt x="45" y="46"/>
                  </a:cubicBezTo>
                  <a:cubicBezTo>
                    <a:pt x="35" y="56"/>
                    <a:pt x="28" y="70"/>
                    <a:pt x="28" y="85"/>
                  </a:cubicBezTo>
                  <a:cubicBezTo>
                    <a:pt x="28" y="98"/>
                    <a:pt x="32" y="109"/>
                    <a:pt x="39" y="118"/>
                  </a:cubicBezTo>
                  <a:cubicBezTo>
                    <a:pt x="41" y="122"/>
                    <a:pt x="44" y="125"/>
                    <a:pt x="47" y="127"/>
                  </a:cubicBezTo>
                  <a:cubicBezTo>
                    <a:pt x="41" y="135"/>
                    <a:pt x="35" y="142"/>
                    <a:pt x="29" y="150"/>
                  </a:cubicBezTo>
                  <a:cubicBezTo>
                    <a:pt x="24" y="145"/>
                    <a:pt x="19" y="140"/>
                    <a:pt x="15" y="135"/>
                  </a:cubicBezTo>
                  <a:cubicBezTo>
                    <a:pt x="5" y="121"/>
                    <a:pt x="0" y="104"/>
                    <a:pt x="0" y="85"/>
                  </a:cubicBezTo>
                  <a:cubicBezTo>
                    <a:pt x="0" y="62"/>
                    <a:pt x="9" y="41"/>
                    <a:pt x="25" y="25"/>
                  </a:cubicBezTo>
                  <a:cubicBezTo>
                    <a:pt x="40" y="10"/>
                    <a:pt x="61" y="0"/>
                    <a:pt x="85" y="0"/>
                  </a:cubicBezTo>
                  <a:cubicBezTo>
                    <a:pt x="107" y="0"/>
                    <a:pt x="127" y="9"/>
                    <a:pt x="142" y="22"/>
                  </a:cubicBezTo>
                  <a:cubicBezTo>
                    <a:pt x="149" y="29"/>
                    <a:pt x="155" y="37"/>
                    <a:pt x="160" y="45"/>
                  </a:cubicBezTo>
                  <a:cubicBezTo>
                    <a:pt x="151" y="49"/>
                    <a:pt x="143" y="53"/>
                    <a:pt x="134" y="58"/>
                  </a:cubicBezTo>
                  <a:cubicBezTo>
                    <a:pt x="131" y="53"/>
                    <a:pt x="127" y="48"/>
                    <a:pt x="123" y="44"/>
                  </a:cubicBezTo>
                  <a:cubicBezTo>
                    <a:pt x="113" y="35"/>
                    <a:pt x="99" y="29"/>
                    <a:pt x="8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5" name="稻壳儿春秋广告/盗版必究        原创来源：http://chn.docer.com/works?userid=199329941#!/work_time"/>
            <p:cNvSpPr/>
            <p:nvPr/>
          </p:nvSpPr>
          <p:spPr bwMode="auto">
            <a:xfrm>
              <a:off x="4140201" y="4260851"/>
              <a:ext cx="22225" cy="188913"/>
            </a:xfrm>
            <a:custGeom>
              <a:avLst/>
              <a:gdLst>
                <a:gd name="T0" fmla="*/ 28 w 28"/>
                <a:gd name="T1" fmla="*/ 15 h 230"/>
                <a:gd name="T2" fmla="*/ 14 w 28"/>
                <a:gd name="T3" fmla="*/ 0 h 230"/>
                <a:gd name="T4" fmla="*/ 0 w 28"/>
                <a:gd name="T5" fmla="*/ 15 h 230"/>
                <a:gd name="T6" fmla="*/ 0 w 28"/>
                <a:gd name="T7" fmla="*/ 216 h 230"/>
                <a:gd name="T8" fmla="*/ 14 w 28"/>
                <a:gd name="T9" fmla="*/ 230 h 230"/>
                <a:gd name="T10" fmla="*/ 28 w 28"/>
                <a:gd name="T11" fmla="*/ 216 h 230"/>
                <a:gd name="T12" fmla="*/ 28 w 28"/>
                <a:gd name="T13" fmla="*/ 1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30">
                  <a:moveTo>
                    <a:pt x="28" y="15"/>
                  </a:move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3"/>
                    <a:pt x="6" y="230"/>
                    <a:pt x="14" y="230"/>
                  </a:cubicBezTo>
                  <a:cubicBezTo>
                    <a:pt x="22" y="230"/>
                    <a:pt x="28" y="223"/>
                    <a:pt x="28" y="216"/>
                  </a:cubicBezTo>
                  <a:lnTo>
                    <a:pt x="2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稻壳儿春秋广告/盗版必究        原创来源：http://chn.docer.com/works?userid=199329941#!/work_time"/>
            <p:cNvSpPr/>
            <p:nvPr/>
          </p:nvSpPr>
          <p:spPr bwMode="auto">
            <a:xfrm>
              <a:off x="4140201" y="4425951"/>
              <a:ext cx="138113" cy="23813"/>
            </a:xfrm>
            <a:custGeom>
              <a:avLst/>
              <a:gdLst>
                <a:gd name="T0" fmla="*/ 156 w 170"/>
                <a:gd name="T1" fmla="*/ 29 h 29"/>
                <a:gd name="T2" fmla="*/ 170 w 170"/>
                <a:gd name="T3" fmla="*/ 15 h 29"/>
                <a:gd name="T4" fmla="*/ 156 w 170"/>
                <a:gd name="T5" fmla="*/ 0 h 29"/>
                <a:gd name="T6" fmla="*/ 14 w 170"/>
                <a:gd name="T7" fmla="*/ 0 h 29"/>
                <a:gd name="T8" fmla="*/ 0 w 170"/>
                <a:gd name="T9" fmla="*/ 15 h 29"/>
                <a:gd name="T10" fmla="*/ 14 w 170"/>
                <a:gd name="T11" fmla="*/ 29 h 29"/>
                <a:gd name="T12" fmla="*/ 156 w 170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9">
                  <a:moveTo>
                    <a:pt x="156" y="29"/>
                  </a:moveTo>
                  <a:cubicBezTo>
                    <a:pt x="164" y="29"/>
                    <a:pt x="170" y="22"/>
                    <a:pt x="170" y="15"/>
                  </a:cubicBezTo>
                  <a:cubicBezTo>
                    <a:pt x="170" y="7"/>
                    <a:pt x="164" y="0"/>
                    <a:pt x="15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9"/>
                    <a:pt x="14" y="29"/>
                  </a:cubicBezTo>
                  <a:lnTo>
                    <a:pt x="15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008438" y="4648201"/>
              <a:ext cx="304800" cy="95250"/>
            </a:xfrm>
            <a:custGeom>
              <a:avLst/>
              <a:gdLst>
                <a:gd name="T0" fmla="*/ 50 w 374"/>
                <a:gd name="T1" fmla="*/ 0 h 118"/>
                <a:gd name="T2" fmla="*/ 324 w 374"/>
                <a:gd name="T3" fmla="*/ 0 h 118"/>
                <a:gd name="T4" fmla="*/ 360 w 374"/>
                <a:gd name="T5" fmla="*/ 15 h 118"/>
                <a:gd name="T6" fmla="*/ 374 w 374"/>
                <a:gd name="T7" fmla="*/ 50 h 118"/>
                <a:gd name="T8" fmla="*/ 374 w 374"/>
                <a:gd name="T9" fmla="*/ 103 h 118"/>
                <a:gd name="T10" fmla="*/ 374 w 374"/>
                <a:gd name="T11" fmla="*/ 118 h 118"/>
                <a:gd name="T12" fmla="*/ 360 w 374"/>
                <a:gd name="T13" fmla="*/ 118 h 118"/>
                <a:gd name="T14" fmla="*/ 15 w 374"/>
                <a:gd name="T15" fmla="*/ 118 h 118"/>
                <a:gd name="T16" fmla="*/ 0 w 374"/>
                <a:gd name="T17" fmla="*/ 118 h 118"/>
                <a:gd name="T18" fmla="*/ 0 w 374"/>
                <a:gd name="T19" fmla="*/ 103 h 118"/>
                <a:gd name="T20" fmla="*/ 0 w 374"/>
                <a:gd name="T21" fmla="*/ 50 h 118"/>
                <a:gd name="T22" fmla="*/ 15 w 374"/>
                <a:gd name="T23" fmla="*/ 15 h 118"/>
                <a:gd name="T24" fmla="*/ 50 w 374"/>
                <a:gd name="T25" fmla="*/ 0 h 118"/>
                <a:gd name="T26" fmla="*/ 324 w 374"/>
                <a:gd name="T27" fmla="*/ 29 h 118"/>
                <a:gd name="T28" fmla="*/ 50 w 374"/>
                <a:gd name="T29" fmla="*/ 29 h 118"/>
                <a:gd name="T30" fmla="*/ 35 w 374"/>
                <a:gd name="T31" fmla="*/ 35 h 118"/>
                <a:gd name="T32" fmla="*/ 29 w 374"/>
                <a:gd name="T33" fmla="*/ 50 h 118"/>
                <a:gd name="T34" fmla="*/ 29 w 374"/>
                <a:gd name="T35" fmla="*/ 89 h 118"/>
                <a:gd name="T36" fmla="*/ 345 w 374"/>
                <a:gd name="T37" fmla="*/ 89 h 118"/>
                <a:gd name="T38" fmla="*/ 345 w 374"/>
                <a:gd name="T39" fmla="*/ 50 h 118"/>
                <a:gd name="T40" fmla="*/ 339 w 374"/>
                <a:gd name="T41" fmla="*/ 35 h 118"/>
                <a:gd name="T42" fmla="*/ 324 w 374"/>
                <a:gd name="T43" fmla="*/ 2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4" h="118">
                  <a:moveTo>
                    <a:pt x="50" y="0"/>
                  </a:moveTo>
                  <a:cubicBezTo>
                    <a:pt x="324" y="0"/>
                    <a:pt x="324" y="0"/>
                    <a:pt x="324" y="0"/>
                  </a:cubicBezTo>
                  <a:cubicBezTo>
                    <a:pt x="338" y="0"/>
                    <a:pt x="351" y="6"/>
                    <a:pt x="360" y="15"/>
                  </a:cubicBezTo>
                  <a:cubicBezTo>
                    <a:pt x="369" y="24"/>
                    <a:pt x="374" y="36"/>
                    <a:pt x="374" y="50"/>
                  </a:cubicBezTo>
                  <a:cubicBezTo>
                    <a:pt x="374" y="103"/>
                    <a:pt x="374" y="103"/>
                    <a:pt x="374" y="103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60" y="118"/>
                    <a:pt x="360" y="118"/>
                    <a:pt x="360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6"/>
                    <a:pt x="6" y="24"/>
                    <a:pt x="15" y="15"/>
                  </a:cubicBezTo>
                  <a:cubicBezTo>
                    <a:pt x="24" y="6"/>
                    <a:pt x="36" y="0"/>
                    <a:pt x="50" y="0"/>
                  </a:cubicBezTo>
                  <a:close/>
                  <a:moveTo>
                    <a:pt x="324" y="29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44" y="29"/>
                    <a:pt x="39" y="31"/>
                    <a:pt x="35" y="35"/>
                  </a:cubicBezTo>
                  <a:cubicBezTo>
                    <a:pt x="31" y="39"/>
                    <a:pt x="29" y="44"/>
                    <a:pt x="29" y="50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45" y="89"/>
                    <a:pt x="345" y="89"/>
                    <a:pt x="345" y="89"/>
                  </a:cubicBezTo>
                  <a:cubicBezTo>
                    <a:pt x="345" y="50"/>
                    <a:pt x="345" y="50"/>
                    <a:pt x="345" y="50"/>
                  </a:cubicBezTo>
                  <a:cubicBezTo>
                    <a:pt x="345" y="44"/>
                    <a:pt x="343" y="39"/>
                    <a:pt x="339" y="35"/>
                  </a:cubicBezTo>
                  <a:cubicBezTo>
                    <a:pt x="335" y="31"/>
                    <a:pt x="330" y="29"/>
                    <a:pt x="32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3" name="稻壳儿春秋广告/盗版必究        原创来源：http://chn.docer.com/works?userid=199329941#!/work_time"/>
          <p:cNvGrpSpPr/>
          <p:nvPr/>
        </p:nvGrpSpPr>
        <p:grpSpPr>
          <a:xfrm>
            <a:off x="5684332" y="4206578"/>
            <a:ext cx="626414" cy="445751"/>
            <a:chOff x="4768851" y="4240213"/>
            <a:chExt cx="588963" cy="419101"/>
          </a:xfrm>
          <a:solidFill>
            <a:schemeClr val="tx1"/>
          </a:solidFill>
        </p:grpSpPr>
        <p:sp>
          <p:nvSpPr>
            <p:cNvPr id="590" name="稻壳儿春秋广告/盗版必究        原创来源：http://chn.docer.com/works?userid=199329941#!/work_time"/>
            <p:cNvSpPr/>
            <p:nvPr/>
          </p:nvSpPr>
          <p:spPr bwMode="auto">
            <a:xfrm>
              <a:off x="4770438" y="4240213"/>
              <a:ext cx="538163" cy="338138"/>
            </a:xfrm>
            <a:custGeom>
              <a:avLst/>
              <a:gdLst>
                <a:gd name="T0" fmla="*/ 36 w 657"/>
                <a:gd name="T1" fmla="*/ 50 h 414"/>
                <a:gd name="T2" fmla="*/ 48 w 657"/>
                <a:gd name="T3" fmla="*/ 50 h 414"/>
                <a:gd name="T4" fmla="*/ 48 w 657"/>
                <a:gd name="T5" fmla="*/ 38 h 414"/>
                <a:gd name="T6" fmla="*/ 59 w 657"/>
                <a:gd name="T7" fmla="*/ 11 h 414"/>
                <a:gd name="T8" fmla="*/ 86 w 657"/>
                <a:gd name="T9" fmla="*/ 0 h 414"/>
                <a:gd name="T10" fmla="*/ 143 w 657"/>
                <a:gd name="T11" fmla="*/ 0 h 414"/>
                <a:gd name="T12" fmla="*/ 170 w 657"/>
                <a:gd name="T13" fmla="*/ 11 h 414"/>
                <a:gd name="T14" fmla="*/ 181 w 657"/>
                <a:gd name="T15" fmla="*/ 38 h 414"/>
                <a:gd name="T16" fmla="*/ 181 w 657"/>
                <a:gd name="T17" fmla="*/ 50 h 414"/>
                <a:gd name="T18" fmla="*/ 622 w 657"/>
                <a:gd name="T19" fmla="*/ 50 h 414"/>
                <a:gd name="T20" fmla="*/ 647 w 657"/>
                <a:gd name="T21" fmla="*/ 61 h 414"/>
                <a:gd name="T22" fmla="*/ 657 w 657"/>
                <a:gd name="T23" fmla="*/ 87 h 414"/>
                <a:gd name="T24" fmla="*/ 657 w 657"/>
                <a:gd name="T25" fmla="*/ 123 h 414"/>
                <a:gd name="T26" fmla="*/ 628 w 657"/>
                <a:gd name="T27" fmla="*/ 123 h 414"/>
                <a:gd name="T28" fmla="*/ 628 w 657"/>
                <a:gd name="T29" fmla="*/ 87 h 414"/>
                <a:gd name="T30" fmla="*/ 626 w 657"/>
                <a:gd name="T31" fmla="*/ 80 h 414"/>
                <a:gd name="T32" fmla="*/ 622 w 657"/>
                <a:gd name="T33" fmla="*/ 78 h 414"/>
                <a:gd name="T34" fmla="*/ 166 w 657"/>
                <a:gd name="T35" fmla="*/ 78 h 414"/>
                <a:gd name="T36" fmla="*/ 152 w 657"/>
                <a:gd name="T37" fmla="*/ 78 h 414"/>
                <a:gd name="T38" fmla="*/ 152 w 657"/>
                <a:gd name="T39" fmla="*/ 64 h 414"/>
                <a:gd name="T40" fmla="*/ 152 w 657"/>
                <a:gd name="T41" fmla="*/ 38 h 414"/>
                <a:gd name="T42" fmla="*/ 149 w 657"/>
                <a:gd name="T43" fmla="*/ 31 h 414"/>
                <a:gd name="T44" fmla="*/ 143 w 657"/>
                <a:gd name="T45" fmla="*/ 29 h 414"/>
                <a:gd name="T46" fmla="*/ 86 w 657"/>
                <a:gd name="T47" fmla="*/ 29 h 414"/>
                <a:gd name="T48" fmla="*/ 80 w 657"/>
                <a:gd name="T49" fmla="*/ 31 h 414"/>
                <a:gd name="T50" fmla="*/ 77 w 657"/>
                <a:gd name="T51" fmla="*/ 38 h 414"/>
                <a:gd name="T52" fmla="*/ 77 w 657"/>
                <a:gd name="T53" fmla="*/ 64 h 414"/>
                <a:gd name="T54" fmla="*/ 77 w 657"/>
                <a:gd name="T55" fmla="*/ 78 h 414"/>
                <a:gd name="T56" fmla="*/ 63 w 657"/>
                <a:gd name="T57" fmla="*/ 78 h 414"/>
                <a:gd name="T58" fmla="*/ 36 w 657"/>
                <a:gd name="T59" fmla="*/ 78 h 414"/>
                <a:gd name="T60" fmla="*/ 32 w 657"/>
                <a:gd name="T61" fmla="*/ 80 h 414"/>
                <a:gd name="T62" fmla="*/ 29 w 657"/>
                <a:gd name="T63" fmla="*/ 87 h 414"/>
                <a:gd name="T64" fmla="*/ 29 w 657"/>
                <a:gd name="T65" fmla="*/ 260 h 414"/>
                <a:gd name="T66" fmla="*/ 0 w 657"/>
                <a:gd name="T67" fmla="*/ 414 h 414"/>
                <a:gd name="T68" fmla="*/ 0 w 657"/>
                <a:gd name="T69" fmla="*/ 87 h 414"/>
                <a:gd name="T70" fmla="*/ 10 w 657"/>
                <a:gd name="T71" fmla="*/ 61 h 414"/>
                <a:gd name="T72" fmla="*/ 36 w 657"/>
                <a:gd name="T73" fmla="*/ 5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7" h="414">
                  <a:moveTo>
                    <a:pt x="36" y="50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27"/>
                    <a:pt x="53" y="18"/>
                    <a:pt x="59" y="11"/>
                  </a:cubicBezTo>
                  <a:cubicBezTo>
                    <a:pt x="66" y="4"/>
                    <a:pt x="76" y="0"/>
                    <a:pt x="86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54" y="0"/>
                    <a:pt x="163" y="4"/>
                    <a:pt x="170" y="11"/>
                  </a:cubicBezTo>
                  <a:cubicBezTo>
                    <a:pt x="176" y="18"/>
                    <a:pt x="181" y="27"/>
                    <a:pt x="181" y="38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622" y="50"/>
                    <a:pt x="622" y="50"/>
                    <a:pt x="622" y="50"/>
                  </a:cubicBezTo>
                  <a:cubicBezTo>
                    <a:pt x="632" y="50"/>
                    <a:pt x="640" y="54"/>
                    <a:pt x="647" y="61"/>
                  </a:cubicBezTo>
                  <a:cubicBezTo>
                    <a:pt x="653" y="68"/>
                    <a:pt x="657" y="77"/>
                    <a:pt x="657" y="87"/>
                  </a:cubicBezTo>
                  <a:cubicBezTo>
                    <a:pt x="657" y="123"/>
                    <a:pt x="657" y="123"/>
                    <a:pt x="657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87"/>
                    <a:pt x="628" y="87"/>
                    <a:pt x="628" y="87"/>
                  </a:cubicBezTo>
                  <a:cubicBezTo>
                    <a:pt x="628" y="85"/>
                    <a:pt x="627" y="82"/>
                    <a:pt x="626" y="80"/>
                  </a:cubicBezTo>
                  <a:cubicBezTo>
                    <a:pt x="625" y="79"/>
                    <a:pt x="623" y="78"/>
                    <a:pt x="622" y="78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38"/>
                    <a:pt x="152" y="38"/>
                    <a:pt x="152" y="38"/>
                  </a:cubicBezTo>
                  <a:cubicBezTo>
                    <a:pt x="152" y="35"/>
                    <a:pt x="151" y="33"/>
                    <a:pt x="149" y="31"/>
                  </a:cubicBezTo>
                  <a:cubicBezTo>
                    <a:pt x="148" y="30"/>
                    <a:pt x="146" y="29"/>
                    <a:pt x="143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4" y="29"/>
                    <a:pt x="81" y="30"/>
                    <a:pt x="80" y="31"/>
                  </a:cubicBezTo>
                  <a:cubicBezTo>
                    <a:pt x="78" y="33"/>
                    <a:pt x="77" y="35"/>
                    <a:pt x="77" y="38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4" y="78"/>
                    <a:pt x="33" y="79"/>
                    <a:pt x="32" y="80"/>
                  </a:cubicBezTo>
                  <a:cubicBezTo>
                    <a:pt x="30" y="82"/>
                    <a:pt x="29" y="85"/>
                    <a:pt x="29" y="87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77"/>
                    <a:pt x="4" y="68"/>
                    <a:pt x="10" y="61"/>
                  </a:cubicBezTo>
                  <a:cubicBezTo>
                    <a:pt x="17" y="54"/>
                    <a:pt x="26" y="50"/>
                    <a:pt x="3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768851" y="4352926"/>
              <a:ext cx="588963" cy="306388"/>
            </a:xfrm>
            <a:custGeom>
              <a:avLst/>
              <a:gdLst>
                <a:gd name="T0" fmla="*/ 97 w 719"/>
                <a:gd name="T1" fmla="*/ 0 h 374"/>
                <a:gd name="T2" fmla="*/ 683 w 719"/>
                <a:gd name="T3" fmla="*/ 0 h 374"/>
                <a:gd name="T4" fmla="*/ 689 w 719"/>
                <a:gd name="T5" fmla="*/ 0 h 374"/>
                <a:gd name="T6" fmla="*/ 710 w 719"/>
                <a:gd name="T7" fmla="*/ 11 h 374"/>
                <a:gd name="T8" fmla="*/ 719 w 719"/>
                <a:gd name="T9" fmla="*/ 34 h 374"/>
                <a:gd name="T10" fmla="*/ 718 w 719"/>
                <a:gd name="T11" fmla="*/ 40 h 374"/>
                <a:gd name="T12" fmla="*/ 658 w 719"/>
                <a:gd name="T13" fmla="*/ 362 h 374"/>
                <a:gd name="T14" fmla="*/ 656 w 719"/>
                <a:gd name="T15" fmla="*/ 374 h 374"/>
                <a:gd name="T16" fmla="*/ 644 w 719"/>
                <a:gd name="T17" fmla="*/ 374 h 374"/>
                <a:gd name="T18" fmla="*/ 17 w 719"/>
                <a:gd name="T19" fmla="*/ 374 h 374"/>
                <a:gd name="T20" fmla="*/ 0 w 719"/>
                <a:gd name="T21" fmla="*/ 374 h 374"/>
                <a:gd name="T22" fmla="*/ 3 w 719"/>
                <a:gd name="T23" fmla="*/ 357 h 374"/>
                <a:gd name="T24" fmla="*/ 62 w 719"/>
                <a:gd name="T25" fmla="*/ 35 h 374"/>
                <a:gd name="T26" fmla="*/ 74 w 719"/>
                <a:gd name="T27" fmla="*/ 11 h 374"/>
                <a:gd name="T28" fmla="*/ 97 w 719"/>
                <a:gd name="T29" fmla="*/ 0 h 374"/>
                <a:gd name="T30" fmla="*/ 683 w 719"/>
                <a:gd name="T31" fmla="*/ 28 h 374"/>
                <a:gd name="T32" fmla="*/ 97 w 719"/>
                <a:gd name="T33" fmla="*/ 28 h 374"/>
                <a:gd name="T34" fmla="*/ 95 w 719"/>
                <a:gd name="T35" fmla="*/ 30 h 374"/>
                <a:gd name="T36" fmla="*/ 91 w 719"/>
                <a:gd name="T37" fmla="*/ 40 h 374"/>
                <a:gd name="T38" fmla="*/ 34 w 719"/>
                <a:gd name="T39" fmla="*/ 345 h 374"/>
                <a:gd name="T40" fmla="*/ 633 w 719"/>
                <a:gd name="T41" fmla="*/ 345 h 374"/>
                <a:gd name="T42" fmla="*/ 690 w 719"/>
                <a:gd name="T43" fmla="*/ 35 h 374"/>
                <a:gd name="T44" fmla="*/ 690 w 719"/>
                <a:gd name="T45" fmla="*/ 34 h 374"/>
                <a:gd name="T46" fmla="*/ 689 w 719"/>
                <a:gd name="T47" fmla="*/ 31 h 374"/>
                <a:gd name="T48" fmla="*/ 684 w 719"/>
                <a:gd name="T49" fmla="*/ 29 h 374"/>
                <a:gd name="T50" fmla="*/ 683 w 719"/>
                <a:gd name="T51" fmla="*/ 2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9" h="374">
                  <a:moveTo>
                    <a:pt x="97" y="0"/>
                  </a:moveTo>
                  <a:cubicBezTo>
                    <a:pt x="683" y="0"/>
                    <a:pt x="683" y="0"/>
                    <a:pt x="683" y="0"/>
                  </a:cubicBezTo>
                  <a:cubicBezTo>
                    <a:pt x="685" y="0"/>
                    <a:pt x="687" y="0"/>
                    <a:pt x="689" y="0"/>
                  </a:cubicBezTo>
                  <a:cubicBezTo>
                    <a:pt x="697" y="2"/>
                    <a:pt x="704" y="6"/>
                    <a:pt x="710" y="11"/>
                  </a:cubicBezTo>
                  <a:cubicBezTo>
                    <a:pt x="715" y="17"/>
                    <a:pt x="719" y="25"/>
                    <a:pt x="719" y="34"/>
                  </a:cubicBezTo>
                  <a:cubicBezTo>
                    <a:pt x="719" y="36"/>
                    <a:pt x="719" y="38"/>
                    <a:pt x="718" y="40"/>
                  </a:cubicBezTo>
                  <a:cubicBezTo>
                    <a:pt x="658" y="362"/>
                    <a:pt x="658" y="362"/>
                    <a:pt x="658" y="362"/>
                  </a:cubicBezTo>
                  <a:cubicBezTo>
                    <a:pt x="656" y="374"/>
                    <a:pt x="656" y="374"/>
                    <a:pt x="656" y="374"/>
                  </a:cubicBezTo>
                  <a:cubicBezTo>
                    <a:pt x="644" y="374"/>
                    <a:pt x="644" y="374"/>
                    <a:pt x="644" y="374"/>
                  </a:cubicBezTo>
                  <a:cubicBezTo>
                    <a:pt x="17" y="374"/>
                    <a:pt x="17" y="374"/>
                    <a:pt x="17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3" y="357"/>
                    <a:pt x="3" y="357"/>
                    <a:pt x="3" y="357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26"/>
                    <a:pt x="68" y="17"/>
                    <a:pt x="74" y="11"/>
                  </a:cubicBezTo>
                  <a:cubicBezTo>
                    <a:pt x="80" y="4"/>
                    <a:pt x="88" y="0"/>
                    <a:pt x="97" y="0"/>
                  </a:cubicBezTo>
                  <a:close/>
                  <a:moveTo>
                    <a:pt x="683" y="28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5" y="30"/>
                  </a:cubicBezTo>
                  <a:cubicBezTo>
                    <a:pt x="93" y="32"/>
                    <a:pt x="91" y="36"/>
                    <a:pt x="91" y="40"/>
                  </a:cubicBezTo>
                  <a:cubicBezTo>
                    <a:pt x="34" y="345"/>
                    <a:pt x="34" y="345"/>
                    <a:pt x="34" y="345"/>
                  </a:cubicBezTo>
                  <a:cubicBezTo>
                    <a:pt x="633" y="345"/>
                    <a:pt x="633" y="345"/>
                    <a:pt x="633" y="345"/>
                  </a:cubicBezTo>
                  <a:cubicBezTo>
                    <a:pt x="690" y="35"/>
                    <a:pt x="690" y="35"/>
                    <a:pt x="690" y="35"/>
                  </a:cubicBezTo>
                  <a:cubicBezTo>
                    <a:pt x="690" y="35"/>
                    <a:pt x="690" y="34"/>
                    <a:pt x="690" y="34"/>
                  </a:cubicBezTo>
                  <a:cubicBezTo>
                    <a:pt x="690" y="33"/>
                    <a:pt x="690" y="32"/>
                    <a:pt x="689" y="31"/>
                  </a:cubicBezTo>
                  <a:cubicBezTo>
                    <a:pt x="688" y="30"/>
                    <a:pt x="686" y="29"/>
                    <a:pt x="684" y="29"/>
                  </a:cubicBezTo>
                  <a:cubicBezTo>
                    <a:pt x="684" y="28"/>
                    <a:pt x="684" y="28"/>
                    <a:pt x="68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4" name="稻壳儿春秋广告/盗版必究        原创来源：http://chn.docer.com/works?userid=199329941#!/work_time"/>
          <p:cNvGrpSpPr/>
          <p:nvPr/>
        </p:nvGrpSpPr>
        <p:grpSpPr>
          <a:xfrm>
            <a:off x="1846496" y="5332771"/>
            <a:ext cx="626414" cy="363016"/>
            <a:chOff x="1160463" y="5299076"/>
            <a:chExt cx="588963" cy="341313"/>
          </a:xfrm>
          <a:solidFill>
            <a:schemeClr val="tx1"/>
          </a:solidFill>
        </p:grpSpPr>
        <p:sp>
          <p:nvSpPr>
            <p:cNvPr id="587" name="稻壳儿春秋广告/盗版必究        原创来源：http://chn.docer.com/works?userid=199329941#!/work_time"/>
            <p:cNvSpPr/>
            <p:nvPr/>
          </p:nvSpPr>
          <p:spPr bwMode="auto">
            <a:xfrm>
              <a:off x="1160463" y="5299076"/>
              <a:ext cx="350838" cy="207963"/>
            </a:xfrm>
            <a:custGeom>
              <a:avLst/>
              <a:gdLst>
                <a:gd name="T0" fmla="*/ 15 w 429"/>
                <a:gd name="T1" fmla="*/ 0 h 254"/>
                <a:gd name="T2" fmla="*/ 429 w 429"/>
                <a:gd name="T3" fmla="*/ 0 h 254"/>
                <a:gd name="T4" fmla="*/ 378 w 429"/>
                <a:gd name="T5" fmla="*/ 29 h 254"/>
                <a:gd name="T6" fmla="*/ 29 w 429"/>
                <a:gd name="T7" fmla="*/ 29 h 254"/>
                <a:gd name="T8" fmla="*/ 29 w 429"/>
                <a:gd name="T9" fmla="*/ 159 h 254"/>
                <a:gd name="T10" fmla="*/ 289 w 429"/>
                <a:gd name="T11" fmla="*/ 223 h 254"/>
                <a:gd name="T12" fmla="*/ 293 w 429"/>
                <a:gd name="T13" fmla="*/ 254 h 254"/>
                <a:gd name="T14" fmla="*/ 11 w 429"/>
                <a:gd name="T15" fmla="*/ 184 h 254"/>
                <a:gd name="T16" fmla="*/ 0 w 429"/>
                <a:gd name="T17" fmla="*/ 181 h 254"/>
                <a:gd name="T18" fmla="*/ 0 w 429"/>
                <a:gd name="T19" fmla="*/ 170 h 254"/>
                <a:gd name="T20" fmla="*/ 0 w 429"/>
                <a:gd name="T21" fmla="*/ 15 h 254"/>
                <a:gd name="T22" fmla="*/ 0 w 429"/>
                <a:gd name="T23" fmla="*/ 0 h 254"/>
                <a:gd name="T24" fmla="*/ 15 w 429"/>
                <a:gd name="T2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9" h="254">
                  <a:moveTo>
                    <a:pt x="15" y="0"/>
                  </a:moveTo>
                  <a:cubicBezTo>
                    <a:pt x="429" y="0"/>
                    <a:pt x="429" y="0"/>
                    <a:pt x="429" y="0"/>
                  </a:cubicBezTo>
                  <a:cubicBezTo>
                    <a:pt x="411" y="7"/>
                    <a:pt x="394" y="17"/>
                    <a:pt x="378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89" y="223"/>
                    <a:pt x="289" y="223"/>
                    <a:pt x="289" y="223"/>
                  </a:cubicBezTo>
                  <a:cubicBezTo>
                    <a:pt x="289" y="234"/>
                    <a:pt x="291" y="244"/>
                    <a:pt x="293" y="254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665288" y="5564188"/>
              <a:ext cx="74613" cy="74613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3 h 91"/>
                <a:gd name="T4" fmla="*/ 91 w 91"/>
                <a:gd name="T5" fmla="*/ 45 h 91"/>
                <a:gd name="T6" fmla="*/ 78 w 91"/>
                <a:gd name="T7" fmla="*/ 77 h 91"/>
                <a:gd name="T8" fmla="*/ 46 w 91"/>
                <a:gd name="T9" fmla="*/ 91 h 91"/>
                <a:gd name="T10" fmla="*/ 13 w 91"/>
                <a:gd name="T11" fmla="*/ 77 h 91"/>
                <a:gd name="T12" fmla="*/ 0 w 91"/>
                <a:gd name="T13" fmla="*/ 45 h 91"/>
                <a:gd name="T14" fmla="*/ 1 w 91"/>
                <a:gd name="T15" fmla="*/ 39 h 91"/>
                <a:gd name="T16" fmla="*/ 2 w 91"/>
                <a:gd name="T17" fmla="*/ 33 h 91"/>
                <a:gd name="T18" fmla="*/ 7 w 91"/>
                <a:gd name="T19" fmla="*/ 26 h 91"/>
                <a:gd name="T20" fmla="*/ 18 w 91"/>
                <a:gd name="T21" fmla="*/ 16 h 91"/>
                <a:gd name="T22" fmla="*/ 29 w 91"/>
                <a:gd name="T23" fmla="*/ 5 h 91"/>
                <a:gd name="T24" fmla="*/ 36 w 91"/>
                <a:gd name="T25" fmla="*/ 1 h 91"/>
                <a:gd name="T26" fmla="*/ 41 w 91"/>
                <a:gd name="T27" fmla="*/ 0 h 91"/>
                <a:gd name="T28" fmla="*/ 46 w 91"/>
                <a:gd name="T29" fmla="*/ 0 h 91"/>
                <a:gd name="T30" fmla="*/ 57 w 91"/>
                <a:gd name="T31" fmla="*/ 33 h 91"/>
                <a:gd name="T32" fmla="*/ 46 w 91"/>
                <a:gd name="T33" fmla="*/ 29 h 91"/>
                <a:gd name="T34" fmla="*/ 38 w 91"/>
                <a:gd name="T35" fmla="*/ 37 h 91"/>
                <a:gd name="T36" fmla="*/ 29 w 91"/>
                <a:gd name="T37" fmla="*/ 45 h 91"/>
                <a:gd name="T38" fmla="*/ 29 w 91"/>
                <a:gd name="T39" fmla="*/ 45 h 91"/>
                <a:gd name="T40" fmla="*/ 34 w 91"/>
                <a:gd name="T41" fmla="*/ 57 h 91"/>
                <a:gd name="T42" fmla="*/ 46 w 91"/>
                <a:gd name="T43" fmla="*/ 62 h 91"/>
                <a:gd name="T44" fmla="*/ 57 w 91"/>
                <a:gd name="T45" fmla="*/ 57 h 91"/>
                <a:gd name="T46" fmla="*/ 62 w 91"/>
                <a:gd name="T47" fmla="*/ 45 h 91"/>
                <a:gd name="T48" fmla="*/ 57 w 91"/>
                <a:gd name="T49" fmla="*/ 3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69" y="5"/>
                    <a:pt x="78" y="13"/>
                  </a:cubicBezTo>
                  <a:cubicBezTo>
                    <a:pt x="86" y="21"/>
                    <a:pt x="91" y="33"/>
                    <a:pt x="91" y="45"/>
                  </a:cubicBezTo>
                  <a:cubicBezTo>
                    <a:pt x="91" y="58"/>
                    <a:pt x="86" y="69"/>
                    <a:pt x="78" y="77"/>
                  </a:cubicBezTo>
                  <a:cubicBezTo>
                    <a:pt x="69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7"/>
                  </a:cubicBezTo>
                  <a:cubicBezTo>
                    <a:pt x="5" y="69"/>
                    <a:pt x="0" y="58"/>
                    <a:pt x="0" y="45"/>
                  </a:cubicBezTo>
                  <a:cubicBezTo>
                    <a:pt x="0" y="43"/>
                    <a:pt x="0" y="41"/>
                    <a:pt x="1" y="39"/>
                  </a:cubicBezTo>
                  <a:cubicBezTo>
                    <a:pt x="1" y="37"/>
                    <a:pt x="1" y="35"/>
                    <a:pt x="2" y="3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" y="23"/>
                    <a:pt x="14" y="20"/>
                    <a:pt x="18" y="16"/>
                  </a:cubicBezTo>
                  <a:cubicBezTo>
                    <a:pt x="22" y="12"/>
                    <a:pt x="25" y="9"/>
                    <a:pt x="29" y="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0"/>
                    <a:pt x="40" y="0"/>
                    <a:pt x="41" y="0"/>
                  </a:cubicBezTo>
                  <a:cubicBezTo>
                    <a:pt x="43" y="0"/>
                    <a:pt x="44" y="0"/>
                    <a:pt x="46" y="0"/>
                  </a:cubicBezTo>
                  <a:close/>
                  <a:moveTo>
                    <a:pt x="57" y="33"/>
                  </a:moveTo>
                  <a:cubicBezTo>
                    <a:pt x="54" y="31"/>
                    <a:pt x="50" y="29"/>
                    <a:pt x="46" y="29"/>
                  </a:cubicBezTo>
                  <a:cubicBezTo>
                    <a:pt x="43" y="32"/>
                    <a:pt x="41" y="34"/>
                    <a:pt x="38" y="37"/>
                  </a:cubicBezTo>
                  <a:cubicBezTo>
                    <a:pt x="35" y="40"/>
                    <a:pt x="32" y="42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50"/>
                    <a:pt x="31" y="54"/>
                    <a:pt x="34" y="57"/>
                  </a:cubicBezTo>
                  <a:cubicBezTo>
                    <a:pt x="37" y="60"/>
                    <a:pt x="41" y="62"/>
                    <a:pt x="46" y="62"/>
                  </a:cubicBezTo>
                  <a:cubicBezTo>
                    <a:pt x="50" y="62"/>
                    <a:pt x="54" y="60"/>
                    <a:pt x="57" y="57"/>
                  </a:cubicBezTo>
                  <a:cubicBezTo>
                    <a:pt x="60" y="54"/>
                    <a:pt x="62" y="50"/>
                    <a:pt x="62" y="45"/>
                  </a:cubicBezTo>
                  <a:cubicBezTo>
                    <a:pt x="62" y="41"/>
                    <a:pt x="60" y="36"/>
                    <a:pt x="5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409701" y="5299076"/>
              <a:ext cx="339725" cy="341313"/>
            </a:xfrm>
            <a:custGeom>
              <a:avLst/>
              <a:gdLst>
                <a:gd name="T0" fmla="*/ 208 w 417"/>
                <a:gd name="T1" fmla="*/ 0 h 416"/>
                <a:gd name="T2" fmla="*/ 356 w 417"/>
                <a:gd name="T3" fmla="*/ 61 h 416"/>
                <a:gd name="T4" fmla="*/ 417 w 417"/>
                <a:gd name="T5" fmla="*/ 208 h 416"/>
                <a:gd name="T6" fmla="*/ 356 w 417"/>
                <a:gd name="T7" fmla="*/ 355 h 416"/>
                <a:gd name="T8" fmla="*/ 208 w 417"/>
                <a:gd name="T9" fmla="*/ 416 h 416"/>
                <a:gd name="T10" fmla="*/ 61 w 417"/>
                <a:gd name="T11" fmla="*/ 355 h 416"/>
                <a:gd name="T12" fmla="*/ 0 w 417"/>
                <a:gd name="T13" fmla="*/ 208 h 416"/>
                <a:gd name="T14" fmla="*/ 61 w 417"/>
                <a:gd name="T15" fmla="*/ 61 h 416"/>
                <a:gd name="T16" fmla="*/ 208 w 417"/>
                <a:gd name="T17" fmla="*/ 0 h 416"/>
                <a:gd name="T18" fmla="*/ 335 w 417"/>
                <a:gd name="T19" fmla="*/ 81 h 416"/>
                <a:gd name="T20" fmla="*/ 208 w 417"/>
                <a:gd name="T21" fmla="*/ 28 h 416"/>
                <a:gd name="T22" fmla="*/ 81 w 417"/>
                <a:gd name="T23" fmla="*/ 81 h 416"/>
                <a:gd name="T24" fmla="*/ 29 w 417"/>
                <a:gd name="T25" fmla="*/ 208 h 416"/>
                <a:gd name="T26" fmla="*/ 81 w 417"/>
                <a:gd name="T27" fmla="*/ 335 h 416"/>
                <a:gd name="T28" fmla="*/ 208 w 417"/>
                <a:gd name="T29" fmla="*/ 387 h 416"/>
                <a:gd name="T30" fmla="*/ 335 w 417"/>
                <a:gd name="T31" fmla="*/ 335 h 416"/>
                <a:gd name="T32" fmla="*/ 388 w 417"/>
                <a:gd name="T33" fmla="*/ 208 h 416"/>
                <a:gd name="T34" fmla="*/ 335 w 417"/>
                <a:gd name="T35" fmla="*/ 8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7" h="416">
                  <a:moveTo>
                    <a:pt x="208" y="0"/>
                  </a:moveTo>
                  <a:cubicBezTo>
                    <a:pt x="266" y="0"/>
                    <a:pt x="318" y="23"/>
                    <a:pt x="356" y="61"/>
                  </a:cubicBezTo>
                  <a:cubicBezTo>
                    <a:pt x="393" y="98"/>
                    <a:pt x="417" y="150"/>
                    <a:pt x="417" y="208"/>
                  </a:cubicBezTo>
                  <a:cubicBezTo>
                    <a:pt x="417" y="265"/>
                    <a:pt x="393" y="318"/>
                    <a:pt x="356" y="355"/>
                  </a:cubicBezTo>
                  <a:cubicBezTo>
                    <a:pt x="318" y="393"/>
                    <a:pt x="266" y="416"/>
                    <a:pt x="208" y="416"/>
                  </a:cubicBezTo>
                  <a:cubicBezTo>
                    <a:pt x="151" y="416"/>
                    <a:pt x="99" y="393"/>
                    <a:pt x="61" y="355"/>
                  </a:cubicBezTo>
                  <a:cubicBezTo>
                    <a:pt x="23" y="318"/>
                    <a:pt x="0" y="265"/>
                    <a:pt x="0" y="208"/>
                  </a:cubicBezTo>
                  <a:cubicBezTo>
                    <a:pt x="0" y="150"/>
                    <a:pt x="23" y="98"/>
                    <a:pt x="61" y="61"/>
                  </a:cubicBezTo>
                  <a:cubicBezTo>
                    <a:pt x="99" y="23"/>
                    <a:pt x="151" y="0"/>
                    <a:pt x="208" y="0"/>
                  </a:cubicBezTo>
                  <a:close/>
                  <a:moveTo>
                    <a:pt x="335" y="81"/>
                  </a:moveTo>
                  <a:cubicBezTo>
                    <a:pt x="303" y="49"/>
                    <a:pt x="258" y="28"/>
                    <a:pt x="208" y="28"/>
                  </a:cubicBezTo>
                  <a:cubicBezTo>
                    <a:pt x="159" y="28"/>
                    <a:pt x="114" y="49"/>
                    <a:pt x="81" y="81"/>
                  </a:cubicBezTo>
                  <a:cubicBezTo>
                    <a:pt x="49" y="114"/>
                    <a:pt x="29" y="158"/>
                    <a:pt x="29" y="208"/>
                  </a:cubicBezTo>
                  <a:cubicBezTo>
                    <a:pt x="29" y="258"/>
                    <a:pt x="49" y="302"/>
                    <a:pt x="81" y="335"/>
                  </a:cubicBezTo>
                  <a:cubicBezTo>
                    <a:pt x="114" y="367"/>
                    <a:pt x="159" y="387"/>
                    <a:pt x="208" y="387"/>
                  </a:cubicBezTo>
                  <a:cubicBezTo>
                    <a:pt x="258" y="387"/>
                    <a:pt x="303" y="367"/>
                    <a:pt x="335" y="335"/>
                  </a:cubicBezTo>
                  <a:cubicBezTo>
                    <a:pt x="368" y="302"/>
                    <a:pt x="388" y="258"/>
                    <a:pt x="388" y="208"/>
                  </a:cubicBezTo>
                  <a:cubicBezTo>
                    <a:pt x="388" y="158"/>
                    <a:pt x="368" y="114"/>
                    <a:pt x="33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5" name="稻壳儿春秋广告/盗版必究        原创来源：http://chn.docer.com/works?userid=199329941#!/work_time"/>
          <p:cNvGrpSpPr/>
          <p:nvPr/>
        </p:nvGrpSpPr>
        <p:grpSpPr>
          <a:xfrm>
            <a:off x="2895021" y="5201072"/>
            <a:ext cx="449126" cy="626414"/>
            <a:chOff x="2146301" y="5175251"/>
            <a:chExt cx="422275" cy="588963"/>
          </a:xfrm>
          <a:solidFill>
            <a:schemeClr val="tx1"/>
          </a:solidFill>
        </p:grpSpPr>
        <p:sp>
          <p:nvSpPr>
            <p:cNvPr id="58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146301" y="5175251"/>
              <a:ext cx="422275" cy="588963"/>
            </a:xfrm>
            <a:custGeom>
              <a:avLst/>
              <a:gdLst>
                <a:gd name="T0" fmla="*/ 29 w 518"/>
                <a:gd name="T1" fmla="*/ 0 h 720"/>
                <a:gd name="T2" fmla="*/ 489 w 518"/>
                <a:gd name="T3" fmla="*/ 0 h 720"/>
                <a:gd name="T4" fmla="*/ 510 w 518"/>
                <a:gd name="T5" fmla="*/ 9 h 720"/>
                <a:gd name="T6" fmla="*/ 518 w 518"/>
                <a:gd name="T7" fmla="*/ 29 h 720"/>
                <a:gd name="T8" fmla="*/ 518 w 518"/>
                <a:gd name="T9" fmla="*/ 691 h 720"/>
                <a:gd name="T10" fmla="*/ 510 w 518"/>
                <a:gd name="T11" fmla="*/ 711 h 720"/>
                <a:gd name="T12" fmla="*/ 489 w 518"/>
                <a:gd name="T13" fmla="*/ 720 h 720"/>
                <a:gd name="T14" fmla="*/ 29 w 518"/>
                <a:gd name="T15" fmla="*/ 720 h 720"/>
                <a:gd name="T16" fmla="*/ 9 w 518"/>
                <a:gd name="T17" fmla="*/ 711 h 720"/>
                <a:gd name="T18" fmla="*/ 0 w 518"/>
                <a:gd name="T19" fmla="*/ 691 h 720"/>
                <a:gd name="T20" fmla="*/ 0 w 518"/>
                <a:gd name="T21" fmla="*/ 29 h 720"/>
                <a:gd name="T22" fmla="*/ 9 w 518"/>
                <a:gd name="T23" fmla="*/ 9 h 720"/>
                <a:gd name="T24" fmla="*/ 29 w 518"/>
                <a:gd name="T25" fmla="*/ 0 h 720"/>
                <a:gd name="T26" fmla="*/ 489 w 518"/>
                <a:gd name="T27" fmla="*/ 29 h 720"/>
                <a:gd name="T28" fmla="*/ 489 w 518"/>
                <a:gd name="T29" fmla="*/ 29 h 720"/>
                <a:gd name="T30" fmla="*/ 489 w 518"/>
                <a:gd name="T31" fmla="*/ 29 h 720"/>
                <a:gd name="T32" fmla="*/ 489 w 518"/>
                <a:gd name="T33" fmla="*/ 29 h 720"/>
                <a:gd name="T34" fmla="*/ 29 w 518"/>
                <a:gd name="T35" fmla="*/ 29 h 720"/>
                <a:gd name="T36" fmla="*/ 29 w 518"/>
                <a:gd name="T37" fmla="*/ 29 h 720"/>
                <a:gd name="T38" fmla="*/ 29 w 518"/>
                <a:gd name="T39" fmla="*/ 29 h 720"/>
                <a:gd name="T40" fmla="*/ 29 w 518"/>
                <a:gd name="T41" fmla="*/ 29 h 720"/>
                <a:gd name="T42" fmla="*/ 29 w 518"/>
                <a:gd name="T43" fmla="*/ 29 h 720"/>
                <a:gd name="T44" fmla="*/ 29 w 518"/>
                <a:gd name="T45" fmla="*/ 691 h 720"/>
                <a:gd name="T46" fmla="*/ 29 w 518"/>
                <a:gd name="T47" fmla="*/ 691 h 720"/>
                <a:gd name="T48" fmla="*/ 29 w 518"/>
                <a:gd name="T49" fmla="*/ 691 h 720"/>
                <a:gd name="T50" fmla="*/ 29 w 518"/>
                <a:gd name="T51" fmla="*/ 691 h 720"/>
                <a:gd name="T52" fmla="*/ 29 w 518"/>
                <a:gd name="T53" fmla="*/ 691 h 720"/>
                <a:gd name="T54" fmla="*/ 489 w 518"/>
                <a:gd name="T55" fmla="*/ 691 h 720"/>
                <a:gd name="T56" fmla="*/ 489 w 518"/>
                <a:gd name="T57" fmla="*/ 691 h 720"/>
                <a:gd name="T58" fmla="*/ 489 w 518"/>
                <a:gd name="T59" fmla="*/ 691 h 720"/>
                <a:gd name="T60" fmla="*/ 489 w 518"/>
                <a:gd name="T61" fmla="*/ 691 h 720"/>
                <a:gd name="T62" fmla="*/ 489 w 518"/>
                <a:gd name="T63" fmla="*/ 691 h 720"/>
                <a:gd name="T64" fmla="*/ 489 w 518"/>
                <a:gd name="T65" fmla="*/ 29 h 720"/>
                <a:gd name="T66" fmla="*/ 489 w 518"/>
                <a:gd name="T67" fmla="*/ 29 h 720"/>
                <a:gd name="T68" fmla="*/ 489 w 518"/>
                <a:gd name="T69" fmla="*/ 29 h 720"/>
                <a:gd name="T70" fmla="*/ 489 w 518"/>
                <a:gd name="T71" fmla="*/ 29 h 720"/>
                <a:gd name="T72" fmla="*/ 489 w 518"/>
                <a:gd name="T73" fmla="*/ 29 h 720"/>
                <a:gd name="T74" fmla="*/ 489 w 518"/>
                <a:gd name="T75" fmla="*/ 29 h 720"/>
                <a:gd name="T76" fmla="*/ 489 w 518"/>
                <a:gd name="T77" fmla="*/ 29 h 720"/>
                <a:gd name="T78" fmla="*/ 489 w 518"/>
                <a:gd name="T79" fmla="*/ 29 h 720"/>
                <a:gd name="T80" fmla="*/ 489 w 518"/>
                <a:gd name="T81" fmla="*/ 29 h 720"/>
                <a:gd name="T82" fmla="*/ 29 w 518"/>
                <a:gd name="T83" fmla="*/ 29 h 720"/>
                <a:gd name="T84" fmla="*/ 29 w 518"/>
                <a:gd name="T85" fmla="*/ 29 h 720"/>
                <a:gd name="T86" fmla="*/ 29 w 518"/>
                <a:gd name="T87" fmla="*/ 29 h 720"/>
                <a:gd name="T88" fmla="*/ 29 w 518"/>
                <a:gd name="T89" fmla="*/ 29 h 720"/>
                <a:gd name="T90" fmla="*/ 29 w 518"/>
                <a:gd name="T91" fmla="*/ 29 h 720"/>
                <a:gd name="T92" fmla="*/ 29 w 518"/>
                <a:gd name="T93" fmla="*/ 29 h 720"/>
                <a:gd name="T94" fmla="*/ 29 w 518"/>
                <a:gd name="T95" fmla="*/ 29 h 720"/>
                <a:gd name="T96" fmla="*/ 489 w 518"/>
                <a:gd name="T97" fmla="*/ 691 h 720"/>
                <a:gd name="T98" fmla="*/ 489 w 518"/>
                <a:gd name="T99" fmla="*/ 691 h 720"/>
                <a:gd name="T100" fmla="*/ 489 w 518"/>
                <a:gd name="T101" fmla="*/ 691 h 720"/>
                <a:gd name="T102" fmla="*/ 489 w 518"/>
                <a:gd name="T103" fmla="*/ 691 h 720"/>
                <a:gd name="T104" fmla="*/ 489 w 518"/>
                <a:gd name="T105" fmla="*/ 691 h 720"/>
                <a:gd name="T106" fmla="*/ 489 w 518"/>
                <a:gd name="T107" fmla="*/ 691 h 720"/>
                <a:gd name="T108" fmla="*/ 489 w 518"/>
                <a:gd name="T109" fmla="*/ 691 h 720"/>
                <a:gd name="T110" fmla="*/ 29 w 518"/>
                <a:gd name="T111" fmla="*/ 691 h 720"/>
                <a:gd name="T112" fmla="*/ 29 w 518"/>
                <a:gd name="T113" fmla="*/ 691 h 720"/>
                <a:gd name="T114" fmla="*/ 29 w 518"/>
                <a:gd name="T115" fmla="*/ 691 h 720"/>
                <a:gd name="T116" fmla="*/ 29 w 518"/>
                <a:gd name="T117" fmla="*/ 691 h 720"/>
                <a:gd name="T118" fmla="*/ 29 w 518"/>
                <a:gd name="T119" fmla="*/ 691 h 720"/>
                <a:gd name="T120" fmla="*/ 29 w 518"/>
                <a:gd name="T121" fmla="*/ 69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8" h="720">
                  <a:moveTo>
                    <a:pt x="29" y="0"/>
                  </a:moveTo>
                  <a:cubicBezTo>
                    <a:pt x="489" y="0"/>
                    <a:pt x="489" y="0"/>
                    <a:pt x="489" y="0"/>
                  </a:cubicBezTo>
                  <a:cubicBezTo>
                    <a:pt x="497" y="0"/>
                    <a:pt x="504" y="4"/>
                    <a:pt x="510" y="9"/>
                  </a:cubicBezTo>
                  <a:cubicBezTo>
                    <a:pt x="515" y="14"/>
                    <a:pt x="518" y="21"/>
                    <a:pt x="518" y="29"/>
                  </a:cubicBezTo>
                  <a:cubicBezTo>
                    <a:pt x="518" y="691"/>
                    <a:pt x="518" y="691"/>
                    <a:pt x="518" y="691"/>
                  </a:cubicBezTo>
                  <a:cubicBezTo>
                    <a:pt x="518" y="699"/>
                    <a:pt x="515" y="706"/>
                    <a:pt x="510" y="711"/>
                  </a:cubicBezTo>
                  <a:cubicBezTo>
                    <a:pt x="504" y="716"/>
                    <a:pt x="497" y="720"/>
                    <a:pt x="489" y="720"/>
                  </a:cubicBezTo>
                  <a:cubicBezTo>
                    <a:pt x="29" y="720"/>
                    <a:pt x="29" y="720"/>
                    <a:pt x="29" y="720"/>
                  </a:cubicBezTo>
                  <a:cubicBezTo>
                    <a:pt x="21" y="720"/>
                    <a:pt x="14" y="716"/>
                    <a:pt x="9" y="711"/>
                  </a:cubicBezTo>
                  <a:cubicBezTo>
                    <a:pt x="3" y="706"/>
                    <a:pt x="0" y="699"/>
                    <a:pt x="0" y="69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1"/>
                    <a:pt x="3" y="14"/>
                    <a:pt x="9" y="9"/>
                  </a:cubicBezTo>
                  <a:cubicBezTo>
                    <a:pt x="14" y="4"/>
                    <a:pt x="21" y="0"/>
                    <a:pt x="29" y="0"/>
                  </a:cubicBezTo>
                  <a:close/>
                  <a:moveTo>
                    <a:pt x="489" y="29"/>
                  </a:moveTo>
                  <a:cubicBezTo>
                    <a:pt x="489" y="29"/>
                    <a:pt x="489" y="29"/>
                    <a:pt x="489" y="29"/>
                  </a:cubicBezTo>
                  <a:cubicBezTo>
                    <a:pt x="489" y="29"/>
                    <a:pt x="489" y="29"/>
                    <a:pt x="489" y="29"/>
                  </a:cubicBezTo>
                  <a:cubicBezTo>
                    <a:pt x="489" y="29"/>
                    <a:pt x="489" y="29"/>
                    <a:pt x="48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691"/>
                    <a:pt x="29" y="691"/>
                    <a:pt x="29" y="691"/>
                  </a:cubicBezTo>
                  <a:cubicBezTo>
                    <a:pt x="29" y="691"/>
                    <a:pt x="29" y="691"/>
                    <a:pt x="29" y="691"/>
                  </a:cubicBezTo>
                  <a:cubicBezTo>
                    <a:pt x="29" y="691"/>
                    <a:pt x="29" y="691"/>
                    <a:pt x="29" y="691"/>
                  </a:cubicBezTo>
                  <a:cubicBezTo>
                    <a:pt x="29" y="691"/>
                    <a:pt x="29" y="691"/>
                    <a:pt x="29" y="691"/>
                  </a:cubicBezTo>
                  <a:cubicBezTo>
                    <a:pt x="29" y="691"/>
                    <a:pt x="29" y="691"/>
                    <a:pt x="2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29"/>
                    <a:pt x="489" y="29"/>
                    <a:pt x="489" y="29"/>
                  </a:cubicBezTo>
                  <a:cubicBezTo>
                    <a:pt x="489" y="29"/>
                    <a:pt x="489" y="29"/>
                    <a:pt x="489" y="29"/>
                  </a:cubicBezTo>
                  <a:close/>
                  <a:moveTo>
                    <a:pt x="489" y="29"/>
                  </a:moveTo>
                  <a:cubicBezTo>
                    <a:pt x="489" y="29"/>
                    <a:pt x="489" y="29"/>
                    <a:pt x="489" y="29"/>
                  </a:cubicBezTo>
                  <a:cubicBezTo>
                    <a:pt x="489" y="29"/>
                    <a:pt x="489" y="29"/>
                    <a:pt x="489" y="29"/>
                  </a:cubicBezTo>
                  <a:cubicBezTo>
                    <a:pt x="489" y="29"/>
                    <a:pt x="489" y="29"/>
                    <a:pt x="489" y="29"/>
                  </a:cubicBezTo>
                  <a:cubicBezTo>
                    <a:pt x="489" y="29"/>
                    <a:pt x="489" y="29"/>
                    <a:pt x="489" y="29"/>
                  </a:cubicBezTo>
                  <a:cubicBezTo>
                    <a:pt x="489" y="29"/>
                    <a:pt x="489" y="29"/>
                    <a:pt x="489" y="29"/>
                  </a:cubicBezTo>
                  <a:cubicBezTo>
                    <a:pt x="489" y="29"/>
                    <a:pt x="489" y="29"/>
                    <a:pt x="489" y="29"/>
                  </a:cubicBezTo>
                  <a:close/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lose/>
                  <a:moveTo>
                    <a:pt x="489" y="691"/>
                  </a:move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lose/>
                  <a:moveTo>
                    <a:pt x="29" y="691"/>
                  </a:moveTo>
                  <a:cubicBezTo>
                    <a:pt x="29" y="691"/>
                    <a:pt x="29" y="691"/>
                    <a:pt x="29" y="691"/>
                  </a:cubicBezTo>
                  <a:cubicBezTo>
                    <a:pt x="29" y="691"/>
                    <a:pt x="29" y="691"/>
                    <a:pt x="29" y="691"/>
                  </a:cubicBezTo>
                  <a:cubicBezTo>
                    <a:pt x="29" y="691"/>
                    <a:pt x="29" y="691"/>
                    <a:pt x="29" y="691"/>
                  </a:cubicBezTo>
                  <a:cubicBezTo>
                    <a:pt x="29" y="691"/>
                    <a:pt x="29" y="691"/>
                    <a:pt x="29" y="691"/>
                  </a:cubicBezTo>
                  <a:cubicBezTo>
                    <a:pt x="29" y="691"/>
                    <a:pt x="29" y="691"/>
                    <a:pt x="29" y="6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205038" y="5211763"/>
              <a:ext cx="23813" cy="514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287588" y="5268913"/>
              <a:ext cx="198438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287588" y="5327651"/>
              <a:ext cx="1174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6" name="稻壳儿春秋广告/盗版必究        原创来源：http://chn.docer.com/works?userid=199329941#!/work_time"/>
          <p:cNvGrpSpPr/>
          <p:nvPr/>
        </p:nvGrpSpPr>
        <p:grpSpPr>
          <a:xfrm>
            <a:off x="3766259" y="5201072"/>
            <a:ext cx="624725" cy="626414"/>
            <a:chOff x="2965451" y="5175251"/>
            <a:chExt cx="587375" cy="588963"/>
          </a:xfrm>
          <a:solidFill>
            <a:schemeClr val="tx1"/>
          </a:solidFill>
        </p:grpSpPr>
        <p:sp>
          <p:nvSpPr>
            <p:cNvPr id="57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965451" y="5175251"/>
              <a:ext cx="587375" cy="588963"/>
            </a:xfrm>
            <a:custGeom>
              <a:avLst/>
              <a:gdLst>
                <a:gd name="T0" fmla="*/ 13 w 720"/>
                <a:gd name="T1" fmla="*/ 579 h 720"/>
                <a:gd name="T2" fmla="*/ 580 w 720"/>
                <a:gd name="T3" fmla="*/ 13 h 720"/>
                <a:gd name="T4" fmla="*/ 611 w 720"/>
                <a:gd name="T5" fmla="*/ 0 h 720"/>
                <a:gd name="T6" fmla="*/ 642 w 720"/>
                <a:gd name="T7" fmla="*/ 13 h 720"/>
                <a:gd name="T8" fmla="*/ 707 w 720"/>
                <a:gd name="T9" fmla="*/ 78 h 720"/>
                <a:gd name="T10" fmla="*/ 720 w 720"/>
                <a:gd name="T11" fmla="*/ 109 h 720"/>
                <a:gd name="T12" fmla="*/ 707 w 720"/>
                <a:gd name="T13" fmla="*/ 141 h 720"/>
                <a:gd name="T14" fmla="*/ 141 w 720"/>
                <a:gd name="T15" fmla="*/ 707 h 720"/>
                <a:gd name="T16" fmla="*/ 109 w 720"/>
                <a:gd name="T17" fmla="*/ 720 h 720"/>
                <a:gd name="T18" fmla="*/ 78 w 720"/>
                <a:gd name="T19" fmla="*/ 707 h 720"/>
                <a:gd name="T20" fmla="*/ 13 w 720"/>
                <a:gd name="T21" fmla="*/ 642 h 720"/>
                <a:gd name="T22" fmla="*/ 0 w 720"/>
                <a:gd name="T23" fmla="*/ 611 h 720"/>
                <a:gd name="T24" fmla="*/ 13 w 720"/>
                <a:gd name="T25" fmla="*/ 579 h 720"/>
                <a:gd name="T26" fmla="*/ 603 w 720"/>
                <a:gd name="T27" fmla="*/ 36 h 720"/>
                <a:gd name="T28" fmla="*/ 37 w 720"/>
                <a:gd name="T29" fmla="*/ 603 h 720"/>
                <a:gd name="T30" fmla="*/ 33 w 720"/>
                <a:gd name="T31" fmla="*/ 611 h 720"/>
                <a:gd name="T32" fmla="*/ 37 w 720"/>
                <a:gd name="T33" fmla="*/ 619 h 720"/>
                <a:gd name="T34" fmla="*/ 101 w 720"/>
                <a:gd name="T35" fmla="*/ 684 h 720"/>
                <a:gd name="T36" fmla="*/ 109 w 720"/>
                <a:gd name="T37" fmla="*/ 687 h 720"/>
                <a:gd name="T38" fmla="*/ 118 w 720"/>
                <a:gd name="T39" fmla="*/ 684 h 720"/>
                <a:gd name="T40" fmla="*/ 684 w 720"/>
                <a:gd name="T41" fmla="*/ 117 h 720"/>
                <a:gd name="T42" fmla="*/ 687 w 720"/>
                <a:gd name="T43" fmla="*/ 109 h 720"/>
                <a:gd name="T44" fmla="*/ 684 w 720"/>
                <a:gd name="T45" fmla="*/ 101 h 720"/>
                <a:gd name="T46" fmla="*/ 619 w 720"/>
                <a:gd name="T47" fmla="*/ 36 h 720"/>
                <a:gd name="T48" fmla="*/ 611 w 720"/>
                <a:gd name="T49" fmla="*/ 33 h 720"/>
                <a:gd name="T50" fmla="*/ 603 w 720"/>
                <a:gd name="T51" fmla="*/ 36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0" h="720">
                  <a:moveTo>
                    <a:pt x="13" y="579"/>
                  </a:moveTo>
                  <a:cubicBezTo>
                    <a:pt x="580" y="13"/>
                    <a:pt x="580" y="13"/>
                    <a:pt x="580" y="13"/>
                  </a:cubicBezTo>
                  <a:cubicBezTo>
                    <a:pt x="588" y="5"/>
                    <a:pt x="600" y="0"/>
                    <a:pt x="611" y="0"/>
                  </a:cubicBezTo>
                  <a:cubicBezTo>
                    <a:pt x="622" y="0"/>
                    <a:pt x="634" y="5"/>
                    <a:pt x="642" y="13"/>
                  </a:cubicBezTo>
                  <a:cubicBezTo>
                    <a:pt x="707" y="78"/>
                    <a:pt x="707" y="78"/>
                    <a:pt x="707" y="78"/>
                  </a:cubicBezTo>
                  <a:cubicBezTo>
                    <a:pt x="715" y="87"/>
                    <a:pt x="720" y="98"/>
                    <a:pt x="720" y="109"/>
                  </a:cubicBezTo>
                  <a:cubicBezTo>
                    <a:pt x="720" y="121"/>
                    <a:pt x="715" y="132"/>
                    <a:pt x="707" y="141"/>
                  </a:cubicBezTo>
                  <a:cubicBezTo>
                    <a:pt x="141" y="707"/>
                    <a:pt x="141" y="707"/>
                    <a:pt x="141" y="707"/>
                  </a:cubicBezTo>
                  <a:cubicBezTo>
                    <a:pt x="132" y="715"/>
                    <a:pt x="121" y="720"/>
                    <a:pt x="109" y="720"/>
                  </a:cubicBezTo>
                  <a:cubicBezTo>
                    <a:pt x="98" y="720"/>
                    <a:pt x="87" y="715"/>
                    <a:pt x="78" y="707"/>
                  </a:cubicBezTo>
                  <a:cubicBezTo>
                    <a:pt x="13" y="642"/>
                    <a:pt x="13" y="642"/>
                    <a:pt x="13" y="642"/>
                  </a:cubicBezTo>
                  <a:cubicBezTo>
                    <a:pt x="5" y="633"/>
                    <a:pt x="0" y="622"/>
                    <a:pt x="0" y="611"/>
                  </a:cubicBezTo>
                  <a:cubicBezTo>
                    <a:pt x="0" y="599"/>
                    <a:pt x="5" y="588"/>
                    <a:pt x="13" y="579"/>
                  </a:cubicBezTo>
                  <a:close/>
                  <a:moveTo>
                    <a:pt x="603" y="36"/>
                  </a:moveTo>
                  <a:cubicBezTo>
                    <a:pt x="37" y="603"/>
                    <a:pt x="37" y="603"/>
                    <a:pt x="37" y="603"/>
                  </a:cubicBezTo>
                  <a:cubicBezTo>
                    <a:pt x="34" y="605"/>
                    <a:pt x="33" y="608"/>
                    <a:pt x="33" y="611"/>
                  </a:cubicBezTo>
                  <a:cubicBezTo>
                    <a:pt x="33" y="614"/>
                    <a:pt x="34" y="617"/>
                    <a:pt x="37" y="619"/>
                  </a:cubicBezTo>
                  <a:cubicBezTo>
                    <a:pt x="101" y="684"/>
                    <a:pt x="101" y="684"/>
                    <a:pt x="101" y="684"/>
                  </a:cubicBezTo>
                  <a:cubicBezTo>
                    <a:pt x="103" y="686"/>
                    <a:pt x="106" y="687"/>
                    <a:pt x="109" y="687"/>
                  </a:cubicBezTo>
                  <a:cubicBezTo>
                    <a:pt x="112" y="687"/>
                    <a:pt x="115" y="686"/>
                    <a:pt x="118" y="684"/>
                  </a:cubicBezTo>
                  <a:cubicBezTo>
                    <a:pt x="684" y="117"/>
                    <a:pt x="684" y="117"/>
                    <a:pt x="684" y="117"/>
                  </a:cubicBezTo>
                  <a:cubicBezTo>
                    <a:pt x="686" y="115"/>
                    <a:pt x="687" y="112"/>
                    <a:pt x="687" y="109"/>
                  </a:cubicBezTo>
                  <a:cubicBezTo>
                    <a:pt x="687" y="106"/>
                    <a:pt x="686" y="103"/>
                    <a:pt x="684" y="101"/>
                  </a:cubicBezTo>
                  <a:cubicBezTo>
                    <a:pt x="619" y="36"/>
                    <a:pt x="619" y="36"/>
                    <a:pt x="619" y="36"/>
                  </a:cubicBezTo>
                  <a:cubicBezTo>
                    <a:pt x="617" y="34"/>
                    <a:pt x="614" y="33"/>
                    <a:pt x="611" y="33"/>
                  </a:cubicBezTo>
                  <a:cubicBezTo>
                    <a:pt x="608" y="33"/>
                    <a:pt x="605" y="34"/>
                    <a:pt x="60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稻壳儿春秋广告/盗版必究        原创来源：http://chn.docer.com/works?userid=199329941#!/work_time"/>
            <p:cNvSpPr/>
            <p:nvPr/>
          </p:nvSpPr>
          <p:spPr bwMode="auto">
            <a:xfrm>
              <a:off x="3087688" y="5529263"/>
              <a:ext cx="112713" cy="112713"/>
            </a:xfrm>
            <a:custGeom>
              <a:avLst/>
              <a:gdLst>
                <a:gd name="T0" fmla="*/ 12 w 71"/>
                <a:gd name="T1" fmla="*/ 0 h 71"/>
                <a:gd name="T2" fmla="*/ 71 w 71"/>
                <a:gd name="T3" fmla="*/ 59 h 71"/>
                <a:gd name="T4" fmla="*/ 60 w 71"/>
                <a:gd name="T5" fmla="*/ 71 h 71"/>
                <a:gd name="T6" fmla="*/ 0 w 71"/>
                <a:gd name="T7" fmla="*/ 12 h 71"/>
                <a:gd name="T8" fmla="*/ 12 w 71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12" y="0"/>
                  </a:moveTo>
                  <a:lnTo>
                    <a:pt x="71" y="59"/>
                  </a:lnTo>
                  <a:lnTo>
                    <a:pt x="60" y="71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稻壳儿春秋广告/盗版必究        原创来源：http://chn.docer.com/works?userid=199329941#!/work_time"/>
            <p:cNvSpPr/>
            <p:nvPr/>
          </p:nvSpPr>
          <p:spPr bwMode="auto">
            <a:xfrm>
              <a:off x="3317876" y="5297488"/>
              <a:ext cx="114300" cy="114300"/>
            </a:xfrm>
            <a:custGeom>
              <a:avLst/>
              <a:gdLst>
                <a:gd name="T0" fmla="*/ 12 w 72"/>
                <a:gd name="T1" fmla="*/ 0 h 72"/>
                <a:gd name="T2" fmla="*/ 72 w 72"/>
                <a:gd name="T3" fmla="*/ 60 h 72"/>
                <a:gd name="T4" fmla="*/ 60 w 72"/>
                <a:gd name="T5" fmla="*/ 72 h 72"/>
                <a:gd name="T6" fmla="*/ 0 w 72"/>
                <a:gd name="T7" fmla="*/ 12 h 72"/>
                <a:gd name="T8" fmla="*/ 12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12" y="0"/>
                  </a:moveTo>
                  <a:lnTo>
                    <a:pt x="72" y="60"/>
                  </a:lnTo>
                  <a:lnTo>
                    <a:pt x="60" y="72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稻壳儿春秋广告/盗版必究        原创来源：http://chn.docer.com/works?userid=199329941#!/work_time"/>
            <p:cNvSpPr/>
            <p:nvPr/>
          </p:nvSpPr>
          <p:spPr bwMode="auto">
            <a:xfrm>
              <a:off x="3227388" y="5437188"/>
              <a:ext cx="300038" cy="301625"/>
            </a:xfrm>
            <a:custGeom>
              <a:avLst/>
              <a:gdLst>
                <a:gd name="T0" fmla="*/ 12 w 189"/>
                <a:gd name="T1" fmla="*/ 106 h 190"/>
                <a:gd name="T2" fmla="*/ 60 w 189"/>
                <a:gd name="T3" fmla="*/ 155 h 190"/>
                <a:gd name="T4" fmla="*/ 72 w 189"/>
                <a:gd name="T5" fmla="*/ 80 h 190"/>
                <a:gd name="T6" fmla="*/ 73 w 189"/>
                <a:gd name="T7" fmla="*/ 74 h 190"/>
                <a:gd name="T8" fmla="*/ 79 w 189"/>
                <a:gd name="T9" fmla="*/ 73 h 190"/>
                <a:gd name="T10" fmla="*/ 154 w 189"/>
                <a:gd name="T11" fmla="*/ 61 h 190"/>
                <a:gd name="T12" fmla="*/ 105 w 189"/>
                <a:gd name="T13" fmla="*/ 12 h 190"/>
                <a:gd name="T14" fmla="*/ 117 w 189"/>
                <a:gd name="T15" fmla="*/ 0 h 190"/>
                <a:gd name="T16" fmla="*/ 178 w 189"/>
                <a:gd name="T17" fmla="*/ 61 h 190"/>
                <a:gd name="T18" fmla="*/ 189 w 189"/>
                <a:gd name="T19" fmla="*/ 72 h 190"/>
                <a:gd name="T20" fmla="*/ 173 w 189"/>
                <a:gd name="T21" fmla="*/ 75 h 190"/>
                <a:gd name="T22" fmla="*/ 88 w 189"/>
                <a:gd name="T23" fmla="*/ 88 h 190"/>
                <a:gd name="T24" fmla="*/ 75 w 189"/>
                <a:gd name="T25" fmla="*/ 174 h 190"/>
                <a:gd name="T26" fmla="*/ 72 w 189"/>
                <a:gd name="T27" fmla="*/ 190 h 190"/>
                <a:gd name="T28" fmla="*/ 60 w 189"/>
                <a:gd name="T29" fmla="*/ 178 h 190"/>
                <a:gd name="T30" fmla="*/ 0 w 189"/>
                <a:gd name="T31" fmla="*/ 118 h 190"/>
                <a:gd name="T32" fmla="*/ 12 w 189"/>
                <a:gd name="T33" fmla="*/ 10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190">
                  <a:moveTo>
                    <a:pt x="12" y="106"/>
                  </a:moveTo>
                  <a:lnTo>
                    <a:pt x="60" y="155"/>
                  </a:lnTo>
                  <a:lnTo>
                    <a:pt x="72" y="80"/>
                  </a:lnTo>
                  <a:lnTo>
                    <a:pt x="73" y="74"/>
                  </a:lnTo>
                  <a:lnTo>
                    <a:pt x="79" y="73"/>
                  </a:lnTo>
                  <a:lnTo>
                    <a:pt x="154" y="61"/>
                  </a:lnTo>
                  <a:lnTo>
                    <a:pt x="105" y="12"/>
                  </a:lnTo>
                  <a:lnTo>
                    <a:pt x="117" y="0"/>
                  </a:lnTo>
                  <a:lnTo>
                    <a:pt x="178" y="61"/>
                  </a:lnTo>
                  <a:lnTo>
                    <a:pt x="189" y="72"/>
                  </a:lnTo>
                  <a:lnTo>
                    <a:pt x="173" y="75"/>
                  </a:lnTo>
                  <a:lnTo>
                    <a:pt x="88" y="88"/>
                  </a:lnTo>
                  <a:lnTo>
                    <a:pt x="75" y="174"/>
                  </a:lnTo>
                  <a:lnTo>
                    <a:pt x="72" y="190"/>
                  </a:lnTo>
                  <a:lnTo>
                    <a:pt x="60" y="178"/>
                  </a:lnTo>
                  <a:lnTo>
                    <a:pt x="0" y="118"/>
                  </a:lnTo>
                  <a:lnTo>
                    <a:pt x="1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7" name="稻壳儿春秋广告/盗版必究        原创来源：http://chn.docer.com/works?userid=199329941#!/work_time"/>
          <p:cNvGrpSpPr/>
          <p:nvPr/>
        </p:nvGrpSpPr>
        <p:grpSpPr>
          <a:xfrm>
            <a:off x="4753998" y="5201072"/>
            <a:ext cx="567318" cy="626414"/>
            <a:chOff x="3894138" y="5175251"/>
            <a:chExt cx="533400" cy="588963"/>
          </a:xfrm>
          <a:solidFill>
            <a:schemeClr val="tx1"/>
          </a:solidFill>
        </p:grpSpPr>
        <p:sp>
          <p:nvSpPr>
            <p:cNvPr id="57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894138" y="5229226"/>
              <a:ext cx="533400" cy="534988"/>
            </a:xfrm>
            <a:custGeom>
              <a:avLst/>
              <a:gdLst>
                <a:gd name="T0" fmla="*/ 327 w 654"/>
                <a:gd name="T1" fmla="*/ 0 h 655"/>
                <a:gd name="T2" fmla="*/ 559 w 654"/>
                <a:gd name="T3" fmla="*/ 96 h 655"/>
                <a:gd name="T4" fmla="*/ 654 w 654"/>
                <a:gd name="T5" fmla="*/ 327 h 655"/>
                <a:gd name="T6" fmla="*/ 559 w 654"/>
                <a:gd name="T7" fmla="*/ 559 h 655"/>
                <a:gd name="T8" fmla="*/ 327 w 654"/>
                <a:gd name="T9" fmla="*/ 655 h 655"/>
                <a:gd name="T10" fmla="*/ 96 w 654"/>
                <a:gd name="T11" fmla="*/ 559 h 655"/>
                <a:gd name="T12" fmla="*/ 0 w 654"/>
                <a:gd name="T13" fmla="*/ 327 h 655"/>
                <a:gd name="T14" fmla="*/ 96 w 654"/>
                <a:gd name="T15" fmla="*/ 96 h 655"/>
                <a:gd name="T16" fmla="*/ 327 w 654"/>
                <a:gd name="T17" fmla="*/ 0 h 655"/>
                <a:gd name="T18" fmla="*/ 538 w 654"/>
                <a:gd name="T19" fmla="*/ 116 h 655"/>
                <a:gd name="T20" fmla="*/ 327 w 654"/>
                <a:gd name="T21" fmla="*/ 29 h 655"/>
                <a:gd name="T22" fmla="*/ 116 w 654"/>
                <a:gd name="T23" fmla="*/ 116 h 655"/>
                <a:gd name="T24" fmla="*/ 29 w 654"/>
                <a:gd name="T25" fmla="*/ 327 h 655"/>
                <a:gd name="T26" fmla="*/ 116 w 654"/>
                <a:gd name="T27" fmla="*/ 538 h 655"/>
                <a:gd name="T28" fmla="*/ 327 w 654"/>
                <a:gd name="T29" fmla="*/ 626 h 655"/>
                <a:gd name="T30" fmla="*/ 538 w 654"/>
                <a:gd name="T31" fmla="*/ 538 h 655"/>
                <a:gd name="T32" fmla="*/ 626 w 654"/>
                <a:gd name="T33" fmla="*/ 327 h 655"/>
                <a:gd name="T34" fmla="*/ 538 w 654"/>
                <a:gd name="T35" fmla="*/ 116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4" h="655">
                  <a:moveTo>
                    <a:pt x="327" y="0"/>
                  </a:moveTo>
                  <a:cubicBezTo>
                    <a:pt x="418" y="0"/>
                    <a:pt x="499" y="37"/>
                    <a:pt x="559" y="96"/>
                  </a:cubicBezTo>
                  <a:cubicBezTo>
                    <a:pt x="618" y="155"/>
                    <a:pt x="654" y="237"/>
                    <a:pt x="654" y="327"/>
                  </a:cubicBezTo>
                  <a:cubicBezTo>
                    <a:pt x="654" y="418"/>
                    <a:pt x="618" y="500"/>
                    <a:pt x="559" y="559"/>
                  </a:cubicBezTo>
                  <a:cubicBezTo>
                    <a:pt x="499" y="618"/>
                    <a:pt x="418" y="655"/>
                    <a:pt x="327" y="655"/>
                  </a:cubicBezTo>
                  <a:cubicBezTo>
                    <a:pt x="237" y="655"/>
                    <a:pt x="155" y="618"/>
                    <a:pt x="96" y="559"/>
                  </a:cubicBezTo>
                  <a:cubicBezTo>
                    <a:pt x="37" y="500"/>
                    <a:pt x="0" y="418"/>
                    <a:pt x="0" y="327"/>
                  </a:cubicBezTo>
                  <a:cubicBezTo>
                    <a:pt x="0" y="237"/>
                    <a:pt x="37" y="155"/>
                    <a:pt x="96" y="96"/>
                  </a:cubicBezTo>
                  <a:cubicBezTo>
                    <a:pt x="155" y="37"/>
                    <a:pt x="237" y="0"/>
                    <a:pt x="327" y="0"/>
                  </a:cubicBezTo>
                  <a:close/>
                  <a:moveTo>
                    <a:pt x="538" y="116"/>
                  </a:moveTo>
                  <a:cubicBezTo>
                    <a:pt x="484" y="62"/>
                    <a:pt x="410" y="29"/>
                    <a:pt x="327" y="29"/>
                  </a:cubicBezTo>
                  <a:cubicBezTo>
                    <a:pt x="245" y="29"/>
                    <a:pt x="170" y="62"/>
                    <a:pt x="116" y="116"/>
                  </a:cubicBezTo>
                  <a:cubicBezTo>
                    <a:pt x="62" y="170"/>
                    <a:pt x="29" y="245"/>
                    <a:pt x="29" y="327"/>
                  </a:cubicBezTo>
                  <a:cubicBezTo>
                    <a:pt x="29" y="410"/>
                    <a:pt x="62" y="484"/>
                    <a:pt x="116" y="538"/>
                  </a:cubicBezTo>
                  <a:cubicBezTo>
                    <a:pt x="170" y="592"/>
                    <a:pt x="245" y="626"/>
                    <a:pt x="327" y="626"/>
                  </a:cubicBezTo>
                  <a:cubicBezTo>
                    <a:pt x="410" y="626"/>
                    <a:pt x="484" y="592"/>
                    <a:pt x="538" y="538"/>
                  </a:cubicBezTo>
                  <a:cubicBezTo>
                    <a:pt x="592" y="484"/>
                    <a:pt x="626" y="410"/>
                    <a:pt x="626" y="327"/>
                  </a:cubicBezTo>
                  <a:cubicBezTo>
                    <a:pt x="626" y="245"/>
                    <a:pt x="592" y="170"/>
                    <a:pt x="5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929063" y="5264151"/>
              <a:ext cx="465138" cy="465138"/>
            </a:xfrm>
            <a:custGeom>
              <a:avLst/>
              <a:gdLst>
                <a:gd name="T0" fmla="*/ 284 w 569"/>
                <a:gd name="T1" fmla="*/ 0 h 569"/>
                <a:gd name="T2" fmla="*/ 485 w 569"/>
                <a:gd name="T3" fmla="*/ 83 h 569"/>
                <a:gd name="T4" fmla="*/ 569 w 569"/>
                <a:gd name="T5" fmla="*/ 284 h 569"/>
                <a:gd name="T6" fmla="*/ 485 w 569"/>
                <a:gd name="T7" fmla="*/ 486 h 569"/>
                <a:gd name="T8" fmla="*/ 284 w 569"/>
                <a:gd name="T9" fmla="*/ 569 h 569"/>
                <a:gd name="T10" fmla="*/ 83 w 569"/>
                <a:gd name="T11" fmla="*/ 486 h 569"/>
                <a:gd name="T12" fmla="*/ 0 w 569"/>
                <a:gd name="T13" fmla="*/ 284 h 569"/>
                <a:gd name="T14" fmla="*/ 83 w 569"/>
                <a:gd name="T15" fmla="*/ 83 h 569"/>
                <a:gd name="T16" fmla="*/ 284 w 569"/>
                <a:gd name="T17" fmla="*/ 0 h 569"/>
                <a:gd name="T18" fmla="*/ 465 w 569"/>
                <a:gd name="T19" fmla="*/ 104 h 569"/>
                <a:gd name="T20" fmla="*/ 284 w 569"/>
                <a:gd name="T21" fmla="*/ 29 h 569"/>
                <a:gd name="T22" fmla="*/ 103 w 569"/>
                <a:gd name="T23" fmla="*/ 104 h 569"/>
                <a:gd name="T24" fmla="*/ 28 w 569"/>
                <a:gd name="T25" fmla="*/ 284 h 569"/>
                <a:gd name="T26" fmla="*/ 103 w 569"/>
                <a:gd name="T27" fmla="*/ 465 h 569"/>
                <a:gd name="T28" fmla="*/ 284 w 569"/>
                <a:gd name="T29" fmla="*/ 540 h 569"/>
                <a:gd name="T30" fmla="*/ 465 w 569"/>
                <a:gd name="T31" fmla="*/ 465 h 569"/>
                <a:gd name="T32" fmla="*/ 540 w 569"/>
                <a:gd name="T33" fmla="*/ 284 h 569"/>
                <a:gd name="T34" fmla="*/ 465 w 569"/>
                <a:gd name="T35" fmla="*/ 10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9" h="569">
                  <a:moveTo>
                    <a:pt x="284" y="0"/>
                  </a:moveTo>
                  <a:cubicBezTo>
                    <a:pt x="363" y="0"/>
                    <a:pt x="434" y="32"/>
                    <a:pt x="485" y="83"/>
                  </a:cubicBezTo>
                  <a:cubicBezTo>
                    <a:pt x="537" y="135"/>
                    <a:pt x="569" y="206"/>
                    <a:pt x="569" y="284"/>
                  </a:cubicBezTo>
                  <a:cubicBezTo>
                    <a:pt x="569" y="363"/>
                    <a:pt x="537" y="434"/>
                    <a:pt x="485" y="486"/>
                  </a:cubicBezTo>
                  <a:cubicBezTo>
                    <a:pt x="434" y="537"/>
                    <a:pt x="363" y="569"/>
                    <a:pt x="284" y="569"/>
                  </a:cubicBezTo>
                  <a:cubicBezTo>
                    <a:pt x="206" y="569"/>
                    <a:pt x="134" y="537"/>
                    <a:pt x="83" y="486"/>
                  </a:cubicBezTo>
                  <a:cubicBezTo>
                    <a:pt x="31" y="434"/>
                    <a:pt x="0" y="363"/>
                    <a:pt x="0" y="284"/>
                  </a:cubicBezTo>
                  <a:cubicBezTo>
                    <a:pt x="0" y="206"/>
                    <a:pt x="31" y="135"/>
                    <a:pt x="83" y="83"/>
                  </a:cubicBezTo>
                  <a:cubicBezTo>
                    <a:pt x="134" y="32"/>
                    <a:pt x="206" y="0"/>
                    <a:pt x="284" y="0"/>
                  </a:cubicBezTo>
                  <a:close/>
                  <a:moveTo>
                    <a:pt x="465" y="104"/>
                  </a:moveTo>
                  <a:cubicBezTo>
                    <a:pt x="419" y="57"/>
                    <a:pt x="355" y="29"/>
                    <a:pt x="284" y="29"/>
                  </a:cubicBezTo>
                  <a:cubicBezTo>
                    <a:pt x="214" y="29"/>
                    <a:pt x="150" y="57"/>
                    <a:pt x="103" y="104"/>
                  </a:cubicBezTo>
                  <a:cubicBezTo>
                    <a:pt x="57" y="150"/>
                    <a:pt x="28" y="214"/>
                    <a:pt x="28" y="284"/>
                  </a:cubicBezTo>
                  <a:cubicBezTo>
                    <a:pt x="28" y="355"/>
                    <a:pt x="57" y="419"/>
                    <a:pt x="103" y="465"/>
                  </a:cubicBezTo>
                  <a:cubicBezTo>
                    <a:pt x="150" y="512"/>
                    <a:pt x="214" y="540"/>
                    <a:pt x="284" y="540"/>
                  </a:cubicBezTo>
                  <a:cubicBezTo>
                    <a:pt x="355" y="540"/>
                    <a:pt x="419" y="512"/>
                    <a:pt x="465" y="465"/>
                  </a:cubicBezTo>
                  <a:cubicBezTo>
                    <a:pt x="511" y="419"/>
                    <a:pt x="540" y="355"/>
                    <a:pt x="540" y="284"/>
                  </a:cubicBezTo>
                  <a:cubicBezTo>
                    <a:pt x="540" y="214"/>
                    <a:pt x="511" y="150"/>
                    <a:pt x="465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102101" y="5332413"/>
              <a:ext cx="117475" cy="325438"/>
            </a:xfrm>
            <a:custGeom>
              <a:avLst/>
              <a:gdLst>
                <a:gd name="T0" fmla="*/ 1 w 74"/>
                <a:gd name="T1" fmla="*/ 103 h 205"/>
                <a:gd name="T2" fmla="*/ 30 w 74"/>
                <a:gd name="T3" fmla="*/ 20 h 205"/>
                <a:gd name="T4" fmla="*/ 37 w 74"/>
                <a:gd name="T5" fmla="*/ 0 h 205"/>
                <a:gd name="T6" fmla="*/ 44 w 74"/>
                <a:gd name="T7" fmla="*/ 20 h 205"/>
                <a:gd name="T8" fmla="*/ 74 w 74"/>
                <a:gd name="T9" fmla="*/ 103 h 205"/>
                <a:gd name="T10" fmla="*/ 74 w 74"/>
                <a:gd name="T11" fmla="*/ 105 h 205"/>
                <a:gd name="T12" fmla="*/ 73 w 74"/>
                <a:gd name="T13" fmla="*/ 108 h 205"/>
                <a:gd name="T14" fmla="*/ 44 w 74"/>
                <a:gd name="T15" fmla="*/ 187 h 205"/>
                <a:gd name="T16" fmla="*/ 37 w 74"/>
                <a:gd name="T17" fmla="*/ 205 h 205"/>
                <a:gd name="T18" fmla="*/ 30 w 74"/>
                <a:gd name="T19" fmla="*/ 187 h 205"/>
                <a:gd name="T20" fmla="*/ 1 w 74"/>
                <a:gd name="T21" fmla="*/ 108 h 205"/>
                <a:gd name="T22" fmla="*/ 0 w 74"/>
                <a:gd name="T23" fmla="*/ 105 h 205"/>
                <a:gd name="T24" fmla="*/ 1 w 74"/>
                <a:gd name="T25" fmla="*/ 103 h 205"/>
                <a:gd name="T26" fmla="*/ 1 w 74"/>
                <a:gd name="T27" fmla="*/ 103 h 205"/>
                <a:gd name="T28" fmla="*/ 37 w 74"/>
                <a:gd name="T29" fmla="*/ 45 h 205"/>
                <a:gd name="T30" fmla="*/ 16 w 74"/>
                <a:gd name="T31" fmla="*/ 105 h 205"/>
                <a:gd name="T32" fmla="*/ 37 w 74"/>
                <a:gd name="T33" fmla="*/ 163 h 205"/>
                <a:gd name="T34" fmla="*/ 59 w 74"/>
                <a:gd name="T35" fmla="*/ 105 h 205"/>
                <a:gd name="T36" fmla="*/ 37 w 74"/>
                <a:gd name="T37" fmla="*/ 4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205">
                  <a:moveTo>
                    <a:pt x="1" y="103"/>
                  </a:moveTo>
                  <a:lnTo>
                    <a:pt x="30" y="20"/>
                  </a:lnTo>
                  <a:lnTo>
                    <a:pt x="37" y="0"/>
                  </a:lnTo>
                  <a:lnTo>
                    <a:pt x="44" y="20"/>
                  </a:lnTo>
                  <a:lnTo>
                    <a:pt x="74" y="103"/>
                  </a:lnTo>
                  <a:lnTo>
                    <a:pt x="74" y="105"/>
                  </a:lnTo>
                  <a:lnTo>
                    <a:pt x="73" y="108"/>
                  </a:lnTo>
                  <a:lnTo>
                    <a:pt x="44" y="187"/>
                  </a:lnTo>
                  <a:lnTo>
                    <a:pt x="37" y="205"/>
                  </a:lnTo>
                  <a:lnTo>
                    <a:pt x="30" y="187"/>
                  </a:lnTo>
                  <a:lnTo>
                    <a:pt x="1" y="108"/>
                  </a:lnTo>
                  <a:lnTo>
                    <a:pt x="0" y="105"/>
                  </a:lnTo>
                  <a:lnTo>
                    <a:pt x="1" y="103"/>
                  </a:lnTo>
                  <a:lnTo>
                    <a:pt x="1" y="103"/>
                  </a:lnTo>
                  <a:close/>
                  <a:moveTo>
                    <a:pt x="37" y="45"/>
                  </a:moveTo>
                  <a:lnTo>
                    <a:pt x="16" y="105"/>
                  </a:lnTo>
                  <a:lnTo>
                    <a:pt x="37" y="163"/>
                  </a:lnTo>
                  <a:lnTo>
                    <a:pt x="59" y="105"/>
                  </a:lnTo>
                  <a:lnTo>
                    <a:pt x="3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稻壳儿春秋广告/盗版必究        原创来源：http://chn.docer.com/works?userid=199329941#!/work_time"/>
            <p:cNvSpPr/>
            <p:nvPr/>
          </p:nvSpPr>
          <p:spPr bwMode="auto">
            <a:xfrm>
              <a:off x="4276726" y="5484813"/>
              <a:ext cx="82550" cy="23813"/>
            </a:xfrm>
            <a:custGeom>
              <a:avLst/>
              <a:gdLst>
                <a:gd name="T0" fmla="*/ 14 w 100"/>
                <a:gd name="T1" fmla="*/ 0 h 29"/>
                <a:gd name="T2" fmla="*/ 0 w 100"/>
                <a:gd name="T3" fmla="*/ 14 h 29"/>
                <a:gd name="T4" fmla="*/ 14 w 100"/>
                <a:gd name="T5" fmla="*/ 29 h 29"/>
                <a:gd name="T6" fmla="*/ 85 w 100"/>
                <a:gd name="T7" fmla="*/ 29 h 29"/>
                <a:gd name="T8" fmla="*/ 100 w 100"/>
                <a:gd name="T9" fmla="*/ 14 h 29"/>
                <a:gd name="T10" fmla="*/ 85 w 100"/>
                <a:gd name="T11" fmla="*/ 0 h 29"/>
                <a:gd name="T12" fmla="*/ 14 w 100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9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9"/>
                    <a:pt x="14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93" y="29"/>
                    <a:pt x="100" y="22"/>
                    <a:pt x="100" y="14"/>
                  </a:cubicBezTo>
                  <a:cubicBezTo>
                    <a:pt x="100" y="6"/>
                    <a:pt x="93" y="0"/>
                    <a:pt x="85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稻壳儿春秋广告/盗版必究        原创来源：http://chn.docer.com/works?userid=199329941#!/work_time"/>
            <p:cNvSpPr/>
            <p:nvPr/>
          </p:nvSpPr>
          <p:spPr bwMode="auto">
            <a:xfrm>
              <a:off x="3962401" y="5484813"/>
              <a:ext cx="82550" cy="23813"/>
            </a:xfrm>
            <a:custGeom>
              <a:avLst/>
              <a:gdLst>
                <a:gd name="T0" fmla="*/ 15 w 100"/>
                <a:gd name="T1" fmla="*/ 0 h 29"/>
                <a:gd name="T2" fmla="*/ 0 w 100"/>
                <a:gd name="T3" fmla="*/ 14 h 29"/>
                <a:gd name="T4" fmla="*/ 15 w 100"/>
                <a:gd name="T5" fmla="*/ 29 h 29"/>
                <a:gd name="T6" fmla="*/ 86 w 100"/>
                <a:gd name="T7" fmla="*/ 29 h 29"/>
                <a:gd name="T8" fmla="*/ 100 w 100"/>
                <a:gd name="T9" fmla="*/ 14 h 29"/>
                <a:gd name="T10" fmla="*/ 86 w 100"/>
                <a:gd name="T11" fmla="*/ 0 h 29"/>
                <a:gd name="T12" fmla="*/ 15 w 100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9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94" y="29"/>
                    <a:pt x="100" y="22"/>
                    <a:pt x="100" y="14"/>
                  </a:cubicBezTo>
                  <a:cubicBezTo>
                    <a:pt x="100" y="6"/>
                    <a:pt x="94" y="0"/>
                    <a:pt x="86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4149726" y="5484813"/>
              <a:ext cx="22225" cy="23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113213" y="5175251"/>
              <a:ext cx="95250" cy="79375"/>
            </a:xfrm>
            <a:custGeom>
              <a:avLst/>
              <a:gdLst>
                <a:gd name="T0" fmla="*/ 59 w 118"/>
                <a:gd name="T1" fmla="*/ 0 h 97"/>
                <a:gd name="T2" fmla="*/ 101 w 118"/>
                <a:gd name="T3" fmla="*/ 18 h 97"/>
                <a:gd name="T4" fmla="*/ 118 w 118"/>
                <a:gd name="T5" fmla="*/ 59 h 97"/>
                <a:gd name="T6" fmla="*/ 116 w 118"/>
                <a:gd name="T7" fmla="*/ 75 h 97"/>
                <a:gd name="T8" fmla="*/ 110 w 118"/>
                <a:gd name="T9" fmla="*/ 89 h 97"/>
                <a:gd name="T10" fmla="*/ 105 w 118"/>
                <a:gd name="T11" fmla="*/ 97 h 97"/>
                <a:gd name="T12" fmla="*/ 96 w 118"/>
                <a:gd name="T13" fmla="*/ 96 h 97"/>
                <a:gd name="T14" fmla="*/ 78 w 118"/>
                <a:gd name="T15" fmla="*/ 95 h 97"/>
                <a:gd name="T16" fmla="*/ 59 w 118"/>
                <a:gd name="T17" fmla="*/ 94 h 97"/>
                <a:gd name="T18" fmla="*/ 41 w 118"/>
                <a:gd name="T19" fmla="*/ 95 h 97"/>
                <a:gd name="T20" fmla="*/ 22 w 118"/>
                <a:gd name="T21" fmla="*/ 96 h 97"/>
                <a:gd name="T22" fmla="*/ 13 w 118"/>
                <a:gd name="T23" fmla="*/ 97 h 97"/>
                <a:gd name="T24" fmla="*/ 8 w 118"/>
                <a:gd name="T25" fmla="*/ 89 h 97"/>
                <a:gd name="T26" fmla="*/ 2 w 118"/>
                <a:gd name="T27" fmla="*/ 75 h 97"/>
                <a:gd name="T28" fmla="*/ 0 w 118"/>
                <a:gd name="T29" fmla="*/ 59 h 97"/>
                <a:gd name="T30" fmla="*/ 17 w 118"/>
                <a:gd name="T31" fmla="*/ 18 h 97"/>
                <a:gd name="T32" fmla="*/ 59 w 118"/>
                <a:gd name="T33" fmla="*/ 0 h 97"/>
                <a:gd name="T34" fmla="*/ 81 w 118"/>
                <a:gd name="T35" fmla="*/ 38 h 97"/>
                <a:gd name="T36" fmla="*/ 59 w 118"/>
                <a:gd name="T37" fmla="*/ 29 h 97"/>
                <a:gd name="T38" fmla="*/ 38 w 118"/>
                <a:gd name="T39" fmla="*/ 38 h 97"/>
                <a:gd name="T40" fmla="*/ 29 w 118"/>
                <a:gd name="T41" fmla="*/ 59 h 97"/>
                <a:gd name="T42" fmla="*/ 30 w 118"/>
                <a:gd name="T43" fmla="*/ 67 h 97"/>
                <a:gd name="T44" fmla="*/ 39 w 118"/>
                <a:gd name="T45" fmla="*/ 66 h 97"/>
                <a:gd name="T46" fmla="*/ 59 w 118"/>
                <a:gd name="T47" fmla="*/ 65 h 97"/>
                <a:gd name="T48" fmla="*/ 79 w 118"/>
                <a:gd name="T49" fmla="*/ 66 h 97"/>
                <a:gd name="T50" fmla="*/ 89 w 118"/>
                <a:gd name="T51" fmla="*/ 67 h 97"/>
                <a:gd name="T52" fmla="*/ 89 w 118"/>
                <a:gd name="T53" fmla="*/ 59 h 97"/>
                <a:gd name="T54" fmla="*/ 81 w 118"/>
                <a:gd name="T55" fmla="*/ 3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" h="97">
                  <a:moveTo>
                    <a:pt x="59" y="0"/>
                  </a:moveTo>
                  <a:cubicBezTo>
                    <a:pt x="75" y="0"/>
                    <a:pt x="90" y="7"/>
                    <a:pt x="101" y="18"/>
                  </a:cubicBezTo>
                  <a:cubicBezTo>
                    <a:pt x="112" y="28"/>
                    <a:pt x="118" y="43"/>
                    <a:pt x="118" y="59"/>
                  </a:cubicBezTo>
                  <a:cubicBezTo>
                    <a:pt x="118" y="65"/>
                    <a:pt x="118" y="70"/>
                    <a:pt x="116" y="75"/>
                  </a:cubicBezTo>
                  <a:cubicBezTo>
                    <a:pt x="115" y="80"/>
                    <a:pt x="113" y="85"/>
                    <a:pt x="110" y="89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0" y="95"/>
                    <a:pt x="83" y="95"/>
                    <a:pt x="78" y="95"/>
                  </a:cubicBezTo>
                  <a:cubicBezTo>
                    <a:pt x="72" y="94"/>
                    <a:pt x="66" y="94"/>
                    <a:pt x="59" y="94"/>
                  </a:cubicBezTo>
                  <a:cubicBezTo>
                    <a:pt x="53" y="94"/>
                    <a:pt x="46" y="94"/>
                    <a:pt x="41" y="95"/>
                  </a:cubicBezTo>
                  <a:cubicBezTo>
                    <a:pt x="35" y="95"/>
                    <a:pt x="29" y="95"/>
                    <a:pt x="22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6" y="85"/>
                    <a:pt x="4" y="80"/>
                    <a:pt x="2" y="75"/>
                  </a:cubicBezTo>
                  <a:cubicBezTo>
                    <a:pt x="1" y="70"/>
                    <a:pt x="0" y="65"/>
                    <a:pt x="0" y="59"/>
                  </a:cubicBezTo>
                  <a:cubicBezTo>
                    <a:pt x="0" y="43"/>
                    <a:pt x="7" y="28"/>
                    <a:pt x="17" y="18"/>
                  </a:cubicBezTo>
                  <a:cubicBezTo>
                    <a:pt x="28" y="7"/>
                    <a:pt x="43" y="0"/>
                    <a:pt x="59" y="0"/>
                  </a:cubicBezTo>
                  <a:close/>
                  <a:moveTo>
                    <a:pt x="81" y="38"/>
                  </a:moveTo>
                  <a:cubicBezTo>
                    <a:pt x="75" y="32"/>
                    <a:pt x="68" y="29"/>
                    <a:pt x="59" y="29"/>
                  </a:cubicBezTo>
                  <a:cubicBezTo>
                    <a:pt x="51" y="29"/>
                    <a:pt x="43" y="32"/>
                    <a:pt x="38" y="38"/>
                  </a:cubicBezTo>
                  <a:cubicBezTo>
                    <a:pt x="32" y="43"/>
                    <a:pt x="29" y="51"/>
                    <a:pt x="29" y="59"/>
                  </a:cubicBezTo>
                  <a:cubicBezTo>
                    <a:pt x="29" y="62"/>
                    <a:pt x="29" y="64"/>
                    <a:pt x="30" y="67"/>
                  </a:cubicBezTo>
                  <a:cubicBezTo>
                    <a:pt x="33" y="66"/>
                    <a:pt x="36" y="66"/>
                    <a:pt x="39" y="66"/>
                  </a:cubicBezTo>
                  <a:cubicBezTo>
                    <a:pt x="46" y="65"/>
                    <a:pt x="53" y="65"/>
                    <a:pt x="59" y="65"/>
                  </a:cubicBezTo>
                  <a:cubicBezTo>
                    <a:pt x="66" y="65"/>
                    <a:pt x="72" y="65"/>
                    <a:pt x="79" y="66"/>
                  </a:cubicBezTo>
                  <a:cubicBezTo>
                    <a:pt x="82" y="66"/>
                    <a:pt x="86" y="66"/>
                    <a:pt x="89" y="67"/>
                  </a:cubicBezTo>
                  <a:cubicBezTo>
                    <a:pt x="89" y="64"/>
                    <a:pt x="89" y="62"/>
                    <a:pt x="89" y="59"/>
                  </a:cubicBezTo>
                  <a:cubicBezTo>
                    <a:pt x="89" y="51"/>
                    <a:pt x="86" y="43"/>
                    <a:pt x="8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8" name="稻壳儿春秋广告/盗版必究        原创来源：http://chn.docer.com/works?userid=199329941#!/work_time"/>
          <p:cNvGrpSpPr/>
          <p:nvPr/>
        </p:nvGrpSpPr>
        <p:grpSpPr>
          <a:xfrm>
            <a:off x="5697840" y="5239906"/>
            <a:ext cx="599399" cy="589268"/>
            <a:chOff x="4781551" y="5211763"/>
            <a:chExt cx="563563" cy="554038"/>
          </a:xfrm>
          <a:solidFill>
            <a:schemeClr val="tx1"/>
          </a:solidFill>
        </p:grpSpPr>
        <p:sp>
          <p:nvSpPr>
            <p:cNvPr id="56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781551" y="5211763"/>
              <a:ext cx="563563" cy="355600"/>
            </a:xfrm>
            <a:custGeom>
              <a:avLst/>
              <a:gdLst>
                <a:gd name="T0" fmla="*/ 8 w 355"/>
                <a:gd name="T1" fmla="*/ 0 h 224"/>
                <a:gd name="T2" fmla="*/ 347 w 355"/>
                <a:gd name="T3" fmla="*/ 0 h 224"/>
                <a:gd name="T4" fmla="*/ 355 w 355"/>
                <a:gd name="T5" fmla="*/ 0 h 224"/>
                <a:gd name="T6" fmla="*/ 355 w 355"/>
                <a:gd name="T7" fmla="*/ 8 h 224"/>
                <a:gd name="T8" fmla="*/ 355 w 355"/>
                <a:gd name="T9" fmla="*/ 217 h 224"/>
                <a:gd name="T10" fmla="*/ 355 w 355"/>
                <a:gd name="T11" fmla="*/ 224 h 224"/>
                <a:gd name="T12" fmla="*/ 347 w 355"/>
                <a:gd name="T13" fmla="*/ 224 h 224"/>
                <a:gd name="T14" fmla="*/ 8 w 355"/>
                <a:gd name="T15" fmla="*/ 224 h 224"/>
                <a:gd name="T16" fmla="*/ 0 w 355"/>
                <a:gd name="T17" fmla="*/ 224 h 224"/>
                <a:gd name="T18" fmla="*/ 0 w 355"/>
                <a:gd name="T19" fmla="*/ 217 h 224"/>
                <a:gd name="T20" fmla="*/ 0 w 355"/>
                <a:gd name="T21" fmla="*/ 8 h 224"/>
                <a:gd name="T22" fmla="*/ 0 w 355"/>
                <a:gd name="T23" fmla="*/ 0 h 224"/>
                <a:gd name="T24" fmla="*/ 8 w 355"/>
                <a:gd name="T25" fmla="*/ 0 h 224"/>
                <a:gd name="T26" fmla="*/ 8 w 355"/>
                <a:gd name="T27" fmla="*/ 0 h 224"/>
                <a:gd name="T28" fmla="*/ 339 w 355"/>
                <a:gd name="T29" fmla="*/ 16 h 224"/>
                <a:gd name="T30" fmla="*/ 15 w 355"/>
                <a:gd name="T31" fmla="*/ 16 h 224"/>
                <a:gd name="T32" fmla="*/ 15 w 355"/>
                <a:gd name="T33" fmla="*/ 209 h 224"/>
                <a:gd name="T34" fmla="*/ 339 w 355"/>
                <a:gd name="T35" fmla="*/ 209 h 224"/>
                <a:gd name="T36" fmla="*/ 339 w 355"/>
                <a:gd name="T37" fmla="*/ 1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5" h="224">
                  <a:moveTo>
                    <a:pt x="8" y="0"/>
                  </a:moveTo>
                  <a:lnTo>
                    <a:pt x="347" y="0"/>
                  </a:lnTo>
                  <a:lnTo>
                    <a:pt x="355" y="0"/>
                  </a:lnTo>
                  <a:lnTo>
                    <a:pt x="355" y="8"/>
                  </a:lnTo>
                  <a:lnTo>
                    <a:pt x="355" y="217"/>
                  </a:lnTo>
                  <a:lnTo>
                    <a:pt x="355" y="224"/>
                  </a:lnTo>
                  <a:lnTo>
                    <a:pt x="347" y="224"/>
                  </a:lnTo>
                  <a:lnTo>
                    <a:pt x="8" y="224"/>
                  </a:lnTo>
                  <a:lnTo>
                    <a:pt x="0" y="224"/>
                  </a:lnTo>
                  <a:lnTo>
                    <a:pt x="0" y="217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  <a:moveTo>
                    <a:pt x="339" y="16"/>
                  </a:moveTo>
                  <a:lnTo>
                    <a:pt x="15" y="16"/>
                  </a:lnTo>
                  <a:lnTo>
                    <a:pt x="15" y="209"/>
                  </a:lnTo>
                  <a:lnTo>
                    <a:pt x="339" y="209"/>
                  </a:lnTo>
                  <a:lnTo>
                    <a:pt x="33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稻壳儿春秋广告/盗版必究        原创来源：http://chn.docer.com/works?userid=199329941#!/work_time"/>
            <p:cNvSpPr/>
            <p:nvPr/>
          </p:nvSpPr>
          <p:spPr bwMode="auto">
            <a:xfrm>
              <a:off x="4926013" y="5580063"/>
              <a:ext cx="92075" cy="185738"/>
            </a:xfrm>
            <a:custGeom>
              <a:avLst/>
              <a:gdLst>
                <a:gd name="T0" fmla="*/ 80 w 112"/>
                <a:gd name="T1" fmla="*/ 0 h 226"/>
                <a:gd name="T2" fmla="*/ 3 w 112"/>
                <a:gd name="T3" fmla="*/ 204 h 226"/>
                <a:gd name="T4" fmla="*/ 12 w 112"/>
                <a:gd name="T5" fmla="*/ 224 h 226"/>
                <a:gd name="T6" fmla="*/ 31 w 112"/>
                <a:gd name="T7" fmla="*/ 215 h 226"/>
                <a:gd name="T8" fmla="*/ 112 w 112"/>
                <a:gd name="T9" fmla="*/ 0 h 226"/>
                <a:gd name="T10" fmla="*/ 80 w 112"/>
                <a:gd name="T1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226">
                  <a:moveTo>
                    <a:pt x="80" y="0"/>
                  </a:moveTo>
                  <a:cubicBezTo>
                    <a:pt x="3" y="204"/>
                    <a:pt x="3" y="204"/>
                    <a:pt x="3" y="204"/>
                  </a:cubicBezTo>
                  <a:cubicBezTo>
                    <a:pt x="0" y="212"/>
                    <a:pt x="4" y="221"/>
                    <a:pt x="12" y="224"/>
                  </a:cubicBezTo>
                  <a:cubicBezTo>
                    <a:pt x="20" y="226"/>
                    <a:pt x="28" y="223"/>
                    <a:pt x="31" y="215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稻壳儿春秋广告/盗版必究        原创来源：http://chn.docer.com/works?userid=199329941#!/work_time"/>
            <p:cNvSpPr/>
            <p:nvPr/>
          </p:nvSpPr>
          <p:spPr bwMode="auto">
            <a:xfrm>
              <a:off x="5106988" y="5580063"/>
              <a:ext cx="92075" cy="185738"/>
            </a:xfrm>
            <a:custGeom>
              <a:avLst/>
              <a:gdLst>
                <a:gd name="T0" fmla="*/ 0 w 112"/>
                <a:gd name="T1" fmla="*/ 0 h 226"/>
                <a:gd name="T2" fmla="*/ 81 w 112"/>
                <a:gd name="T3" fmla="*/ 215 h 226"/>
                <a:gd name="T4" fmla="*/ 100 w 112"/>
                <a:gd name="T5" fmla="*/ 224 h 226"/>
                <a:gd name="T6" fmla="*/ 109 w 112"/>
                <a:gd name="T7" fmla="*/ 204 h 226"/>
                <a:gd name="T8" fmla="*/ 32 w 112"/>
                <a:gd name="T9" fmla="*/ 0 h 226"/>
                <a:gd name="T10" fmla="*/ 0 w 112"/>
                <a:gd name="T1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226">
                  <a:moveTo>
                    <a:pt x="0" y="0"/>
                  </a:moveTo>
                  <a:cubicBezTo>
                    <a:pt x="81" y="215"/>
                    <a:pt x="81" y="215"/>
                    <a:pt x="81" y="215"/>
                  </a:cubicBezTo>
                  <a:cubicBezTo>
                    <a:pt x="84" y="223"/>
                    <a:pt x="93" y="226"/>
                    <a:pt x="100" y="224"/>
                  </a:cubicBezTo>
                  <a:cubicBezTo>
                    <a:pt x="108" y="221"/>
                    <a:pt x="112" y="212"/>
                    <a:pt x="109" y="204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9" name="稻壳儿春秋广告/盗版必究        原创来源：http://chn.docer.com/works?userid=199329941#!/work_time"/>
          <p:cNvGrpSpPr/>
          <p:nvPr/>
        </p:nvGrpSpPr>
        <p:grpSpPr>
          <a:xfrm>
            <a:off x="7279911" y="1054250"/>
            <a:ext cx="482895" cy="589268"/>
            <a:chOff x="6269037" y="1276350"/>
            <a:chExt cx="454025" cy="554038"/>
          </a:xfrm>
          <a:solidFill>
            <a:schemeClr val="tx1"/>
          </a:solidFill>
        </p:grpSpPr>
        <p:sp>
          <p:nvSpPr>
            <p:cNvPr id="55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269037" y="1276350"/>
              <a:ext cx="454025" cy="554038"/>
            </a:xfrm>
            <a:custGeom>
              <a:avLst/>
              <a:gdLst>
                <a:gd name="T0" fmla="*/ 15 w 309"/>
                <a:gd name="T1" fmla="*/ 0 h 377"/>
                <a:gd name="T2" fmla="*/ 294 w 309"/>
                <a:gd name="T3" fmla="*/ 0 h 377"/>
                <a:gd name="T4" fmla="*/ 305 w 309"/>
                <a:gd name="T5" fmla="*/ 4 h 377"/>
                <a:gd name="T6" fmla="*/ 309 w 309"/>
                <a:gd name="T7" fmla="*/ 15 h 377"/>
                <a:gd name="T8" fmla="*/ 309 w 309"/>
                <a:gd name="T9" fmla="*/ 362 h 377"/>
                <a:gd name="T10" fmla="*/ 305 w 309"/>
                <a:gd name="T11" fmla="*/ 373 h 377"/>
                <a:gd name="T12" fmla="*/ 294 w 309"/>
                <a:gd name="T13" fmla="*/ 377 h 377"/>
                <a:gd name="T14" fmla="*/ 15 w 309"/>
                <a:gd name="T15" fmla="*/ 377 h 377"/>
                <a:gd name="T16" fmla="*/ 4 w 309"/>
                <a:gd name="T17" fmla="*/ 373 h 377"/>
                <a:gd name="T18" fmla="*/ 0 w 309"/>
                <a:gd name="T19" fmla="*/ 362 h 377"/>
                <a:gd name="T20" fmla="*/ 0 w 309"/>
                <a:gd name="T21" fmla="*/ 15 h 377"/>
                <a:gd name="T22" fmla="*/ 4 w 309"/>
                <a:gd name="T23" fmla="*/ 4 h 377"/>
                <a:gd name="T24" fmla="*/ 15 w 309"/>
                <a:gd name="T25" fmla="*/ 0 h 377"/>
                <a:gd name="T26" fmla="*/ 294 w 309"/>
                <a:gd name="T27" fmla="*/ 15 h 377"/>
                <a:gd name="T28" fmla="*/ 15 w 309"/>
                <a:gd name="T29" fmla="*/ 15 h 377"/>
                <a:gd name="T30" fmla="*/ 15 w 309"/>
                <a:gd name="T31" fmla="*/ 15 h 377"/>
                <a:gd name="T32" fmla="*/ 15 w 309"/>
                <a:gd name="T33" fmla="*/ 362 h 377"/>
                <a:gd name="T34" fmla="*/ 15 w 309"/>
                <a:gd name="T35" fmla="*/ 362 h 377"/>
                <a:gd name="T36" fmla="*/ 294 w 309"/>
                <a:gd name="T37" fmla="*/ 362 h 377"/>
                <a:gd name="T38" fmla="*/ 294 w 309"/>
                <a:gd name="T39" fmla="*/ 362 h 377"/>
                <a:gd name="T40" fmla="*/ 294 w 309"/>
                <a:gd name="T41" fmla="*/ 15 h 377"/>
                <a:gd name="T42" fmla="*/ 294 w 309"/>
                <a:gd name="T43" fmla="*/ 1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9" h="377">
                  <a:moveTo>
                    <a:pt x="15" y="0"/>
                  </a:moveTo>
                  <a:cubicBezTo>
                    <a:pt x="294" y="0"/>
                    <a:pt x="294" y="0"/>
                    <a:pt x="294" y="0"/>
                  </a:cubicBezTo>
                  <a:cubicBezTo>
                    <a:pt x="298" y="0"/>
                    <a:pt x="302" y="1"/>
                    <a:pt x="305" y="4"/>
                  </a:cubicBezTo>
                  <a:cubicBezTo>
                    <a:pt x="307" y="7"/>
                    <a:pt x="309" y="11"/>
                    <a:pt x="309" y="15"/>
                  </a:cubicBezTo>
                  <a:cubicBezTo>
                    <a:pt x="309" y="362"/>
                    <a:pt x="309" y="362"/>
                    <a:pt x="309" y="362"/>
                  </a:cubicBezTo>
                  <a:cubicBezTo>
                    <a:pt x="309" y="366"/>
                    <a:pt x="307" y="370"/>
                    <a:pt x="305" y="373"/>
                  </a:cubicBezTo>
                  <a:cubicBezTo>
                    <a:pt x="302" y="376"/>
                    <a:pt x="298" y="377"/>
                    <a:pt x="294" y="377"/>
                  </a:cubicBezTo>
                  <a:cubicBezTo>
                    <a:pt x="15" y="377"/>
                    <a:pt x="15" y="377"/>
                    <a:pt x="15" y="377"/>
                  </a:cubicBezTo>
                  <a:cubicBezTo>
                    <a:pt x="11" y="377"/>
                    <a:pt x="7" y="376"/>
                    <a:pt x="4" y="373"/>
                  </a:cubicBezTo>
                  <a:cubicBezTo>
                    <a:pt x="2" y="370"/>
                    <a:pt x="0" y="366"/>
                    <a:pt x="0" y="36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2" y="7"/>
                    <a:pt x="4" y="4"/>
                  </a:cubicBezTo>
                  <a:cubicBezTo>
                    <a:pt x="7" y="1"/>
                    <a:pt x="11" y="0"/>
                    <a:pt x="15" y="0"/>
                  </a:cubicBezTo>
                  <a:close/>
                  <a:moveTo>
                    <a:pt x="294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294" y="362"/>
                    <a:pt x="294" y="362"/>
                    <a:pt x="294" y="362"/>
                  </a:cubicBezTo>
                  <a:cubicBezTo>
                    <a:pt x="294" y="362"/>
                    <a:pt x="294" y="362"/>
                    <a:pt x="294" y="362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5"/>
                    <a:pt x="294" y="15"/>
                    <a:pt x="29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305549" y="1316038"/>
              <a:ext cx="379412" cy="146050"/>
            </a:xfrm>
            <a:custGeom>
              <a:avLst/>
              <a:gdLst>
                <a:gd name="T0" fmla="*/ 13 w 259"/>
                <a:gd name="T1" fmla="*/ 0 h 100"/>
                <a:gd name="T2" fmla="*/ 246 w 259"/>
                <a:gd name="T3" fmla="*/ 0 h 100"/>
                <a:gd name="T4" fmla="*/ 256 w 259"/>
                <a:gd name="T5" fmla="*/ 5 h 100"/>
                <a:gd name="T6" fmla="*/ 259 w 259"/>
                <a:gd name="T7" fmla="*/ 15 h 100"/>
                <a:gd name="T8" fmla="*/ 259 w 259"/>
                <a:gd name="T9" fmla="*/ 84 h 100"/>
                <a:gd name="T10" fmla="*/ 256 w 259"/>
                <a:gd name="T11" fmla="*/ 94 h 100"/>
                <a:gd name="T12" fmla="*/ 246 w 259"/>
                <a:gd name="T13" fmla="*/ 100 h 100"/>
                <a:gd name="T14" fmla="*/ 13 w 259"/>
                <a:gd name="T15" fmla="*/ 100 h 100"/>
                <a:gd name="T16" fmla="*/ 3 w 259"/>
                <a:gd name="T17" fmla="*/ 94 h 100"/>
                <a:gd name="T18" fmla="*/ 0 w 259"/>
                <a:gd name="T19" fmla="*/ 84 h 100"/>
                <a:gd name="T20" fmla="*/ 0 w 259"/>
                <a:gd name="T21" fmla="*/ 15 h 100"/>
                <a:gd name="T22" fmla="*/ 3 w 259"/>
                <a:gd name="T23" fmla="*/ 5 h 100"/>
                <a:gd name="T24" fmla="*/ 13 w 259"/>
                <a:gd name="T25" fmla="*/ 0 h 100"/>
                <a:gd name="T26" fmla="*/ 244 w 259"/>
                <a:gd name="T27" fmla="*/ 15 h 100"/>
                <a:gd name="T28" fmla="*/ 15 w 259"/>
                <a:gd name="T29" fmla="*/ 15 h 100"/>
                <a:gd name="T30" fmla="*/ 15 w 259"/>
                <a:gd name="T31" fmla="*/ 15 h 100"/>
                <a:gd name="T32" fmla="*/ 15 w 259"/>
                <a:gd name="T33" fmla="*/ 84 h 100"/>
                <a:gd name="T34" fmla="*/ 15 w 259"/>
                <a:gd name="T35" fmla="*/ 85 h 100"/>
                <a:gd name="T36" fmla="*/ 244 w 259"/>
                <a:gd name="T37" fmla="*/ 85 h 100"/>
                <a:gd name="T38" fmla="*/ 244 w 259"/>
                <a:gd name="T39" fmla="*/ 84 h 100"/>
                <a:gd name="T40" fmla="*/ 244 w 259"/>
                <a:gd name="T41" fmla="*/ 15 h 100"/>
                <a:gd name="T42" fmla="*/ 244 w 259"/>
                <a:gd name="T43" fmla="*/ 1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" h="100">
                  <a:moveTo>
                    <a:pt x="13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50" y="0"/>
                    <a:pt x="253" y="2"/>
                    <a:pt x="256" y="5"/>
                  </a:cubicBezTo>
                  <a:cubicBezTo>
                    <a:pt x="258" y="8"/>
                    <a:pt x="259" y="11"/>
                    <a:pt x="259" y="15"/>
                  </a:cubicBezTo>
                  <a:cubicBezTo>
                    <a:pt x="259" y="84"/>
                    <a:pt x="259" y="84"/>
                    <a:pt x="259" y="84"/>
                  </a:cubicBezTo>
                  <a:cubicBezTo>
                    <a:pt x="259" y="88"/>
                    <a:pt x="258" y="92"/>
                    <a:pt x="256" y="94"/>
                  </a:cubicBezTo>
                  <a:cubicBezTo>
                    <a:pt x="253" y="98"/>
                    <a:pt x="250" y="100"/>
                    <a:pt x="246" y="100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9" y="100"/>
                    <a:pt x="5" y="98"/>
                    <a:pt x="3" y="94"/>
                  </a:cubicBezTo>
                  <a:cubicBezTo>
                    <a:pt x="1" y="92"/>
                    <a:pt x="0" y="88"/>
                    <a:pt x="0" y="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1" y="8"/>
                    <a:pt x="3" y="5"/>
                  </a:cubicBezTo>
                  <a:cubicBezTo>
                    <a:pt x="5" y="2"/>
                    <a:pt x="9" y="0"/>
                    <a:pt x="13" y="0"/>
                  </a:cubicBezTo>
                  <a:close/>
                  <a:moveTo>
                    <a:pt x="244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4"/>
                    <a:pt x="15" y="84"/>
                    <a:pt x="15" y="85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4" y="84"/>
                    <a:pt x="244" y="84"/>
                    <a:pt x="244" y="84"/>
                  </a:cubicBezTo>
                  <a:cubicBezTo>
                    <a:pt x="244" y="15"/>
                    <a:pt x="244" y="15"/>
                    <a:pt x="244" y="15"/>
                  </a:cubicBezTo>
                  <a:cubicBezTo>
                    <a:pt x="244" y="15"/>
                    <a:pt x="244" y="15"/>
                    <a:pt x="24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302374" y="1482725"/>
              <a:ext cx="79375" cy="79375"/>
            </a:xfrm>
            <a:custGeom>
              <a:avLst/>
              <a:gdLst>
                <a:gd name="T0" fmla="*/ 13 w 54"/>
                <a:gd name="T1" fmla="*/ 0 h 54"/>
                <a:gd name="T2" fmla="*/ 42 w 54"/>
                <a:gd name="T3" fmla="*/ 0 h 54"/>
                <a:gd name="T4" fmla="*/ 50 w 54"/>
                <a:gd name="T5" fmla="*/ 4 h 54"/>
                <a:gd name="T6" fmla="*/ 54 w 54"/>
                <a:gd name="T7" fmla="*/ 13 h 54"/>
                <a:gd name="T8" fmla="*/ 54 w 54"/>
                <a:gd name="T9" fmla="*/ 42 h 54"/>
                <a:gd name="T10" fmla="*/ 50 w 54"/>
                <a:gd name="T11" fmla="*/ 50 h 54"/>
                <a:gd name="T12" fmla="*/ 42 w 54"/>
                <a:gd name="T13" fmla="*/ 54 h 54"/>
                <a:gd name="T14" fmla="*/ 13 w 54"/>
                <a:gd name="T15" fmla="*/ 54 h 54"/>
                <a:gd name="T16" fmla="*/ 4 w 54"/>
                <a:gd name="T17" fmla="*/ 50 h 54"/>
                <a:gd name="T18" fmla="*/ 4 w 54"/>
                <a:gd name="T19" fmla="*/ 50 h 54"/>
                <a:gd name="T20" fmla="*/ 4 w 54"/>
                <a:gd name="T21" fmla="*/ 50 h 54"/>
                <a:gd name="T22" fmla="*/ 4 w 54"/>
                <a:gd name="T23" fmla="*/ 50 h 54"/>
                <a:gd name="T24" fmla="*/ 4 w 54"/>
                <a:gd name="T25" fmla="*/ 50 h 54"/>
                <a:gd name="T26" fmla="*/ 0 w 54"/>
                <a:gd name="T27" fmla="*/ 42 h 54"/>
                <a:gd name="T28" fmla="*/ 0 w 54"/>
                <a:gd name="T29" fmla="*/ 13 h 54"/>
                <a:gd name="T30" fmla="*/ 4 w 54"/>
                <a:gd name="T31" fmla="*/ 4 h 54"/>
                <a:gd name="T32" fmla="*/ 4 w 54"/>
                <a:gd name="T33" fmla="*/ 4 h 54"/>
                <a:gd name="T34" fmla="*/ 4 w 54"/>
                <a:gd name="T35" fmla="*/ 4 h 54"/>
                <a:gd name="T36" fmla="*/ 4 w 54"/>
                <a:gd name="T37" fmla="*/ 4 h 54"/>
                <a:gd name="T38" fmla="*/ 4 w 54"/>
                <a:gd name="T39" fmla="*/ 4 h 54"/>
                <a:gd name="T40" fmla="*/ 13 w 54"/>
                <a:gd name="T41" fmla="*/ 0 h 54"/>
                <a:gd name="T42" fmla="*/ 39 w 54"/>
                <a:gd name="T43" fmla="*/ 15 h 54"/>
                <a:gd name="T44" fmla="*/ 16 w 54"/>
                <a:gd name="T45" fmla="*/ 15 h 54"/>
                <a:gd name="T46" fmla="*/ 16 w 54"/>
                <a:gd name="T47" fmla="*/ 39 h 54"/>
                <a:gd name="T48" fmla="*/ 39 w 54"/>
                <a:gd name="T49" fmla="*/ 39 h 54"/>
                <a:gd name="T50" fmla="*/ 39 w 54"/>
                <a:gd name="T51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1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50" y="4"/>
                  </a:cubicBezTo>
                  <a:cubicBezTo>
                    <a:pt x="53" y="6"/>
                    <a:pt x="54" y="9"/>
                    <a:pt x="54" y="1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5"/>
                    <a:pt x="53" y="48"/>
                    <a:pt x="50" y="50"/>
                  </a:cubicBezTo>
                  <a:cubicBezTo>
                    <a:pt x="48" y="53"/>
                    <a:pt x="45" y="54"/>
                    <a:pt x="42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9" y="54"/>
                    <a:pt x="6" y="53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2"/>
                    <a:pt x="9" y="0"/>
                    <a:pt x="13" y="0"/>
                  </a:cubicBezTo>
                  <a:close/>
                  <a:moveTo>
                    <a:pt x="39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39"/>
                    <a:pt x="39" y="39"/>
                    <a:pt x="39" y="39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403974" y="1482725"/>
              <a:ext cx="79375" cy="79375"/>
            </a:xfrm>
            <a:custGeom>
              <a:avLst/>
              <a:gdLst>
                <a:gd name="T0" fmla="*/ 13 w 54"/>
                <a:gd name="T1" fmla="*/ 0 h 54"/>
                <a:gd name="T2" fmla="*/ 42 w 54"/>
                <a:gd name="T3" fmla="*/ 0 h 54"/>
                <a:gd name="T4" fmla="*/ 51 w 54"/>
                <a:gd name="T5" fmla="*/ 4 h 54"/>
                <a:gd name="T6" fmla="*/ 54 w 54"/>
                <a:gd name="T7" fmla="*/ 13 h 54"/>
                <a:gd name="T8" fmla="*/ 54 w 54"/>
                <a:gd name="T9" fmla="*/ 42 h 54"/>
                <a:gd name="T10" fmla="*/ 51 w 54"/>
                <a:gd name="T11" fmla="*/ 50 h 54"/>
                <a:gd name="T12" fmla="*/ 42 w 54"/>
                <a:gd name="T13" fmla="*/ 54 h 54"/>
                <a:gd name="T14" fmla="*/ 13 w 54"/>
                <a:gd name="T15" fmla="*/ 54 h 54"/>
                <a:gd name="T16" fmla="*/ 4 w 54"/>
                <a:gd name="T17" fmla="*/ 50 h 54"/>
                <a:gd name="T18" fmla="*/ 0 w 54"/>
                <a:gd name="T19" fmla="*/ 42 h 54"/>
                <a:gd name="T20" fmla="*/ 0 w 54"/>
                <a:gd name="T21" fmla="*/ 13 h 54"/>
                <a:gd name="T22" fmla="*/ 4 w 54"/>
                <a:gd name="T23" fmla="*/ 4 h 54"/>
                <a:gd name="T24" fmla="*/ 13 w 54"/>
                <a:gd name="T25" fmla="*/ 0 h 54"/>
                <a:gd name="T26" fmla="*/ 39 w 54"/>
                <a:gd name="T27" fmla="*/ 15 h 54"/>
                <a:gd name="T28" fmla="*/ 16 w 54"/>
                <a:gd name="T29" fmla="*/ 15 h 54"/>
                <a:gd name="T30" fmla="*/ 16 w 54"/>
                <a:gd name="T31" fmla="*/ 39 h 54"/>
                <a:gd name="T32" fmla="*/ 39 w 54"/>
                <a:gd name="T33" fmla="*/ 39 h 54"/>
                <a:gd name="T34" fmla="*/ 39 w 54"/>
                <a:gd name="T35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54">
                  <a:moveTo>
                    <a:pt x="1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51" y="4"/>
                  </a:cubicBezTo>
                  <a:cubicBezTo>
                    <a:pt x="53" y="6"/>
                    <a:pt x="54" y="9"/>
                    <a:pt x="54" y="1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5"/>
                    <a:pt x="53" y="48"/>
                    <a:pt x="51" y="50"/>
                  </a:cubicBezTo>
                  <a:cubicBezTo>
                    <a:pt x="48" y="53"/>
                    <a:pt x="45" y="54"/>
                    <a:pt x="42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9" y="54"/>
                    <a:pt x="6" y="53"/>
                    <a:pt x="4" y="50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6" y="2"/>
                    <a:pt x="9" y="0"/>
                    <a:pt x="13" y="0"/>
                  </a:cubicBezTo>
                  <a:close/>
                  <a:moveTo>
                    <a:pt x="39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39"/>
                    <a:pt x="39" y="39"/>
                    <a:pt x="39" y="39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505574" y="1482725"/>
              <a:ext cx="79375" cy="79375"/>
            </a:xfrm>
            <a:custGeom>
              <a:avLst/>
              <a:gdLst>
                <a:gd name="T0" fmla="*/ 13 w 54"/>
                <a:gd name="T1" fmla="*/ 0 h 54"/>
                <a:gd name="T2" fmla="*/ 42 w 54"/>
                <a:gd name="T3" fmla="*/ 0 h 54"/>
                <a:gd name="T4" fmla="*/ 50 w 54"/>
                <a:gd name="T5" fmla="*/ 4 h 54"/>
                <a:gd name="T6" fmla="*/ 50 w 54"/>
                <a:gd name="T7" fmla="*/ 4 h 54"/>
                <a:gd name="T8" fmla="*/ 51 w 54"/>
                <a:gd name="T9" fmla="*/ 4 h 54"/>
                <a:gd name="T10" fmla="*/ 51 w 54"/>
                <a:gd name="T11" fmla="*/ 4 h 54"/>
                <a:gd name="T12" fmla="*/ 51 w 54"/>
                <a:gd name="T13" fmla="*/ 4 h 54"/>
                <a:gd name="T14" fmla="*/ 54 w 54"/>
                <a:gd name="T15" fmla="*/ 13 h 54"/>
                <a:gd name="T16" fmla="*/ 54 w 54"/>
                <a:gd name="T17" fmla="*/ 42 h 54"/>
                <a:gd name="T18" fmla="*/ 51 w 54"/>
                <a:gd name="T19" fmla="*/ 50 h 54"/>
                <a:gd name="T20" fmla="*/ 51 w 54"/>
                <a:gd name="T21" fmla="*/ 50 h 54"/>
                <a:gd name="T22" fmla="*/ 51 w 54"/>
                <a:gd name="T23" fmla="*/ 50 h 54"/>
                <a:gd name="T24" fmla="*/ 50 w 54"/>
                <a:gd name="T25" fmla="*/ 50 h 54"/>
                <a:gd name="T26" fmla="*/ 50 w 54"/>
                <a:gd name="T27" fmla="*/ 50 h 54"/>
                <a:gd name="T28" fmla="*/ 42 w 54"/>
                <a:gd name="T29" fmla="*/ 54 h 54"/>
                <a:gd name="T30" fmla="*/ 13 w 54"/>
                <a:gd name="T31" fmla="*/ 54 h 54"/>
                <a:gd name="T32" fmla="*/ 4 w 54"/>
                <a:gd name="T33" fmla="*/ 50 h 54"/>
                <a:gd name="T34" fmla="*/ 0 w 54"/>
                <a:gd name="T35" fmla="*/ 42 h 54"/>
                <a:gd name="T36" fmla="*/ 0 w 54"/>
                <a:gd name="T37" fmla="*/ 13 h 54"/>
                <a:gd name="T38" fmla="*/ 4 w 54"/>
                <a:gd name="T39" fmla="*/ 4 h 54"/>
                <a:gd name="T40" fmla="*/ 13 w 54"/>
                <a:gd name="T41" fmla="*/ 0 h 54"/>
                <a:gd name="T42" fmla="*/ 39 w 54"/>
                <a:gd name="T43" fmla="*/ 15 h 54"/>
                <a:gd name="T44" fmla="*/ 16 w 54"/>
                <a:gd name="T45" fmla="*/ 15 h 54"/>
                <a:gd name="T46" fmla="*/ 16 w 54"/>
                <a:gd name="T47" fmla="*/ 39 h 54"/>
                <a:gd name="T48" fmla="*/ 39 w 54"/>
                <a:gd name="T49" fmla="*/ 39 h 54"/>
                <a:gd name="T50" fmla="*/ 39 w 54"/>
                <a:gd name="T51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1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3" y="6"/>
                    <a:pt x="54" y="9"/>
                    <a:pt x="54" y="1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5"/>
                    <a:pt x="53" y="48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8" y="53"/>
                    <a:pt x="45" y="54"/>
                    <a:pt x="42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9" y="54"/>
                    <a:pt x="6" y="53"/>
                    <a:pt x="4" y="50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6" y="2"/>
                    <a:pt x="9" y="0"/>
                    <a:pt x="13" y="0"/>
                  </a:cubicBezTo>
                  <a:close/>
                  <a:moveTo>
                    <a:pt x="39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39"/>
                    <a:pt x="39" y="39"/>
                    <a:pt x="39" y="39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605587" y="1482725"/>
              <a:ext cx="79375" cy="79375"/>
            </a:xfrm>
            <a:custGeom>
              <a:avLst/>
              <a:gdLst>
                <a:gd name="T0" fmla="*/ 13 w 54"/>
                <a:gd name="T1" fmla="*/ 0 h 54"/>
                <a:gd name="T2" fmla="*/ 42 w 54"/>
                <a:gd name="T3" fmla="*/ 0 h 54"/>
                <a:gd name="T4" fmla="*/ 51 w 54"/>
                <a:gd name="T5" fmla="*/ 4 h 54"/>
                <a:gd name="T6" fmla="*/ 54 w 54"/>
                <a:gd name="T7" fmla="*/ 13 h 54"/>
                <a:gd name="T8" fmla="*/ 54 w 54"/>
                <a:gd name="T9" fmla="*/ 42 h 54"/>
                <a:gd name="T10" fmla="*/ 51 w 54"/>
                <a:gd name="T11" fmla="*/ 50 h 54"/>
                <a:gd name="T12" fmla="*/ 42 w 54"/>
                <a:gd name="T13" fmla="*/ 54 h 54"/>
                <a:gd name="T14" fmla="*/ 13 w 54"/>
                <a:gd name="T15" fmla="*/ 54 h 54"/>
                <a:gd name="T16" fmla="*/ 4 w 54"/>
                <a:gd name="T17" fmla="*/ 50 h 54"/>
                <a:gd name="T18" fmla="*/ 0 w 54"/>
                <a:gd name="T19" fmla="*/ 42 h 54"/>
                <a:gd name="T20" fmla="*/ 0 w 54"/>
                <a:gd name="T21" fmla="*/ 13 h 54"/>
                <a:gd name="T22" fmla="*/ 4 w 54"/>
                <a:gd name="T23" fmla="*/ 4 h 54"/>
                <a:gd name="T24" fmla="*/ 13 w 54"/>
                <a:gd name="T25" fmla="*/ 0 h 54"/>
                <a:gd name="T26" fmla="*/ 39 w 54"/>
                <a:gd name="T27" fmla="*/ 15 h 54"/>
                <a:gd name="T28" fmla="*/ 16 w 54"/>
                <a:gd name="T29" fmla="*/ 15 h 54"/>
                <a:gd name="T30" fmla="*/ 16 w 54"/>
                <a:gd name="T31" fmla="*/ 39 h 54"/>
                <a:gd name="T32" fmla="*/ 39 w 54"/>
                <a:gd name="T33" fmla="*/ 39 h 54"/>
                <a:gd name="T34" fmla="*/ 39 w 54"/>
                <a:gd name="T35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54">
                  <a:moveTo>
                    <a:pt x="1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51" y="4"/>
                  </a:cubicBezTo>
                  <a:cubicBezTo>
                    <a:pt x="53" y="6"/>
                    <a:pt x="54" y="9"/>
                    <a:pt x="54" y="1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5"/>
                    <a:pt x="53" y="48"/>
                    <a:pt x="51" y="50"/>
                  </a:cubicBezTo>
                  <a:cubicBezTo>
                    <a:pt x="48" y="53"/>
                    <a:pt x="45" y="54"/>
                    <a:pt x="42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9" y="54"/>
                    <a:pt x="6" y="53"/>
                    <a:pt x="4" y="50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6" y="2"/>
                    <a:pt x="9" y="0"/>
                    <a:pt x="13" y="0"/>
                  </a:cubicBezTo>
                  <a:close/>
                  <a:moveTo>
                    <a:pt x="39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39"/>
                    <a:pt x="39" y="39"/>
                    <a:pt x="39" y="39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302374" y="1598613"/>
              <a:ext cx="79375" cy="79375"/>
            </a:xfrm>
            <a:custGeom>
              <a:avLst/>
              <a:gdLst>
                <a:gd name="T0" fmla="*/ 13 w 54"/>
                <a:gd name="T1" fmla="*/ 0 h 54"/>
                <a:gd name="T2" fmla="*/ 42 w 54"/>
                <a:gd name="T3" fmla="*/ 0 h 54"/>
                <a:gd name="T4" fmla="*/ 50 w 54"/>
                <a:gd name="T5" fmla="*/ 4 h 54"/>
                <a:gd name="T6" fmla="*/ 50 w 54"/>
                <a:gd name="T7" fmla="*/ 4 h 54"/>
                <a:gd name="T8" fmla="*/ 50 w 54"/>
                <a:gd name="T9" fmla="*/ 4 h 54"/>
                <a:gd name="T10" fmla="*/ 50 w 54"/>
                <a:gd name="T11" fmla="*/ 4 h 54"/>
                <a:gd name="T12" fmla="*/ 50 w 54"/>
                <a:gd name="T13" fmla="*/ 4 h 54"/>
                <a:gd name="T14" fmla="*/ 54 w 54"/>
                <a:gd name="T15" fmla="*/ 12 h 54"/>
                <a:gd name="T16" fmla="*/ 54 w 54"/>
                <a:gd name="T17" fmla="*/ 41 h 54"/>
                <a:gd name="T18" fmla="*/ 50 w 54"/>
                <a:gd name="T19" fmla="*/ 50 h 54"/>
                <a:gd name="T20" fmla="*/ 50 w 54"/>
                <a:gd name="T21" fmla="*/ 50 h 54"/>
                <a:gd name="T22" fmla="*/ 50 w 54"/>
                <a:gd name="T23" fmla="*/ 50 h 54"/>
                <a:gd name="T24" fmla="*/ 50 w 54"/>
                <a:gd name="T25" fmla="*/ 50 h 54"/>
                <a:gd name="T26" fmla="*/ 50 w 54"/>
                <a:gd name="T27" fmla="*/ 50 h 54"/>
                <a:gd name="T28" fmla="*/ 42 w 54"/>
                <a:gd name="T29" fmla="*/ 54 h 54"/>
                <a:gd name="T30" fmla="*/ 13 w 54"/>
                <a:gd name="T31" fmla="*/ 54 h 54"/>
                <a:gd name="T32" fmla="*/ 4 w 54"/>
                <a:gd name="T33" fmla="*/ 50 h 54"/>
                <a:gd name="T34" fmla="*/ 4 w 54"/>
                <a:gd name="T35" fmla="*/ 50 h 54"/>
                <a:gd name="T36" fmla="*/ 4 w 54"/>
                <a:gd name="T37" fmla="*/ 50 h 54"/>
                <a:gd name="T38" fmla="*/ 4 w 54"/>
                <a:gd name="T39" fmla="*/ 50 h 54"/>
                <a:gd name="T40" fmla="*/ 4 w 54"/>
                <a:gd name="T41" fmla="*/ 50 h 54"/>
                <a:gd name="T42" fmla="*/ 0 w 54"/>
                <a:gd name="T43" fmla="*/ 41 h 54"/>
                <a:gd name="T44" fmla="*/ 0 w 54"/>
                <a:gd name="T45" fmla="*/ 12 h 54"/>
                <a:gd name="T46" fmla="*/ 4 w 54"/>
                <a:gd name="T47" fmla="*/ 4 h 54"/>
                <a:gd name="T48" fmla="*/ 4 w 54"/>
                <a:gd name="T49" fmla="*/ 4 h 54"/>
                <a:gd name="T50" fmla="*/ 4 w 54"/>
                <a:gd name="T51" fmla="*/ 4 h 54"/>
                <a:gd name="T52" fmla="*/ 4 w 54"/>
                <a:gd name="T53" fmla="*/ 4 h 54"/>
                <a:gd name="T54" fmla="*/ 4 w 54"/>
                <a:gd name="T55" fmla="*/ 4 h 54"/>
                <a:gd name="T56" fmla="*/ 13 w 54"/>
                <a:gd name="T57" fmla="*/ 0 h 54"/>
                <a:gd name="T58" fmla="*/ 39 w 54"/>
                <a:gd name="T59" fmla="*/ 15 h 54"/>
                <a:gd name="T60" fmla="*/ 16 w 54"/>
                <a:gd name="T61" fmla="*/ 15 h 54"/>
                <a:gd name="T62" fmla="*/ 16 w 54"/>
                <a:gd name="T63" fmla="*/ 39 h 54"/>
                <a:gd name="T64" fmla="*/ 39 w 54"/>
                <a:gd name="T65" fmla="*/ 39 h 54"/>
                <a:gd name="T66" fmla="*/ 39 w 54"/>
                <a:gd name="T67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4">
                  <a:moveTo>
                    <a:pt x="1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1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3" y="6"/>
                    <a:pt x="54" y="9"/>
                    <a:pt x="54" y="12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5"/>
                    <a:pt x="53" y="48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8" y="52"/>
                    <a:pt x="45" y="54"/>
                    <a:pt x="42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9" y="54"/>
                    <a:pt x="6" y="52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2" y="48"/>
                    <a:pt x="0" y="45"/>
                    <a:pt x="0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9" y="0"/>
                    <a:pt x="13" y="0"/>
                  </a:cubicBezTo>
                  <a:close/>
                  <a:moveTo>
                    <a:pt x="39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39"/>
                    <a:pt x="39" y="39"/>
                    <a:pt x="39" y="39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403974" y="1598613"/>
              <a:ext cx="79375" cy="79375"/>
            </a:xfrm>
            <a:custGeom>
              <a:avLst/>
              <a:gdLst>
                <a:gd name="T0" fmla="*/ 13 w 54"/>
                <a:gd name="T1" fmla="*/ 0 h 54"/>
                <a:gd name="T2" fmla="*/ 42 w 54"/>
                <a:gd name="T3" fmla="*/ 0 h 54"/>
                <a:gd name="T4" fmla="*/ 50 w 54"/>
                <a:gd name="T5" fmla="*/ 4 h 54"/>
                <a:gd name="T6" fmla="*/ 50 w 54"/>
                <a:gd name="T7" fmla="*/ 4 h 54"/>
                <a:gd name="T8" fmla="*/ 50 w 54"/>
                <a:gd name="T9" fmla="*/ 4 h 54"/>
                <a:gd name="T10" fmla="*/ 51 w 54"/>
                <a:gd name="T11" fmla="*/ 4 h 54"/>
                <a:gd name="T12" fmla="*/ 51 w 54"/>
                <a:gd name="T13" fmla="*/ 4 h 54"/>
                <a:gd name="T14" fmla="*/ 54 w 54"/>
                <a:gd name="T15" fmla="*/ 12 h 54"/>
                <a:gd name="T16" fmla="*/ 54 w 54"/>
                <a:gd name="T17" fmla="*/ 41 h 54"/>
                <a:gd name="T18" fmla="*/ 51 w 54"/>
                <a:gd name="T19" fmla="*/ 50 h 54"/>
                <a:gd name="T20" fmla="*/ 51 w 54"/>
                <a:gd name="T21" fmla="*/ 50 h 54"/>
                <a:gd name="T22" fmla="*/ 50 w 54"/>
                <a:gd name="T23" fmla="*/ 50 h 54"/>
                <a:gd name="T24" fmla="*/ 50 w 54"/>
                <a:gd name="T25" fmla="*/ 50 h 54"/>
                <a:gd name="T26" fmla="*/ 50 w 54"/>
                <a:gd name="T27" fmla="*/ 50 h 54"/>
                <a:gd name="T28" fmla="*/ 42 w 54"/>
                <a:gd name="T29" fmla="*/ 54 h 54"/>
                <a:gd name="T30" fmla="*/ 13 w 54"/>
                <a:gd name="T31" fmla="*/ 54 h 54"/>
                <a:gd name="T32" fmla="*/ 4 w 54"/>
                <a:gd name="T33" fmla="*/ 50 h 54"/>
                <a:gd name="T34" fmla="*/ 4 w 54"/>
                <a:gd name="T35" fmla="*/ 50 h 54"/>
                <a:gd name="T36" fmla="*/ 4 w 54"/>
                <a:gd name="T37" fmla="*/ 50 h 54"/>
                <a:gd name="T38" fmla="*/ 4 w 54"/>
                <a:gd name="T39" fmla="*/ 50 h 54"/>
                <a:gd name="T40" fmla="*/ 4 w 54"/>
                <a:gd name="T41" fmla="*/ 50 h 54"/>
                <a:gd name="T42" fmla="*/ 0 w 54"/>
                <a:gd name="T43" fmla="*/ 41 h 54"/>
                <a:gd name="T44" fmla="*/ 0 w 54"/>
                <a:gd name="T45" fmla="*/ 12 h 54"/>
                <a:gd name="T46" fmla="*/ 4 w 54"/>
                <a:gd name="T47" fmla="*/ 4 h 54"/>
                <a:gd name="T48" fmla="*/ 13 w 54"/>
                <a:gd name="T49" fmla="*/ 0 h 54"/>
                <a:gd name="T50" fmla="*/ 39 w 54"/>
                <a:gd name="T51" fmla="*/ 15 h 54"/>
                <a:gd name="T52" fmla="*/ 16 w 54"/>
                <a:gd name="T53" fmla="*/ 15 h 54"/>
                <a:gd name="T54" fmla="*/ 16 w 54"/>
                <a:gd name="T55" fmla="*/ 39 h 54"/>
                <a:gd name="T56" fmla="*/ 39 w 54"/>
                <a:gd name="T57" fmla="*/ 39 h 54"/>
                <a:gd name="T58" fmla="*/ 39 w 54"/>
                <a:gd name="T5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54">
                  <a:moveTo>
                    <a:pt x="1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1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3" y="6"/>
                    <a:pt x="54" y="9"/>
                    <a:pt x="54" y="12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5"/>
                    <a:pt x="53" y="48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8" y="52"/>
                    <a:pt x="45" y="54"/>
                    <a:pt x="42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9" y="54"/>
                    <a:pt x="6" y="52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2" y="48"/>
                    <a:pt x="0" y="45"/>
                    <a:pt x="0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6" y="1"/>
                    <a:pt x="9" y="0"/>
                    <a:pt x="13" y="0"/>
                  </a:cubicBezTo>
                  <a:close/>
                  <a:moveTo>
                    <a:pt x="39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39"/>
                    <a:pt x="39" y="39"/>
                    <a:pt x="39" y="39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505574" y="1598613"/>
              <a:ext cx="79375" cy="79375"/>
            </a:xfrm>
            <a:custGeom>
              <a:avLst/>
              <a:gdLst>
                <a:gd name="T0" fmla="*/ 13 w 54"/>
                <a:gd name="T1" fmla="*/ 0 h 54"/>
                <a:gd name="T2" fmla="*/ 42 w 54"/>
                <a:gd name="T3" fmla="*/ 0 h 54"/>
                <a:gd name="T4" fmla="*/ 50 w 54"/>
                <a:gd name="T5" fmla="*/ 4 h 54"/>
                <a:gd name="T6" fmla="*/ 50 w 54"/>
                <a:gd name="T7" fmla="*/ 4 h 54"/>
                <a:gd name="T8" fmla="*/ 51 w 54"/>
                <a:gd name="T9" fmla="*/ 4 h 54"/>
                <a:gd name="T10" fmla="*/ 51 w 54"/>
                <a:gd name="T11" fmla="*/ 4 h 54"/>
                <a:gd name="T12" fmla="*/ 51 w 54"/>
                <a:gd name="T13" fmla="*/ 4 h 54"/>
                <a:gd name="T14" fmla="*/ 54 w 54"/>
                <a:gd name="T15" fmla="*/ 12 h 54"/>
                <a:gd name="T16" fmla="*/ 54 w 54"/>
                <a:gd name="T17" fmla="*/ 41 h 54"/>
                <a:gd name="T18" fmla="*/ 51 w 54"/>
                <a:gd name="T19" fmla="*/ 50 h 54"/>
                <a:gd name="T20" fmla="*/ 51 w 54"/>
                <a:gd name="T21" fmla="*/ 50 h 54"/>
                <a:gd name="T22" fmla="*/ 51 w 54"/>
                <a:gd name="T23" fmla="*/ 50 h 54"/>
                <a:gd name="T24" fmla="*/ 50 w 54"/>
                <a:gd name="T25" fmla="*/ 50 h 54"/>
                <a:gd name="T26" fmla="*/ 50 w 54"/>
                <a:gd name="T27" fmla="*/ 50 h 54"/>
                <a:gd name="T28" fmla="*/ 42 w 54"/>
                <a:gd name="T29" fmla="*/ 54 h 54"/>
                <a:gd name="T30" fmla="*/ 13 w 54"/>
                <a:gd name="T31" fmla="*/ 54 h 54"/>
                <a:gd name="T32" fmla="*/ 4 w 54"/>
                <a:gd name="T33" fmla="*/ 50 h 54"/>
                <a:gd name="T34" fmla="*/ 4 w 54"/>
                <a:gd name="T35" fmla="*/ 50 h 54"/>
                <a:gd name="T36" fmla="*/ 4 w 54"/>
                <a:gd name="T37" fmla="*/ 50 h 54"/>
                <a:gd name="T38" fmla="*/ 4 w 54"/>
                <a:gd name="T39" fmla="*/ 50 h 54"/>
                <a:gd name="T40" fmla="*/ 4 w 54"/>
                <a:gd name="T41" fmla="*/ 50 h 54"/>
                <a:gd name="T42" fmla="*/ 0 w 54"/>
                <a:gd name="T43" fmla="*/ 41 h 54"/>
                <a:gd name="T44" fmla="*/ 0 w 54"/>
                <a:gd name="T45" fmla="*/ 12 h 54"/>
                <a:gd name="T46" fmla="*/ 4 w 54"/>
                <a:gd name="T47" fmla="*/ 4 h 54"/>
                <a:gd name="T48" fmla="*/ 4 w 54"/>
                <a:gd name="T49" fmla="*/ 4 h 54"/>
                <a:gd name="T50" fmla="*/ 4 w 54"/>
                <a:gd name="T51" fmla="*/ 4 h 54"/>
                <a:gd name="T52" fmla="*/ 4 w 54"/>
                <a:gd name="T53" fmla="*/ 4 h 54"/>
                <a:gd name="T54" fmla="*/ 4 w 54"/>
                <a:gd name="T55" fmla="*/ 4 h 54"/>
                <a:gd name="T56" fmla="*/ 13 w 54"/>
                <a:gd name="T57" fmla="*/ 0 h 54"/>
                <a:gd name="T58" fmla="*/ 39 w 54"/>
                <a:gd name="T59" fmla="*/ 15 h 54"/>
                <a:gd name="T60" fmla="*/ 16 w 54"/>
                <a:gd name="T61" fmla="*/ 15 h 54"/>
                <a:gd name="T62" fmla="*/ 16 w 54"/>
                <a:gd name="T63" fmla="*/ 39 h 54"/>
                <a:gd name="T64" fmla="*/ 39 w 54"/>
                <a:gd name="T65" fmla="*/ 39 h 54"/>
                <a:gd name="T66" fmla="*/ 39 w 54"/>
                <a:gd name="T67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4">
                  <a:moveTo>
                    <a:pt x="1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1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3" y="6"/>
                    <a:pt x="54" y="9"/>
                    <a:pt x="54" y="12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5"/>
                    <a:pt x="53" y="48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8" y="52"/>
                    <a:pt x="45" y="54"/>
                    <a:pt x="42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9" y="54"/>
                    <a:pt x="6" y="52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2" y="48"/>
                    <a:pt x="0" y="45"/>
                    <a:pt x="0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9" y="0"/>
                    <a:pt x="13" y="0"/>
                  </a:cubicBezTo>
                  <a:close/>
                  <a:moveTo>
                    <a:pt x="39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39"/>
                    <a:pt x="39" y="39"/>
                    <a:pt x="39" y="39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605587" y="1598613"/>
              <a:ext cx="79375" cy="79375"/>
            </a:xfrm>
            <a:custGeom>
              <a:avLst/>
              <a:gdLst>
                <a:gd name="T0" fmla="*/ 13 w 54"/>
                <a:gd name="T1" fmla="*/ 0 h 54"/>
                <a:gd name="T2" fmla="*/ 42 w 54"/>
                <a:gd name="T3" fmla="*/ 0 h 54"/>
                <a:gd name="T4" fmla="*/ 51 w 54"/>
                <a:gd name="T5" fmla="*/ 4 h 54"/>
                <a:gd name="T6" fmla="*/ 54 w 54"/>
                <a:gd name="T7" fmla="*/ 12 h 54"/>
                <a:gd name="T8" fmla="*/ 54 w 54"/>
                <a:gd name="T9" fmla="*/ 41 h 54"/>
                <a:gd name="T10" fmla="*/ 51 w 54"/>
                <a:gd name="T11" fmla="*/ 50 h 54"/>
                <a:gd name="T12" fmla="*/ 51 w 54"/>
                <a:gd name="T13" fmla="*/ 50 h 54"/>
                <a:gd name="T14" fmla="*/ 51 w 54"/>
                <a:gd name="T15" fmla="*/ 50 h 54"/>
                <a:gd name="T16" fmla="*/ 51 w 54"/>
                <a:gd name="T17" fmla="*/ 50 h 54"/>
                <a:gd name="T18" fmla="*/ 51 w 54"/>
                <a:gd name="T19" fmla="*/ 50 h 54"/>
                <a:gd name="T20" fmla="*/ 42 w 54"/>
                <a:gd name="T21" fmla="*/ 54 h 54"/>
                <a:gd name="T22" fmla="*/ 13 w 54"/>
                <a:gd name="T23" fmla="*/ 54 h 54"/>
                <a:gd name="T24" fmla="*/ 4 w 54"/>
                <a:gd name="T25" fmla="*/ 50 h 54"/>
                <a:gd name="T26" fmla="*/ 4 w 54"/>
                <a:gd name="T27" fmla="*/ 50 h 54"/>
                <a:gd name="T28" fmla="*/ 4 w 54"/>
                <a:gd name="T29" fmla="*/ 50 h 54"/>
                <a:gd name="T30" fmla="*/ 4 w 54"/>
                <a:gd name="T31" fmla="*/ 50 h 54"/>
                <a:gd name="T32" fmla="*/ 4 w 54"/>
                <a:gd name="T33" fmla="*/ 50 h 54"/>
                <a:gd name="T34" fmla="*/ 0 w 54"/>
                <a:gd name="T35" fmla="*/ 41 h 54"/>
                <a:gd name="T36" fmla="*/ 0 w 54"/>
                <a:gd name="T37" fmla="*/ 12 h 54"/>
                <a:gd name="T38" fmla="*/ 4 w 54"/>
                <a:gd name="T39" fmla="*/ 4 h 54"/>
                <a:gd name="T40" fmla="*/ 4 w 54"/>
                <a:gd name="T41" fmla="*/ 4 h 54"/>
                <a:gd name="T42" fmla="*/ 4 w 54"/>
                <a:gd name="T43" fmla="*/ 4 h 54"/>
                <a:gd name="T44" fmla="*/ 4 w 54"/>
                <a:gd name="T45" fmla="*/ 4 h 54"/>
                <a:gd name="T46" fmla="*/ 4 w 54"/>
                <a:gd name="T47" fmla="*/ 4 h 54"/>
                <a:gd name="T48" fmla="*/ 13 w 54"/>
                <a:gd name="T49" fmla="*/ 0 h 54"/>
                <a:gd name="T50" fmla="*/ 39 w 54"/>
                <a:gd name="T51" fmla="*/ 15 h 54"/>
                <a:gd name="T52" fmla="*/ 16 w 54"/>
                <a:gd name="T53" fmla="*/ 15 h 54"/>
                <a:gd name="T54" fmla="*/ 16 w 54"/>
                <a:gd name="T55" fmla="*/ 39 h 54"/>
                <a:gd name="T56" fmla="*/ 39 w 54"/>
                <a:gd name="T57" fmla="*/ 39 h 54"/>
                <a:gd name="T58" fmla="*/ 39 w 54"/>
                <a:gd name="T5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54">
                  <a:moveTo>
                    <a:pt x="1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1"/>
                    <a:pt x="51" y="4"/>
                  </a:cubicBezTo>
                  <a:cubicBezTo>
                    <a:pt x="53" y="6"/>
                    <a:pt x="54" y="9"/>
                    <a:pt x="54" y="12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5"/>
                    <a:pt x="53" y="48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8" y="52"/>
                    <a:pt x="45" y="54"/>
                    <a:pt x="42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9" y="54"/>
                    <a:pt x="6" y="52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2" y="48"/>
                    <a:pt x="0" y="45"/>
                    <a:pt x="0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9" y="0"/>
                    <a:pt x="13" y="0"/>
                  </a:cubicBezTo>
                  <a:close/>
                  <a:moveTo>
                    <a:pt x="39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39"/>
                    <a:pt x="39" y="39"/>
                    <a:pt x="39" y="39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302374" y="1712913"/>
              <a:ext cx="79375" cy="77788"/>
            </a:xfrm>
            <a:custGeom>
              <a:avLst/>
              <a:gdLst>
                <a:gd name="T0" fmla="*/ 13 w 54"/>
                <a:gd name="T1" fmla="*/ 0 h 53"/>
                <a:gd name="T2" fmla="*/ 42 w 54"/>
                <a:gd name="T3" fmla="*/ 0 h 53"/>
                <a:gd name="T4" fmla="*/ 50 w 54"/>
                <a:gd name="T5" fmla="*/ 3 h 53"/>
                <a:gd name="T6" fmla="*/ 50 w 54"/>
                <a:gd name="T7" fmla="*/ 3 h 53"/>
                <a:gd name="T8" fmla="*/ 50 w 54"/>
                <a:gd name="T9" fmla="*/ 3 h 53"/>
                <a:gd name="T10" fmla="*/ 50 w 54"/>
                <a:gd name="T11" fmla="*/ 3 h 53"/>
                <a:gd name="T12" fmla="*/ 50 w 54"/>
                <a:gd name="T13" fmla="*/ 3 h 53"/>
                <a:gd name="T14" fmla="*/ 54 w 54"/>
                <a:gd name="T15" fmla="*/ 12 h 53"/>
                <a:gd name="T16" fmla="*/ 54 w 54"/>
                <a:gd name="T17" fmla="*/ 41 h 53"/>
                <a:gd name="T18" fmla="*/ 50 w 54"/>
                <a:gd name="T19" fmla="*/ 50 h 53"/>
                <a:gd name="T20" fmla="*/ 42 w 54"/>
                <a:gd name="T21" fmla="*/ 53 h 53"/>
                <a:gd name="T22" fmla="*/ 13 w 54"/>
                <a:gd name="T23" fmla="*/ 53 h 53"/>
                <a:gd name="T24" fmla="*/ 4 w 54"/>
                <a:gd name="T25" fmla="*/ 50 h 53"/>
                <a:gd name="T26" fmla="*/ 4 w 54"/>
                <a:gd name="T27" fmla="*/ 50 h 53"/>
                <a:gd name="T28" fmla="*/ 4 w 54"/>
                <a:gd name="T29" fmla="*/ 50 h 53"/>
                <a:gd name="T30" fmla="*/ 4 w 54"/>
                <a:gd name="T31" fmla="*/ 50 h 53"/>
                <a:gd name="T32" fmla="*/ 4 w 54"/>
                <a:gd name="T33" fmla="*/ 50 h 53"/>
                <a:gd name="T34" fmla="*/ 0 w 54"/>
                <a:gd name="T35" fmla="*/ 41 h 53"/>
                <a:gd name="T36" fmla="*/ 0 w 54"/>
                <a:gd name="T37" fmla="*/ 12 h 53"/>
                <a:gd name="T38" fmla="*/ 4 w 54"/>
                <a:gd name="T39" fmla="*/ 3 h 53"/>
                <a:gd name="T40" fmla="*/ 4 w 54"/>
                <a:gd name="T41" fmla="*/ 3 h 53"/>
                <a:gd name="T42" fmla="*/ 4 w 54"/>
                <a:gd name="T43" fmla="*/ 3 h 53"/>
                <a:gd name="T44" fmla="*/ 4 w 54"/>
                <a:gd name="T45" fmla="*/ 3 h 53"/>
                <a:gd name="T46" fmla="*/ 4 w 54"/>
                <a:gd name="T47" fmla="*/ 3 h 53"/>
                <a:gd name="T48" fmla="*/ 13 w 54"/>
                <a:gd name="T49" fmla="*/ 0 h 53"/>
                <a:gd name="T50" fmla="*/ 39 w 54"/>
                <a:gd name="T51" fmla="*/ 15 h 53"/>
                <a:gd name="T52" fmla="*/ 16 w 54"/>
                <a:gd name="T53" fmla="*/ 15 h 53"/>
                <a:gd name="T54" fmla="*/ 16 w 54"/>
                <a:gd name="T55" fmla="*/ 38 h 53"/>
                <a:gd name="T56" fmla="*/ 39 w 54"/>
                <a:gd name="T57" fmla="*/ 38 h 53"/>
                <a:gd name="T58" fmla="*/ 39 w 54"/>
                <a:gd name="T59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53">
                  <a:moveTo>
                    <a:pt x="1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1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3" y="6"/>
                    <a:pt x="54" y="9"/>
                    <a:pt x="54" y="12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4"/>
                    <a:pt x="53" y="48"/>
                    <a:pt x="50" y="50"/>
                  </a:cubicBezTo>
                  <a:cubicBezTo>
                    <a:pt x="48" y="52"/>
                    <a:pt x="45" y="53"/>
                    <a:pt x="42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9" y="53"/>
                    <a:pt x="6" y="52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2" y="48"/>
                    <a:pt x="0" y="44"/>
                    <a:pt x="0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2" y="6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1"/>
                    <a:pt x="9" y="0"/>
                    <a:pt x="13" y="0"/>
                  </a:cubicBezTo>
                  <a:close/>
                  <a:moveTo>
                    <a:pt x="39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403974" y="1712913"/>
              <a:ext cx="79375" cy="77788"/>
            </a:xfrm>
            <a:custGeom>
              <a:avLst/>
              <a:gdLst>
                <a:gd name="T0" fmla="*/ 13 w 54"/>
                <a:gd name="T1" fmla="*/ 0 h 53"/>
                <a:gd name="T2" fmla="*/ 42 w 54"/>
                <a:gd name="T3" fmla="*/ 0 h 53"/>
                <a:gd name="T4" fmla="*/ 50 w 54"/>
                <a:gd name="T5" fmla="*/ 3 h 53"/>
                <a:gd name="T6" fmla="*/ 50 w 54"/>
                <a:gd name="T7" fmla="*/ 3 h 53"/>
                <a:gd name="T8" fmla="*/ 50 w 54"/>
                <a:gd name="T9" fmla="*/ 3 h 53"/>
                <a:gd name="T10" fmla="*/ 51 w 54"/>
                <a:gd name="T11" fmla="*/ 3 h 53"/>
                <a:gd name="T12" fmla="*/ 51 w 54"/>
                <a:gd name="T13" fmla="*/ 3 h 53"/>
                <a:gd name="T14" fmla="*/ 54 w 54"/>
                <a:gd name="T15" fmla="*/ 12 h 53"/>
                <a:gd name="T16" fmla="*/ 54 w 54"/>
                <a:gd name="T17" fmla="*/ 41 h 53"/>
                <a:gd name="T18" fmla="*/ 51 w 54"/>
                <a:gd name="T19" fmla="*/ 50 h 53"/>
                <a:gd name="T20" fmla="*/ 42 w 54"/>
                <a:gd name="T21" fmla="*/ 53 h 53"/>
                <a:gd name="T22" fmla="*/ 13 w 54"/>
                <a:gd name="T23" fmla="*/ 53 h 53"/>
                <a:gd name="T24" fmla="*/ 4 w 54"/>
                <a:gd name="T25" fmla="*/ 50 h 53"/>
                <a:gd name="T26" fmla="*/ 4 w 54"/>
                <a:gd name="T27" fmla="*/ 50 h 53"/>
                <a:gd name="T28" fmla="*/ 0 w 54"/>
                <a:gd name="T29" fmla="*/ 41 h 53"/>
                <a:gd name="T30" fmla="*/ 0 w 54"/>
                <a:gd name="T31" fmla="*/ 12 h 53"/>
                <a:gd name="T32" fmla="*/ 4 w 54"/>
                <a:gd name="T33" fmla="*/ 3 h 53"/>
                <a:gd name="T34" fmla="*/ 13 w 54"/>
                <a:gd name="T35" fmla="*/ 0 h 53"/>
                <a:gd name="T36" fmla="*/ 39 w 54"/>
                <a:gd name="T37" fmla="*/ 15 h 53"/>
                <a:gd name="T38" fmla="*/ 16 w 54"/>
                <a:gd name="T39" fmla="*/ 15 h 53"/>
                <a:gd name="T40" fmla="*/ 16 w 54"/>
                <a:gd name="T41" fmla="*/ 38 h 53"/>
                <a:gd name="T42" fmla="*/ 39 w 54"/>
                <a:gd name="T43" fmla="*/ 38 h 53"/>
                <a:gd name="T44" fmla="*/ 39 w 54"/>
                <a:gd name="T45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53">
                  <a:moveTo>
                    <a:pt x="1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1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3" y="6"/>
                    <a:pt x="54" y="9"/>
                    <a:pt x="54" y="12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4"/>
                    <a:pt x="53" y="48"/>
                    <a:pt x="51" y="50"/>
                  </a:cubicBezTo>
                  <a:cubicBezTo>
                    <a:pt x="48" y="52"/>
                    <a:pt x="45" y="53"/>
                    <a:pt x="42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9" y="53"/>
                    <a:pt x="6" y="52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2" y="48"/>
                    <a:pt x="0" y="44"/>
                    <a:pt x="0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2" y="6"/>
                    <a:pt x="4" y="3"/>
                  </a:cubicBezTo>
                  <a:cubicBezTo>
                    <a:pt x="6" y="1"/>
                    <a:pt x="9" y="0"/>
                    <a:pt x="13" y="0"/>
                  </a:cubicBezTo>
                  <a:close/>
                  <a:moveTo>
                    <a:pt x="39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505574" y="1712913"/>
              <a:ext cx="79375" cy="77788"/>
            </a:xfrm>
            <a:custGeom>
              <a:avLst/>
              <a:gdLst>
                <a:gd name="T0" fmla="*/ 13 w 54"/>
                <a:gd name="T1" fmla="*/ 0 h 53"/>
                <a:gd name="T2" fmla="*/ 42 w 54"/>
                <a:gd name="T3" fmla="*/ 0 h 53"/>
                <a:gd name="T4" fmla="*/ 50 w 54"/>
                <a:gd name="T5" fmla="*/ 3 h 53"/>
                <a:gd name="T6" fmla="*/ 50 w 54"/>
                <a:gd name="T7" fmla="*/ 3 h 53"/>
                <a:gd name="T8" fmla="*/ 51 w 54"/>
                <a:gd name="T9" fmla="*/ 3 h 53"/>
                <a:gd name="T10" fmla="*/ 51 w 54"/>
                <a:gd name="T11" fmla="*/ 3 h 53"/>
                <a:gd name="T12" fmla="*/ 51 w 54"/>
                <a:gd name="T13" fmla="*/ 3 h 53"/>
                <a:gd name="T14" fmla="*/ 54 w 54"/>
                <a:gd name="T15" fmla="*/ 12 h 53"/>
                <a:gd name="T16" fmla="*/ 54 w 54"/>
                <a:gd name="T17" fmla="*/ 41 h 53"/>
                <a:gd name="T18" fmla="*/ 51 w 54"/>
                <a:gd name="T19" fmla="*/ 50 h 53"/>
                <a:gd name="T20" fmla="*/ 51 w 54"/>
                <a:gd name="T21" fmla="*/ 50 h 53"/>
                <a:gd name="T22" fmla="*/ 51 w 54"/>
                <a:gd name="T23" fmla="*/ 50 h 53"/>
                <a:gd name="T24" fmla="*/ 50 w 54"/>
                <a:gd name="T25" fmla="*/ 50 h 53"/>
                <a:gd name="T26" fmla="*/ 50 w 54"/>
                <a:gd name="T27" fmla="*/ 50 h 53"/>
                <a:gd name="T28" fmla="*/ 42 w 54"/>
                <a:gd name="T29" fmla="*/ 53 h 53"/>
                <a:gd name="T30" fmla="*/ 13 w 54"/>
                <a:gd name="T31" fmla="*/ 53 h 53"/>
                <a:gd name="T32" fmla="*/ 4 w 54"/>
                <a:gd name="T33" fmla="*/ 50 h 53"/>
                <a:gd name="T34" fmla="*/ 0 w 54"/>
                <a:gd name="T35" fmla="*/ 41 h 53"/>
                <a:gd name="T36" fmla="*/ 0 w 54"/>
                <a:gd name="T37" fmla="*/ 12 h 53"/>
                <a:gd name="T38" fmla="*/ 4 w 54"/>
                <a:gd name="T39" fmla="*/ 3 h 53"/>
                <a:gd name="T40" fmla="*/ 4 w 54"/>
                <a:gd name="T41" fmla="*/ 3 h 53"/>
                <a:gd name="T42" fmla="*/ 4 w 54"/>
                <a:gd name="T43" fmla="*/ 3 h 53"/>
                <a:gd name="T44" fmla="*/ 4 w 54"/>
                <a:gd name="T45" fmla="*/ 3 h 53"/>
                <a:gd name="T46" fmla="*/ 4 w 54"/>
                <a:gd name="T47" fmla="*/ 3 h 53"/>
                <a:gd name="T48" fmla="*/ 13 w 54"/>
                <a:gd name="T49" fmla="*/ 0 h 53"/>
                <a:gd name="T50" fmla="*/ 39 w 54"/>
                <a:gd name="T51" fmla="*/ 15 h 53"/>
                <a:gd name="T52" fmla="*/ 16 w 54"/>
                <a:gd name="T53" fmla="*/ 15 h 53"/>
                <a:gd name="T54" fmla="*/ 16 w 54"/>
                <a:gd name="T55" fmla="*/ 38 h 53"/>
                <a:gd name="T56" fmla="*/ 39 w 54"/>
                <a:gd name="T57" fmla="*/ 38 h 53"/>
                <a:gd name="T58" fmla="*/ 39 w 54"/>
                <a:gd name="T59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53">
                  <a:moveTo>
                    <a:pt x="1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1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3" y="6"/>
                    <a:pt x="54" y="9"/>
                    <a:pt x="54" y="12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4"/>
                    <a:pt x="53" y="48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8" y="52"/>
                    <a:pt x="45" y="53"/>
                    <a:pt x="42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9" y="53"/>
                    <a:pt x="6" y="52"/>
                    <a:pt x="4" y="50"/>
                  </a:cubicBezTo>
                  <a:cubicBezTo>
                    <a:pt x="2" y="48"/>
                    <a:pt x="0" y="44"/>
                    <a:pt x="0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2" y="6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1"/>
                    <a:pt x="9" y="0"/>
                    <a:pt x="13" y="0"/>
                  </a:cubicBezTo>
                  <a:close/>
                  <a:moveTo>
                    <a:pt x="39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605587" y="1712913"/>
              <a:ext cx="79375" cy="77788"/>
            </a:xfrm>
            <a:custGeom>
              <a:avLst/>
              <a:gdLst>
                <a:gd name="T0" fmla="*/ 13 w 54"/>
                <a:gd name="T1" fmla="*/ 0 h 53"/>
                <a:gd name="T2" fmla="*/ 42 w 54"/>
                <a:gd name="T3" fmla="*/ 0 h 53"/>
                <a:gd name="T4" fmla="*/ 51 w 54"/>
                <a:gd name="T5" fmla="*/ 3 h 53"/>
                <a:gd name="T6" fmla="*/ 54 w 54"/>
                <a:gd name="T7" fmla="*/ 12 h 53"/>
                <a:gd name="T8" fmla="*/ 54 w 54"/>
                <a:gd name="T9" fmla="*/ 41 h 53"/>
                <a:gd name="T10" fmla="*/ 51 w 54"/>
                <a:gd name="T11" fmla="*/ 50 h 53"/>
                <a:gd name="T12" fmla="*/ 51 w 54"/>
                <a:gd name="T13" fmla="*/ 50 h 53"/>
                <a:gd name="T14" fmla="*/ 42 w 54"/>
                <a:gd name="T15" fmla="*/ 53 h 53"/>
                <a:gd name="T16" fmla="*/ 13 w 54"/>
                <a:gd name="T17" fmla="*/ 53 h 53"/>
                <a:gd name="T18" fmla="*/ 4 w 54"/>
                <a:gd name="T19" fmla="*/ 50 h 53"/>
                <a:gd name="T20" fmla="*/ 0 w 54"/>
                <a:gd name="T21" fmla="*/ 41 h 53"/>
                <a:gd name="T22" fmla="*/ 0 w 54"/>
                <a:gd name="T23" fmla="*/ 12 h 53"/>
                <a:gd name="T24" fmla="*/ 4 w 54"/>
                <a:gd name="T25" fmla="*/ 3 h 53"/>
                <a:gd name="T26" fmla="*/ 4 w 54"/>
                <a:gd name="T27" fmla="*/ 3 h 53"/>
                <a:gd name="T28" fmla="*/ 4 w 54"/>
                <a:gd name="T29" fmla="*/ 3 h 53"/>
                <a:gd name="T30" fmla="*/ 4 w 54"/>
                <a:gd name="T31" fmla="*/ 3 h 53"/>
                <a:gd name="T32" fmla="*/ 4 w 54"/>
                <a:gd name="T33" fmla="*/ 3 h 53"/>
                <a:gd name="T34" fmla="*/ 13 w 54"/>
                <a:gd name="T35" fmla="*/ 0 h 53"/>
                <a:gd name="T36" fmla="*/ 39 w 54"/>
                <a:gd name="T37" fmla="*/ 15 h 53"/>
                <a:gd name="T38" fmla="*/ 16 w 54"/>
                <a:gd name="T39" fmla="*/ 15 h 53"/>
                <a:gd name="T40" fmla="*/ 16 w 54"/>
                <a:gd name="T41" fmla="*/ 38 h 53"/>
                <a:gd name="T42" fmla="*/ 39 w 54"/>
                <a:gd name="T43" fmla="*/ 38 h 53"/>
                <a:gd name="T44" fmla="*/ 39 w 54"/>
                <a:gd name="T45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53">
                  <a:moveTo>
                    <a:pt x="1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1"/>
                    <a:pt x="51" y="3"/>
                  </a:cubicBezTo>
                  <a:cubicBezTo>
                    <a:pt x="53" y="6"/>
                    <a:pt x="54" y="9"/>
                    <a:pt x="54" y="12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4"/>
                    <a:pt x="53" y="48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8" y="52"/>
                    <a:pt x="45" y="53"/>
                    <a:pt x="42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9" y="53"/>
                    <a:pt x="6" y="52"/>
                    <a:pt x="4" y="50"/>
                  </a:cubicBezTo>
                  <a:cubicBezTo>
                    <a:pt x="2" y="48"/>
                    <a:pt x="0" y="44"/>
                    <a:pt x="0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2" y="6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1"/>
                    <a:pt x="9" y="0"/>
                    <a:pt x="13" y="0"/>
                  </a:cubicBezTo>
                  <a:close/>
                  <a:moveTo>
                    <a:pt x="39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0" name="稻壳儿春秋广告/盗版必究        原创来源：http://chn.docer.com/works?userid=199329941#!/work_time"/>
          <p:cNvGrpSpPr/>
          <p:nvPr/>
        </p:nvGrpSpPr>
        <p:grpSpPr>
          <a:xfrm>
            <a:off x="8130888" y="1047496"/>
            <a:ext cx="590956" cy="602775"/>
            <a:chOff x="7069137" y="1270000"/>
            <a:chExt cx="555625" cy="566738"/>
          </a:xfrm>
          <a:solidFill>
            <a:schemeClr val="tx1"/>
          </a:solidFill>
        </p:grpSpPr>
        <p:sp>
          <p:nvSpPr>
            <p:cNvPr id="55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069137" y="1270000"/>
              <a:ext cx="555625" cy="344488"/>
            </a:xfrm>
            <a:custGeom>
              <a:avLst/>
              <a:gdLst>
                <a:gd name="T0" fmla="*/ 197 w 378"/>
                <a:gd name="T1" fmla="*/ 176 h 234"/>
                <a:gd name="T2" fmla="*/ 39 w 378"/>
                <a:gd name="T3" fmla="*/ 125 h 234"/>
                <a:gd name="T4" fmla="*/ 37 w 378"/>
                <a:gd name="T5" fmla="*/ 129 h 234"/>
                <a:gd name="T6" fmla="*/ 30 w 378"/>
                <a:gd name="T7" fmla="*/ 126 h 234"/>
                <a:gd name="T8" fmla="*/ 7 w 378"/>
                <a:gd name="T9" fmla="*/ 116 h 234"/>
                <a:gd name="T10" fmla="*/ 0 w 378"/>
                <a:gd name="T11" fmla="*/ 114 h 234"/>
                <a:gd name="T12" fmla="*/ 3 w 378"/>
                <a:gd name="T13" fmla="*/ 106 h 234"/>
                <a:gd name="T14" fmla="*/ 4 w 378"/>
                <a:gd name="T15" fmla="*/ 105 h 234"/>
                <a:gd name="T16" fmla="*/ 4 w 378"/>
                <a:gd name="T17" fmla="*/ 104 h 234"/>
                <a:gd name="T18" fmla="*/ 43 w 378"/>
                <a:gd name="T19" fmla="*/ 10 h 234"/>
                <a:gd name="T20" fmla="*/ 43 w 378"/>
                <a:gd name="T21" fmla="*/ 10 h 234"/>
                <a:gd name="T22" fmla="*/ 44 w 378"/>
                <a:gd name="T23" fmla="*/ 7 h 234"/>
                <a:gd name="T24" fmla="*/ 47 w 378"/>
                <a:gd name="T25" fmla="*/ 0 h 234"/>
                <a:gd name="T26" fmla="*/ 54 w 378"/>
                <a:gd name="T27" fmla="*/ 3 h 234"/>
                <a:gd name="T28" fmla="*/ 77 w 378"/>
                <a:gd name="T29" fmla="*/ 12 h 234"/>
                <a:gd name="T30" fmla="*/ 84 w 378"/>
                <a:gd name="T31" fmla="*/ 15 h 234"/>
                <a:gd name="T32" fmla="*/ 81 w 378"/>
                <a:gd name="T33" fmla="*/ 21 h 234"/>
                <a:gd name="T34" fmla="*/ 184 w 378"/>
                <a:gd name="T35" fmla="*/ 75 h 234"/>
                <a:gd name="T36" fmla="*/ 346 w 378"/>
                <a:gd name="T37" fmla="*/ 159 h 234"/>
                <a:gd name="T38" fmla="*/ 348 w 378"/>
                <a:gd name="T39" fmla="*/ 153 h 234"/>
                <a:gd name="T40" fmla="*/ 355 w 378"/>
                <a:gd name="T41" fmla="*/ 156 h 234"/>
                <a:gd name="T42" fmla="*/ 371 w 378"/>
                <a:gd name="T43" fmla="*/ 162 h 234"/>
                <a:gd name="T44" fmla="*/ 378 w 378"/>
                <a:gd name="T45" fmla="*/ 165 h 234"/>
                <a:gd name="T46" fmla="*/ 375 w 378"/>
                <a:gd name="T47" fmla="*/ 173 h 234"/>
                <a:gd name="T48" fmla="*/ 353 w 378"/>
                <a:gd name="T49" fmla="*/ 227 h 234"/>
                <a:gd name="T50" fmla="*/ 350 w 378"/>
                <a:gd name="T51" fmla="*/ 234 h 234"/>
                <a:gd name="T52" fmla="*/ 343 w 378"/>
                <a:gd name="T53" fmla="*/ 231 h 234"/>
                <a:gd name="T54" fmla="*/ 327 w 378"/>
                <a:gd name="T55" fmla="*/ 225 h 234"/>
                <a:gd name="T56" fmla="*/ 320 w 378"/>
                <a:gd name="T57" fmla="*/ 222 h 234"/>
                <a:gd name="T58" fmla="*/ 322 w 378"/>
                <a:gd name="T59" fmla="*/ 217 h 234"/>
                <a:gd name="T60" fmla="*/ 197 w 378"/>
                <a:gd name="T61" fmla="*/ 176 h 234"/>
                <a:gd name="T62" fmla="*/ 36 w 378"/>
                <a:gd name="T63" fmla="*/ 108 h 234"/>
                <a:gd name="T64" fmla="*/ 201 w 378"/>
                <a:gd name="T65" fmla="*/ 162 h 234"/>
                <a:gd name="T66" fmla="*/ 335 w 378"/>
                <a:gd name="T67" fmla="*/ 205 h 234"/>
                <a:gd name="T68" fmla="*/ 342 w 378"/>
                <a:gd name="T69" fmla="*/ 208 h 234"/>
                <a:gd name="T70" fmla="*/ 340 w 378"/>
                <a:gd name="T71" fmla="*/ 214 h 234"/>
                <a:gd name="T72" fmla="*/ 342 w 378"/>
                <a:gd name="T73" fmla="*/ 214 h 234"/>
                <a:gd name="T74" fmla="*/ 358 w 378"/>
                <a:gd name="T75" fmla="*/ 174 h 234"/>
                <a:gd name="T76" fmla="*/ 356 w 378"/>
                <a:gd name="T77" fmla="*/ 173 h 234"/>
                <a:gd name="T78" fmla="*/ 354 w 378"/>
                <a:gd name="T79" fmla="*/ 180 h 234"/>
                <a:gd name="T80" fmla="*/ 346 w 378"/>
                <a:gd name="T81" fmla="*/ 176 h 234"/>
                <a:gd name="T82" fmla="*/ 177 w 378"/>
                <a:gd name="T83" fmla="*/ 88 h 234"/>
                <a:gd name="T84" fmla="*/ 68 w 378"/>
                <a:gd name="T85" fmla="*/ 32 h 234"/>
                <a:gd name="T86" fmla="*/ 62 w 378"/>
                <a:gd name="T87" fmla="*/ 28 h 234"/>
                <a:gd name="T88" fmla="*/ 64 w 378"/>
                <a:gd name="T89" fmla="*/ 24 h 234"/>
                <a:gd name="T90" fmla="*/ 55 w 378"/>
                <a:gd name="T91" fmla="*/ 20 h 234"/>
                <a:gd name="T92" fmla="*/ 20 w 378"/>
                <a:gd name="T93" fmla="*/ 105 h 234"/>
                <a:gd name="T94" fmla="*/ 28 w 378"/>
                <a:gd name="T95" fmla="*/ 109 h 234"/>
                <a:gd name="T96" fmla="*/ 30 w 378"/>
                <a:gd name="T97" fmla="*/ 105 h 234"/>
                <a:gd name="T98" fmla="*/ 36 w 378"/>
                <a:gd name="T99" fmla="*/ 10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8" h="234">
                  <a:moveTo>
                    <a:pt x="197" y="176"/>
                  </a:moveTo>
                  <a:cubicBezTo>
                    <a:pt x="39" y="125"/>
                    <a:pt x="39" y="125"/>
                    <a:pt x="39" y="125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242" y="104"/>
                    <a:pt x="295" y="132"/>
                    <a:pt x="346" y="159"/>
                  </a:cubicBezTo>
                  <a:cubicBezTo>
                    <a:pt x="348" y="153"/>
                    <a:pt x="348" y="153"/>
                    <a:pt x="348" y="153"/>
                  </a:cubicBezTo>
                  <a:cubicBezTo>
                    <a:pt x="355" y="156"/>
                    <a:pt x="355" y="156"/>
                    <a:pt x="355" y="156"/>
                  </a:cubicBezTo>
                  <a:cubicBezTo>
                    <a:pt x="371" y="162"/>
                    <a:pt x="371" y="162"/>
                    <a:pt x="371" y="162"/>
                  </a:cubicBezTo>
                  <a:cubicBezTo>
                    <a:pt x="378" y="165"/>
                    <a:pt x="378" y="165"/>
                    <a:pt x="378" y="165"/>
                  </a:cubicBezTo>
                  <a:cubicBezTo>
                    <a:pt x="375" y="173"/>
                    <a:pt x="375" y="173"/>
                    <a:pt x="375" y="173"/>
                  </a:cubicBezTo>
                  <a:cubicBezTo>
                    <a:pt x="353" y="227"/>
                    <a:pt x="353" y="227"/>
                    <a:pt x="353" y="227"/>
                  </a:cubicBezTo>
                  <a:cubicBezTo>
                    <a:pt x="350" y="234"/>
                    <a:pt x="350" y="234"/>
                    <a:pt x="350" y="234"/>
                  </a:cubicBezTo>
                  <a:cubicBezTo>
                    <a:pt x="343" y="231"/>
                    <a:pt x="343" y="231"/>
                    <a:pt x="343" y="231"/>
                  </a:cubicBezTo>
                  <a:cubicBezTo>
                    <a:pt x="327" y="225"/>
                    <a:pt x="327" y="225"/>
                    <a:pt x="327" y="225"/>
                  </a:cubicBezTo>
                  <a:cubicBezTo>
                    <a:pt x="320" y="222"/>
                    <a:pt x="320" y="222"/>
                    <a:pt x="320" y="222"/>
                  </a:cubicBezTo>
                  <a:cubicBezTo>
                    <a:pt x="322" y="217"/>
                    <a:pt x="322" y="217"/>
                    <a:pt x="322" y="217"/>
                  </a:cubicBezTo>
                  <a:cubicBezTo>
                    <a:pt x="197" y="176"/>
                    <a:pt x="197" y="176"/>
                    <a:pt x="197" y="176"/>
                  </a:cubicBezTo>
                  <a:close/>
                  <a:moveTo>
                    <a:pt x="36" y="108"/>
                  </a:moveTo>
                  <a:cubicBezTo>
                    <a:pt x="201" y="162"/>
                    <a:pt x="201" y="162"/>
                    <a:pt x="201" y="162"/>
                  </a:cubicBezTo>
                  <a:cubicBezTo>
                    <a:pt x="335" y="205"/>
                    <a:pt x="335" y="205"/>
                    <a:pt x="335" y="205"/>
                  </a:cubicBezTo>
                  <a:cubicBezTo>
                    <a:pt x="342" y="208"/>
                    <a:pt x="342" y="208"/>
                    <a:pt x="342" y="208"/>
                  </a:cubicBezTo>
                  <a:cubicBezTo>
                    <a:pt x="340" y="214"/>
                    <a:pt x="340" y="214"/>
                    <a:pt x="340" y="214"/>
                  </a:cubicBezTo>
                  <a:cubicBezTo>
                    <a:pt x="342" y="214"/>
                    <a:pt x="342" y="214"/>
                    <a:pt x="342" y="214"/>
                  </a:cubicBezTo>
                  <a:cubicBezTo>
                    <a:pt x="358" y="174"/>
                    <a:pt x="358" y="174"/>
                    <a:pt x="358" y="174"/>
                  </a:cubicBezTo>
                  <a:cubicBezTo>
                    <a:pt x="356" y="173"/>
                    <a:pt x="356" y="173"/>
                    <a:pt x="356" y="173"/>
                  </a:cubicBezTo>
                  <a:cubicBezTo>
                    <a:pt x="354" y="180"/>
                    <a:pt x="354" y="180"/>
                    <a:pt x="354" y="180"/>
                  </a:cubicBezTo>
                  <a:cubicBezTo>
                    <a:pt x="346" y="176"/>
                    <a:pt x="346" y="176"/>
                    <a:pt x="346" y="176"/>
                  </a:cubicBezTo>
                  <a:cubicBezTo>
                    <a:pt x="293" y="149"/>
                    <a:pt x="237" y="120"/>
                    <a:pt x="177" y="88"/>
                  </a:cubicBezTo>
                  <a:cubicBezTo>
                    <a:pt x="142" y="70"/>
                    <a:pt x="106" y="51"/>
                    <a:pt x="68" y="3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30" y="105"/>
                    <a:pt x="30" y="105"/>
                    <a:pt x="30" y="105"/>
                  </a:cubicBezTo>
                  <a:lnTo>
                    <a:pt x="36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稻壳儿春秋广告/盗版必究        原创来源：http://chn.docer.com/works?userid=199329941#!/work_time"/>
            <p:cNvSpPr/>
            <p:nvPr/>
          </p:nvSpPr>
          <p:spPr bwMode="auto">
            <a:xfrm>
              <a:off x="7267574" y="1535113"/>
              <a:ext cx="90487" cy="301625"/>
            </a:xfrm>
            <a:custGeom>
              <a:avLst/>
              <a:gdLst>
                <a:gd name="T0" fmla="*/ 57 w 57"/>
                <a:gd name="T1" fmla="*/ 4 h 190"/>
                <a:gd name="T2" fmla="*/ 57 w 57"/>
                <a:gd name="T3" fmla="*/ 37 h 190"/>
                <a:gd name="T4" fmla="*/ 56 w 57"/>
                <a:gd name="T5" fmla="*/ 39 h 190"/>
                <a:gd name="T6" fmla="*/ 14 w 57"/>
                <a:gd name="T7" fmla="*/ 190 h 190"/>
                <a:gd name="T8" fmla="*/ 0 w 57"/>
                <a:gd name="T9" fmla="*/ 186 h 190"/>
                <a:gd name="T10" fmla="*/ 42 w 57"/>
                <a:gd name="T11" fmla="*/ 36 h 190"/>
                <a:gd name="T12" fmla="*/ 42 w 57"/>
                <a:gd name="T13" fmla="*/ 0 h 190"/>
                <a:gd name="T14" fmla="*/ 57 w 57"/>
                <a:gd name="T15" fmla="*/ 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90">
                  <a:moveTo>
                    <a:pt x="57" y="4"/>
                  </a:moveTo>
                  <a:lnTo>
                    <a:pt x="57" y="37"/>
                  </a:lnTo>
                  <a:lnTo>
                    <a:pt x="56" y="39"/>
                  </a:lnTo>
                  <a:lnTo>
                    <a:pt x="14" y="190"/>
                  </a:lnTo>
                  <a:lnTo>
                    <a:pt x="0" y="186"/>
                  </a:lnTo>
                  <a:lnTo>
                    <a:pt x="42" y="36"/>
                  </a:lnTo>
                  <a:lnTo>
                    <a:pt x="42" y="0"/>
                  </a:lnTo>
                  <a:lnTo>
                    <a:pt x="5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稻壳儿春秋广告/盗版必究        原创来源：http://chn.docer.com/works?userid=199329941#!/work_time"/>
            <p:cNvSpPr/>
            <p:nvPr/>
          </p:nvSpPr>
          <p:spPr bwMode="auto">
            <a:xfrm>
              <a:off x="7334249" y="1590675"/>
              <a:ext cx="92075" cy="246063"/>
            </a:xfrm>
            <a:custGeom>
              <a:avLst/>
              <a:gdLst>
                <a:gd name="T0" fmla="*/ 14 w 58"/>
                <a:gd name="T1" fmla="*/ 0 h 155"/>
                <a:gd name="T2" fmla="*/ 58 w 58"/>
                <a:gd name="T3" fmla="*/ 151 h 155"/>
                <a:gd name="T4" fmla="*/ 44 w 58"/>
                <a:gd name="T5" fmla="*/ 155 h 155"/>
                <a:gd name="T6" fmla="*/ 0 w 58"/>
                <a:gd name="T7" fmla="*/ 4 h 155"/>
                <a:gd name="T8" fmla="*/ 14 w 58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5">
                  <a:moveTo>
                    <a:pt x="14" y="0"/>
                  </a:moveTo>
                  <a:lnTo>
                    <a:pt x="58" y="151"/>
                  </a:lnTo>
                  <a:lnTo>
                    <a:pt x="44" y="155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1" name="稻壳儿春秋广告/盗版必究        原创来源：http://chn.docer.com/works?userid=199329941#!/work_time"/>
          <p:cNvGrpSpPr/>
          <p:nvPr/>
        </p:nvGrpSpPr>
        <p:grpSpPr>
          <a:xfrm>
            <a:off x="9035894" y="1163999"/>
            <a:ext cx="590956" cy="369770"/>
            <a:chOff x="7920037" y="1379538"/>
            <a:chExt cx="555625" cy="347663"/>
          </a:xfrm>
          <a:solidFill>
            <a:schemeClr val="tx1"/>
          </a:solidFill>
        </p:grpSpPr>
        <p:sp>
          <p:nvSpPr>
            <p:cNvPr id="55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920037" y="1379538"/>
              <a:ext cx="555625" cy="312738"/>
            </a:xfrm>
            <a:custGeom>
              <a:avLst/>
              <a:gdLst>
                <a:gd name="T0" fmla="*/ 16 w 378"/>
                <a:gd name="T1" fmla="*/ 0 h 213"/>
                <a:gd name="T2" fmla="*/ 362 w 378"/>
                <a:gd name="T3" fmla="*/ 0 h 213"/>
                <a:gd name="T4" fmla="*/ 374 w 378"/>
                <a:gd name="T5" fmla="*/ 5 h 213"/>
                <a:gd name="T6" fmla="*/ 378 w 378"/>
                <a:gd name="T7" fmla="*/ 16 h 213"/>
                <a:gd name="T8" fmla="*/ 378 w 378"/>
                <a:gd name="T9" fmla="*/ 197 h 213"/>
                <a:gd name="T10" fmla="*/ 374 w 378"/>
                <a:gd name="T11" fmla="*/ 208 h 213"/>
                <a:gd name="T12" fmla="*/ 362 w 378"/>
                <a:gd name="T13" fmla="*/ 213 h 213"/>
                <a:gd name="T14" fmla="*/ 16 w 378"/>
                <a:gd name="T15" fmla="*/ 213 h 213"/>
                <a:gd name="T16" fmla="*/ 5 w 378"/>
                <a:gd name="T17" fmla="*/ 208 h 213"/>
                <a:gd name="T18" fmla="*/ 0 w 378"/>
                <a:gd name="T19" fmla="*/ 197 h 213"/>
                <a:gd name="T20" fmla="*/ 0 w 378"/>
                <a:gd name="T21" fmla="*/ 16 h 213"/>
                <a:gd name="T22" fmla="*/ 5 w 378"/>
                <a:gd name="T23" fmla="*/ 5 h 213"/>
                <a:gd name="T24" fmla="*/ 16 w 378"/>
                <a:gd name="T25" fmla="*/ 0 h 213"/>
                <a:gd name="T26" fmla="*/ 362 w 378"/>
                <a:gd name="T27" fmla="*/ 16 h 213"/>
                <a:gd name="T28" fmla="*/ 362 w 378"/>
                <a:gd name="T29" fmla="*/ 16 h 213"/>
                <a:gd name="T30" fmla="*/ 362 w 378"/>
                <a:gd name="T31" fmla="*/ 16 h 213"/>
                <a:gd name="T32" fmla="*/ 362 w 378"/>
                <a:gd name="T33" fmla="*/ 16 h 213"/>
                <a:gd name="T34" fmla="*/ 16 w 378"/>
                <a:gd name="T35" fmla="*/ 16 h 213"/>
                <a:gd name="T36" fmla="*/ 16 w 378"/>
                <a:gd name="T37" fmla="*/ 16 h 213"/>
                <a:gd name="T38" fmla="*/ 16 w 378"/>
                <a:gd name="T39" fmla="*/ 16 h 213"/>
                <a:gd name="T40" fmla="*/ 16 w 378"/>
                <a:gd name="T41" fmla="*/ 16 h 213"/>
                <a:gd name="T42" fmla="*/ 16 w 378"/>
                <a:gd name="T43" fmla="*/ 16 h 213"/>
                <a:gd name="T44" fmla="*/ 16 w 378"/>
                <a:gd name="T45" fmla="*/ 197 h 213"/>
                <a:gd name="T46" fmla="*/ 16 w 378"/>
                <a:gd name="T47" fmla="*/ 197 h 213"/>
                <a:gd name="T48" fmla="*/ 16 w 378"/>
                <a:gd name="T49" fmla="*/ 197 h 213"/>
                <a:gd name="T50" fmla="*/ 16 w 378"/>
                <a:gd name="T51" fmla="*/ 197 h 213"/>
                <a:gd name="T52" fmla="*/ 16 w 378"/>
                <a:gd name="T53" fmla="*/ 197 h 213"/>
                <a:gd name="T54" fmla="*/ 362 w 378"/>
                <a:gd name="T55" fmla="*/ 197 h 213"/>
                <a:gd name="T56" fmla="*/ 362 w 378"/>
                <a:gd name="T57" fmla="*/ 197 h 213"/>
                <a:gd name="T58" fmla="*/ 362 w 378"/>
                <a:gd name="T59" fmla="*/ 197 h 213"/>
                <a:gd name="T60" fmla="*/ 362 w 378"/>
                <a:gd name="T61" fmla="*/ 197 h 213"/>
                <a:gd name="T62" fmla="*/ 362 w 378"/>
                <a:gd name="T63" fmla="*/ 197 h 213"/>
                <a:gd name="T64" fmla="*/ 362 w 378"/>
                <a:gd name="T65" fmla="*/ 16 h 213"/>
                <a:gd name="T66" fmla="*/ 362 w 378"/>
                <a:gd name="T67" fmla="*/ 16 h 213"/>
                <a:gd name="T68" fmla="*/ 362 w 378"/>
                <a:gd name="T69" fmla="*/ 16 h 213"/>
                <a:gd name="T70" fmla="*/ 362 w 378"/>
                <a:gd name="T71" fmla="*/ 16 h 213"/>
                <a:gd name="T72" fmla="*/ 362 w 378"/>
                <a:gd name="T73" fmla="*/ 16 h 213"/>
                <a:gd name="T74" fmla="*/ 362 w 378"/>
                <a:gd name="T75" fmla="*/ 16 h 213"/>
                <a:gd name="T76" fmla="*/ 362 w 378"/>
                <a:gd name="T77" fmla="*/ 16 h 213"/>
                <a:gd name="T78" fmla="*/ 362 w 378"/>
                <a:gd name="T79" fmla="*/ 16 h 213"/>
                <a:gd name="T80" fmla="*/ 362 w 378"/>
                <a:gd name="T81" fmla="*/ 16 h 213"/>
                <a:gd name="T82" fmla="*/ 16 w 378"/>
                <a:gd name="T83" fmla="*/ 16 h 213"/>
                <a:gd name="T84" fmla="*/ 16 w 378"/>
                <a:gd name="T85" fmla="*/ 16 h 213"/>
                <a:gd name="T86" fmla="*/ 16 w 378"/>
                <a:gd name="T87" fmla="*/ 16 h 213"/>
                <a:gd name="T88" fmla="*/ 16 w 378"/>
                <a:gd name="T89" fmla="*/ 16 h 213"/>
                <a:gd name="T90" fmla="*/ 16 w 378"/>
                <a:gd name="T91" fmla="*/ 16 h 213"/>
                <a:gd name="T92" fmla="*/ 16 w 378"/>
                <a:gd name="T93" fmla="*/ 16 h 213"/>
                <a:gd name="T94" fmla="*/ 16 w 378"/>
                <a:gd name="T95" fmla="*/ 16 h 213"/>
                <a:gd name="T96" fmla="*/ 362 w 378"/>
                <a:gd name="T97" fmla="*/ 197 h 213"/>
                <a:gd name="T98" fmla="*/ 362 w 378"/>
                <a:gd name="T99" fmla="*/ 197 h 213"/>
                <a:gd name="T100" fmla="*/ 362 w 378"/>
                <a:gd name="T101" fmla="*/ 197 h 213"/>
                <a:gd name="T102" fmla="*/ 362 w 378"/>
                <a:gd name="T103" fmla="*/ 197 h 213"/>
                <a:gd name="T104" fmla="*/ 362 w 378"/>
                <a:gd name="T105" fmla="*/ 197 h 213"/>
                <a:gd name="T106" fmla="*/ 362 w 378"/>
                <a:gd name="T107" fmla="*/ 197 h 213"/>
                <a:gd name="T108" fmla="*/ 362 w 378"/>
                <a:gd name="T109" fmla="*/ 197 h 213"/>
                <a:gd name="T110" fmla="*/ 16 w 378"/>
                <a:gd name="T111" fmla="*/ 197 h 213"/>
                <a:gd name="T112" fmla="*/ 16 w 378"/>
                <a:gd name="T113" fmla="*/ 197 h 213"/>
                <a:gd name="T114" fmla="*/ 16 w 378"/>
                <a:gd name="T115" fmla="*/ 197 h 213"/>
                <a:gd name="T116" fmla="*/ 16 w 378"/>
                <a:gd name="T117" fmla="*/ 197 h 213"/>
                <a:gd name="T118" fmla="*/ 16 w 378"/>
                <a:gd name="T119" fmla="*/ 197 h 213"/>
                <a:gd name="T120" fmla="*/ 16 w 378"/>
                <a:gd name="T121" fmla="*/ 19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8" h="213">
                  <a:moveTo>
                    <a:pt x="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67" y="0"/>
                    <a:pt x="371" y="2"/>
                    <a:pt x="374" y="5"/>
                  </a:cubicBezTo>
                  <a:cubicBezTo>
                    <a:pt x="376" y="8"/>
                    <a:pt x="378" y="12"/>
                    <a:pt x="378" y="16"/>
                  </a:cubicBezTo>
                  <a:cubicBezTo>
                    <a:pt x="378" y="197"/>
                    <a:pt x="378" y="197"/>
                    <a:pt x="378" y="197"/>
                  </a:cubicBezTo>
                  <a:cubicBezTo>
                    <a:pt x="378" y="202"/>
                    <a:pt x="376" y="206"/>
                    <a:pt x="374" y="208"/>
                  </a:cubicBezTo>
                  <a:cubicBezTo>
                    <a:pt x="371" y="211"/>
                    <a:pt x="367" y="213"/>
                    <a:pt x="362" y="213"/>
                  </a:cubicBezTo>
                  <a:cubicBezTo>
                    <a:pt x="16" y="213"/>
                    <a:pt x="16" y="213"/>
                    <a:pt x="16" y="213"/>
                  </a:cubicBezTo>
                  <a:cubicBezTo>
                    <a:pt x="12" y="213"/>
                    <a:pt x="8" y="211"/>
                    <a:pt x="5" y="208"/>
                  </a:cubicBezTo>
                  <a:cubicBezTo>
                    <a:pt x="2" y="206"/>
                    <a:pt x="0" y="202"/>
                    <a:pt x="0" y="19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lose/>
                  <a:moveTo>
                    <a:pt x="362" y="16"/>
                  </a:moveTo>
                  <a:cubicBezTo>
                    <a:pt x="362" y="16"/>
                    <a:pt x="362" y="16"/>
                    <a:pt x="362" y="16"/>
                  </a:cubicBezTo>
                  <a:cubicBezTo>
                    <a:pt x="362" y="16"/>
                    <a:pt x="362" y="16"/>
                    <a:pt x="362" y="16"/>
                  </a:cubicBezTo>
                  <a:cubicBezTo>
                    <a:pt x="362" y="16"/>
                    <a:pt x="362" y="16"/>
                    <a:pt x="362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62" y="16"/>
                    <a:pt x="362" y="16"/>
                    <a:pt x="362" y="16"/>
                  </a:cubicBezTo>
                  <a:cubicBezTo>
                    <a:pt x="362" y="16"/>
                    <a:pt x="362" y="16"/>
                    <a:pt x="362" y="16"/>
                  </a:cubicBezTo>
                  <a:close/>
                  <a:moveTo>
                    <a:pt x="362" y="16"/>
                  </a:moveTo>
                  <a:cubicBezTo>
                    <a:pt x="362" y="16"/>
                    <a:pt x="362" y="16"/>
                    <a:pt x="362" y="16"/>
                  </a:cubicBezTo>
                  <a:cubicBezTo>
                    <a:pt x="362" y="16"/>
                    <a:pt x="362" y="16"/>
                    <a:pt x="362" y="16"/>
                  </a:cubicBezTo>
                  <a:cubicBezTo>
                    <a:pt x="362" y="16"/>
                    <a:pt x="362" y="16"/>
                    <a:pt x="362" y="16"/>
                  </a:cubicBezTo>
                  <a:cubicBezTo>
                    <a:pt x="362" y="16"/>
                    <a:pt x="362" y="16"/>
                    <a:pt x="362" y="16"/>
                  </a:cubicBezTo>
                  <a:cubicBezTo>
                    <a:pt x="362" y="16"/>
                    <a:pt x="362" y="16"/>
                    <a:pt x="362" y="16"/>
                  </a:cubicBezTo>
                  <a:cubicBezTo>
                    <a:pt x="362" y="16"/>
                    <a:pt x="362" y="16"/>
                    <a:pt x="362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362" y="197"/>
                  </a:moveTo>
                  <a:cubicBezTo>
                    <a:pt x="362" y="197"/>
                    <a:pt x="362" y="197"/>
                    <a:pt x="362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62" y="197"/>
                    <a:pt x="362" y="197"/>
                    <a:pt x="362" y="197"/>
                  </a:cubicBezTo>
                  <a:close/>
                  <a:moveTo>
                    <a:pt x="16" y="197"/>
                  </a:moveTo>
                  <a:cubicBezTo>
                    <a:pt x="16" y="197"/>
                    <a:pt x="16" y="197"/>
                    <a:pt x="16" y="197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6" y="197"/>
                    <a:pt x="16" y="197"/>
                    <a:pt x="1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稻壳儿春秋广告/盗版必究        原创来源：http://chn.docer.com/works?userid=199329941#!/work_time"/>
            <p:cNvSpPr/>
            <p:nvPr/>
          </p:nvSpPr>
          <p:spPr bwMode="auto">
            <a:xfrm>
              <a:off x="7920037" y="1703388"/>
              <a:ext cx="555625" cy="23813"/>
            </a:xfrm>
            <a:custGeom>
              <a:avLst/>
              <a:gdLst>
                <a:gd name="T0" fmla="*/ 8 w 378"/>
                <a:gd name="T1" fmla="*/ 0 h 16"/>
                <a:gd name="T2" fmla="*/ 0 w 378"/>
                <a:gd name="T3" fmla="*/ 8 h 16"/>
                <a:gd name="T4" fmla="*/ 8 w 378"/>
                <a:gd name="T5" fmla="*/ 16 h 16"/>
                <a:gd name="T6" fmla="*/ 370 w 378"/>
                <a:gd name="T7" fmla="*/ 16 h 16"/>
                <a:gd name="T8" fmla="*/ 378 w 378"/>
                <a:gd name="T9" fmla="*/ 8 h 16"/>
                <a:gd name="T10" fmla="*/ 370 w 378"/>
                <a:gd name="T11" fmla="*/ 0 h 16"/>
                <a:gd name="T12" fmla="*/ 213 w 378"/>
                <a:gd name="T13" fmla="*/ 0 h 16"/>
                <a:gd name="T14" fmla="*/ 213 w 378"/>
                <a:gd name="T15" fmla="*/ 7 h 16"/>
                <a:gd name="T16" fmla="*/ 166 w 378"/>
                <a:gd name="T17" fmla="*/ 7 h 16"/>
                <a:gd name="T18" fmla="*/ 166 w 378"/>
                <a:gd name="T19" fmla="*/ 0 h 16"/>
                <a:gd name="T20" fmla="*/ 8 w 37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8" h="16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370" y="16"/>
                    <a:pt x="370" y="16"/>
                    <a:pt x="370" y="16"/>
                  </a:cubicBezTo>
                  <a:cubicBezTo>
                    <a:pt x="375" y="16"/>
                    <a:pt x="378" y="12"/>
                    <a:pt x="378" y="8"/>
                  </a:cubicBezTo>
                  <a:cubicBezTo>
                    <a:pt x="378" y="3"/>
                    <a:pt x="375" y="0"/>
                    <a:pt x="370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0"/>
                    <a:pt x="166" y="0"/>
                    <a:pt x="166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2" name="稻壳儿春秋广告/盗版必究        原创来源：http://chn.docer.com/works?userid=199329941#!/work_time"/>
          <p:cNvGrpSpPr/>
          <p:nvPr/>
        </p:nvGrpSpPr>
        <p:grpSpPr>
          <a:xfrm>
            <a:off x="10042206" y="1054250"/>
            <a:ext cx="383278" cy="584202"/>
            <a:chOff x="8866186" y="1276350"/>
            <a:chExt cx="360363" cy="549275"/>
          </a:xfrm>
          <a:solidFill>
            <a:schemeClr val="tx1"/>
          </a:solidFill>
        </p:grpSpPr>
        <p:sp>
          <p:nvSpPr>
            <p:cNvPr id="54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997949" y="1276350"/>
              <a:ext cx="228600" cy="446088"/>
            </a:xfrm>
            <a:custGeom>
              <a:avLst/>
              <a:gdLst>
                <a:gd name="T0" fmla="*/ 143 w 156"/>
                <a:gd name="T1" fmla="*/ 21 h 304"/>
                <a:gd name="T2" fmla="*/ 127 w 156"/>
                <a:gd name="T3" fmla="*/ 168 h 304"/>
                <a:gd name="T4" fmla="*/ 15 w 156"/>
                <a:gd name="T5" fmla="*/ 298 h 304"/>
                <a:gd name="T6" fmla="*/ 6 w 156"/>
                <a:gd name="T7" fmla="*/ 304 h 304"/>
                <a:gd name="T8" fmla="*/ 0 w 156"/>
                <a:gd name="T9" fmla="*/ 295 h 304"/>
                <a:gd name="T10" fmla="*/ 3 w 156"/>
                <a:gd name="T11" fmla="*/ 288 h 304"/>
                <a:gd name="T12" fmla="*/ 128 w 156"/>
                <a:gd name="T13" fmla="*/ 19 h 304"/>
                <a:gd name="T14" fmla="*/ 137 w 156"/>
                <a:gd name="T15" fmla="*/ 0 h 304"/>
                <a:gd name="T16" fmla="*/ 143 w 156"/>
                <a:gd name="T17" fmla="*/ 21 h 304"/>
                <a:gd name="T18" fmla="*/ 113 w 156"/>
                <a:gd name="T19" fmla="*/ 161 h 304"/>
                <a:gd name="T20" fmla="*/ 132 w 156"/>
                <a:gd name="T21" fmla="*/ 48 h 304"/>
                <a:gd name="T22" fmla="*/ 31 w 156"/>
                <a:gd name="T23" fmla="*/ 266 h 304"/>
                <a:gd name="T24" fmla="*/ 113 w 156"/>
                <a:gd name="T25" fmla="*/ 16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304">
                  <a:moveTo>
                    <a:pt x="143" y="21"/>
                  </a:moveTo>
                  <a:cubicBezTo>
                    <a:pt x="156" y="70"/>
                    <a:pt x="149" y="121"/>
                    <a:pt x="127" y="168"/>
                  </a:cubicBezTo>
                  <a:cubicBezTo>
                    <a:pt x="103" y="218"/>
                    <a:pt x="63" y="264"/>
                    <a:pt x="15" y="298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4" y="301"/>
                    <a:pt x="2" y="298"/>
                    <a:pt x="0" y="295"/>
                  </a:cubicBezTo>
                  <a:cubicBezTo>
                    <a:pt x="3" y="288"/>
                    <a:pt x="3" y="288"/>
                    <a:pt x="3" y="288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21"/>
                    <a:pt x="143" y="21"/>
                    <a:pt x="143" y="21"/>
                  </a:cubicBezTo>
                  <a:close/>
                  <a:moveTo>
                    <a:pt x="113" y="161"/>
                  </a:moveTo>
                  <a:cubicBezTo>
                    <a:pt x="129" y="125"/>
                    <a:pt x="137" y="86"/>
                    <a:pt x="132" y="48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66" y="236"/>
                    <a:pt x="94" y="200"/>
                    <a:pt x="113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869361" y="1276350"/>
              <a:ext cx="227012" cy="442913"/>
            </a:xfrm>
            <a:custGeom>
              <a:avLst/>
              <a:gdLst>
                <a:gd name="T0" fmla="*/ 24 w 154"/>
                <a:gd name="T1" fmla="*/ 48 h 301"/>
                <a:gd name="T2" fmla="*/ 44 w 154"/>
                <a:gd name="T3" fmla="*/ 161 h 301"/>
                <a:gd name="T4" fmla="*/ 125 w 154"/>
                <a:gd name="T5" fmla="*/ 266 h 301"/>
                <a:gd name="T6" fmla="*/ 24 w 154"/>
                <a:gd name="T7" fmla="*/ 48 h 301"/>
                <a:gd name="T8" fmla="*/ 29 w 154"/>
                <a:gd name="T9" fmla="*/ 168 h 301"/>
                <a:gd name="T10" fmla="*/ 13 w 154"/>
                <a:gd name="T11" fmla="*/ 21 h 301"/>
                <a:gd name="T12" fmla="*/ 19 w 154"/>
                <a:gd name="T13" fmla="*/ 0 h 301"/>
                <a:gd name="T14" fmla="*/ 28 w 154"/>
                <a:gd name="T15" fmla="*/ 19 h 301"/>
                <a:gd name="T16" fmla="*/ 153 w 154"/>
                <a:gd name="T17" fmla="*/ 288 h 301"/>
                <a:gd name="T18" fmla="*/ 154 w 154"/>
                <a:gd name="T19" fmla="*/ 290 h 301"/>
                <a:gd name="T20" fmla="*/ 146 w 154"/>
                <a:gd name="T21" fmla="*/ 301 h 301"/>
                <a:gd name="T22" fmla="*/ 141 w 154"/>
                <a:gd name="T23" fmla="*/ 298 h 301"/>
                <a:gd name="T24" fmla="*/ 29 w 154"/>
                <a:gd name="T25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301">
                  <a:moveTo>
                    <a:pt x="24" y="48"/>
                  </a:moveTo>
                  <a:cubicBezTo>
                    <a:pt x="19" y="86"/>
                    <a:pt x="27" y="125"/>
                    <a:pt x="44" y="161"/>
                  </a:cubicBezTo>
                  <a:cubicBezTo>
                    <a:pt x="62" y="200"/>
                    <a:pt x="91" y="236"/>
                    <a:pt x="125" y="266"/>
                  </a:cubicBezTo>
                  <a:cubicBezTo>
                    <a:pt x="24" y="48"/>
                    <a:pt x="24" y="48"/>
                    <a:pt x="24" y="48"/>
                  </a:cubicBezTo>
                  <a:close/>
                  <a:moveTo>
                    <a:pt x="29" y="168"/>
                  </a:moveTo>
                  <a:cubicBezTo>
                    <a:pt x="8" y="121"/>
                    <a:pt x="0" y="70"/>
                    <a:pt x="13" y="2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53" y="288"/>
                    <a:pt x="153" y="288"/>
                    <a:pt x="153" y="288"/>
                  </a:cubicBezTo>
                  <a:cubicBezTo>
                    <a:pt x="154" y="290"/>
                    <a:pt x="154" y="290"/>
                    <a:pt x="154" y="290"/>
                  </a:cubicBezTo>
                  <a:cubicBezTo>
                    <a:pt x="151" y="293"/>
                    <a:pt x="148" y="297"/>
                    <a:pt x="146" y="301"/>
                  </a:cubicBezTo>
                  <a:cubicBezTo>
                    <a:pt x="141" y="298"/>
                    <a:pt x="141" y="298"/>
                    <a:pt x="141" y="298"/>
                  </a:cubicBezTo>
                  <a:cubicBezTo>
                    <a:pt x="93" y="264"/>
                    <a:pt x="53" y="218"/>
                    <a:pt x="29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866186" y="1689100"/>
              <a:ext cx="357187" cy="136525"/>
            </a:xfrm>
            <a:custGeom>
              <a:avLst/>
              <a:gdLst>
                <a:gd name="T0" fmla="*/ 47 w 243"/>
                <a:gd name="T1" fmla="*/ 0 h 93"/>
                <a:gd name="T2" fmla="*/ 80 w 243"/>
                <a:gd name="T3" fmla="*/ 13 h 93"/>
                <a:gd name="T4" fmla="*/ 93 w 243"/>
                <a:gd name="T5" fmla="*/ 46 h 93"/>
                <a:gd name="T6" fmla="*/ 80 w 243"/>
                <a:gd name="T7" fmla="*/ 79 h 93"/>
                <a:gd name="T8" fmla="*/ 47 w 243"/>
                <a:gd name="T9" fmla="*/ 93 h 93"/>
                <a:gd name="T10" fmla="*/ 14 w 243"/>
                <a:gd name="T11" fmla="*/ 79 h 93"/>
                <a:gd name="T12" fmla="*/ 0 w 243"/>
                <a:gd name="T13" fmla="*/ 46 h 93"/>
                <a:gd name="T14" fmla="*/ 14 w 243"/>
                <a:gd name="T15" fmla="*/ 13 h 93"/>
                <a:gd name="T16" fmla="*/ 47 w 243"/>
                <a:gd name="T17" fmla="*/ 0 h 93"/>
                <a:gd name="T18" fmla="*/ 196 w 243"/>
                <a:gd name="T19" fmla="*/ 0 h 93"/>
                <a:gd name="T20" fmla="*/ 229 w 243"/>
                <a:gd name="T21" fmla="*/ 13 h 93"/>
                <a:gd name="T22" fmla="*/ 243 w 243"/>
                <a:gd name="T23" fmla="*/ 46 h 93"/>
                <a:gd name="T24" fmla="*/ 229 w 243"/>
                <a:gd name="T25" fmla="*/ 79 h 93"/>
                <a:gd name="T26" fmla="*/ 196 w 243"/>
                <a:gd name="T27" fmla="*/ 93 h 93"/>
                <a:gd name="T28" fmla="*/ 163 w 243"/>
                <a:gd name="T29" fmla="*/ 79 h 93"/>
                <a:gd name="T30" fmla="*/ 150 w 243"/>
                <a:gd name="T31" fmla="*/ 46 h 93"/>
                <a:gd name="T32" fmla="*/ 163 w 243"/>
                <a:gd name="T33" fmla="*/ 13 h 93"/>
                <a:gd name="T34" fmla="*/ 196 w 243"/>
                <a:gd name="T35" fmla="*/ 0 h 93"/>
                <a:gd name="T36" fmla="*/ 218 w 243"/>
                <a:gd name="T37" fmla="*/ 24 h 93"/>
                <a:gd name="T38" fmla="*/ 196 w 243"/>
                <a:gd name="T39" fmla="*/ 15 h 93"/>
                <a:gd name="T40" fmla="*/ 175 w 243"/>
                <a:gd name="T41" fmla="*/ 24 h 93"/>
                <a:gd name="T42" fmla="*/ 166 w 243"/>
                <a:gd name="T43" fmla="*/ 46 h 93"/>
                <a:gd name="T44" fmla="*/ 175 w 243"/>
                <a:gd name="T45" fmla="*/ 68 h 93"/>
                <a:gd name="T46" fmla="*/ 196 w 243"/>
                <a:gd name="T47" fmla="*/ 77 h 93"/>
                <a:gd name="T48" fmla="*/ 218 w 243"/>
                <a:gd name="T49" fmla="*/ 68 h 93"/>
                <a:gd name="T50" fmla="*/ 227 w 243"/>
                <a:gd name="T51" fmla="*/ 46 h 93"/>
                <a:gd name="T52" fmla="*/ 218 w 243"/>
                <a:gd name="T53" fmla="*/ 24 h 93"/>
                <a:gd name="T54" fmla="*/ 68 w 243"/>
                <a:gd name="T55" fmla="*/ 24 h 93"/>
                <a:gd name="T56" fmla="*/ 47 w 243"/>
                <a:gd name="T57" fmla="*/ 15 h 93"/>
                <a:gd name="T58" fmla="*/ 25 w 243"/>
                <a:gd name="T59" fmla="*/ 24 h 93"/>
                <a:gd name="T60" fmla="*/ 16 w 243"/>
                <a:gd name="T61" fmla="*/ 46 h 93"/>
                <a:gd name="T62" fmla="*/ 25 w 243"/>
                <a:gd name="T63" fmla="*/ 68 h 93"/>
                <a:gd name="T64" fmla="*/ 47 w 243"/>
                <a:gd name="T65" fmla="*/ 77 h 93"/>
                <a:gd name="T66" fmla="*/ 68 w 243"/>
                <a:gd name="T67" fmla="*/ 68 h 93"/>
                <a:gd name="T68" fmla="*/ 77 w 243"/>
                <a:gd name="T69" fmla="*/ 46 h 93"/>
                <a:gd name="T70" fmla="*/ 68 w 243"/>
                <a:gd name="T71" fmla="*/ 2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3" h="93">
                  <a:moveTo>
                    <a:pt x="47" y="0"/>
                  </a:moveTo>
                  <a:cubicBezTo>
                    <a:pt x="60" y="0"/>
                    <a:pt x="71" y="5"/>
                    <a:pt x="80" y="13"/>
                  </a:cubicBezTo>
                  <a:cubicBezTo>
                    <a:pt x="88" y="22"/>
                    <a:pt x="93" y="33"/>
                    <a:pt x="93" y="46"/>
                  </a:cubicBezTo>
                  <a:cubicBezTo>
                    <a:pt x="93" y="59"/>
                    <a:pt x="88" y="70"/>
                    <a:pt x="80" y="79"/>
                  </a:cubicBezTo>
                  <a:cubicBezTo>
                    <a:pt x="71" y="87"/>
                    <a:pt x="60" y="93"/>
                    <a:pt x="47" y="93"/>
                  </a:cubicBezTo>
                  <a:cubicBezTo>
                    <a:pt x="34" y="93"/>
                    <a:pt x="22" y="87"/>
                    <a:pt x="14" y="79"/>
                  </a:cubicBezTo>
                  <a:cubicBezTo>
                    <a:pt x="5" y="70"/>
                    <a:pt x="0" y="59"/>
                    <a:pt x="0" y="46"/>
                  </a:cubicBezTo>
                  <a:cubicBezTo>
                    <a:pt x="0" y="33"/>
                    <a:pt x="5" y="22"/>
                    <a:pt x="14" y="13"/>
                  </a:cubicBezTo>
                  <a:cubicBezTo>
                    <a:pt x="22" y="5"/>
                    <a:pt x="34" y="0"/>
                    <a:pt x="47" y="0"/>
                  </a:cubicBezTo>
                  <a:close/>
                  <a:moveTo>
                    <a:pt x="196" y="0"/>
                  </a:moveTo>
                  <a:cubicBezTo>
                    <a:pt x="209" y="0"/>
                    <a:pt x="221" y="5"/>
                    <a:pt x="229" y="13"/>
                  </a:cubicBezTo>
                  <a:cubicBezTo>
                    <a:pt x="237" y="22"/>
                    <a:pt x="243" y="33"/>
                    <a:pt x="243" y="46"/>
                  </a:cubicBezTo>
                  <a:cubicBezTo>
                    <a:pt x="243" y="59"/>
                    <a:pt x="237" y="70"/>
                    <a:pt x="229" y="79"/>
                  </a:cubicBezTo>
                  <a:cubicBezTo>
                    <a:pt x="221" y="87"/>
                    <a:pt x="209" y="93"/>
                    <a:pt x="196" y="93"/>
                  </a:cubicBezTo>
                  <a:cubicBezTo>
                    <a:pt x="183" y="93"/>
                    <a:pt x="172" y="87"/>
                    <a:pt x="163" y="79"/>
                  </a:cubicBezTo>
                  <a:cubicBezTo>
                    <a:pt x="155" y="70"/>
                    <a:pt x="150" y="59"/>
                    <a:pt x="150" y="46"/>
                  </a:cubicBezTo>
                  <a:cubicBezTo>
                    <a:pt x="150" y="33"/>
                    <a:pt x="155" y="22"/>
                    <a:pt x="163" y="13"/>
                  </a:cubicBezTo>
                  <a:cubicBezTo>
                    <a:pt x="172" y="5"/>
                    <a:pt x="183" y="0"/>
                    <a:pt x="196" y="0"/>
                  </a:cubicBezTo>
                  <a:close/>
                  <a:moveTo>
                    <a:pt x="218" y="24"/>
                  </a:moveTo>
                  <a:cubicBezTo>
                    <a:pt x="212" y="19"/>
                    <a:pt x="205" y="15"/>
                    <a:pt x="196" y="15"/>
                  </a:cubicBezTo>
                  <a:cubicBezTo>
                    <a:pt x="188" y="15"/>
                    <a:pt x="180" y="19"/>
                    <a:pt x="175" y="24"/>
                  </a:cubicBezTo>
                  <a:cubicBezTo>
                    <a:pt x="169" y="30"/>
                    <a:pt x="166" y="38"/>
                    <a:pt x="166" y="46"/>
                  </a:cubicBezTo>
                  <a:cubicBezTo>
                    <a:pt x="166" y="55"/>
                    <a:pt x="169" y="62"/>
                    <a:pt x="175" y="68"/>
                  </a:cubicBezTo>
                  <a:cubicBezTo>
                    <a:pt x="180" y="73"/>
                    <a:pt x="188" y="77"/>
                    <a:pt x="196" y="77"/>
                  </a:cubicBezTo>
                  <a:cubicBezTo>
                    <a:pt x="205" y="77"/>
                    <a:pt x="212" y="73"/>
                    <a:pt x="218" y="68"/>
                  </a:cubicBezTo>
                  <a:cubicBezTo>
                    <a:pt x="224" y="62"/>
                    <a:pt x="227" y="55"/>
                    <a:pt x="227" y="46"/>
                  </a:cubicBezTo>
                  <a:cubicBezTo>
                    <a:pt x="227" y="38"/>
                    <a:pt x="224" y="30"/>
                    <a:pt x="218" y="24"/>
                  </a:cubicBezTo>
                  <a:close/>
                  <a:moveTo>
                    <a:pt x="68" y="24"/>
                  </a:moveTo>
                  <a:cubicBezTo>
                    <a:pt x="63" y="19"/>
                    <a:pt x="55" y="15"/>
                    <a:pt x="47" y="15"/>
                  </a:cubicBezTo>
                  <a:cubicBezTo>
                    <a:pt x="38" y="15"/>
                    <a:pt x="31" y="19"/>
                    <a:pt x="25" y="24"/>
                  </a:cubicBezTo>
                  <a:cubicBezTo>
                    <a:pt x="19" y="30"/>
                    <a:pt x="16" y="38"/>
                    <a:pt x="16" y="46"/>
                  </a:cubicBezTo>
                  <a:cubicBezTo>
                    <a:pt x="16" y="55"/>
                    <a:pt x="19" y="62"/>
                    <a:pt x="25" y="68"/>
                  </a:cubicBezTo>
                  <a:cubicBezTo>
                    <a:pt x="31" y="73"/>
                    <a:pt x="38" y="77"/>
                    <a:pt x="47" y="77"/>
                  </a:cubicBezTo>
                  <a:cubicBezTo>
                    <a:pt x="55" y="77"/>
                    <a:pt x="63" y="73"/>
                    <a:pt x="68" y="68"/>
                  </a:cubicBezTo>
                  <a:cubicBezTo>
                    <a:pt x="74" y="62"/>
                    <a:pt x="77" y="55"/>
                    <a:pt x="77" y="46"/>
                  </a:cubicBezTo>
                  <a:cubicBezTo>
                    <a:pt x="77" y="38"/>
                    <a:pt x="74" y="30"/>
                    <a:pt x="6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3" name="稻壳儿春秋广告/盗版必究        原创来源：http://chn.docer.com/works?userid=199329941#!/work_time"/>
          <p:cNvGrpSpPr/>
          <p:nvPr/>
        </p:nvGrpSpPr>
        <p:grpSpPr>
          <a:xfrm>
            <a:off x="10974228" y="1054250"/>
            <a:ext cx="334312" cy="589268"/>
            <a:chOff x="9742486" y="1276350"/>
            <a:chExt cx="314325" cy="554038"/>
          </a:xfrm>
          <a:solidFill>
            <a:schemeClr val="tx1"/>
          </a:solidFill>
        </p:grpSpPr>
        <p:sp>
          <p:nvSpPr>
            <p:cNvPr id="54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742486" y="1276350"/>
              <a:ext cx="314325" cy="554038"/>
            </a:xfrm>
            <a:custGeom>
              <a:avLst/>
              <a:gdLst>
                <a:gd name="T0" fmla="*/ 83 w 214"/>
                <a:gd name="T1" fmla="*/ 0 h 377"/>
                <a:gd name="T2" fmla="*/ 131 w 214"/>
                <a:gd name="T3" fmla="*/ 0 h 377"/>
                <a:gd name="T4" fmla="*/ 138 w 214"/>
                <a:gd name="T5" fmla="*/ 0 h 377"/>
                <a:gd name="T6" fmla="*/ 138 w 214"/>
                <a:gd name="T7" fmla="*/ 7 h 377"/>
                <a:gd name="T8" fmla="*/ 138 w 214"/>
                <a:gd name="T9" fmla="*/ 169 h 377"/>
                <a:gd name="T10" fmla="*/ 191 w 214"/>
                <a:gd name="T11" fmla="*/ 205 h 377"/>
                <a:gd name="T12" fmla="*/ 214 w 214"/>
                <a:gd name="T13" fmla="*/ 271 h 377"/>
                <a:gd name="T14" fmla="*/ 182 w 214"/>
                <a:gd name="T15" fmla="*/ 346 h 377"/>
                <a:gd name="T16" fmla="*/ 107 w 214"/>
                <a:gd name="T17" fmla="*/ 377 h 377"/>
                <a:gd name="T18" fmla="*/ 32 w 214"/>
                <a:gd name="T19" fmla="*/ 346 h 377"/>
                <a:gd name="T20" fmla="*/ 0 w 214"/>
                <a:gd name="T21" fmla="*/ 271 h 377"/>
                <a:gd name="T22" fmla="*/ 23 w 214"/>
                <a:gd name="T23" fmla="*/ 205 h 377"/>
                <a:gd name="T24" fmla="*/ 76 w 214"/>
                <a:gd name="T25" fmla="*/ 169 h 377"/>
                <a:gd name="T26" fmla="*/ 76 w 214"/>
                <a:gd name="T27" fmla="*/ 7 h 377"/>
                <a:gd name="T28" fmla="*/ 76 w 214"/>
                <a:gd name="T29" fmla="*/ 0 h 377"/>
                <a:gd name="T30" fmla="*/ 83 w 214"/>
                <a:gd name="T31" fmla="*/ 0 h 377"/>
                <a:gd name="T32" fmla="*/ 123 w 214"/>
                <a:gd name="T33" fmla="*/ 15 h 377"/>
                <a:gd name="T34" fmla="*/ 91 w 214"/>
                <a:gd name="T35" fmla="*/ 15 h 377"/>
                <a:gd name="T36" fmla="*/ 91 w 214"/>
                <a:gd name="T37" fmla="*/ 175 h 377"/>
                <a:gd name="T38" fmla="*/ 91 w 214"/>
                <a:gd name="T39" fmla="*/ 181 h 377"/>
                <a:gd name="T40" fmla="*/ 85 w 214"/>
                <a:gd name="T41" fmla="*/ 182 h 377"/>
                <a:gd name="T42" fmla="*/ 35 w 214"/>
                <a:gd name="T43" fmla="*/ 215 h 377"/>
                <a:gd name="T44" fmla="*/ 16 w 214"/>
                <a:gd name="T45" fmla="*/ 271 h 377"/>
                <a:gd name="T46" fmla="*/ 42 w 214"/>
                <a:gd name="T47" fmla="*/ 336 h 377"/>
                <a:gd name="T48" fmla="*/ 107 w 214"/>
                <a:gd name="T49" fmla="*/ 362 h 377"/>
                <a:gd name="T50" fmla="*/ 172 w 214"/>
                <a:gd name="T51" fmla="*/ 336 h 377"/>
                <a:gd name="T52" fmla="*/ 198 w 214"/>
                <a:gd name="T53" fmla="*/ 271 h 377"/>
                <a:gd name="T54" fmla="*/ 179 w 214"/>
                <a:gd name="T55" fmla="*/ 215 h 377"/>
                <a:gd name="T56" fmla="*/ 129 w 214"/>
                <a:gd name="T57" fmla="*/ 182 h 377"/>
                <a:gd name="T58" fmla="*/ 123 w 214"/>
                <a:gd name="T59" fmla="*/ 181 h 377"/>
                <a:gd name="T60" fmla="*/ 123 w 214"/>
                <a:gd name="T61" fmla="*/ 175 h 377"/>
                <a:gd name="T62" fmla="*/ 123 w 214"/>
                <a:gd name="T63" fmla="*/ 1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377">
                  <a:moveTo>
                    <a:pt x="83" y="0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169"/>
                    <a:pt x="138" y="169"/>
                    <a:pt x="138" y="169"/>
                  </a:cubicBezTo>
                  <a:cubicBezTo>
                    <a:pt x="159" y="175"/>
                    <a:pt x="178" y="188"/>
                    <a:pt x="191" y="205"/>
                  </a:cubicBezTo>
                  <a:cubicBezTo>
                    <a:pt x="205" y="223"/>
                    <a:pt x="214" y="246"/>
                    <a:pt x="214" y="271"/>
                  </a:cubicBezTo>
                  <a:cubicBezTo>
                    <a:pt x="214" y="300"/>
                    <a:pt x="202" y="327"/>
                    <a:pt x="182" y="346"/>
                  </a:cubicBezTo>
                  <a:cubicBezTo>
                    <a:pt x="163" y="366"/>
                    <a:pt x="136" y="377"/>
                    <a:pt x="107" y="377"/>
                  </a:cubicBezTo>
                  <a:cubicBezTo>
                    <a:pt x="78" y="377"/>
                    <a:pt x="51" y="366"/>
                    <a:pt x="32" y="346"/>
                  </a:cubicBezTo>
                  <a:cubicBezTo>
                    <a:pt x="12" y="327"/>
                    <a:pt x="0" y="300"/>
                    <a:pt x="0" y="271"/>
                  </a:cubicBezTo>
                  <a:cubicBezTo>
                    <a:pt x="0" y="246"/>
                    <a:pt x="9" y="223"/>
                    <a:pt x="23" y="205"/>
                  </a:cubicBezTo>
                  <a:cubicBezTo>
                    <a:pt x="36" y="188"/>
                    <a:pt x="55" y="175"/>
                    <a:pt x="76" y="169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3" y="0"/>
                    <a:pt x="83" y="0"/>
                    <a:pt x="83" y="0"/>
                  </a:cubicBezTo>
                  <a:close/>
                  <a:moveTo>
                    <a:pt x="123" y="15"/>
                  </a:moveTo>
                  <a:cubicBezTo>
                    <a:pt x="91" y="15"/>
                    <a:pt x="91" y="15"/>
                    <a:pt x="91" y="1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85" y="182"/>
                    <a:pt x="85" y="182"/>
                    <a:pt x="85" y="182"/>
                  </a:cubicBezTo>
                  <a:cubicBezTo>
                    <a:pt x="65" y="187"/>
                    <a:pt x="47" y="199"/>
                    <a:pt x="35" y="215"/>
                  </a:cubicBezTo>
                  <a:cubicBezTo>
                    <a:pt x="23" y="230"/>
                    <a:pt x="16" y="250"/>
                    <a:pt x="16" y="271"/>
                  </a:cubicBezTo>
                  <a:cubicBezTo>
                    <a:pt x="16" y="296"/>
                    <a:pt x="26" y="319"/>
                    <a:pt x="42" y="336"/>
                  </a:cubicBezTo>
                  <a:cubicBezTo>
                    <a:pt x="59" y="352"/>
                    <a:pt x="82" y="362"/>
                    <a:pt x="107" y="362"/>
                  </a:cubicBezTo>
                  <a:cubicBezTo>
                    <a:pt x="132" y="362"/>
                    <a:pt x="155" y="352"/>
                    <a:pt x="172" y="336"/>
                  </a:cubicBezTo>
                  <a:cubicBezTo>
                    <a:pt x="188" y="319"/>
                    <a:pt x="198" y="296"/>
                    <a:pt x="198" y="271"/>
                  </a:cubicBezTo>
                  <a:cubicBezTo>
                    <a:pt x="198" y="250"/>
                    <a:pt x="191" y="230"/>
                    <a:pt x="179" y="215"/>
                  </a:cubicBezTo>
                  <a:cubicBezTo>
                    <a:pt x="167" y="199"/>
                    <a:pt x="149" y="187"/>
                    <a:pt x="129" y="182"/>
                  </a:cubicBezTo>
                  <a:cubicBezTo>
                    <a:pt x="123" y="181"/>
                    <a:pt x="123" y="181"/>
                    <a:pt x="123" y="181"/>
                  </a:cubicBezTo>
                  <a:cubicBezTo>
                    <a:pt x="123" y="175"/>
                    <a:pt x="123" y="175"/>
                    <a:pt x="123" y="175"/>
                  </a:cubicBezTo>
                  <a:lnTo>
                    <a:pt x="12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稻壳儿春秋广告/盗版必究        原创来源：http://chn.docer.com/works?userid=199329941#!/work_time"/>
            <p:cNvSpPr/>
            <p:nvPr/>
          </p:nvSpPr>
          <p:spPr bwMode="auto">
            <a:xfrm>
              <a:off x="9780586" y="1622425"/>
              <a:ext cx="238125" cy="23813"/>
            </a:xfrm>
            <a:custGeom>
              <a:avLst/>
              <a:gdLst>
                <a:gd name="T0" fmla="*/ 5 w 162"/>
                <a:gd name="T1" fmla="*/ 0 h 16"/>
                <a:gd name="T2" fmla="*/ 157 w 162"/>
                <a:gd name="T3" fmla="*/ 0 h 16"/>
                <a:gd name="T4" fmla="*/ 162 w 162"/>
                <a:gd name="T5" fmla="*/ 16 h 16"/>
                <a:gd name="T6" fmla="*/ 0 w 162"/>
                <a:gd name="T7" fmla="*/ 16 h 16"/>
                <a:gd name="T8" fmla="*/ 5 w 16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6">
                  <a:moveTo>
                    <a:pt x="5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9" y="5"/>
                    <a:pt x="161" y="10"/>
                    <a:pt x="16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0"/>
                    <a:pt x="3" y="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4" name="稻壳儿春秋广告/盗版必究        原创来源：http://chn.docer.com/works?userid=199329941#!/work_time"/>
          <p:cNvGrpSpPr/>
          <p:nvPr/>
        </p:nvGrpSpPr>
        <p:grpSpPr>
          <a:xfrm>
            <a:off x="7399790" y="2079136"/>
            <a:ext cx="241448" cy="589268"/>
            <a:chOff x="6381749" y="2239963"/>
            <a:chExt cx="227013" cy="554038"/>
          </a:xfrm>
          <a:solidFill>
            <a:schemeClr val="tx1"/>
          </a:solidFill>
        </p:grpSpPr>
        <p:sp>
          <p:nvSpPr>
            <p:cNvPr id="540" name="稻壳儿春秋广告/盗版必究        原创来源：http://chn.docer.com/works?userid=199329941#!/work_time"/>
            <p:cNvSpPr/>
            <p:nvPr/>
          </p:nvSpPr>
          <p:spPr bwMode="auto">
            <a:xfrm>
              <a:off x="6402387" y="2239963"/>
              <a:ext cx="182562" cy="447675"/>
            </a:xfrm>
            <a:custGeom>
              <a:avLst/>
              <a:gdLst>
                <a:gd name="T0" fmla="*/ 46 w 124"/>
                <a:gd name="T1" fmla="*/ 300 h 305"/>
                <a:gd name="T2" fmla="*/ 0 w 124"/>
                <a:gd name="T3" fmla="*/ 153 h 305"/>
                <a:gd name="T4" fmla="*/ 54 w 124"/>
                <a:gd name="T5" fmla="*/ 8 h 305"/>
                <a:gd name="T6" fmla="*/ 60 w 124"/>
                <a:gd name="T7" fmla="*/ 0 h 305"/>
                <a:gd name="T8" fmla="*/ 66 w 124"/>
                <a:gd name="T9" fmla="*/ 8 h 305"/>
                <a:gd name="T10" fmla="*/ 122 w 124"/>
                <a:gd name="T11" fmla="*/ 153 h 305"/>
                <a:gd name="T12" fmla="*/ 77 w 124"/>
                <a:gd name="T13" fmla="*/ 305 h 305"/>
                <a:gd name="T14" fmla="*/ 77 w 124"/>
                <a:gd name="T15" fmla="*/ 275 h 305"/>
                <a:gd name="T16" fmla="*/ 107 w 124"/>
                <a:gd name="T17" fmla="*/ 154 h 305"/>
                <a:gd name="T18" fmla="*/ 60 w 124"/>
                <a:gd name="T19" fmla="*/ 25 h 305"/>
                <a:gd name="T20" fmla="*/ 16 w 124"/>
                <a:gd name="T21" fmla="*/ 153 h 305"/>
                <a:gd name="T22" fmla="*/ 46 w 124"/>
                <a:gd name="T23" fmla="*/ 269 h 305"/>
                <a:gd name="T24" fmla="*/ 46 w 124"/>
                <a:gd name="T25" fmla="*/ 30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305">
                  <a:moveTo>
                    <a:pt x="46" y="300"/>
                  </a:moveTo>
                  <a:cubicBezTo>
                    <a:pt x="15" y="248"/>
                    <a:pt x="0" y="200"/>
                    <a:pt x="0" y="153"/>
                  </a:cubicBezTo>
                  <a:cubicBezTo>
                    <a:pt x="1" y="102"/>
                    <a:pt x="19" y="53"/>
                    <a:pt x="54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100" y="53"/>
                    <a:pt x="120" y="101"/>
                    <a:pt x="122" y="153"/>
                  </a:cubicBezTo>
                  <a:cubicBezTo>
                    <a:pt x="124" y="201"/>
                    <a:pt x="110" y="251"/>
                    <a:pt x="77" y="305"/>
                  </a:cubicBezTo>
                  <a:cubicBezTo>
                    <a:pt x="77" y="275"/>
                    <a:pt x="77" y="275"/>
                    <a:pt x="77" y="275"/>
                  </a:cubicBezTo>
                  <a:cubicBezTo>
                    <a:pt x="99" y="232"/>
                    <a:pt x="109" y="192"/>
                    <a:pt x="107" y="154"/>
                  </a:cubicBezTo>
                  <a:cubicBezTo>
                    <a:pt x="105" y="108"/>
                    <a:pt x="88" y="66"/>
                    <a:pt x="60" y="25"/>
                  </a:cubicBezTo>
                  <a:cubicBezTo>
                    <a:pt x="31" y="66"/>
                    <a:pt x="16" y="108"/>
                    <a:pt x="16" y="153"/>
                  </a:cubicBezTo>
                  <a:cubicBezTo>
                    <a:pt x="15" y="190"/>
                    <a:pt x="25" y="228"/>
                    <a:pt x="46" y="269"/>
                  </a:cubicBezTo>
                  <a:lnTo>
                    <a:pt x="46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6481762" y="2566988"/>
              <a:ext cx="22225" cy="227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稻壳儿春秋广告/盗版必究        原创来源：http://chn.docer.com/works?userid=199329941#!/work_time"/>
            <p:cNvSpPr/>
            <p:nvPr/>
          </p:nvSpPr>
          <p:spPr bwMode="auto">
            <a:xfrm>
              <a:off x="6475412" y="2578100"/>
              <a:ext cx="133350" cy="131763"/>
            </a:xfrm>
            <a:custGeom>
              <a:avLst/>
              <a:gdLst>
                <a:gd name="T0" fmla="*/ 9 w 91"/>
                <a:gd name="T1" fmla="*/ 75 h 90"/>
                <a:gd name="T2" fmla="*/ 75 w 91"/>
                <a:gd name="T3" fmla="*/ 75 h 90"/>
                <a:gd name="T4" fmla="*/ 76 w 91"/>
                <a:gd name="T5" fmla="*/ 30 h 90"/>
                <a:gd name="T6" fmla="*/ 65 w 91"/>
                <a:gd name="T7" fmla="*/ 17 h 90"/>
                <a:gd name="T8" fmla="*/ 70 w 91"/>
                <a:gd name="T9" fmla="*/ 0 h 90"/>
                <a:gd name="T10" fmla="*/ 89 w 91"/>
                <a:gd name="T11" fmla="*/ 22 h 90"/>
                <a:gd name="T12" fmla="*/ 91 w 91"/>
                <a:gd name="T13" fmla="*/ 27 h 90"/>
                <a:gd name="T14" fmla="*/ 90 w 91"/>
                <a:gd name="T15" fmla="*/ 83 h 90"/>
                <a:gd name="T16" fmla="*/ 90 w 91"/>
                <a:gd name="T17" fmla="*/ 90 h 90"/>
                <a:gd name="T18" fmla="*/ 83 w 91"/>
                <a:gd name="T19" fmla="*/ 90 h 90"/>
                <a:gd name="T20" fmla="*/ 0 w 91"/>
                <a:gd name="T21" fmla="*/ 90 h 90"/>
                <a:gd name="T22" fmla="*/ 7 w 91"/>
                <a:gd name="T23" fmla="*/ 79 h 90"/>
                <a:gd name="T24" fmla="*/ 9 w 91"/>
                <a:gd name="T25" fmla="*/ 7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90">
                  <a:moveTo>
                    <a:pt x="9" y="75"/>
                  </a:moveTo>
                  <a:cubicBezTo>
                    <a:pt x="75" y="75"/>
                    <a:pt x="75" y="75"/>
                    <a:pt x="75" y="75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7" y="11"/>
                    <a:pt x="68" y="6"/>
                    <a:pt x="70" y="0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78"/>
                    <a:pt x="8" y="76"/>
                    <a:pt x="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6476999" y="2328863"/>
              <a:ext cx="30162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稻壳儿春秋广告/盗版必究        原创来源：http://chn.docer.com/works?userid=199329941#!/work_time"/>
            <p:cNvSpPr/>
            <p:nvPr/>
          </p:nvSpPr>
          <p:spPr bwMode="auto">
            <a:xfrm>
              <a:off x="6381749" y="2581275"/>
              <a:ext cx="138112" cy="128588"/>
            </a:xfrm>
            <a:custGeom>
              <a:avLst/>
              <a:gdLst>
                <a:gd name="T0" fmla="*/ 94 w 94"/>
                <a:gd name="T1" fmla="*/ 88 h 88"/>
                <a:gd name="T2" fmla="*/ 8 w 94"/>
                <a:gd name="T3" fmla="*/ 88 h 88"/>
                <a:gd name="T4" fmla="*/ 1 w 94"/>
                <a:gd name="T5" fmla="*/ 88 h 88"/>
                <a:gd name="T6" fmla="*/ 1 w 94"/>
                <a:gd name="T7" fmla="*/ 81 h 88"/>
                <a:gd name="T8" fmla="*/ 0 w 94"/>
                <a:gd name="T9" fmla="*/ 25 h 88"/>
                <a:gd name="T10" fmla="*/ 1 w 94"/>
                <a:gd name="T11" fmla="*/ 20 h 88"/>
                <a:gd name="T12" fmla="*/ 19 w 94"/>
                <a:gd name="T13" fmla="*/ 0 h 88"/>
                <a:gd name="T14" fmla="*/ 25 w 94"/>
                <a:gd name="T15" fmla="*/ 16 h 88"/>
                <a:gd name="T16" fmla="*/ 15 w 94"/>
                <a:gd name="T17" fmla="*/ 28 h 88"/>
                <a:gd name="T18" fmla="*/ 16 w 94"/>
                <a:gd name="T19" fmla="*/ 73 h 88"/>
                <a:gd name="T20" fmla="*/ 85 w 94"/>
                <a:gd name="T21" fmla="*/ 73 h 88"/>
                <a:gd name="T22" fmla="*/ 94 w 94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88">
                  <a:moveTo>
                    <a:pt x="94" y="88"/>
                  </a:moveTo>
                  <a:cubicBezTo>
                    <a:pt x="8" y="88"/>
                    <a:pt x="8" y="88"/>
                    <a:pt x="8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5"/>
                    <a:pt x="23" y="10"/>
                    <a:pt x="25" y="16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85" y="73"/>
                    <a:pt x="85" y="73"/>
                    <a:pt x="85" y="73"/>
                  </a:cubicBezTo>
                  <a:lnTo>
                    <a:pt x="94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5" name="稻壳儿春秋广告/盗版必究        原创来源：http://chn.docer.com/works?userid=199329941#!/work_time"/>
          <p:cNvGrpSpPr/>
          <p:nvPr/>
        </p:nvGrpSpPr>
        <p:grpSpPr>
          <a:xfrm>
            <a:off x="8240636" y="2079136"/>
            <a:ext cx="371458" cy="590956"/>
            <a:chOff x="7172324" y="2239963"/>
            <a:chExt cx="349250" cy="555625"/>
          </a:xfrm>
          <a:solidFill>
            <a:schemeClr val="tx1"/>
          </a:solidFill>
        </p:grpSpPr>
        <p:sp>
          <p:nvSpPr>
            <p:cNvPr id="534" name="稻壳儿春秋广告/盗版必究        原创来源：http://chn.docer.com/works?userid=199329941#!/work_time"/>
            <p:cNvSpPr/>
            <p:nvPr/>
          </p:nvSpPr>
          <p:spPr bwMode="auto">
            <a:xfrm>
              <a:off x="7172324" y="2417763"/>
              <a:ext cx="123825" cy="377825"/>
            </a:xfrm>
            <a:custGeom>
              <a:avLst/>
              <a:gdLst>
                <a:gd name="T0" fmla="*/ 73 w 85"/>
                <a:gd name="T1" fmla="*/ 0 h 257"/>
                <a:gd name="T2" fmla="*/ 1 w 85"/>
                <a:gd name="T3" fmla="*/ 247 h 257"/>
                <a:gd name="T4" fmla="*/ 6 w 85"/>
                <a:gd name="T5" fmla="*/ 256 h 257"/>
                <a:gd name="T6" fmla="*/ 15 w 85"/>
                <a:gd name="T7" fmla="*/ 251 h 257"/>
                <a:gd name="T8" fmla="*/ 85 w 85"/>
                <a:gd name="T9" fmla="*/ 10 h 257"/>
                <a:gd name="T10" fmla="*/ 74 w 85"/>
                <a:gd name="T11" fmla="*/ 1 h 257"/>
                <a:gd name="T12" fmla="*/ 73 w 85"/>
                <a:gd name="T1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7">
                  <a:moveTo>
                    <a:pt x="73" y="0"/>
                  </a:moveTo>
                  <a:cubicBezTo>
                    <a:pt x="1" y="247"/>
                    <a:pt x="1" y="247"/>
                    <a:pt x="1" y="247"/>
                  </a:cubicBezTo>
                  <a:cubicBezTo>
                    <a:pt x="0" y="251"/>
                    <a:pt x="2" y="255"/>
                    <a:pt x="6" y="256"/>
                  </a:cubicBezTo>
                  <a:cubicBezTo>
                    <a:pt x="10" y="257"/>
                    <a:pt x="14" y="255"/>
                    <a:pt x="15" y="25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1" y="7"/>
                    <a:pt x="77" y="4"/>
                    <a:pt x="74" y="1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264399" y="2276475"/>
              <a:ext cx="158750" cy="157163"/>
            </a:xfrm>
            <a:custGeom>
              <a:avLst/>
              <a:gdLst>
                <a:gd name="T0" fmla="*/ 54 w 108"/>
                <a:gd name="T1" fmla="*/ 0 h 107"/>
                <a:gd name="T2" fmla="*/ 92 w 108"/>
                <a:gd name="T3" fmla="*/ 15 h 107"/>
                <a:gd name="T4" fmla="*/ 108 w 108"/>
                <a:gd name="T5" fmla="*/ 53 h 107"/>
                <a:gd name="T6" fmla="*/ 92 w 108"/>
                <a:gd name="T7" fmla="*/ 91 h 107"/>
                <a:gd name="T8" fmla="*/ 54 w 108"/>
                <a:gd name="T9" fmla="*/ 107 h 107"/>
                <a:gd name="T10" fmla="*/ 16 w 108"/>
                <a:gd name="T11" fmla="*/ 91 h 107"/>
                <a:gd name="T12" fmla="*/ 0 w 108"/>
                <a:gd name="T13" fmla="*/ 53 h 107"/>
                <a:gd name="T14" fmla="*/ 16 w 108"/>
                <a:gd name="T15" fmla="*/ 15 h 107"/>
                <a:gd name="T16" fmla="*/ 54 w 108"/>
                <a:gd name="T17" fmla="*/ 0 h 107"/>
                <a:gd name="T18" fmla="*/ 81 w 108"/>
                <a:gd name="T19" fmla="*/ 26 h 107"/>
                <a:gd name="T20" fmla="*/ 54 w 108"/>
                <a:gd name="T21" fmla="*/ 15 h 107"/>
                <a:gd name="T22" fmla="*/ 27 w 108"/>
                <a:gd name="T23" fmla="*/ 26 h 107"/>
                <a:gd name="T24" fmla="*/ 16 w 108"/>
                <a:gd name="T25" fmla="*/ 53 h 107"/>
                <a:gd name="T26" fmla="*/ 27 w 108"/>
                <a:gd name="T27" fmla="*/ 81 h 107"/>
                <a:gd name="T28" fmla="*/ 54 w 108"/>
                <a:gd name="T29" fmla="*/ 92 h 107"/>
                <a:gd name="T30" fmla="*/ 81 w 108"/>
                <a:gd name="T31" fmla="*/ 81 h 107"/>
                <a:gd name="T32" fmla="*/ 92 w 108"/>
                <a:gd name="T33" fmla="*/ 53 h 107"/>
                <a:gd name="T34" fmla="*/ 81 w 108"/>
                <a:gd name="T35" fmla="*/ 2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7">
                  <a:moveTo>
                    <a:pt x="54" y="0"/>
                  </a:moveTo>
                  <a:cubicBezTo>
                    <a:pt x="69" y="0"/>
                    <a:pt x="82" y="6"/>
                    <a:pt x="92" y="15"/>
                  </a:cubicBezTo>
                  <a:cubicBezTo>
                    <a:pt x="102" y="25"/>
                    <a:pt x="108" y="39"/>
                    <a:pt x="108" y="53"/>
                  </a:cubicBezTo>
                  <a:cubicBezTo>
                    <a:pt x="108" y="68"/>
                    <a:pt x="102" y="81"/>
                    <a:pt x="92" y="91"/>
                  </a:cubicBezTo>
                  <a:cubicBezTo>
                    <a:pt x="82" y="101"/>
                    <a:pt x="69" y="107"/>
                    <a:pt x="54" y="107"/>
                  </a:cubicBezTo>
                  <a:cubicBezTo>
                    <a:pt x="39" y="107"/>
                    <a:pt x="26" y="101"/>
                    <a:pt x="16" y="91"/>
                  </a:cubicBezTo>
                  <a:cubicBezTo>
                    <a:pt x="6" y="81"/>
                    <a:pt x="0" y="68"/>
                    <a:pt x="0" y="53"/>
                  </a:cubicBezTo>
                  <a:cubicBezTo>
                    <a:pt x="0" y="39"/>
                    <a:pt x="6" y="25"/>
                    <a:pt x="16" y="15"/>
                  </a:cubicBezTo>
                  <a:cubicBezTo>
                    <a:pt x="26" y="6"/>
                    <a:pt x="39" y="0"/>
                    <a:pt x="54" y="0"/>
                  </a:cubicBezTo>
                  <a:close/>
                  <a:moveTo>
                    <a:pt x="81" y="26"/>
                  </a:moveTo>
                  <a:cubicBezTo>
                    <a:pt x="74" y="19"/>
                    <a:pt x="65" y="15"/>
                    <a:pt x="54" y="15"/>
                  </a:cubicBezTo>
                  <a:cubicBezTo>
                    <a:pt x="43" y="15"/>
                    <a:pt x="34" y="19"/>
                    <a:pt x="27" y="26"/>
                  </a:cubicBezTo>
                  <a:cubicBezTo>
                    <a:pt x="20" y="33"/>
                    <a:pt x="16" y="43"/>
                    <a:pt x="16" y="53"/>
                  </a:cubicBezTo>
                  <a:cubicBezTo>
                    <a:pt x="16" y="64"/>
                    <a:pt x="20" y="74"/>
                    <a:pt x="27" y="81"/>
                  </a:cubicBezTo>
                  <a:cubicBezTo>
                    <a:pt x="34" y="87"/>
                    <a:pt x="43" y="92"/>
                    <a:pt x="54" y="92"/>
                  </a:cubicBezTo>
                  <a:cubicBezTo>
                    <a:pt x="65" y="92"/>
                    <a:pt x="74" y="87"/>
                    <a:pt x="81" y="81"/>
                  </a:cubicBezTo>
                  <a:cubicBezTo>
                    <a:pt x="88" y="74"/>
                    <a:pt x="92" y="64"/>
                    <a:pt x="92" y="53"/>
                  </a:cubicBezTo>
                  <a:cubicBezTo>
                    <a:pt x="92" y="43"/>
                    <a:pt x="88" y="33"/>
                    <a:pt x="8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稻壳儿春秋广告/盗版必究        原创来源：http://chn.docer.com/works?userid=199329941#!/work_time"/>
            <p:cNvSpPr/>
            <p:nvPr/>
          </p:nvSpPr>
          <p:spPr bwMode="auto">
            <a:xfrm>
              <a:off x="7394574" y="2411413"/>
              <a:ext cx="127000" cy="381000"/>
            </a:xfrm>
            <a:custGeom>
              <a:avLst/>
              <a:gdLst>
                <a:gd name="T0" fmla="*/ 0 w 86"/>
                <a:gd name="T1" fmla="*/ 12 h 259"/>
                <a:gd name="T2" fmla="*/ 70 w 86"/>
                <a:gd name="T3" fmla="*/ 252 h 259"/>
                <a:gd name="T4" fmla="*/ 80 w 86"/>
                <a:gd name="T5" fmla="*/ 257 h 259"/>
                <a:gd name="T6" fmla="*/ 85 w 86"/>
                <a:gd name="T7" fmla="*/ 248 h 259"/>
                <a:gd name="T8" fmla="*/ 13 w 86"/>
                <a:gd name="T9" fmla="*/ 0 h 259"/>
                <a:gd name="T10" fmla="*/ 8 w 86"/>
                <a:gd name="T11" fmla="*/ 5 h 259"/>
                <a:gd name="T12" fmla="*/ 0 w 86"/>
                <a:gd name="T13" fmla="*/ 1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59">
                  <a:moveTo>
                    <a:pt x="0" y="12"/>
                  </a:moveTo>
                  <a:cubicBezTo>
                    <a:pt x="70" y="252"/>
                    <a:pt x="70" y="252"/>
                    <a:pt x="70" y="252"/>
                  </a:cubicBezTo>
                  <a:cubicBezTo>
                    <a:pt x="71" y="256"/>
                    <a:pt x="76" y="259"/>
                    <a:pt x="80" y="257"/>
                  </a:cubicBezTo>
                  <a:cubicBezTo>
                    <a:pt x="84" y="256"/>
                    <a:pt x="86" y="252"/>
                    <a:pt x="85" y="24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2"/>
                    <a:pt x="10" y="3"/>
                    <a:pt x="8" y="5"/>
                  </a:cubicBezTo>
                  <a:cubicBezTo>
                    <a:pt x="6" y="7"/>
                    <a:pt x="3" y="1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7196137" y="2559050"/>
              <a:ext cx="2936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7359649" y="2533650"/>
              <a:ext cx="22225" cy="73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稻壳儿春秋广告/盗版必究        原创来源：http://chn.docer.com/works?userid=199329941#!/work_time"/>
            <p:cNvSpPr/>
            <p:nvPr/>
          </p:nvSpPr>
          <p:spPr bwMode="auto">
            <a:xfrm>
              <a:off x="7332662" y="2239963"/>
              <a:ext cx="22225" cy="58738"/>
            </a:xfrm>
            <a:custGeom>
              <a:avLst/>
              <a:gdLst>
                <a:gd name="T0" fmla="*/ 16 w 16"/>
                <a:gd name="T1" fmla="*/ 7 h 40"/>
                <a:gd name="T2" fmla="*/ 8 w 16"/>
                <a:gd name="T3" fmla="*/ 0 h 40"/>
                <a:gd name="T4" fmla="*/ 0 w 16"/>
                <a:gd name="T5" fmla="*/ 7 h 40"/>
                <a:gd name="T6" fmla="*/ 0 w 16"/>
                <a:gd name="T7" fmla="*/ 32 h 40"/>
                <a:gd name="T8" fmla="*/ 8 w 16"/>
                <a:gd name="T9" fmla="*/ 40 h 40"/>
                <a:gd name="T10" fmla="*/ 16 w 16"/>
                <a:gd name="T11" fmla="*/ 32 h 40"/>
                <a:gd name="T12" fmla="*/ 16 w 16"/>
                <a:gd name="T13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16" y="7"/>
                  </a:moveTo>
                  <a:cubicBezTo>
                    <a:pt x="16" y="3"/>
                    <a:pt x="12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12" y="40"/>
                    <a:pt x="16" y="36"/>
                    <a:pt x="16" y="32"/>
                  </a:cubicBezTo>
                  <a:lnTo>
                    <a:pt x="1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6" name="稻壳儿春秋广告/盗版必究        原创来源：http://chn.docer.com/works?userid=199329941#!/work_time"/>
          <p:cNvGrpSpPr/>
          <p:nvPr/>
        </p:nvGrpSpPr>
        <p:grpSpPr>
          <a:xfrm>
            <a:off x="9035894" y="2079136"/>
            <a:ext cx="590956" cy="589268"/>
            <a:chOff x="7920037" y="2239963"/>
            <a:chExt cx="555625" cy="554038"/>
          </a:xfrm>
          <a:solidFill>
            <a:schemeClr val="tx1"/>
          </a:solidFill>
        </p:grpSpPr>
        <p:sp>
          <p:nvSpPr>
            <p:cNvPr id="53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920037" y="2239963"/>
              <a:ext cx="555625" cy="554038"/>
            </a:xfrm>
            <a:custGeom>
              <a:avLst/>
              <a:gdLst>
                <a:gd name="T0" fmla="*/ 12 w 350"/>
                <a:gd name="T1" fmla="*/ 11 h 349"/>
                <a:gd name="T2" fmla="*/ 338 w 350"/>
                <a:gd name="T3" fmla="*/ 338 h 349"/>
                <a:gd name="T4" fmla="*/ 350 w 350"/>
                <a:gd name="T5" fmla="*/ 349 h 349"/>
                <a:gd name="T6" fmla="*/ 333 w 350"/>
                <a:gd name="T7" fmla="*/ 349 h 349"/>
                <a:gd name="T8" fmla="*/ 7 w 350"/>
                <a:gd name="T9" fmla="*/ 349 h 349"/>
                <a:gd name="T10" fmla="*/ 0 w 350"/>
                <a:gd name="T11" fmla="*/ 349 h 349"/>
                <a:gd name="T12" fmla="*/ 0 w 350"/>
                <a:gd name="T13" fmla="*/ 342 h 349"/>
                <a:gd name="T14" fmla="*/ 0 w 350"/>
                <a:gd name="T15" fmla="*/ 15 h 349"/>
                <a:gd name="T16" fmla="*/ 0 w 350"/>
                <a:gd name="T17" fmla="*/ 0 h 349"/>
                <a:gd name="T18" fmla="*/ 12 w 350"/>
                <a:gd name="T19" fmla="*/ 11 h 349"/>
                <a:gd name="T20" fmla="*/ 12 w 350"/>
                <a:gd name="T21" fmla="*/ 11 h 349"/>
                <a:gd name="T22" fmla="*/ 317 w 350"/>
                <a:gd name="T23" fmla="*/ 336 h 349"/>
                <a:gd name="T24" fmla="*/ 14 w 350"/>
                <a:gd name="T25" fmla="*/ 32 h 349"/>
                <a:gd name="T26" fmla="*/ 14 w 350"/>
                <a:gd name="T27" fmla="*/ 336 h 349"/>
                <a:gd name="T28" fmla="*/ 317 w 350"/>
                <a:gd name="T29" fmla="*/ 33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0" h="349">
                  <a:moveTo>
                    <a:pt x="12" y="11"/>
                  </a:moveTo>
                  <a:lnTo>
                    <a:pt x="338" y="338"/>
                  </a:lnTo>
                  <a:lnTo>
                    <a:pt x="350" y="349"/>
                  </a:lnTo>
                  <a:lnTo>
                    <a:pt x="333" y="349"/>
                  </a:lnTo>
                  <a:lnTo>
                    <a:pt x="7" y="349"/>
                  </a:lnTo>
                  <a:lnTo>
                    <a:pt x="0" y="349"/>
                  </a:lnTo>
                  <a:lnTo>
                    <a:pt x="0" y="342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2" y="11"/>
                  </a:lnTo>
                  <a:lnTo>
                    <a:pt x="12" y="11"/>
                  </a:lnTo>
                  <a:close/>
                  <a:moveTo>
                    <a:pt x="317" y="336"/>
                  </a:moveTo>
                  <a:lnTo>
                    <a:pt x="14" y="32"/>
                  </a:lnTo>
                  <a:lnTo>
                    <a:pt x="14" y="336"/>
                  </a:lnTo>
                  <a:lnTo>
                    <a:pt x="317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986712" y="2401888"/>
              <a:ext cx="325437" cy="325438"/>
            </a:xfrm>
            <a:custGeom>
              <a:avLst/>
              <a:gdLst>
                <a:gd name="T0" fmla="*/ 14 w 205"/>
                <a:gd name="T1" fmla="*/ 33 h 205"/>
                <a:gd name="T2" fmla="*/ 14 w 205"/>
                <a:gd name="T3" fmla="*/ 191 h 205"/>
                <a:gd name="T4" fmla="*/ 172 w 205"/>
                <a:gd name="T5" fmla="*/ 191 h 205"/>
                <a:gd name="T6" fmla="*/ 14 w 205"/>
                <a:gd name="T7" fmla="*/ 33 h 205"/>
                <a:gd name="T8" fmla="*/ 14 w 205"/>
                <a:gd name="T9" fmla="*/ 33 h 205"/>
                <a:gd name="T10" fmla="*/ 0 w 205"/>
                <a:gd name="T11" fmla="*/ 198 h 205"/>
                <a:gd name="T12" fmla="*/ 0 w 205"/>
                <a:gd name="T13" fmla="*/ 16 h 205"/>
                <a:gd name="T14" fmla="*/ 0 w 205"/>
                <a:gd name="T15" fmla="*/ 0 h 205"/>
                <a:gd name="T16" fmla="*/ 12 w 205"/>
                <a:gd name="T17" fmla="*/ 12 h 205"/>
                <a:gd name="T18" fmla="*/ 194 w 205"/>
                <a:gd name="T19" fmla="*/ 193 h 205"/>
                <a:gd name="T20" fmla="*/ 205 w 205"/>
                <a:gd name="T21" fmla="*/ 205 h 205"/>
                <a:gd name="T22" fmla="*/ 189 w 205"/>
                <a:gd name="T23" fmla="*/ 205 h 205"/>
                <a:gd name="T24" fmla="*/ 8 w 205"/>
                <a:gd name="T25" fmla="*/ 205 h 205"/>
                <a:gd name="T26" fmla="*/ 0 w 205"/>
                <a:gd name="T27" fmla="*/ 205 h 205"/>
                <a:gd name="T28" fmla="*/ 0 w 205"/>
                <a:gd name="T29" fmla="*/ 19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05">
                  <a:moveTo>
                    <a:pt x="14" y="33"/>
                  </a:moveTo>
                  <a:lnTo>
                    <a:pt x="14" y="191"/>
                  </a:lnTo>
                  <a:lnTo>
                    <a:pt x="172" y="191"/>
                  </a:lnTo>
                  <a:lnTo>
                    <a:pt x="14" y="33"/>
                  </a:lnTo>
                  <a:lnTo>
                    <a:pt x="14" y="33"/>
                  </a:lnTo>
                  <a:close/>
                  <a:moveTo>
                    <a:pt x="0" y="198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194" y="193"/>
                  </a:lnTo>
                  <a:lnTo>
                    <a:pt x="205" y="205"/>
                  </a:lnTo>
                  <a:lnTo>
                    <a:pt x="189" y="205"/>
                  </a:lnTo>
                  <a:lnTo>
                    <a:pt x="8" y="205"/>
                  </a:lnTo>
                  <a:lnTo>
                    <a:pt x="0" y="205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7" name="稻壳儿春秋广告/盗版必究        原创来源：http://chn.docer.com/works?userid=199329941#!/work_time"/>
          <p:cNvGrpSpPr/>
          <p:nvPr/>
        </p:nvGrpSpPr>
        <p:grpSpPr>
          <a:xfrm>
            <a:off x="9954407" y="2101086"/>
            <a:ext cx="565629" cy="567318"/>
            <a:chOff x="8783636" y="2260600"/>
            <a:chExt cx="531812" cy="533400"/>
          </a:xfrm>
          <a:solidFill>
            <a:schemeClr val="tx1"/>
          </a:solidFill>
        </p:grpSpPr>
        <p:sp>
          <p:nvSpPr>
            <p:cNvPr id="527" name="Freeform 173"/>
            <p:cNvSpPr/>
            <p:nvPr/>
          </p:nvSpPr>
          <p:spPr bwMode="auto">
            <a:xfrm>
              <a:off x="8783636" y="2260600"/>
              <a:ext cx="531812" cy="533400"/>
            </a:xfrm>
            <a:custGeom>
              <a:avLst/>
              <a:gdLst>
                <a:gd name="T0" fmla="*/ 335 w 335"/>
                <a:gd name="T1" fmla="*/ 336 h 336"/>
                <a:gd name="T2" fmla="*/ 6 w 335"/>
                <a:gd name="T3" fmla="*/ 336 h 336"/>
                <a:gd name="T4" fmla="*/ 0 w 335"/>
                <a:gd name="T5" fmla="*/ 336 h 336"/>
                <a:gd name="T6" fmla="*/ 0 w 335"/>
                <a:gd name="T7" fmla="*/ 329 h 336"/>
                <a:gd name="T8" fmla="*/ 0 w 335"/>
                <a:gd name="T9" fmla="*/ 0 h 336"/>
                <a:gd name="T10" fmla="*/ 14 w 335"/>
                <a:gd name="T11" fmla="*/ 0 h 336"/>
                <a:gd name="T12" fmla="*/ 14 w 335"/>
                <a:gd name="T13" fmla="*/ 322 h 336"/>
                <a:gd name="T14" fmla="*/ 335 w 335"/>
                <a:gd name="T15" fmla="*/ 322 h 336"/>
                <a:gd name="T16" fmla="*/ 335 w 335"/>
                <a:gd name="T1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36">
                  <a:moveTo>
                    <a:pt x="335" y="336"/>
                  </a:moveTo>
                  <a:lnTo>
                    <a:pt x="6" y="336"/>
                  </a:lnTo>
                  <a:lnTo>
                    <a:pt x="0" y="336"/>
                  </a:lnTo>
                  <a:lnTo>
                    <a:pt x="0" y="329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22"/>
                  </a:lnTo>
                  <a:lnTo>
                    <a:pt x="335" y="322"/>
                  </a:lnTo>
                  <a:lnTo>
                    <a:pt x="335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174"/>
            <p:cNvSpPr/>
            <p:nvPr/>
          </p:nvSpPr>
          <p:spPr bwMode="auto">
            <a:xfrm>
              <a:off x="8877299" y="2290763"/>
              <a:ext cx="412750" cy="404813"/>
            </a:xfrm>
            <a:custGeom>
              <a:avLst/>
              <a:gdLst>
                <a:gd name="T0" fmla="*/ 260 w 260"/>
                <a:gd name="T1" fmla="*/ 7 h 255"/>
                <a:gd name="T2" fmla="*/ 121 w 260"/>
                <a:gd name="T3" fmla="*/ 241 h 255"/>
                <a:gd name="T4" fmla="*/ 113 w 260"/>
                <a:gd name="T5" fmla="*/ 255 h 255"/>
                <a:gd name="T6" fmla="*/ 108 w 260"/>
                <a:gd name="T7" fmla="*/ 239 h 255"/>
                <a:gd name="T8" fmla="*/ 69 w 260"/>
                <a:gd name="T9" fmla="*/ 109 h 255"/>
                <a:gd name="T10" fmla="*/ 12 w 260"/>
                <a:gd name="T11" fmla="*/ 211 h 255"/>
                <a:gd name="T12" fmla="*/ 0 w 260"/>
                <a:gd name="T13" fmla="*/ 205 h 255"/>
                <a:gd name="T14" fmla="*/ 65 w 260"/>
                <a:gd name="T15" fmla="*/ 88 h 255"/>
                <a:gd name="T16" fmla="*/ 73 w 260"/>
                <a:gd name="T17" fmla="*/ 73 h 255"/>
                <a:gd name="T18" fmla="*/ 79 w 260"/>
                <a:gd name="T19" fmla="*/ 89 h 255"/>
                <a:gd name="T20" fmla="*/ 118 w 260"/>
                <a:gd name="T21" fmla="*/ 220 h 255"/>
                <a:gd name="T22" fmla="*/ 247 w 260"/>
                <a:gd name="T23" fmla="*/ 0 h 255"/>
                <a:gd name="T24" fmla="*/ 260 w 260"/>
                <a:gd name="T25" fmla="*/ 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55">
                  <a:moveTo>
                    <a:pt x="260" y="7"/>
                  </a:moveTo>
                  <a:lnTo>
                    <a:pt x="121" y="241"/>
                  </a:lnTo>
                  <a:lnTo>
                    <a:pt x="113" y="255"/>
                  </a:lnTo>
                  <a:lnTo>
                    <a:pt x="108" y="239"/>
                  </a:lnTo>
                  <a:lnTo>
                    <a:pt x="69" y="109"/>
                  </a:lnTo>
                  <a:lnTo>
                    <a:pt x="12" y="211"/>
                  </a:lnTo>
                  <a:lnTo>
                    <a:pt x="0" y="205"/>
                  </a:lnTo>
                  <a:lnTo>
                    <a:pt x="65" y="88"/>
                  </a:lnTo>
                  <a:lnTo>
                    <a:pt x="73" y="73"/>
                  </a:lnTo>
                  <a:lnTo>
                    <a:pt x="79" y="89"/>
                  </a:lnTo>
                  <a:lnTo>
                    <a:pt x="118" y="220"/>
                  </a:lnTo>
                  <a:lnTo>
                    <a:pt x="247" y="0"/>
                  </a:lnTo>
                  <a:lnTo>
                    <a:pt x="26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Oval 175"/>
            <p:cNvSpPr>
              <a:spLocks noChangeArrowheads="1"/>
            </p:cNvSpPr>
            <p:nvPr/>
          </p:nvSpPr>
          <p:spPr bwMode="auto">
            <a:xfrm>
              <a:off x="8963024" y="2376488"/>
              <a:ext cx="58737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Oval 176"/>
            <p:cNvSpPr>
              <a:spLocks noChangeArrowheads="1"/>
            </p:cNvSpPr>
            <p:nvPr/>
          </p:nvSpPr>
          <p:spPr bwMode="auto">
            <a:xfrm>
              <a:off x="9028111" y="2652713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Oval 177"/>
            <p:cNvSpPr>
              <a:spLocks noChangeArrowheads="1"/>
            </p:cNvSpPr>
            <p:nvPr/>
          </p:nvSpPr>
          <p:spPr bwMode="auto">
            <a:xfrm>
              <a:off x="9244011" y="2273300"/>
              <a:ext cx="58737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8" name="稻壳儿春秋广告/盗版必究        原创来源：http://chn.docer.com/works?userid=199329941#!/work_time"/>
          <p:cNvGrpSpPr/>
          <p:nvPr/>
        </p:nvGrpSpPr>
        <p:grpSpPr>
          <a:xfrm>
            <a:off x="10845906" y="2155116"/>
            <a:ext cx="590956" cy="428865"/>
            <a:chOff x="9621836" y="2311400"/>
            <a:chExt cx="555625" cy="403225"/>
          </a:xfrm>
          <a:solidFill>
            <a:schemeClr val="tx1"/>
          </a:solidFill>
        </p:grpSpPr>
        <p:sp>
          <p:nvSpPr>
            <p:cNvPr id="524" name="稻壳儿春秋广告/盗版必究        原创来源：http://chn.docer.com/works?userid=199329941#!/work_time"/>
            <p:cNvSpPr/>
            <p:nvPr/>
          </p:nvSpPr>
          <p:spPr bwMode="auto">
            <a:xfrm>
              <a:off x="9621836" y="2311400"/>
              <a:ext cx="555625" cy="403225"/>
            </a:xfrm>
            <a:custGeom>
              <a:avLst/>
              <a:gdLst>
                <a:gd name="T0" fmla="*/ 0 w 350"/>
                <a:gd name="T1" fmla="*/ 160 h 254"/>
                <a:gd name="T2" fmla="*/ 76 w 350"/>
                <a:gd name="T3" fmla="*/ 160 h 254"/>
                <a:gd name="T4" fmla="*/ 81 w 350"/>
                <a:gd name="T5" fmla="*/ 160 h 254"/>
                <a:gd name="T6" fmla="*/ 83 w 350"/>
                <a:gd name="T7" fmla="*/ 164 h 254"/>
                <a:gd name="T8" fmla="*/ 113 w 350"/>
                <a:gd name="T9" fmla="*/ 230 h 254"/>
                <a:gd name="T10" fmla="*/ 176 w 350"/>
                <a:gd name="T11" fmla="*/ 6 h 254"/>
                <a:gd name="T12" fmla="*/ 177 w 350"/>
                <a:gd name="T13" fmla="*/ 0 h 254"/>
                <a:gd name="T14" fmla="*/ 183 w 350"/>
                <a:gd name="T15" fmla="*/ 0 h 254"/>
                <a:gd name="T16" fmla="*/ 350 w 350"/>
                <a:gd name="T17" fmla="*/ 0 h 254"/>
                <a:gd name="T18" fmla="*/ 350 w 350"/>
                <a:gd name="T19" fmla="*/ 15 h 254"/>
                <a:gd name="T20" fmla="*/ 188 w 350"/>
                <a:gd name="T21" fmla="*/ 15 h 254"/>
                <a:gd name="T22" fmla="*/ 121 w 350"/>
                <a:gd name="T23" fmla="*/ 253 h 254"/>
                <a:gd name="T24" fmla="*/ 108 w 350"/>
                <a:gd name="T25" fmla="*/ 254 h 254"/>
                <a:gd name="T26" fmla="*/ 72 w 350"/>
                <a:gd name="T27" fmla="*/ 175 h 254"/>
                <a:gd name="T28" fmla="*/ 0 w 350"/>
                <a:gd name="T29" fmla="*/ 175 h 254"/>
                <a:gd name="T30" fmla="*/ 0 w 350"/>
                <a:gd name="T31" fmla="*/ 16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254">
                  <a:moveTo>
                    <a:pt x="0" y="160"/>
                  </a:moveTo>
                  <a:lnTo>
                    <a:pt x="76" y="160"/>
                  </a:lnTo>
                  <a:lnTo>
                    <a:pt x="81" y="160"/>
                  </a:lnTo>
                  <a:lnTo>
                    <a:pt x="83" y="164"/>
                  </a:lnTo>
                  <a:lnTo>
                    <a:pt x="113" y="230"/>
                  </a:lnTo>
                  <a:lnTo>
                    <a:pt x="176" y="6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350" y="0"/>
                  </a:lnTo>
                  <a:lnTo>
                    <a:pt x="350" y="15"/>
                  </a:lnTo>
                  <a:lnTo>
                    <a:pt x="188" y="15"/>
                  </a:lnTo>
                  <a:lnTo>
                    <a:pt x="121" y="253"/>
                  </a:lnTo>
                  <a:lnTo>
                    <a:pt x="108" y="254"/>
                  </a:lnTo>
                  <a:lnTo>
                    <a:pt x="72" y="175"/>
                  </a:lnTo>
                  <a:lnTo>
                    <a:pt x="0" y="175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稻壳儿春秋广告/盗版必究        原创来源：http://chn.docer.com/works?userid=199329941#!/work_time"/>
            <p:cNvSpPr/>
            <p:nvPr/>
          </p:nvSpPr>
          <p:spPr bwMode="auto">
            <a:xfrm>
              <a:off x="9945686" y="2436813"/>
              <a:ext cx="192087" cy="190500"/>
            </a:xfrm>
            <a:custGeom>
              <a:avLst/>
              <a:gdLst>
                <a:gd name="T0" fmla="*/ 121 w 121"/>
                <a:gd name="T1" fmla="*/ 10 h 120"/>
                <a:gd name="T2" fmla="*/ 11 w 121"/>
                <a:gd name="T3" fmla="*/ 120 h 120"/>
                <a:gd name="T4" fmla="*/ 0 w 121"/>
                <a:gd name="T5" fmla="*/ 110 h 120"/>
                <a:gd name="T6" fmla="*/ 110 w 121"/>
                <a:gd name="T7" fmla="*/ 0 h 120"/>
                <a:gd name="T8" fmla="*/ 121 w 121"/>
                <a:gd name="T9" fmla="*/ 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0">
                  <a:moveTo>
                    <a:pt x="121" y="10"/>
                  </a:moveTo>
                  <a:lnTo>
                    <a:pt x="11" y="120"/>
                  </a:lnTo>
                  <a:lnTo>
                    <a:pt x="0" y="110"/>
                  </a:lnTo>
                  <a:lnTo>
                    <a:pt x="110" y="0"/>
                  </a:lnTo>
                  <a:lnTo>
                    <a:pt x="12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稻壳儿春秋广告/盗版必究        原创来源：http://chn.docer.com/works?userid=199329941#!/work_time"/>
            <p:cNvSpPr/>
            <p:nvPr/>
          </p:nvSpPr>
          <p:spPr bwMode="auto">
            <a:xfrm>
              <a:off x="9945686" y="2436813"/>
              <a:ext cx="192087" cy="190500"/>
            </a:xfrm>
            <a:custGeom>
              <a:avLst/>
              <a:gdLst>
                <a:gd name="T0" fmla="*/ 11 w 121"/>
                <a:gd name="T1" fmla="*/ 0 h 120"/>
                <a:gd name="T2" fmla="*/ 121 w 121"/>
                <a:gd name="T3" fmla="*/ 110 h 120"/>
                <a:gd name="T4" fmla="*/ 110 w 121"/>
                <a:gd name="T5" fmla="*/ 120 h 120"/>
                <a:gd name="T6" fmla="*/ 0 w 121"/>
                <a:gd name="T7" fmla="*/ 10 h 120"/>
                <a:gd name="T8" fmla="*/ 11 w 121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0">
                  <a:moveTo>
                    <a:pt x="11" y="0"/>
                  </a:moveTo>
                  <a:lnTo>
                    <a:pt x="121" y="110"/>
                  </a:lnTo>
                  <a:lnTo>
                    <a:pt x="110" y="120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9" name="稻壳儿春秋广告/盗版必究        原创来源：http://chn.docer.com/works?userid=199329941#!/work_time"/>
          <p:cNvGrpSpPr/>
          <p:nvPr/>
        </p:nvGrpSpPr>
        <p:grpSpPr>
          <a:xfrm>
            <a:off x="7242765" y="3100645"/>
            <a:ext cx="577447" cy="574072"/>
            <a:chOff x="6234112" y="3200400"/>
            <a:chExt cx="542924" cy="539751"/>
          </a:xfrm>
          <a:solidFill>
            <a:schemeClr val="tx1"/>
          </a:solidFill>
        </p:grpSpPr>
        <p:sp>
          <p:nvSpPr>
            <p:cNvPr id="507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6484937" y="3221038"/>
              <a:ext cx="20637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6234112" y="3468688"/>
              <a:ext cx="5222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稻壳儿春秋广告/盗版必究        原创来源：http://chn.docer.com/works?userid=199329941#!/work_time"/>
            <p:cNvSpPr/>
            <p:nvPr/>
          </p:nvSpPr>
          <p:spPr bwMode="auto">
            <a:xfrm>
              <a:off x="6730999" y="3452813"/>
              <a:ext cx="46037" cy="53975"/>
            </a:xfrm>
            <a:custGeom>
              <a:avLst/>
              <a:gdLst>
                <a:gd name="T0" fmla="*/ 29 w 29"/>
                <a:gd name="T1" fmla="*/ 17 h 34"/>
                <a:gd name="T2" fmla="*/ 0 w 29"/>
                <a:gd name="T3" fmla="*/ 34 h 34"/>
                <a:gd name="T4" fmla="*/ 0 w 29"/>
                <a:gd name="T5" fmla="*/ 0 h 34"/>
                <a:gd name="T6" fmla="*/ 29 w 29"/>
                <a:gd name="T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29" y="17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稻壳儿春秋广告/盗版必究        原创来源：http://chn.docer.com/works?userid=199329941#!/work_time"/>
            <p:cNvSpPr/>
            <p:nvPr/>
          </p:nvSpPr>
          <p:spPr bwMode="auto">
            <a:xfrm>
              <a:off x="6467474" y="3200400"/>
              <a:ext cx="55562" cy="44450"/>
            </a:xfrm>
            <a:custGeom>
              <a:avLst/>
              <a:gdLst>
                <a:gd name="T0" fmla="*/ 17 w 35"/>
                <a:gd name="T1" fmla="*/ 0 h 28"/>
                <a:gd name="T2" fmla="*/ 35 w 35"/>
                <a:gd name="T3" fmla="*/ 28 h 28"/>
                <a:gd name="T4" fmla="*/ 0 w 35"/>
                <a:gd name="T5" fmla="*/ 28 h 28"/>
                <a:gd name="T6" fmla="*/ 17 w 35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8">
                  <a:moveTo>
                    <a:pt x="17" y="0"/>
                  </a:moveTo>
                  <a:lnTo>
                    <a:pt x="35" y="28"/>
                  </a:lnTo>
                  <a:lnTo>
                    <a:pt x="0" y="28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稻壳儿春秋广告/盗版必究        原创来源：http://chn.docer.com/works?userid=199329941#!/work_time"/>
            <p:cNvSpPr/>
            <p:nvPr/>
          </p:nvSpPr>
          <p:spPr bwMode="auto">
            <a:xfrm>
              <a:off x="6413499" y="3236913"/>
              <a:ext cx="34925" cy="38100"/>
            </a:xfrm>
            <a:custGeom>
              <a:avLst/>
              <a:gdLst>
                <a:gd name="T0" fmla="*/ 9 w 22"/>
                <a:gd name="T1" fmla="*/ 24 h 24"/>
                <a:gd name="T2" fmla="*/ 9 w 22"/>
                <a:gd name="T3" fmla="*/ 14 h 24"/>
                <a:gd name="T4" fmla="*/ 0 w 22"/>
                <a:gd name="T5" fmla="*/ 0 h 24"/>
                <a:gd name="T6" fmla="*/ 6 w 22"/>
                <a:gd name="T7" fmla="*/ 0 h 24"/>
                <a:gd name="T8" fmla="*/ 11 w 22"/>
                <a:gd name="T9" fmla="*/ 9 h 24"/>
                <a:gd name="T10" fmla="*/ 17 w 22"/>
                <a:gd name="T11" fmla="*/ 0 h 24"/>
                <a:gd name="T12" fmla="*/ 22 w 22"/>
                <a:gd name="T13" fmla="*/ 0 h 24"/>
                <a:gd name="T14" fmla="*/ 14 w 22"/>
                <a:gd name="T15" fmla="*/ 14 h 24"/>
                <a:gd name="T16" fmla="*/ 14 w 22"/>
                <a:gd name="T17" fmla="*/ 24 h 24"/>
                <a:gd name="T18" fmla="*/ 9 w 22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4">
                  <a:moveTo>
                    <a:pt x="9" y="24"/>
                  </a:moveTo>
                  <a:lnTo>
                    <a:pt x="9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4" y="24"/>
                  </a:lnTo>
                  <a:lnTo>
                    <a:pt x="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稻壳儿春秋广告/盗版必究        原创来源：http://chn.docer.com/works?userid=199329941#!/work_time"/>
            <p:cNvSpPr/>
            <p:nvPr/>
          </p:nvSpPr>
          <p:spPr bwMode="auto">
            <a:xfrm>
              <a:off x="6735762" y="3522663"/>
              <a:ext cx="34925" cy="38100"/>
            </a:xfrm>
            <a:custGeom>
              <a:avLst/>
              <a:gdLst>
                <a:gd name="T0" fmla="*/ 0 w 22"/>
                <a:gd name="T1" fmla="*/ 24 h 24"/>
                <a:gd name="T2" fmla="*/ 8 w 22"/>
                <a:gd name="T3" fmla="*/ 11 h 24"/>
                <a:gd name="T4" fmla="*/ 1 w 22"/>
                <a:gd name="T5" fmla="*/ 0 h 24"/>
                <a:gd name="T6" fmla="*/ 6 w 22"/>
                <a:gd name="T7" fmla="*/ 0 h 24"/>
                <a:gd name="T8" fmla="*/ 11 w 22"/>
                <a:gd name="T9" fmla="*/ 8 h 24"/>
                <a:gd name="T10" fmla="*/ 16 w 22"/>
                <a:gd name="T11" fmla="*/ 0 h 24"/>
                <a:gd name="T12" fmla="*/ 21 w 22"/>
                <a:gd name="T13" fmla="*/ 0 h 24"/>
                <a:gd name="T14" fmla="*/ 14 w 22"/>
                <a:gd name="T15" fmla="*/ 11 h 24"/>
                <a:gd name="T16" fmla="*/ 22 w 22"/>
                <a:gd name="T17" fmla="*/ 24 h 24"/>
                <a:gd name="T18" fmla="*/ 16 w 22"/>
                <a:gd name="T19" fmla="*/ 24 h 24"/>
                <a:gd name="T20" fmla="*/ 11 w 22"/>
                <a:gd name="T21" fmla="*/ 15 h 24"/>
                <a:gd name="T22" fmla="*/ 5 w 22"/>
                <a:gd name="T23" fmla="*/ 24 h 24"/>
                <a:gd name="T24" fmla="*/ 0 w 22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4">
                  <a:moveTo>
                    <a:pt x="0" y="24"/>
                  </a:moveTo>
                  <a:lnTo>
                    <a:pt x="8" y="11"/>
                  </a:lnTo>
                  <a:lnTo>
                    <a:pt x="1" y="0"/>
                  </a:lnTo>
                  <a:lnTo>
                    <a:pt x="6" y="0"/>
                  </a:lnTo>
                  <a:lnTo>
                    <a:pt x="11" y="8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14" y="11"/>
                  </a:lnTo>
                  <a:lnTo>
                    <a:pt x="22" y="24"/>
                  </a:lnTo>
                  <a:lnTo>
                    <a:pt x="16" y="24"/>
                  </a:lnTo>
                  <a:lnTo>
                    <a:pt x="11" y="15"/>
                  </a:lnTo>
                  <a:lnTo>
                    <a:pt x="5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445249" y="3506788"/>
              <a:ext cx="26987" cy="42863"/>
            </a:xfrm>
            <a:custGeom>
              <a:avLst/>
              <a:gdLst>
                <a:gd name="T0" fmla="*/ 9 w 19"/>
                <a:gd name="T1" fmla="*/ 0 h 29"/>
                <a:gd name="T2" fmla="*/ 16 w 19"/>
                <a:gd name="T3" fmla="*/ 2 h 29"/>
                <a:gd name="T4" fmla="*/ 19 w 19"/>
                <a:gd name="T5" fmla="*/ 14 h 29"/>
                <a:gd name="T6" fmla="*/ 16 w 19"/>
                <a:gd name="T7" fmla="*/ 26 h 29"/>
                <a:gd name="T8" fmla="*/ 9 w 19"/>
                <a:gd name="T9" fmla="*/ 29 h 29"/>
                <a:gd name="T10" fmla="*/ 3 w 19"/>
                <a:gd name="T11" fmla="*/ 26 h 29"/>
                <a:gd name="T12" fmla="*/ 0 w 19"/>
                <a:gd name="T13" fmla="*/ 14 h 29"/>
                <a:gd name="T14" fmla="*/ 3 w 19"/>
                <a:gd name="T15" fmla="*/ 2 h 29"/>
                <a:gd name="T16" fmla="*/ 9 w 19"/>
                <a:gd name="T17" fmla="*/ 0 h 29"/>
                <a:gd name="T18" fmla="*/ 9 w 19"/>
                <a:gd name="T19" fmla="*/ 4 h 29"/>
                <a:gd name="T20" fmla="*/ 8 w 19"/>
                <a:gd name="T21" fmla="*/ 5 h 29"/>
                <a:gd name="T22" fmla="*/ 6 w 19"/>
                <a:gd name="T23" fmla="*/ 7 h 29"/>
                <a:gd name="T24" fmla="*/ 6 w 19"/>
                <a:gd name="T25" fmla="*/ 14 h 29"/>
                <a:gd name="T26" fmla="*/ 6 w 19"/>
                <a:gd name="T27" fmla="*/ 21 h 29"/>
                <a:gd name="T28" fmla="*/ 8 w 19"/>
                <a:gd name="T29" fmla="*/ 24 h 29"/>
                <a:gd name="T30" fmla="*/ 9 w 19"/>
                <a:gd name="T31" fmla="*/ 24 h 29"/>
                <a:gd name="T32" fmla="*/ 11 w 19"/>
                <a:gd name="T33" fmla="*/ 24 h 29"/>
                <a:gd name="T34" fmla="*/ 12 w 19"/>
                <a:gd name="T35" fmla="*/ 21 h 29"/>
                <a:gd name="T36" fmla="*/ 13 w 19"/>
                <a:gd name="T37" fmla="*/ 14 h 29"/>
                <a:gd name="T38" fmla="*/ 12 w 19"/>
                <a:gd name="T39" fmla="*/ 7 h 29"/>
                <a:gd name="T40" fmla="*/ 11 w 19"/>
                <a:gd name="T41" fmla="*/ 5 h 29"/>
                <a:gd name="T42" fmla="*/ 9 w 19"/>
                <a:gd name="T43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9">
                  <a:moveTo>
                    <a:pt x="9" y="0"/>
                  </a:moveTo>
                  <a:cubicBezTo>
                    <a:pt x="12" y="0"/>
                    <a:pt x="14" y="0"/>
                    <a:pt x="16" y="2"/>
                  </a:cubicBezTo>
                  <a:cubicBezTo>
                    <a:pt x="18" y="5"/>
                    <a:pt x="19" y="9"/>
                    <a:pt x="19" y="14"/>
                  </a:cubicBezTo>
                  <a:cubicBezTo>
                    <a:pt x="19" y="20"/>
                    <a:pt x="18" y="24"/>
                    <a:pt x="16" y="26"/>
                  </a:cubicBezTo>
                  <a:cubicBezTo>
                    <a:pt x="14" y="28"/>
                    <a:pt x="12" y="29"/>
                    <a:pt x="9" y="29"/>
                  </a:cubicBezTo>
                  <a:cubicBezTo>
                    <a:pt x="7" y="29"/>
                    <a:pt x="4" y="28"/>
                    <a:pt x="3" y="26"/>
                  </a:cubicBezTo>
                  <a:cubicBezTo>
                    <a:pt x="1" y="23"/>
                    <a:pt x="0" y="20"/>
                    <a:pt x="0" y="14"/>
                  </a:cubicBezTo>
                  <a:cubicBezTo>
                    <a:pt x="0" y="9"/>
                    <a:pt x="1" y="5"/>
                    <a:pt x="3" y="2"/>
                  </a:cubicBezTo>
                  <a:cubicBezTo>
                    <a:pt x="4" y="0"/>
                    <a:pt x="7" y="0"/>
                    <a:pt x="9" y="0"/>
                  </a:cubicBezTo>
                  <a:close/>
                  <a:moveTo>
                    <a:pt x="9" y="4"/>
                  </a:moveTo>
                  <a:cubicBezTo>
                    <a:pt x="9" y="4"/>
                    <a:pt x="8" y="4"/>
                    <a:pt x="8" y="5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6" y="8"/>
                    <a:pt x="6" y="11"/>
                    <a:pt x="6" y="14"/>
                  </a:cubicBezTo>
                  <a:cubicBezTo>
                    <a:pt x="6" y="18"/>
                    <a:pt x="6" y="20"/>
                    <a:pt x="6" y="21"/>
                  </a:cubicBezTo>
                  <a:cubicBezTo>
                    <a:pt x="7" y="22"/>
                    <a:pt x="7" y="23"/>
                    <a:pt x="8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2" y="23"/>
                    <a:pt x="12" y="22"/>
                    <a:pt x="12" y="21"/>
                  </a:cubicBezTo>
                  <a:cubicBezTo>
                    <a:pt x="13" y="20"/>
                    <a:pt x="13" y="18"/>
                    <a:pt x="13" y="14"/>
                  </a:cubicBezTo>
                  <a:cubicBezTo>
                    <a:pt x="13" y="11"/>
                    <a:pt x="13" y="8"/>
                    <a:pt x="12" y="7"/>
                  </a:cubicBezTo>
                  <a:cubicBezTo>
                    <a:pt x="12" y="6"/>
                    <a:pt x="12" y="5"/>
                    <a:pt x="11" y="5"/>
                  </a:cubicBezTo>
                  <a:cubicBezTo>
                    <a:pt x="11" y="4"/>
                    <a:pt x="10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6518274" y="3278188"/>
              <a:ext cx="15875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6518274" y="3311525"/>
              <a:ext cx="15875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6518274" y="3346450"/>
              <a:ext cx="15875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6518274" y="3381375"/>
              <a:ext cx="15875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6518274" y="3416300"/>
              <a:ext cx="15875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6546849" y="3440113"/>
              <a:ext cx="1270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6581774" y="3440113"/>
              <a:ext cx="1111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6616699" y="3440113"/>
              <a:ext cx="1111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6650037" y="3440113"/>
              <a:ext cx="1270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6684962" y="3440113"/>
              <a:ext cx="1270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0" name="稻壳儿春秋广告/盗版必究        原创来源：http://chn.docer.com/works?userid=199329941#!/work_time"/>
          <p:cNvGrpSpPr/>
          <p:nvPr/>
        </p:nvGrpSpPr>
        <p:grpSpPr>
          <a:xfrm>
            <a:off x="8130888" y="3299882"/>
            <a:ext cx="590955" cy="195860"/>
            <a:chOff x="7069137" y="3387725"/>
            <a:chExt cx="555624" cy="184150"/>
          </a:xfrm>
          <a:solidFill>
            <a:schemeClr val="tx1"/>
          </a:solidFill>
        </p:grpSpPr>
        <p:sp>
          <p:nvSpPr>
            <p:cNvPr id="501" name="Freeform 198"/>
            <p:cNvSpPr/>
            <p:nvPr/>
          </p:nvSpPr>
          <p:spPr bwMode="auto">
            <a:xfrm>
              <a:off x="7472362" y="3403600"/>
              <a:ext cx="123825" cy="168275"/>
            </a:xfrm>
            <a:custGeom>
              <a:avLst/>
              <a:gdLst>
                <a:gd name="T0" fmla="*/ 72 w 84"/>
                <a:gd name="T1" fmla="*/ 74 h 114"/>
                <a:gd name="T2" fmla="*/ 84 w 84"/>
                <a:gd name="T3" fmla="*/ 77 h 114"/>
                <a:gd name="T4" fmla="*/ 70 w 84"/>
                <a:gd name="T5" fmla="*/ 105 h 114"/>
                <a:gd name="T6" fmla="*/ 45 w 84"/>
                <a:gd name="T7" fmla="*/ 114 h 114"/>
                <a:gd name="T8" fmla="*/ 20 w 84"/>
                <a:gd name="T9" fmla="*/ 107 h 114"/>
                <a:gd name="T10" fmla="*/ 5 w 84"/>
                <a:gd name="T11" fmla="*/ 86 h 114"/>
                <a:gd name="T12" fmla="*/ 0 w 84"/>
                <a:gd name="T13" fmla="*/ 56 h 114"/>
                <a:gd name="T14" fmla="*/ 6 w 84"/>
                <a:gd name="T15" fmla="*/ 26 h 114"/>
                <a:gd name="T16" fmla="*/ 22 w 84"/>
                <a:gd name="T17" fmla="*/ 7 h 114"/>
                <a:gd name="T18" fmla="*/ 45 w 84"/>
                <a:gd name="T19" fmla="*/ 0 h 114"/>
                <a:gd name="T20" fmla="*/ 69 w 84"/>
                <a:gd name="T21" fmla="*/ 9 h 114"/>
                <a:gd name="T22" fmla="*/ 83 w 84"/>
                <a:gd name="T23" fmla="*/ 32 h 114"/>
                <a:gd name="T24" fmla="*/ 70 w 84"/>
                <a:gd name="T25" fmla="*/ 36 h 114"/>
                <a:gd name="T26" fmla="*/ 61 w 84"/>
                <a:gd name="T27" fmla="*/ 18 h 114"/>
                <a:gd name="T28" fmla="*/ 45 w 84"/>
                <a:gd name="T29" fmla="*/ 13 h 114"/>
                <a:gd name="T30" fmla="*/ 26 w 84"/>
                <a:gd name="T31" fmla="*/ 19 h 114"/>
                <a:gd name="T32" fmla="*/ 16 w 84"/>
                <a:gd name="T33" fmla="*/ 35 h 114"/>
                <a:gd name="T34" fmla="*/ 13 w 84"/>
                <a:gd name="T35" fmla="*/ 56 h 114"/>
                <a:gd name="T36" fmla="*/ 16 w 84"/>
                <a:gd name="T37" fmla="*/ 81 h 114"/>
                <a:gd name="T38" fmla="*/ 28 w 84"/>
                <a:gd name="T39" fmla="*/ 96 h 114"/>
                <a:gd name="T40" fmla="*/ 44 w 84"/>
                <a:gd name="T41" fmla="*/ 102 h 114"/>
                <a:gd name="T42" fmla="*/ 62 w 84"/>
                <a:gd name="T43" fmla="*/ 95 h 114"/>
                <a:gd name="T44" fmla="*/ 72 w 84"/>
                <a:gd name="T45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14">
                  <a:moveTo>
                    <a:pt x="72" y="74"/>
                  </a:moveTo>
                  <a:cubicBezTo>
                    <a:pt x="84" y="77"/>
                    <a:pt x="84" y="77"/>
                    <a:pt x="84" y="77"/>
                  </a:cubicBezTo>
                  <a:cubicBezTo>
                    <a:pt x="82" y="89"/>
                    <a:pt x="77" y="98"/>
                    <a:pt x="70" y="105"/>
                  </a:cubicBezTo>
                  <a:cubicBezTo>
                    <a:pt x="63" y="111"/>
                    <a:pt x="55" y="114"/>
                    <a:pt x="45" y="114"/>
                  </a:cubicBezTo>
                  <a:cubicBezTo>
                    <a:pt x="34" y="114"/>
                    <a:pt x="26" y="112"/>
                    <a:pt x="20" y="107"/>
                  </a:cubicBezTo>
                  <a:cubicBezTo>
                    <a:pt x="13" y="102"/>
                    <a:pt x="8" y="95"/>
                    <a:pt x="5" y="86"/>
                  </a:cubicBezTo>
                  <a:cubicBezTo>
                    <a:pt x="2" y="77"/>
                    <a:pt x="0" y="67"/>
                    <a:pt x="0" y="56"/>
                  </a:cubicBezTo>
                  <a:cubicBezTo>
                    <a:pt x="0" y="45"/>
                    <a:pt x="2" y="35"/>
                    <a:pt x="6" y="26"/>
                  </a:cubicBezTo>
                  <a:cubicBezTo>
                    <a:pt x="9" y="18"/>
                    <a:pt x="15" y="11"/>
                    <a:pt x="22" y="7"/>
                  </a:cubicBezTo>
                  <a:cubicBezTo>
                    <a:pt x="29" y="3"/>
                    <a:pt x="37" y="0"/>
                    <a:pt x="45" y="0"/>
                  </a:cubicBezTo>
                  <a:cubicBezTo>
                    <a:pt x="55" y="0"/>
                    <a:pt x="63" y="3"/>
                    <a:pt x="69" y="9"/>
                  </a:cubicBezTo>
                  <a:cubicBezTo>
                    <a:pt x="76" y="14"/>
                    <a:pt x="80" y="22"/>
                    <a:pt x="83" y="32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8" y="28"/>
                    <a:pt x="65" y="22"/>
                    <a:pt x="61" y="18"/>
                  </a:cubicBezTo>
                  <a:cubicBezTo>
                    <a:pt x="56" y="15"/>
                    <a:pt x="51" y="13"/>
                    <a:pt x="45" y="13"/>
                  </a:cubicBezTo>
                  <a:cubicBezTo>
                    <a:pt x="37" y="13"/>
                    <a:pt x="31" y="15"/>
                    <a:pt x="26" y="19"/>
                  </a:cubicBezTo>
                  <a:cubicBezTo>
                    <a:pt x="21" y="23"/>
                    <a:pt x="18" y="28"/>
                    <a:pt x="16" y="35"/>
                  </a:cubicBezTo>
                  <a:cubicBezTo>
                    <a:pt x="14" y="42"/>
                    <a:pt x="13" y="49"/>
                    <a:pt x="13" y="56"/>
                  </a:cubicBezTo>
                  <a:cubicBezTo>
                    <a:pt x="13" y="66"/>
                    <a:pt x="14" y="74"/>
                    <a:pt x="16" y="81"/>
                  </a:cubicBezTo>
                  <a:cubicBezTo>
                    <a:pt x="19" y="88"/>
                    <a:pt x="23" y="93"/>
                    <a:pt x="28" y="96"/>
                  </a:cubicBezTo>
                  <a:cubicBezTo>
                    <a:pt x="33" y="100"/>
                    <a:pt x="38" y="102"/>
                    <a:pt x="44" y="102"/>
                  </a:cubicBezTo>
                  <a:cubicBezTo>
                    <a:pt x="51" y="102"/>
                    <a:pt x="57" y="99"/>
                    <a:pt x="62" y="95"/>
                  </a:cubicBezTo>
                  <a:cubicBezTo>
                    <a:pt x="67" y="90"/>
                    <a:pt x="70" y="83"/>
                    <a:pt x="72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199"/>
            <p:cNvSpPr/>
            <p:nvPr/>
          </p:nvSpPr>
          <p:spPr bwMode="auto">
            <a:xfrm>
              <a:off x="7313612" y="3406775"/>
              <a:ext cx="134937" cy="161925"/>
            </a:xfrm>
            <a:custGeom>
              <a:avLst/>
              <a:gdLst>
                <a:gd name="T0" fmla="*/ 0 w 91"/>
                <a:gd name="T1" fmla="*/ 110 h 110"/>
                <a:gd name="T2" fmla="*/ 0 w 91"/>
                <a:gd name="T3" fmla="*/ 0 h 110"/>
                <a:gd name="T4" fmla="*/ 19 w 91"/>
                <a:gd name="T5" fmla="*/ 0 h 110"/>
                <a:gd name="T6" fmla="*/ 41 w 91"/>
                <a:gd name="T7" fmla="*/ 78 h 110"/>
                <a:gd name="T8" fmla="*/ 46 w 91"/>
                <a:gd name="T9" fmla="*/ 94 h 110"/>
                <a:gd name="T10" fmla="*/ 51 w 91"/>
                <a:gd name="T11" fmla="*/ 77 h 110"/>
                <a:gd name="T12" fmla="*/ 74 w 91"/>
                <a:gd name="T13" fmla="*/ 0 h 110"/>
                <a:gd name="T14" fmla="*/ 91 w 91"/>
                <a:gd name="T15" fmla="*/ 0 h 110"/>
                <a:gd name="T16" fmla="*/ 91 w 91"/>
                <a:gd name="T17" fmla="*/ 110 h 110"/>
                <a:gd name="T18" fmla="*/ 79 w 91"/>
                <a:gd name="T19" fmla="*/ 110 h 110"/>
                <a:gd name="T20" fmla="*/ 79 w 91"/>
                <a:gd name="T21" fmla="*/ 18 h 110"/>
                <a:gd name="T22" fmla="*/ 51 w 91"/>
                <a:gd name="T23" fmla="*/ 110 h 110"/>
                <a:gd name="T24" fmla="*/ 40 w 91"/>
                <a:gd name="T25" fmla="*/ 110 h 110"/>
                <a:gd name="T26" fmla="*/ 12 w 91"/>
                <a:gd name="T27" fmla="*/ 17 h 110"/>
                <a:gd name="T28" fmla="*/ 12 w 91"/>
                <a:gd name="T29" fmla="*/ 110 h 110"/>
                <a:gd name="T30" fmla="*/ 0 w 91"/>
                <a:gd name="T3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110">
                  <a:moveTo>
                    <a:pt x="0" y="11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3" y="85"/>
                    <a:pt x="45" y="91"/>
                    <a:pt x="46" y="94"/>
                  </a:cubicBezTo>
                  <a:cubicBezTo>
                    <a:pt x="47" y="90"/>
                    <a:pt x="49" y="84"/>
                    <a:pt x="51" y="7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10"/>
                    <a:pt x="12" y="110"/>
                    <a:pt x="12" y="110"/>
                  </a:cubicBezTo>
                  <a:lnTo>
                    <a:pt x="0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Rectangle 200"/>
            <p:cNvSpPr>
              <a:spLocks noChangeArrowheads="1"/>
            </p:cNvSpPr>
            <p:nvPr/>
          </p:nvSpPr>
          <p:spPr bwMode="auto">
            <a:xfrm>
              <a:off x="7194549" y="3503613"/>
              <a:ext cx="93662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Rectangle 201"/>
            <p:cNvSpPr>
              <a:spLocks noChangeArrowheads="1"/>
            </p:cNvSpPr>
            <p:nvPr/>
          </p:nvSpPr>
          <p:spPr bwMode="auto">
            <a:xfrm>
              <a:off x="7194549" y="3455988"/>
              <a:ext cx="93662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202"/>
            <p:cNvSpPr/>
            <p:nvPr/>
          </p:nvSpPr>
          <p:spPr bwMode="auto">
            <a:xfrm>
              <a:off x="7069137" y="3406775"/>
              <a:ext cx="104775" cy="161925"/>
            </a:xfrm>
            <a:custGeom>
              <a:avLst/>
              <a:gdLst>
                <a:gd name="T0" fmla="*/ 0 w 66"/>
                <a:gd name="T1" fmla="*/ 102 h 102"/>
                <a:gd name="T2" fmla="*/ 0 w 66"/>
                <a:gd name="T3" fmla="*/ 0 h 102"/>
                <a:gd name="T4" fmla="*/ 64 w 66"/>
                <a:gd name="T5" fmla="*/ 0 h 102"/>
                <a:gd name="T6" fmla="*/ 64 w 66"/>
                <a:gd name="T7" fmla="*/ 12 h 102"/>
                <a:gd name="T8" fmla="*/ 12 w 66"/>
                <a:gd name="T9" fmla="*/ 12 h 102"/>
                <a:gd name="T10" fmla="*/ 12 w 66"/>
                <a:gd name="T11" fmla="*/ 44 h 102"/>
                <a:gd name="T12" fmla="*/ 61 w 66"/>
                <a:gd name="T13" fmla="*/ 44 h 102"/>
                <a:gd name="T14" fmla="*/ 61 w 66"/>
                <a:gd name="T15" fmla="*/ 56 h 102"/>
                <a:gd name="T16" fmla="*/ 12 w 66"/>
                <a:gd name="T17" fmla="*/ 56 h 102"/>
                <a:gd name="T18" fmla="*/ 12 w 66"/>
                <a:gd name="T19" fmla="*/ 90 h 102"/>
                <a:gd name="T20" fmla="*/ 66 w 66"/>
                <a:gd name="T21" fmla="*/ 90 h 102"/>
                <a:gd name="T22" fmla="*/ 66 w 66"/>
                <a:gd name="T23" fmla="*/ 102 h 102"/>
                <a:gd name="T24" fmla="*/ 0 w 66"/>
                <a:gd name="T2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2">
                  <a:moveTo>
                    <a:pt x="0" y="102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2"/>
                  </a:lnTo>
                  <a:lnTo>
                    <a:pt x="12" y="12"/>
                  </a:lnTo>
                  <a:lnTo>
                    <a:pt x="12" y="44"/>
                  </a:lnTo>
                  <a:lnTo>
                    <a:pt x="61" y="44"/>
                  </a:lnTo>
                  <a:lnTo>
                    <a:pt x="61" y="56"/>
                  </a:lnTo>
                  <a:lnTo>
                    <a:pt x="12" y="56"/>
                  </a:lnTo>
                  <a:lnTo>
                    <a:pt x="12" y="90"/>
                  </a:lnTo>
                  <a:lnTo>
                    <a:pt x="66" y="90"/>
                  </a:lnTo>
                  <a:lnTo>
                    <a:pt x="66" y="102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203"/>
            <p:cNvSpPr/>
            <p:nvPr/>
          </p:nvSpPr>
          <p:spPr bwMode="auto">
            <a:xfrm>
              <a:off x="7600949" y="3387725"/>
              <a:ext cx="23812" cy="38100"/>
            </a:xfrm>
            <a:custGeom>
              <a:avLst/>
              <a:gdLst>
                <a:gd name="T0" fmla="*/ 16 w 16"/>
                <a:gd name="T1" fmla="*/ 22 h 26"/>
                <a:gd name="T2" fmla="*/ 16 w 16"/>
                <a:gd name="T3" fmla="*/ 26 h 26"/>
                <a:gd name="T4" fmla="*/ 0 w 16"/>
                <a:gd name="T5" fmla="*/ 26 h 26"/>
                <a:gd name="T6" fmla="*/ 2 w 16"/>
                <a:gd name="T7" fmla="*/ 21 h 26"/>
                <a:gd name="T8" fmla="*/ 7 w 16"/>
                <a:gd name="T9" fmla="*/ 15 h 26"/>
                <a:gd name="T10" fmla="*/ 10 w 16"/>
                <a:gd name="T11" fmla="*/ 11 h 26"/>
                <a:gd name="T12" fmla="*/ 11 w 16"/>
                <a:gd name="T13" fmla="*/ 8 h 26"/>
                <a:gd name="T14" fmla="*/ 11 w 16"/>
                <a:gd name="T15" fmla="*/ 5 h 26"/>
                <a:gd name="T16" fmla="*/ 8 w 16"/>
                <a:gd name="T17" fmla="*/ 4 h 26"/>
                <a:gd name="T18" fmla="*/ 6 w 16"/>
                <a:gd name="T19" fmla="*/ 5 h 26"/>
                <a:gd name="T20" fmla="*/ 5 w 16"/>
                <a:gd name="T21" fmla="*/ 8 h 26"/>
                <a:gd name="T22" fmla="*/ 1 w 16"/>
                <a:gd name="T23" fmla="*/ 8 h 26"/>
                <a:gd name="T24" fmla="*/ 3 w 16"/>
                <a:gd name="T25" fmla="*/ 2 h 26"/>
                <a:gd name="T26" fmla="*/ 9 w 16"/>
                <a:gd name="T27" fmla="*/ 0 h 26"/>
                <a:gd name="T28" fmla="*/ 14 w 16"/>
                <a:gd name="T29" fmla="*/ 2 h 26"/>
                <a:gd name="T30" fmla="*/ 16 w 16"/>
                <a:gd name="T31" fmla="*/ 7 h 26"/>
                <a:gd name="T32" fmla="*/ 15 w 16"/>
                <a:gd name="T33" fmla="*/ 11 h 26"/>
                <a:gd name="T34" fmla="*/ 13 w 16"/>
                <a:gd name="T35" fmla="*/ 14 h 26"/>
                <a:gd name="T36" fmla="*/ 11 w 16"/>
                <a:gd name="T37" fmla="*/ 18 h 26"/>
                <a:gd name="T38" fmla="*/ 8 w 16"/>
                <a:gd name="T39" fmla="*/ 20 h 26"/>
                <a:gd name="T40" fmla="*/ 7 w 16"/>
                <a:gd name="T41" fmla="*/ 22 h 26"/>
                <a:gd name="T42" fmla="*/ 16 w 16"/>
                <a:gd name="T43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26">
                  <a:moveTo>
                    <a:pt x="16" y="22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5"/>
                    <a:pt x="1" y="23"/>
                    <a:pt x="2" y="21"/>
                  </a:cubicBezTo>
                  <a:cubicBezTo>
                    <a:pt x="3" y="20"/>
                    <a:pt x="4" y="18"/>
                    <a:pt x="7" y="15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7"/>
                    <a:pt x="11" y="6"/>
                    <a:pt x="11" y="5"/>
                  </a:cubicBezTo>
                  <a:cubicBezTo>
                    <a:pt x="10" y="5"/>
                    <a:pt x="9" y="4"/>
                    <a:pt x="8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6" y="6"/>
                    <a:pt x="5" y="7"/>
                    <a:pt x="5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5" y="1"/>
                    <a:pt x="6" y="0"/>
                    <a:pt x="9" y="0"/>
                  </a:cubicBezTo>
                  <a:cubicBezTo>
                    <a:pt x="11" y="0"/>
                    <a:pt x="13" y="1"/>
                    <a:pt x="14" y="2"/>
                  </a:cubicBezTo>
                  <a:cubicBezTo>
                    <a:pt x="15" y="4"/>
                    <a:pt x="16" y="5"/>
                    <a:pt x="16" y="7"/>
                  </a:cubicBezTo>
                  <a:cubicBezTo>
                    <a:pt x="16" y="9"/>
                    <a:pt x="16" y="10"/>
                    <a:pt x="15" y="11"/>
                  </a:cubicBezTo>
                  <a:cubicBezTo>
                    <a:pt x="15" y="12"/>
                    <a:pt x="14" y="13"/>
                    <a:pt x="13" y="14"/>
                  </a:cubicBezTo>
                  <a:cubicBezTo>
                    <a:pt x="13" y="15"/>
                    <a:pt x="12" y="16"/>
                    <a:pt x="11" y="18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8" y="21"/>
                    <a:pt x="7" y="21"/>
                    <a:pt x="7" y="22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1" name="稻壳儿春秋广告/盗版必究        原创来源：http://chn.docer.com/works?userid=199329941#!/work_time"/>
          <p:cNvGrpSpPr/>
          <p:nvPr/>
        </p:nvGrpSpPr>
        <p:grpSpPr>
          <a:xfrm>
            <a:off x="9047713" y="3115842"/>
            <a:ext cx="565629" cy="565630"/>
            <a:chOff x="7931149" y="3214688"/>
            <a:chExt cx="531812" cy="531813"/>
          </a:xfrm>
          <a:solidFill>
            <a:schemeClr val="tx1"/>
          </a:solidFill>
        </p:grpSpPr>
        <p:sp>
          <p:nvSpPr>
            <p:cNvPr id="497" name="稻壳儿春秋广告/盗版必究        原创来源：http://chn.docer.com/works?userid=199329941#!/work_time"/>
            <p:cNvSpPr/>
            <p:nvPr/>
          </p:nvSpPr>
          <p:spPr bwMode="auto">
            <a:xfrm>
              <a:off x="7931149" y="3214688"/>
              <a:ext cx="531812" cy="531813"/>
            </a:xfrm>
            <a:custGeom>
              <a:avLst/>
              <a:gdLst>
                <a:gd name="T0" fmla="*/ 181 w 362"/>
                <a:gd name="T1" fmla="*/ 0 h 362"/>
                <a:gd name="T2" fmla="*/ 309 w 362"/>
                <a:gd name="T3" fmla="*/ 53 h 362"/>
                <a:gd name="T4" fmla="*/ 362 w 362"/>
                <a:gd name="T5" fmla="*/ 181 h 362"/>
                <a:gd name="T6" fmla="*/ 309 w 362"/>
                <a:gd name="T7" fmla="*/ 309 h 362"/>
                <a:gd name="T8" fmla="*/ 181 w 362"/>
                <a:gd name="T9" fmla="*/ 362 h 362"/>
                <a:gd name="T10" fmla="*/ 53 w 362"/>
                <a:gd name="T11" fmla="*/ 309 h 362"/>
                <a:gd name="T12" fmla="*/ 0 w 362"/>
                <a:gd name="T13" fmla="*/ 181 h 362"/>
                <a:gd name="T14" fmla="*/ 10 w 362"/>
                <a:gd name="T15" fmla="*/ 122 h 362"/>
                <a:gd name="T16" fmla="*/ 30 w 362"/>
                <a:gd name="T17" fmla="*/ 81 h 362"/>
                <a:gd name="T18" fmla="*/ 32 w 362"/>
                <a:gd name="T19" fmla="*/ 84 h 362"/>
                <a:gd name="T20" fmla="*/ 42 w 362"/>
                <a:gd name="T21" fmla="*/ 91 h 362"/>
                <a:gd name="T22" fmla="*/ 25 w 362"/>
                <a:gd name="T23" fmla="*/ 127 h 362"/>
                <a:gd name="T24" fmla="*/ 16 w 362"/>
                <a:gd name="T25" fmla="*/ 181 h 362"/>
                <a:gd name="T26" fmla="*/ 64 w 362"/>
                <a:gd name="T27" fmla="*/ 297 h 362"/>
                <a:gd name="T28" fmla="*/ 181 w 362"/>
                <a:gd name="T29" fmla="*/ 346 h 362"/>
                <a:gd name="T30" fmla="*/ 298 w 362"/>
                <a:gd name="T31" fmla="*/ 297 h 362"/>
                <a:gd name="T32" fmla="*/ 304 w 362"/>
                <a:gd name="T33" fmla="*/ 291 h 362"/>
                <a:gd name="T34" fmla="*/ 310 w 362"/>
                <a:gd name="T35" fmla="*/ 286 h 362"/>
                <a:gd name="T36" fmla="*/ 320 w 362"/>
                <a:gd name="T37" fmla="*/ 270 h 362"/>
                <a:gd name="T38" fmla="*/ 347 w 362"/>
                <a:gd name="T39" fmla="*/ 181 h 362"/>
                <a:gd name="T40" fmla="*/ 298 w 362"/>
                <a:gd name="T41" fmla="*/ 64 h 362"/>
                <a:gd name="T42" fmla="*/ 181 w 362"/>
                <a:gd name="T43" fmla="*/ 15 h 362"/>
                <a:gd name="T44" fmla="*/ 130 w 362"/>
                <a:gd name="T45" fmla="*/ 24 h 362"/>
                <a:gd name="T46" fmla="*/ 96 w 362"/>
                <a:gd name="T47" fmla="*/ 39 h 362"/>
                <a:gd name="T48" fmla="*/ 88 w 362"/>
                <a:gd name="T49" fmla="*/ 28 h 362"/>
                <a:gd name="T50" fmla="*/ 86 w 362"/>
                <a:gd name="T51" fmla="*/ 27 h 362"/>
                <a:gd name="T52" fmla="*/ 125 w 362"/>
                <a:gd name="T53" fmla="*/ 9 h 362"/>
                <a:gd name="T54" fmla="*/ 181 w 362"/>
                <a:gd name="T5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2" h="362">
                  <a:moveTo>
                    <a:pt x="181" y="0"/>
                  </a:moveTo>
                  <a:cubicBezTo>
                    <a:pt x="231" y="0"/>
                    <a:pt x="276" y="20"/>
                    <a:pt x="309" y="53"/>
                  </a:cubicBezTo>
                  <a:cubicBezTo>
                    <a:pt x="342" y="85"/>
                    <a:pt x="362" y="131"/>
                    <a:pt x="362" y="181"/>
                  </a:cubicBezTo>
                  <a:cubicBezTo>
                    <a:pt x="362" y="231"/>
                    <a:pt x="342" y="276"/>
                    <a:pt x="309" y="309"/>
                  </a:cubicBezTo>
                  <a:cubicBezTo>
                    <a:pt x="276" y="341"/>
                    <a:pt x="231" y="362"/>
                    <a:pt x="181" y="362"/>
                  </a:cubicBezTo>
                  <a:cubicBezTo>
                    <a:pt x="131" y="362"/>
                    <a:pt x="86" y="341"/>
                    <a:pt x="53" y="309"/>
                  </a:cubicBezTo>
                  <a:cubicBezTo>
                    <a:pt x="20" y="276"/>
                    <a:pt x="0" y="231"/>
                    <a:pt x="0" y="181"/>
                  </a:cubicBezTo>
                  <a:cubicBezTo>
                    <a:pt x="0" y="160"/>
                    <a:pt x="4" y="140"/>
                    <a:pt x="10" y="122"/>
                  </a:cubicBezTo>
                  <a:cubicBezTo>
                    <a:pt x="15" y="107"/>
                    <a:pt x="22" y="94"/>
                    <a:pt x="30" y="81"/>
                  </a:cubicBezTo>
                  <a:cubicBezTo>
                    <a:pt x="31" y="82"/>
                    <a:pt x="31" y="83"/>
                    <a:pt x="32" y="84"/>
                  </a:cubicBezTo>
                  <a:cubicBezTo>
                    <a:pt x="35" y="87"/>
                    <a:pt x="39" y="89"/>
                    <a:pt x="42" y="91"/>
                  </a:cubicBezTo>
                  <a:cubicBezTo>
                    <a:pt x="35" y="102"/>
                    <a:pt x="29" y="114"/>
                    <a:pt x="25" y="127"/>
                  </a:cubicBezTo>
                  <a:cubicBezTo>
                    <a:pt x="19" y="144"/>
                    <a:pt x="16" y="162"/>
                    <a:pt x="16" y="181"/>
                  </a:cubicBezTo>
                  <a:cubicBezTo>
                    <a:pt x="16" y="226"/>
                    <a:pt x="34" y="268"/>
                    <a:pt x="64" y="297"/>
                  </a:cubicBezTo>
                  <a:cubicBezTo>
                    <a:pt x="94" y="327"/>
                    <a:pt x="136" y="346"/>
                    <a:pt x="181" y="346"/>
                  </a:cubicBezTo>
                  <a:cubicBezTo>
                    <a:pt x="227" y="346"/>
                    <a:pt x="268" y="327"/>
                    <a:pt x="298" y="297"/>
                  </a:cubicBezTo>
                  <a:cubicBezTo>
                    <a:pt x="300" y="295"/>
                    <a:pt x="302" y="293"/>
                    <a:pt x="304" y="291"/>
                  </a:cubicBezTo>
                  <a:cubicBezTo>
                    <a:pt x="306" y="289"/>
                    <a:pt x="308" y="288"/>
                    <a:pt x="310" y="286"/>
                  </a:cubicBezTo>
                  <a:cubicBezTo>
                    <a:pt x="315" y="281"/>
                    <a:pt x="318" y="276"/>
                    <a:pt x="320" y="270"/>
                  </a:cubicBezTo>
                  <a:cubicBezTo>
                    <a:pt x="337" y="244"/>
                    <a:pt x="347" y="213"/>
                    <a:pt x="347" y="181"/>
                  </a:cubicBezTo>
                  <a:cubicBezTo>
                    <a:pt x="347" y="135"/>
                    <a:pt x="328" y="94"/>
                    <a:pt x="298" y="64"/>
                  </a:cubicBezTo>
                  <a:cubicBezTo>
                    <a:pt x="268" y="34"/>
                    <a:pt x="227" y="15"/>
                    <a:pt x="181" y="15"/>
                  </a:cubicBezTo>
                  <a:cubicBezTo>
                    <a:pt x="163" y="15"/>
                    <a:pt x="146" y="18"/>
                    <a:pt x="130" y="24"/>
                  </a:cubicBezTo>
                  <a:cubicBezTo>
                    <a:pt x="118" y="27"/>
                    <a:pt x="106" y="33"/>
                    <a:pt x="96" y="39"/>
                  </a:cubicBezTo>
                  <a:cubicBezTo>
                    <a:pt x="94" y="35"/>
                    <a:pt x="91" y="31"/>
                    <a:pt x="88" y="28"/>
                  </a:cubicBezTo>
                  <a:cubicBezTo>
                    <a:pt x="87" y="28"/>
                    <a:pt x="87" y="27"/>
                    <a:pt x="86" y="27"/>
                  </a:cubicBezTo>
                  <a:cubicBezTo>
                    <a:pt x="98" y="19"/>
                    <a:pt x="111" y="13"/>
                    <a:pt x="125" y="9"/>
                  </a:cubicBezTo>
                  <a:cubicBezTo>
                    <a:pt x="143" y="3"/>
                    <a:pt x="162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稻壳儿春秋广告/盗版必究        原创来源：http://chn.docer.com/works?userid=199329941#!/work_time"/>
            <p:cNvSpPr/>
            <p:nvPr/>
          </p:nvSpPr>
          <p:spPr bwMode="auto">
            <a:xfrm>
              <a:off x="8000999" y="3282950"/>
              <a:ext cx="393700" cy="393700"/>
            </a:xfrm>
            <a:custGeom>
              <a:avLst/>
              <a:gdLst>
                <a:gd name="T0" fmla="*/ 134 w 268"/>
                <a:gd name="T1" fmla="*/ 0 h 267"/>
                <a:gd name="T2" fmla="*/ 229 w 268"/>
                <a:gd name="T3" fmla="*/ 39 h 267"/>
                <a:gd name="T4" fmla="*/ 268 w 268"/>
                <a:gd name="T5" fmla="*/ 134 h 267"/>
                <a:gd name="T6" fmla="*/ 265 w 268"/>
                <a:gd name="T7" fmla="*/ 162 h 267"/>
                <a:gd name="T8" fmla="*/ 261 w 268"/>
                <a:gd name="T9" fmla="*/ 176 h 267"/>
                <a:gd name="T10" fmla="*/ 247 w 268"/>
                <a:gd name="T11" fmla="*/ 168 h 267"/>
                <a:gd name="T12" fmla="*/ 250 w 268"/>
                <a:gd name="T13" fmla="*/ 159 h 267"/>
                <a:gd name="T14" fmla="*/ 252 w 268"/>
                <a:gd name="T15" fmla="*/ 134 h 267"/>
                <a:gd name="T16" fmla="*/ 218 w 268"/>
                <a:gd name="T17" fmla="*/ 50 h 267"/>
                <a:gd name="T18" fmla="*/ 134 w 268"/>
                <a:gd name="T19" fmla="*/ 16 h 267"/>
                <a:gd name="T20" fmla="*/ 51 w 268"/>
                <a:gd name="T21" fmla="*/ 50 h 267"/>
                <a:gd name="T22" fmla="*/ 16 w 268"/>
                <a:gd name="T23" fmla="*/ 134 h 267"/>
                <a:gd name="T24" fmla="*/ 51 w 268"/>
                <a:gd name="T25" fmla="*/ 217 h 267"/>
                <a:gd name="T26" fmla="*/ 134 w 268"/>
                <a:gd name="T27" fmla="*/ 252 h 267"/>
                <a:gd name="T28" fmla="*/ 175 w 268"/>
                <a:gd name="T29" fmla="*/ 245 h 267"/>
                <a:gd name="T30" fmla="*/ 197 w 268"/>
                <a:gd name="T31" fmla="*/ 233 h 267"/>
                <a:gd name="T32" fmla="*/ 202 w 268"/>
                <a:gd name="T33" fmla="*/ 239 h 267"/>
                <a:gd name="T34" fmla="*/ 209 w 268"/>
                <a:gd name="T35" fmla="*/ 245 h 267"/>
                <a:gd name="T36" fmla="*/ 180 w 268"/>
                <a:gd name="T37" fmla="*/ 259 h 267"/>
                <a:gd name="T38" fmla="*/ 134 w 268"/>
                <a:gd name="T39" fmla="*/ 267 h 267"/>
                <a:gd name="T40" fmla="*/ 40 w 268"/>
                <a:gd name="T41" fmla="*/ 228 h 267"/>
                <a:gd name="T42" fmla="*/ 0 w 268"/>
                <a:gd name="T43" fmla="*/ 134 h 267"/>
                <a:gd name="T44" fmla="*/ 40 w 268"/>
                <a:gd name="T45" fmla="*/ 39 h 267"/>
                <a:gd name="T46" fmla="*/ 134 w 268"/>
                <a:gd name="T4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8" h="267">
                  <a:moveTo>
                    <a:pt x="134" y="0"/>
                  </a:moveTo>
                  <a:cubicBezTo>
                    <a:pt x="171" y="0"/>
                    <a:pt x="205" y="15"/>
                    <a:pt x="229" y="39"/>
                  </a:cubicBezTo>
                  <a:cubicBezTo>
                    <a:pt x="253" y="63"/>
                    <a:pt x="268" y="97"/>
                    <a:pt x="268" y="134"/>
                  </a:cubicBezTo>
                  <a:cubicBezTo>
                    <a:pt x="268" y="143"/>
                    <a:pt x="267" y="153"/>
                    <a:pt x="265" y="162"/>
                  </a:cubicBezTo>
                  <a:cubicBezTo>
                    <a:pt x="264" y="167"/>
                    <a:pt x="263" y="171"/>
                    <a:pt x="261" y="176"/>
                  </a:cubicBezTo>
                  <a:cubicBezTo>
                    <a:pt x="257" y="172"/>
                    <a:pt x="252" y="169"/>
                    <a:pt x="247" y="168"/>
                  </a:cubicBezTo>
                  <a:cubicBezTo>
                    <a:pt x="248" y="165"/>
                    <a:pt x="249" y="162"/>
                    <a:pt x="250" y="159"/>
                  </a:cubicBezTo>
                  <a:cubicBezTo>
                    <a:pt x="251" y="151"/>
                    <a:pt x="252" y="142"/>
                    <a:pt x="252" y="134"/>
                  </a:cubicBezTo>
                  <a:cubicBezTo>
                    <a:pt x="252" y="101"/>
                    <a:pt x="239" y="71"/>
                    <a:pt x="218" y="50"/>
                  </a:cubicBezTo>
                  <a:cubicBezTo>
                    <a:pt x="196" y="29"/>
                    <a:pt x="167" y="16"/>
                    <a:pt x="134" y="16"/>
                  </a:cubicBezTo>
                  <a:cubicBezTo>
                    <a:pt x="102" y="16"/>
                    <a:pt x="72" y="29"/>
                    <a:pt x="51" y="50"/>
                  </a:cubicBezTo>
                  <a:cubicBezTo>
                    <a:pt x="29" y="71"/>
                    <a:pt x="16" y="101"/>
                    <a:pt x="16" y="134"/>
                  </a:cubicBezTo>
                  <a:cubicBezTo>
                    <a:pt x="16" y="166"/>
                    <a:pt x="29" y="196"/>
                    <a:pt x="51" y="217"/>
                  </a:cubicBezTo>
                  <a:cubicBezTo>
                    <a:pt x="72" y="238"/>
                    <a:pt x="102" y="252"/>
                    <a:pt x="134" y="252"/>
                  </a:cubicBezTo>
                  <a:cubicBezTo>
                    <a:pt x="149" y="252"/>
                    <a:pt x="162" y="249"/>
                    <a:pt x="175" y="245"/>
                  </a:cubicBezTo>
                  <a:cubicBezTo>
                    <a:pt x="183" y="242"/>
                    <a:pt x="190" y="238"/>
                    <a:pt x="197" y="233"/>
                  </a:cubicBezTo>
                  <a:cubicBezTo>
                    <a:pt x="199" y="235"/>
                    <a:pt x="200" y="237"/>
                    <a:pt x="202" y="239"/>
                  </a:cubicBezTo>
                  <a:cubicBezTo>
                    <a:pt x="204" y="241"/>
                    <a:pt x="206" y="243"/>
                    <a:pt x="209" y="245"/>
                  </a:cubicBezTo>
                  <a:cubicBezTo>
                    <a:pt x="200" y="251"/>
                    <a:pt x="190" y="256"/>
                    <a:pt x="180" y="259"/>
                  </a:cubicBezTo>
                  <a:cubicBezTo>
                    <a:pt x="166" y="265"/>
                    <a:pt x="150" y="267"/>
                    <a:pt x="134" y="267"/>
                  </a:cubicBezTo>
                  <a:cubicBezTo>
                    <a:pt x="97" y="267"/>
                    <a:pt x="64" y="252"/>
                    <a:pt x="40" y="228"/>
                  </a:cubicBezTo>
                  <a:cubicBezTo>
                    <a:pt x="15" y="204"/>
                    <a:pt x="0" y="171"/>
                    <a:pt x="0" y="134"/>
                  </a:cubicBezTo>
                  <a:cubicBezTo>
                    <a:pt x="0" y="97"/>
                    <a:pt x="15" y="63"/>
                    <a:pt x="40" y="39"/>
                  </a:cubicBezTo>
                  <a:cubicBezTo>
                    <a:pt x="64" y="15"/>
                    <a:pt x="97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稻壳儿春秋广告/盗版必究        原创来源：http://chn.docer.com/works?userid=199329941#!/work_time"/>
            <p:cNvSpPr/>
            <p:nvPr/>
          </p:nvSpPr>
          <p:spPr bwMode="auto">
            <a:xfrm>
              <a:off x="8070849" y="3352800"/>
              <a:ext cx="254000" cy="254000"/>
            </a:xfrm>
            <a:custGeom>
              <a:avLst/>
              <a:gdLst>
                <a:gd name="T0" fmla="*/ 86 w 173"/>
                <a:gd name="T1" fmla="*/ 0 h 173"/>
                <a:gd name="T2" fmla="*/ 147 w 173"/>
                <a:gd name="T3" fmla="*/ 25 h 173"/>
                <a:gd name="T4" fmla="*/ 173 w 173"/>
                <a:gd name="T5" fmla="*/ 87 h 173"/>
                <a:gd name="T6" fmla="*/ 165 w 173"/>
                <a:gd name="T7" fmla="*/ 123 h 173"/>
                <a:gd name="T8" fmla="*/ 154 w 173"/>
                <a:gd name="T9" fmla="*/ 131 h 173"/>
                <a:gd name="T10" fmla="*/ 142 w 173"/>
                <a:gd name="T11" fmla="*/ 153 h 173"/>
                <a:gd name="T12" fmla="*/ 86 w 173"/>
                <a:gd name="T13" fmla="*/ 173 h 173"/>
                <a:gd name="T14" fmla="*/ 79 w 173"/>
                <a:gd name="T15" fmla="*/ 173 h 173"/>
                <a:gd name="T16" fmla="*/ 85 w 173"/>
                <a:gd name="T17" fmla="*/ 157 h 173"/>
                <a:gd name="T18" fmla="*/ 86 w 173"/>
                <a:gd name="T19" fmla="*/ 157 h 173"/>
                <a:gd name="T20" fmla="*/ 136 w 173"/>
                <a:gd name="T21" fmla="*/ 137 h 173"/>
                <a:gd name="T22" fmla="*/ 157 w 173"/>
                <a:gd name="T23" fmla="*/ 87 h 173"/>
                <a:gd name="T24" fmla="*/ 136 w 173"/>
                <a:gd name="T25" fmla="*/ 37 h 173"/>
                <a:gd name="T26" fmla="*/ 86 w 173"/>
                <a:gd name="T27" fmla="*/ 16 h 173"/>
                <a:gd name="T28" fmla="*/ 36 w 173"/>
                <a:gd name="T29" fmla="*/ 37 h 173"/>
                <a:gd name="T30" fmla="*/ 15 w 173"/>
                <a:gd name="T31" fmla="*/ 87 h 173"/>
                <a:gd name="T32" fmla="*/ 20 w 173"/>
                <a:gd name="T33" fmla="*/ 111 h 173"/>
                <a:gd name="T34" fmla="*/ 23 w 173"/>
                <a:gd name="T35" fmla="*/ 118 h 173"/>
                <a:gd name="T36" fmla="*/ 19 w 173"/>
                <a:gd name="T37" fmla="*/ 122 h 173"/>
                <a:gd name="T38" fmla="*/ 12 w 173"/>
                <a:gd name="T39" fmla="*/ 131 h 173"/>
                <a:gd name="T40" fmla="*/ 5 w 173"/>
                <a:gd name="T41" fmla="*/ 117 h 173"/>
                <a:gd name="T42" fmla="*/ 0 w 173"/>
                <a:gd name="T43" fmla="*/ 87 h 173"/>
                <a:gd name="T44" fmla="*/ 25 w 173"/>
                <a:gd name="T45" fmla="*/ 25 h 173"/>
                <a:gd name="T46" fmla="*/ 86 w 173"/>
                <a:gd name="T4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3" h="173">
                  <a:moveTo>
                    <a:pt x="86" y="0"/>
                  </a:moveTo>
                  <a:cubicBezTo>
                    <a:pt x="110" y="0"/>
                    <a:pt x="132" y="10"/>
                    <a:pt x="147" y="25"/>
                  </a:cubicBezTo>
                  <a:cubicBezTo>
                    <a:pt x="163" y="41"/>
                    <a:pt x="173" y="63"/>
                    <a:pt x="173" y="87"/>
                  </a:cubicBezTo>
                  <a:cubicBezTo>
                    <a:pt x="173" y="100"/>
                    <a:pt x="170" y="112"/>
                    <a:pt x="165" y="123"/>
                  </a:cubicBezTo>
                  <a:cubicBezTo>
                    <a:pt x="161" y="125"/>
                    <a:pt x="157" y="128"/>
                    <a:pt x="154" y="131"/>
                  </a:cubicBezTo>
                  <a:cubicBezTo>
                    <a:pt x="148" y="137"/>
                    <a:pt x="144" y="144"/>
                    <a:pt x="142" y="153"/>
                  </a:cubicBezTo>
                  <a:cubicBezTo>
                    <a:pt x="127" y="165"/>
                    <a:pt x="108" y="173"/>
                    <a:pt x="86" y="173"/>
                  </a:cubicBezTo>
                  <a:cubicBezTo>
                    <a:pt x="84" y="173"/>
                    <a:pt x="81" y="173"/>
                    <a:pt x="79" y="173"/>
                  </a:cubicBezTo>
                  <a:cubicBezTo>
                    <a:pt x="82" y="168"/>
                    <a:pt x="84" y="163"/>
                    <a:pt x="85" y="157"/>
                  </a:cubicBezTo>
                  <a:cubicBezTo>
                    <a:pt x="86" y="157"/>
                    <a:pt x="86" y="157"/>
                    <a:pt x="86" y="157"/>
                  </a:cubicBezTo>
                  <a:cubicBezTo>
                    <a:pt x="106" y="157"/>
                    <a:pt x="124" y="150"/>
                    <a:pt x="136" y="137"/>
                  </a:cubicBezTo>
                  <a:cubicBezTo>
                    <a:pt x="149" y="124"/>
                    <a:pt x="157" y="106"/>
                    <a:pt x="157" y="87"/>
                  </a:cubicBezTo>
                  <a:cubicBezTo>
                    <a:pt x="157" y="67"/>
                    <a:pt x="149" y="49"/>
                    <a:pt x="136" y="37"/>
                  </a:cubicBezTo>
                  <a:cubicBezTo>
                    <a:pt x="124" y="24"/>
                    <a:pt x="106" y="16"/>
                    <a:pt x="86" y="16"/>
                  </a:cubicBezTo>
                  <a:cubicBezTo>
                    <a:pt x="67" y="16"/>
                    <a:pt x="49" y="24"/>
                    <a:pt x="36" y="37"/>
                  </a:cubicBezTo>
                  <a:cubicBezTo>
                    <a:pt x="23" y="49"/>
                    <a:pt x="15" y="67"/>
                    <a:pt x="15" y="87"/>
                  </a:cubicBezTo>
                  <a:cubicBezTo>
                    <a:pt x="15" y="95"/>
                    <a:pt x="17" y="104"/>
                    <a:pt x="20" y="111"/>
                  </a:cubicBezTo>
                  <a:cubicBezTo>
                    <a:pt x="21" y="114"/>
                    <a:pt x="22" y="116"/>
                    <a:pt x="23" y="118"/>
                  </a:cubicBezTo>
                  <a:cubicBezTo>
                    <a:pt x="22" y="119"/>
                    <a:pt x="20" y="121"/>
                    <a:pt x="19" y="122"/>
                  </a:cubicBezTo>
                  <a:cubicBezTo>
                    <a:pt x="16" y="125"/>
                    <a:pt x="14" y="128"/>
                    <a:pt x="12" y="131"/>
                  </a:cubicBezTo>
                  <a:cubicBezTo>
                    <a:pt x="9" y="127"/>
                    <a:pt x="7" y="122"/>
                    <a:pt x="5" y="117"/>
                  </a:cubicBezTo>
                  <a:cubicBezTo>
                    <a:pt x="2" y="107"/>
                    <a:pt x="0" y="97"/>
                    <a:pt x="0" y="87"/>
                  </a:cubicBezTo>
                  <a:cubicBezTo>
                    <a:pt x="0" y="63"/>
                    <a:pt x="9" y="41"/>
                    <a:pt x="25" y="25"/>
                  </a:cubicBezTo>
                  <a:cubicBezTo>
                    <a:pt x="41" y="10"/>
                    <a:pt x="62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974012" y="3249613"/>
              <a:ext cx="420687" cy="392113"/>
            </a:xfrm>
            <a:custGeom>
              <a:avLst/>
              <a:gdLst>
                <a:gd name="T0" fmla="*/ 276 w 286"/>
                <a:gd name="T1" fmla="*/ 206 h 267"/>
                <a:gd name="T2" fmla="*/ 276 w 286"/>
                <a:gd name="T3" fmla="*/ 256 h 267"/>
                <a:gd name="T4" fmla="*/ 226 w 286"/>
                <a:gd name="T5" fmla="*/ 256 h 267"/>
                <a:gd name="T6" fmla="*/ 226 w 286"/>
                <a:gd name="T7" fmla="*/ 206 h 267"/>
                <a:gd name="T8" fmla="*/ 31 w 286"/>
                <a:gd name="T9" fmla="*/ 0 h 267"/>
                <a:gd name="T10" fmla="*/ 63 w 286"/>
                <a:gd name="T11" fmla="*/ 32 h 267"/>
                <a:gd name="T12" fmla="*/ 31 w 286"/>
                <a:gd name="T13" fmla="*/ 63 h 267"/>
                <a:gd name="T14" fmla="*/ 0 w 286"/>
                <a:gd name="T15" fmla="*/ 32 h 267"/>
                <a:gd name="T16" fmla="*/ 31 w 286"/>
                <a:gd name="T17" fmla="*/ 0 h 267"/>
                <a:gd name="T18" fmla="*/ 31 w 286"/>
                <a:gd name="T19" fmla="*/ 16 h 267"/>
                <a:gd name="T20" fmla="*/ 15 w 286"/>
                <a:gd name="T21" fmla="*/ 32 h 267"/>
                <a:gd name="T22" fmla="*/ 31 w 286"/>
                <a:gd name="T23" fmla="*/ 48 h 267"/>
                <a:gd name="T24" fmla="*/ 47 w 286"/>
                <a:gd name="T25" fmla="*/ 32 h 267"/>
                <a:gd name="T26" fmla="*/ 152 w 286"/>
                <a:gd name="T27" fmla="*/ 125 h 267"/>
                <a:gd name="T28" fmla="*/ 184 w 286"/>
                <a:gd name="T29" fmla="*/ 157 h 267"/>
                <a:gd name="T30" fmla="*/ 152 w 286"/>
                <a:gd name="T31" fmla="*/ 188 h 267"/>
                <a:gd name="T32" fmla="*/ 121 w 286"/>
                <a:gd name="T33" fmla="*/ 157 h 267"/>
                <a:gd name="T34" fmla="*/ 152 w 286"/>
                <a:gd name="T35" fmla="*/ 125 h 267"/>
                <a:gd name="T36" fmla="*/ 152 w 286"/>
                <a:gd name="T37" fmla="*/ 141 h 267"/>
                <a:gd name="T38" fmla="*/ 136 w 286"/>
                <a:gd name="T39" fmla="*/ 157 h 267"/>
                <a:gd name="T40" fmla="*/ 152 w 286"/>
                <a:gd name="T41" fmla="*/ 172 h 267"/>
                <a:gd name="T42" fmla="*/ 168 w 286"/>
                <a:gd name="T43" fmla="*/ 157 h 267"/>
                <a:gd name="T44" fmla="*/ 113 w 286"/>
                <a:gd name="T45" fmla="*/ 188 h 267"/>
                <a:gd name="T46" fmla="*/ 81 w 286"/>
                <a:gd name="T47" fmla="*/ 220 h 267"/>
                <a:gd name="T48" fmla="*/ 113 w 286"/>
                <a:gd name="T49" fmla="*/ 251 h 267"/>
                <a:gd name="T50" fmla="*/ 144 w 286"/>
                <a:gd name="T51" fmla="*/ 220 h 267"/>
                <a:gd name="T52" fmla="*/ 113 w 286"/>
                <a:gd name="T53" fmla="*/ 188 h 267"/>
                <a:gd name="T54" fmla="*/ 129 w 286"/>
                <a:gd name="T55" fmla="*/ 220 h 267"/>
                <a:gd name="T56" fmla="*/ 113 w 286"/>
                <a:gd name="T57" fmla="*/ 235 h 267"/>
                <a:gd name="T58" fmla="*/ 97 w 286"/>
                <a:gd name="T59" fmla="*/ 220 h 267"/>
                <a:gd name="T60" fmla="*/ 113 w 286"/>
                <a:gd name="T61" fmla="*/ 204 h 267"/>
                <a:gd name="T62" fmla="*/ 265 w 286"/>
                <a:gd name="T63" fmla="*/ 217 h 267"/>
                <a:gd name="T64" fmla="*/ 237 w 286"/>
                <a:gd name="T65" fmla="*/ 217 h 267"/>
                <a:gd name="T66" fmla="*/ 237 w 286"/>
                <a:gd name="T67" fmla="*/ 245 h 267"/>
                <a:gd name="T68" fmla="*/ 265 w 286"/>
                <a:gd name="T69" fmla="*/ 245 h 267"/>
                <a:gd name="T70" fmla="*/ 265 w 286"/>
                <a:gd name="T71" fmla="*/ 21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6" h="267">
                  <a:moveTo>
                    <a:pt x="251" y="196"/>
                  </a:moveTo>
                  <a:cubicBezTo>
                    <a:pt x="260" y="196"/>
                    <a:pt x="269" y="200"/>
                    <a:pt x="276" y="206"/>
                  </a:cubicBezTo>
                  <a:cubicBezTo>
                    <a:pt x="282" y="213"/>
                    <a:pt x="286" y="222"/>
                    <a:pt x="286" y="231"/>
                  </a:cubicBezTo>
                  <a:cubicBezTo>
                    <a:pt x="286" y="241"/>
                    <a:pt x="282" y="250"/>
                    <a:pt x="276" y="256"/>
                  </a:cubicBezTo>
                  <a:cubicBezTo>
                    <a:pt x="269" y="263"/>
                    <a:pt x="260" y="267"/>
                    <a:pt x="251" y="267"/>
                  </a:cubicBezTo>
                  <a:cubicBezTo>
                    <a:pt x="241" y="267"/>
                    <a:pt x="232" y="263"/>
                    <a:pt x="226" y="256"/>
                  </a:cubicBezTo>
                  <a:cubicBezTo>
                    <a:pt x="219" y="250"/>
                    <a:pt x="215" y="241"/>
                    <a:pt x="215" y="231"/>
                  </a:cubicBezTo>
                  <a:cubicBezTo>
                    <a:pt x="215" y="222"/>
                    <a:pt x="219" y="213"/>
                    <a:pt x="226" y="206"/>
                  </a:cubicBezTo>
                  <a:cubicBezTo>
                    <a:pt x="232" y="200"/>
                    <a:pt x="241" y="196"/>
                    <a:pt x="251" y="196"/>
                  </a:cubicBezTo>
                  <a:close/>
                  <a:moveTo>
                    <a:pt x="31" y="0"/>
                  </a:moveTo>
                  <a:cubicBezTo>
                    <a:pt x="40" y="0"/>
                    <a:pt x="48" y="4"/>
                    <a:pt x="53" y="10"/>
                  </a:cubicBezTo>
                  <a:cubicBezTo>
                    <a:pt x="59" y="15"/>
                    <a:pt x="63" y="23"/>
                    <a:pt x="63" y="32"/>
                  </a:cubicBezTo>
                  <a:cubicBezTo>
                    <a:pt x="63" y="41"/>
                    <a:pt x="59" y="49"/>
                    <a:pt x="53" y="54"/>
                  </a:cubicBezTo>
                  <a:cubicBezTo>
                    <a:pt x="48" y="60"/>
                    <a:pt x="40" y="63"/>
                    <a:pt x="31" y="63"/>
                  </a:cubicBezTo>
                  <a:cubicBezTo>
                    <a:pt x="22" y="63"/>
                    <a:pt x="15" y="60"/>
                    <a:pt x="9" y="54"/>
                  </a:cubicBezTo>
                  <a:cubicBezTo>
                    <a:pt x="3" y="49"/>
                    <a:pt x="0" y="41"/>
                    <a:pt x="0" y="32"/>
                  </a:cubicBezTo>
                  <a:cubicBezTo>
                    <a:pt x="0" y="23"/>
                    <a:pt x="3" y="15"/>
                    <a:pt x="9" y="10"/>
                  </a:cubicBezTo>
                  <a:cubicBezTo>
                    <a:pt x="15" y="4"/>
                    <a:pt x="22" y="0"/>
                    <a:pt x="31" y="0"/>
                  </a:cubicBezTo>
                  <a:close/>
                  <a:moveTo>
                    <a:pt x="42" y="21"/>
                  </a:moveTo>
                  <a:cubicBezTo>
                    <a:pt x="39" y="18"/>
                    <a:pt x="35" y="16"/>
                    <a:pt x="31" y="16"/>
                  </a:cubicBezTo>
                  <a:cubicBezTo>
                    <a:pt x="27" y="16"/>
                    <a:pt x="23" y="18"/>
                    <a:pt x="20" y="21"/>
                  </a:cubicBezTo>
                  <a:cubicBezTo>
                    <a:pt x="17" y="24"/>
                    <a:pt x="15" y="28"/>
                    <a:pt x="15" y="32"/>
                  </a:cubicBezTo>
                  <a:cubicBezTo>
                    <a:pt x="15" y="36"/>
                    <a:pt x="17" y="40"/>
                    <a:pt x="20" y="43"/>
                  </a:cubicBezTo>
                  <a:cubicBezTo>
                    <a:pt x="23" y="46"/>
                    <a:pt x="27" y="48"/>
                    <a:pt x="31" y="48"/>
                  </a:cubicBezTo>
                  <a:cubicBezTo>
                    <a:pt x="35" y="48"/>
                    <a:pt x="39" y="46"/>
                    <a:pt x="42" y="43"/>
                  </a:cubicBezTo>
                  <a:cubicBezTo>
                    <a:pt x="45" y="40"/>
                    <a:pt x="47" y="36"/>
                    <a:pt x="47" y="32"/>
                  </a:cubicBezTo>
                  <a:cubicBezTo>
                    <a:pt x="47" y="28"/>
                    <a:pt x="45" y="24"/>
                    <a:pt x="42" y="21"/>
                  </a:cubicBezTo>
                  <a:close/>
                  <a:moveTo>
                    <a:pt x="152" y="125"/>
                  </a:moveTo>
                  <a:cubicBezTo>
                    <a:pt x="161" y="125"/>
                    <a:pt x="169" y="129"/>
                    <a:pt x="174" y="134"/>
                  </a:cubicBezTo>
                  <a:cubicBezTo>
                    <a:pt x="180" y="140"/>
                    <a:pt x="184" y="148"/>
                    <a:pt x="184" y="157"/>
                  </a:cubicBezTo>
                  <a:cubicBezTo>
                    <a:pt x="184" y="165"/>
                    <a:pt x="180" y="173"/>
                    <a:pt x="174" y="179"/>
                  </a:cubicBezTo>
                  <a:cubicBezTo>
                    <a:pt x="169" y="185"/>
                    <a:pt x="161" y="188"/>
                    <a:pt x="152" y="188"/>
                  </a:cubicBezTo>
                  <a:cubicBezTo>
                    <a:pt x="144" y="188"/>
                    <a:pt x="136" y="185"/>
                    <a:pt x="130" y="179"/>
                  </a:cubicBezTo>
                  <a:cubicBezTo>
                    <a:pt x="124" y="173"/>
                    <a:pt x="121" y="165"/>
                    <a:pt x="121" y="157"/>
                  </a:cubicBezTo>
                  <a:cubicBezTo>
                    <a:pt x="121" y="148"/>
                    <a:pt x="124" y="140"/>
                    <a:pt x="130" y="134"/>
                  </a:cubicBezTo>
                  <a:cubicBezTo>
                    <a:pt x="136" y="129"/>
                    <a:pt x="144" y="125"/>
                    <a:pt x="152" y="125"/>
                  </a:cubicBezTo>
                  <a:close/>
                  <a:moveTo>
                    <a:pt x="163" y="145"/>
                  </a:moveTo>
                  <a:cubicBezTo>
                    <a:pt x="161" y="143"/>
                    <a:pt x="157" y="141"/>
                    <a:pt x="152" y="141"/>
                  </a:cubicBezTo>
                  <a:cubicBezTo>
                    <a:pt x="148" y="141"/>
                    <a:pt x="144" y="143"/>
                    <a:pt x="141" y="145"/>
                  </a:cubicBezTo>
                  <a:cubicBezTo>
                    <a:pt x="138" y="148"/>
                    <a:pt x="136" y="152"/>
                    <a:pt x="136" y="157"/>
                  </a:cubicBezTo>
                  <a:cubicBezTo>
                    <a:pt x="136" y="161"/>
                    <a:pt x="138" y="165"/>
                    <a:pt x="141" y="168"/>
                  </a:cubicBezTo>
                  <a:cubicBezTo>
                    <a:pt x="144" y="171"/>
                    <a:pt x="148" y="172"/>
                    <a:pt x="152" y="172"/>
                  </a:cubicBezTo>
                  <a:cubicBezTo>
                    <a:pt x="157" y="172"/>
                    <a:pt x="161" y="171"/>
                    <a:pt x="163" y="168"/>
                  </a:cubicBezTo>
                  <a:cubicBezTo>
                    <a:pt x="166" y="165"/>
                    <a:pt x="168" y="161"/>
                    <a:pt x="168" y="157"/>
                  </a:cubicBezTo>
                  <a:cubicBezTo>
                    <a:pt x="168" y="152"/>
                    <a:pt x="166" y="148"/>
                    <a:pt x="163" y="145"/>
                  </a:cubicBezTo>
                  <a:close/>
                  <a:moveTo>
                    <a:pt x="113" y="188"/>
                  </a:moveTo>
                  <a:cubicBezTo>
                    <a:pt x="104" y="188"/>
                    <a:pt x="96" y="192"/>
                    <a:pt x="91" y="197"/>
                  </a:cubicBezTo>
                  <a:cubicBezTo>
                    <a:pt x="85" y="203"/>
                    <a:pt x="81" y="211"/>
                    <a:pt x="81" y="220"/>
                  </a:cubicBezTo>
                  <a:cubicBezTo>
                    <a:pt x="81" y="228"/>
                    <a:pt x="85" y="236"/>
                    <a:pt x="91" y="242"/>
                  </a:cubicBezTo>
                  <a:cubicBezTo>
                    <a:pt x="96" y="248"/>
                    <a:pt x="104" y="251"/>
                    <a:pt x="113" y="251"/>
                  </a:cubicBezTo>
                  <a:cubicBezTo>
                    <a:pt x="122" y="251"/>
                    <a:pt x="129" y="248"/>
                    <a:pt x="135" y="242"/>
                  </a:cubicBezTo>
                  <a:cubicBezTo>
                    <a:pt x="141" y="236"/>
                    <a:pt x="144" y="228"/>
                    <a:pt x="144" y="220"/>
                  </a:cubicBezTo>
                  <a:cubicBezTo>
                    <a:pt x="144" y="211"/>
                    <a:pt x="141" y="203"/>
                    <a:pt x="135" y="197"/>
                  </a:cubicBezTo>
                  <a:cubicBezTo>
                    <a:pt x="129" y="192"/>
                    <a:pt x="122" y="188"/>
                    <a:pt x="113" y="188"/>
                  </a:cubicBezTo>
                  <a:close/>
                  <a:moveTo>
                    <a:pt x="124" y="208"/>
                  </a:moveTo>
                  <a:cubicBezTo>
                    <a:pt x="127" y="211"/>
                    <a:pt x="129" y="215"/>
                    <a:pt x="129" y="220"/>
                  </a:cubicBezTo>
                  <a:cubicBezTo>
                    <a:pt x="129" y="224"/>
                    <a:pt x="127" y="228"/>
                    <a:pt x="124" y="231"/>
                  </a:cubicBezTo>
                  <a:cubicBezTo>
                    <a:pt x="121" y="234"/>
                    <a:pt x="117" y="235"/>
                    <a:pt x="113" y="235"/>
                  </a:cubicBezTo>
                  <a:cubicBezTo>
                    <a:pt x="109" y="235"/>
                    <a:pt x="105" y="234"/>
                    <a:pt x="102" y="231"/>
                  </a:cubicBezTo>
                  <a:cubicBezTo>
                    <a:pt x="99" y="228"/>
                    <a:pt x="97" y="224"/>
                    <a:pt x="97" y="220"/>
                  </a:cubicBezTo>
                  <a:cubicBezTo>
                    <a:pt x="97" y="215"/>
                    <a:pt x="99" y="211"/>
                    <a:pt x="102" y="208"/>
                  </a:cubicBezTo>
                  <a:cubicBezTo>
                    <a:pt x="105" y="206"/>
                    <a:pt x="109" y="204"/>
                    <a:pt x="113" y="204"/>
                  </a:cubicBezTo>
                  <a:cubicBezTo>
                    <a:pt x="117" y="204"/>
                    <a:pt x="121" y="206"/>
                    <a:pt x="124" y="208"/>
                  </a:cubicBezTo>
                  <a:close/>
                  <a:moveTo>
                    <a:pt x="265" y="217"/>
                  </a:moveTo>
                  <a:cubicBezTo>
                    <a:pt x="261" y="214"/>
                    <a:pt x="256" y="212"/>
                    <a:pt x="251" y="212"/>
                  </a:cubicBezTo>
                  <a:cubicBezTo>
                    <a:pt x="245" y="212"/>
                    <a:pt x="240" y="214"/>
                    <a:pt x="237" y="217"/>
                  </a:cubicBezTo>
                  <a:cubicBezTo>
                    <a:pt x="233" y="221"/>
                    <a:pt x="231" y="226"/>
                    <a:pt x="231" y="231"/>
                  </a:cubicBezTo>
                  <a:cubicBezTo>
                    <a:pt x="231" y="237"/>
                    <a:pt x="233" y="242"/>
                    <a:pt x="237" y="245"/>
                  </a:cubicBezTo>
                  <a:cubicBezTo>
                    <a:pt x="240" y="249"/>
                    <a:pt x="245" y="251"/>
                    <a:pt x="251" y="251"/>
                  </a:cubicBezTo>
                  <a:cubicBezTo>
                    <a:pt x="256" y="251"/>
                    <a:pt x="261" y="249"/>
                    <a:pt x="265" y="245"/>
                  </a:cubicBezTo>
                  <a:cubicBezTo>
                    <a:pt x="268" y="242"/>
                    <a:pt x="270" y="237"/>
                    <a:pt x="270" y="231"/>
                  </a:cubicBezTo>
                  <a:cubicBezTo>
                    <a:pt x="270" y="226"/>
                    <a:pt x="268" y="221"/>
                    <a:pt x="265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2" name="稻壳儿春秋广告/盗版必究        原创来源：http://chn.docer.com/works?userid=199329941#!/work_time"/>
          <p:cNvGrpSpPr/>
          <p:nvPr/>
        </p:nvGrpSpPr>
        <p:grpSpPr>
          <a:xfrm>
            <a:off x="9967915" y="3132726"/>
            <a:ext cx="536926" cy="530172"/>
            <a:chOff x="8796336" y="3230563"/>
            <a:chExt cx="504825" cy="498475"/>
          </a:xfrm>
          <a:solidFill>
            <a:schemeClr val="tx1"/>
          </a:solidFill>
        </p:grpSpPr>
        <p:sp>
          <p:nvSpPr>
            <p:cNvPr id="49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802686" y="3230563"/>
              <a:ext cx="495300" cy="153988"/>
            </a:xfrm>
            <a:custGeom>
              <a:avLst/>
              <a:gdLst>
                <a:gd name="T0" fmla="*/ 0 w 312"/>
                <a:gd name="T1" fmla="*/ 84 h 97"/>
                <a:gd name="T2" fmla="*/ 129 w 312"/>
                <a:gd name="T3" fmla="*/ 2 h 97"/>
                <a:gd name="T4" fmla="*/ 133 w 312"/>
                <a:gd name="T5" fmla="*/ 0 h 97"/>
                <a:gd name="T6" fmla="*/ 306 w 312"/>
                <a:gd name="T7" fmla="*/ 0 h 97"/>
                <a:gd name="T8" fmla="*/ 312 w 312"/>
                <a:gd name="T9" fmla="*/ 13 h 97"/>
                <a:gd name="T10" fmla="*/ 225 w 312"/>
                <a:gd name="T11" fmla="*/ 95 h 97"/>
                <a:gd name="T12" fmla="*/ 220 w 312"/>
                <a:gd name="T13" fmla="*/ 97 h 97"/>
                <a:gd name="T14" fmla="*/ 4 w 312"/>
                <a:gd name="T15" fmla="*/ 97 h 97"/>
                <a:gd name="T16" fmla="*/ 0 w 312"/>
                <a:gd name="T17" fmla="*/ 84 h 97"/>
                <a:gd name="T18" fmla="*/ 0 w 312"/>
                <a:gd name="T19" fmla="*/ 84 h 97"/>
                <a:gd name="T20" fmla="*/ 135 w 312"/>
                <a:gd name="T21" fmla="*/ 15 h 97"/>
                <a:gd name="T22" fmla="*/ 29 w 312"/>
                <a:gd name="T23" fmla="*/ 83 h 97"/>
                <a:gd name="T24" fmla="*/ 217 w 312"/>
                <a:gd name="T25" fmla="*/ 83 h 97"/>
                <a:gd name="T26" fmla="*/ 288 w 312"/>
                <a:gd name="T27" fmla="*/ 15 h 97"/>
                <a:gd name="T28" fmla="*/ 135 w 312"/>
                <a:gd name="T2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2" h="97">
                  <a:moveTo>
                    <a:pt x="0" y="84"/>
                  </a:moveTo>
                  <a:lnTo>
                    <a:pt x="129" y="2"/>
                  </a:lnTo>
                  <a:lnTo>
                    <a:pt x="133" y="0"/>
                  </a:lnTo>
                  <a:lnTo>
                    <a:pt x="306" y="0"/>
                  </a:lnTo>
                  <a:lnTo>
                    <a:pt x="312" y="13"/>
                  </a:lnTo>
                  <a:lnTo>
                    <a:pt x="225" y="95"/>
                  </a:lnTo>
                  <a:lnTo>
                    <a:pt x="220" y="97"/>
                  </a:lnTo>
                  <a:lnTo>
                    <a:pt x="4" y="97"/>
                  </a:lnTo>
                  <a:lnTo>
                    <a:pt x="0" y="84"/>
                  </a:lnTo>
                  <a:lnTo>
                    <a:pt x="0" y="84"/>
                  </a:lnTo>
                  <a:close/>
                  <a:moveTo>
                    <a:pt x="135" y="15"/>
                  </a:moveTo>
                  <a:lnTo>
                    <a:pt x="29" y="83"/>
                  </a:lnTo>
                  <a:lnTo>
                    <a:pt x="217" y="83"/>
                  </a:lnTo>
                  <a:lnTo>
                    <a:pt x="288" y="15"/>
                  </a:lnTo>
                  <a:lnTo>
                    <a:pt x="13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稻壳儿春秋广告/盗版必究        原创来源：http://chn.docer.com/works?userid=199329941#!/work_time"/>
            <p:cNvSpPr/>
            <p:nvPr/>
          </p:nvSpPr>
          <p:spPr bwMode="auto">
            <a:xfrm>
              <a:off x="9134474" y="3251200"/>
              <a:ext cx="166687" cy="471488"/>
            </a:xfrm>
            <a:custGeom>
              <a:avLst/>
              <a:gdLst>
                <a:gd name="T0" fmla="*/ 103 w 105"/>
                <a:gd name="T1" fmla="*/ 0 h 297"/>
                <a:gd name="T2" fmla="*/ 105 w 105"/>
                <a:gd name="T3" fmla="*/ 168 h 297"/>
                <a:gd name="T4" fmla="*/ 104 w 105"/>
                <a:gd name="T5" fmla="*/ 172 h 297"/>
                <a:gd name="T6" fmla="*/ 17 w 105"/>
                <a:gd name="T7" fmla="*/ 297 h 297"/>
                <a:gd name="T8" fmla="*/ 4 w 105"/>
                <a:gd name="T9" fmla="*/ 294 h 297"/>
                <a:gd name="T10" fmla="*/ 0 w 105"/>
                <a:gd name="T11" fmla="*/ 84 h 297"/>
                <a:gd name="T12" fmla="*/ 15 w 105"/>
                <a:gd name="T13" fmla="*/ 84 h 297"/>
                <a:gd name="T14" fmla="*/ 18 w 105"/>
                <a:gd name="T15" fmla="*/ 270 h 297"/>
                <a:gd name="T16" fmla="*/ 90 w 105"/>
                <a:gd name="T17" fmla="*/ 166 h 297"/>
                <a:gd name="T18" fmla="*/ 88 w 105"/>
                <a:gd name="T19" fmla="*/ 0 h 297"/>
                <a:gd name="T20" fmla="*/ 103 w 105"/>
                <a:gd name="T2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297">
                  <a:moveTo>
                    <a:pt x="103" y="0"/>
                  </a:moveTo>
                  <a:lnTo>
                    <a:pt x="105" y="168"/>
                  </a:lnTo>
                  <a:lnTo>
                    <a:pt x="104" y="172"/>
                  </a:lnTo>
                  <a:lnTo>
                    <a:pt x="17" y="297"/>
                  </a:lnTo>
                  <a:lnTo>
                    <a:pt x="4" y="294"/>
                  </a:lnTo>
                  <a:lnTo>
                    <a:pt x="0" y="84"/>
                  </a:lnTo>
                  <a:lnTo>
                    <a:pt x="15" y="84"/>
                  </a:lnTo>
                  <a:lnTo>
                    <a:pt x="18" y="270"/>
                  </a:lnTo>
                  <a:lnTo>
                    <a:pt x="90" y="166"/>
                  </a:lnTo>
                  <a:lnTo>
                    <a:pt x="88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831261" y="3505200"/>
              <a:ext cx="433387" cy="188913"/>
            </a:xfrm>
            <a:custGeom>
              <a:avLst/>
              <a:gdLst>
                <a:gd name="T0" fmla="*/ 260 w 273"/>
                <a:gd name="T1" fmla="*/ 15 h 119"/>
                <a:gd name="T2" fmla="*/ 260 w 273"/>
                <a:gd name="T3" fmla="*/ 0 h 119"/>
                <a:gd name="T4" fmla="*/ 273 w 273"/>
                <a:gd name="T5" fmla="*/ 0 h 119"/>
                <a:gd name="T6" fmla="*/ 273 w 273"/>
                <a:gd name="T7" fmla="*/ 3 h 119"/>
                <a:gd name="T8" fmla="*/ 266 w 273"/>
                <a:gd name="T9" fmla="*/ 15 h 119"/>
                <a:gd name="T10" fmla="*/ 260 w 273"/>
                <a:gd name="T11" fmla="*/ 15 h 119"/>
                <a:gd name="T12" fmla="*/ 260 w 273"/>
                <a:gd name="T13" fmla="*/ 15 h 119"/>
                <a:gd name="T14" fmla="*/ 0 w 273"/>
                <a:gd name="T15" fmla="*/ 110 h 119"/>
                <a:gd name="T16" fmla="*/ 15 w 273"/>
                <a:gd name="T17" fmla="*/ 96 h 119"/>
                <a:gd name="T18" fmla="*/ 25 w 273"/>
                <a:gd name="T19" fmla="*/ 106 h 119"/>
                <a:gd name="T20" fmla="*/ 11 w 273"/>
                <a:gd name="T21" fmla="*/ 119 h 119"/>
                <a:gd name="T22" fmla="*/ 0 w 273"/>
                <a:gd name="T23" fmla="*/ 119 h 119"/>
                <a:gd name="T24" fmla="*/ 0 w 273"/>
                <a:gd name="T25" fmla="*/ 110 h 119"/>
                <a:gd name="T26" fmla="*/ 0 w 273"/>
                <a:gd name="T27" fmla="*/ 110 h 119"/>
                <a:gd name="T28" fmla="*/ 36 w 273"/>
                <a:gd name="T29" fmla="*/ 96 h 119"/>
                <a:gd name="T30" fmla="*/ 25 w 273"/>
                <a:gd name="T31" fmla="*/ 85 h 119"/>
                <a:gd name="T32" fmla="*/ 46 w 273"/>
                <a:gd name="T33" fmla="*/ 65 h 119"/>
                <a:gd name="T34" fmla="*/ 56 w 273"/>
                <a:gd name="T35" fmla="*/ 75 h 119"/>
                <a:gd name="T36" fmla="*/ 36 w 273"/>
                <a:gd name="T37" fmla="*/ 96 h 119"/>
                <a:gd name="T38" fmla="*/ 36 w 273"/>
                <a:gd name="T39" fmla="*/ 96 h 119"/>
                <a:gd name="T40" fmla="*/ 67 w 273"/>
                <a:gd name="T41" fmla="*/ 65 h 119"/>
                <a:gd name="T42" fmla="*/ 57 w 273"/>
                <a:gd name="T43" fmla="*/ 55 h 119"/>
                <a:gd name="T44" fmla="*/ 77 w 273"/>
                <a:gd name="T45" fmla="*/ 35 h 119"/>
                <a:gd name="T46" fmla="*/ 87 w 273"/>
                <a:gd name="T47" fmla="*/ 45 h 119"/>
                <a:gd name="T48" fmla="*/ 67 w 273"/>
                <a:gd name="T49" fmla="*/ 65 h 119"/>
                <a:gd name="T50" fmla="*/ 67 w 273"/>
                <a:gd name="T51" fmla="*/ 65 h 119"/>
                <a:gd name="T52" fmla="*/ 98 w 273"/>
                <a:gd name="T53" fmla="*/ 35 h 119"/>
                <a:gd name="T54" fmla="*/ 88 w 273"/>
                <a:gd name="T55" fmla="*/ 24 h 119"/>
                <a:gd name="T56" fmla="*/ 109 w 273"/>
                <a:gd name="T57" fmla="*/ 4 h 119"/>
                <a:gd name="T58" fmla="*/ 119 w 273"/>
                <a:gd name="T59" fmla="*/ 14 h 119"/>
                <a:gd name="T60" fmla="*/ 98 w 273"/>
                <a:gd name="T61" fmla="*/ 35 h 119"/>
                <a:gd name="T62" fmla="*/ 98 w 273"/>
                <a:gd name="T63" fmla="*/ 35 h 119"/>
                <a:gd name="T64" fmla="*/ 128 w 273"/>
                <a:gd name="T65" fmla="*/ 15 h 119"/>
                <a:gd name="T66" fmla="*/ 128 w 273"/>
                <a:gd name="T67" fmla="*/ 0 h 119"/>
                <a:gd name="T68" fmla="*/ 157 w 273"/>
                <a:gd name="T69" fmla="*/ 0 h 119"/>
                <a:gd name="T70" fmla="*/ 157 w 273"/>
                <a:gd name="T71" fmla="*/ 15 h 119"/>
                <a:gd name="T72" fmla="*/ 128 w 273"/>
                <a:gd name="T73" fmla="*/ 15 h 119"/>
                <a:gd name="T74" fmla="*/ 128 w 273"/>
                <a:gd name="T75" fmla="*/ 15 h 119"/>
                <a:gd name="T76" fmla="*/ 172 w 273"/>
                <a:gd name="T77" fmla="*/ 15 h 119"/>
                <a:gd name="T78" fmla="*/ 172 w 273"/>
                <a:gd name="T79" fmla="*/ 0 h 119"/>
                <a:gd name="T80" fmla="*/ 185 w 273"/>
                <a:gd name="T81" fmla="*/ 0 h 119"/>
                <a:gd name="T82" fmla="*/ 185 w 273"/>
                <a:gd name="T83" fmla="*/ 15 h 119"/>
                <a:gd name="T84" fmla="*/ 172 w 273"/>
                <a:gd name="T85" fmla="*/ 15 h 119"/>
                <a:gd name="T86" fmla="*/ 172 w 273"/>
                <a:gd name="T87" fmla="*/ 15 h 119"/>
                <a:gd name="T88" fmla="*/ 216 w 273"/>
                <a:gd name="T89" fmla="*/ 0 h 119"/>
                <a:gd name="T90" fmla="*/ 245 w 273"/>
                <a:gd name="T91" fmla="*/ 0 h 119"/>
                <a:gd name="T92" fmla="*/ 245 w 273"/>
                <a:gd name="T93" fmla="*/ 15 h 119"/>
                <a:gd name="T94" fmla="*/ 216 w 273"/>
                <a:gd name="T95" fmla="*/ 15 h 119"/>
                <a:gd name="T96" fmla="*/ 216 w 273"/>
                <a:gd name="T9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3" h="119">
                  <a:moveTo>
                    <a:pt x="260" y="15"/>
                  </a:moveTo>
                  <a:lnTo>
                    <a:pt x="260" y="0"/>
                  </a:lnTo>
                  <a:lnTo>
                    <a:pt x="273" y="0"/>
                  </a:lnTo>
                  <a:lnTo>
                    <a:pt x="273" y="3"/>
                  </a:lnTo>
                  <a:lnTo>
                    <a:pt x="266" y="15"/>
                  </a:lnTo>
                  <a:lnTo>
                    <a:pt x="260" y="15"/>
                  </a:lnTo>
                  <a:lnTo>
                    <a:pt x="260" y="15"/>
                  </a:lnTo>
                  <a:close/>
                  <a:moveTo>
                    <a:pt x="0" y="110"/>
                  </a:moveTo>
                  <a:lnTo>
                    <a:pt x="15" y="96"/>
                  </a:lnTo>
                  <a:lnTo>
                    <a:pt x="25" y="106"/>
                  </a:lnTo>
                  <a:lnTo>
                    <a:pt x="11" y="119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10"/>
                  </a:lnTo>
                  <a:close/>
                  <a:moveTo>
                    <a:pt x="36" y="96"/>
                  </a:moveTo>
                  <a:lnTo>
                    <a:pt x="25" y="85"/>
                  </a:lnTo>
                  <a:lnTo>
                    <a:pt x="46" y="65"/>
                  </a:lnTo>
                  <a:lnTo>
                    <a:pt x="56" y="75"/>
                  </a:lnTo>
                  <a:lnTo>
                    <a:pt x="36" y="96"/>
                  </a:lnTo>
                  <a:lnTo>
                    <a:pt x="36" y="96"/>
                  </a:lnTo>
                  <a:close/>
                  <a:moveTo>
                    <a:pt x="67" y="65"/>
                  </a:moveTo>
                  <a:lnTo>
                    <a:pt x="57" y="55"/>
                  </a:lnTo>
                  <a:lnTo>
                    <a:pt x="77" y="35"/>
                  </a:lnTo>
                  <a:lnTo>
                    <a:pt x="87" y="45"/>
                  </a:lnTo>
                  <a:lnTo>
                    <a:pt x="67" y="65"/>
                  </a:lnTo>
                  <a:lnTo>
                    <a:pt x="67" y="65"/>
                  </a:lnTo>
                  <a:close/>
                  <a:moveTo>
                    <a:pt x="98" y="35"/>
                  </a:moveTo>
                  <a:lnTo>
                    <a:pt x="88" y="24"/>
                  </a:lnTo>
                  <a:lnTo>
                    <a:pt x="109" y="4"/>
                  </a:lnTo>
                  <a:lnTo>
                    <a:pt x="119" y="14"/>
                  </a:lnTo>
                  <a:lnTo>
                    <a:pt x="98" y="35"/>
                  </a:lnTo>
                  <a:lnTo>
                    <a:pt x="98" y="35"/>
                  </a:lnTo>
                  <a:close/>
                  <a:moveTo>
                    <a:pt x="128" y="15"/>
                  </a:moveTo>
                  <a:lnTo>
                    <a:pt x="128" y="0"/>
                  </a:lnTo>
                  <a:lnTo>
                    <a:pt x="157" y="0"/>
                  </a:lnTo>
                  <a:lnTo>
                    <a:pt x="157" y="15"/>
                  </a:lnTo>
                  <a:lnTo>
                    <a:pt x="128" y="15"/>
                  </a:lnTo>
                  <a:lnTo>
                    <a:pt x="128" y="15"/>
                  </a:lnTo>
                  <a:close/>
                  <a:moveTo>
                    <a:pt x="172" y="15"/>
                  </a:moveTo>
                  <a:lnTo>
                    <a:pt x="172" y="0"/>
                  </a:lnTo>
                  <a:lnTo>
                    <a:pt x="185" y="0"/>
                  </a:lnTo>
                  <a:lnTo>
                    <a:pt x="185" y="15"/>
                  </a:lnTo>
                  <a:lnTo>
                    <a:pt x="172" y="15"/>
                  </a:lnTo>
                  <a:lnTo>
                    <a:pt x="172" y="15"/>
                  </a:lnTo>
                  <a:close/>
                  <a:moveTo>
                    <a:pt x="216" y="0"/>
                  </a:moveTo>
                  <a:lnTo>
                    <a:pt x="245" y="0"/>
                  </a:lnTo>
                  <a:lnTo>
                    <a:pt x="245" y="15"/>
                  </a:lnTo>
                  <a:lnTo>
                    <a:pt x="216" y="15"/>
                  </a:lnTo>
                  <a:lnTo>
                    <a:pt x="2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002711" y="3265488"/>
              <a:ext cx="23812" cy="252413"/>
            </a:xfrm>
            <a:custGeom>
              <a:avLst/>
              <a:gdLst>
                <a:gd name="T0" fmla="*/ 0 w 15"/>
                <a:gd name="T1" fmla="*/ 130 h 159"/>
                <a:gd name="T2" fmla="*/ 15 w 15"/>
                <a:gd name="T3" fmla="*/ 130 h 159"/>
                <a:gd name="T4" fmla="*/ 15 w 15"/>
                <a:gd name="T5" fmla="*/ 159 h 159"/>
                <a:gd name="T6" fmla="*/ 0 w 15"/>
                <a:gd name="T7" fmla="*/ 159 h 159"/>
                <a:gd name="T8" fmla="*/ 0 w 15"/>
                <a:gd name="T9" fmla="*/ 130 h 159"/>
                <a:gd name="T10" fmla="*/ 0 w 15"/>
                <a:gd name="T11" fmla="*/ 130 h 159"/>
                <a:gd name="T12" fmla="*/ 15 w 15"/>
                <a:gd name="T13" fmla="*/ 0 h 159"/>
                <a:gd name="T14" fmla="*/ 15 w 15"/>
                <a:gd name="T15" fmla="*/ 27 h 159"/>
                <a:gd name="T16" fmla="*/ 0 w 15"/>
                <a:gd name="T17" fmla="*/ 27 h 159"/>
                <a:gd name="T18" fmla="*/ 0 w 15"/>
                <a:gd name="T19" fmla="*/ 8 h 159"/>
                <a:gd name="T20" fmla="*/ 12 w 15"/>
                <a:gd name="T21" fmla="*/ 0 h 159"/>
                <a:gd name="T22" fmla="*/ 15 w 15"/>
                <a:gd name="T23" fmla="*/ 0 h 159"/>
                <a:gd name="T24" fmla="*/ 15 w 15"/>
                <a:gd name="T25" fmla="*/ 0 h 159"/>
                <a:gd name="T26" fmla="*/ 0 w 15"/>
                <a:gd name="T27" fmla="*/ 42 h 159"/>
                <a:gd name="T28" fmla="*/ 15 w 15"/>
                <a:gd name="T29" fmla="*/ 42 h 159"/>
                <a:gd name="T30" fmla="*/ 15 w 15"/>
                <a:gd name="T31" fmla="*/ 54 h 159"/>
                <a:gd name="T32" fmla="*/ 0 w 15"/>
                <a:gd name="T33" fmla="*/ 54 h 159"/>
                <a:gd name="T34" fmla="*/ 0 w 15"/>
                <a:gd name="T35" fmla="*/ 42 h 159"/>
                <a:gd name="T36" fmla="*/ 0 w 15"/>
                <a:gd name="T37" fmla="*/ 42 h 159"/>
                <a:gd name="T38" fmla="*/ 0 w 15"/>
                <a:gd name="T39" fmla="*/ 85 h 159"/>
                <a:gd name="T40" fmla="*/ 15 w 15"/>
                <a:gd name="T41" fmla="*/ 85 h 159"/>
                <a:gd name="T42" fmla="*/ 15 w 15"/>
                <a:gd name="T43" fmla="*/ 115 h 159"/>
                <a:gd name="T44" fmla="*/ 0 w 15"/>
                <a:gd name="T45" fmla="*/ 115 h 159"/>
                <a:gd name="T46" fmla="*/ 0 w 15"/>
                <a:gd name="T47" fmla="*/ 8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159">
                  <a:moveTo>
                    <a:pt x="0" y="130"/>
                  </a:moveTo>
                  <a:lnTo>
                    <a:pt x="15" y="130"/>
                  </a:lnTo>
                  <a:lnTo>
                    <a:pt x="15" y="159"/>
                  </a:lnTo>
                  <a:lnTo>
                    <a:pt x="0" y="159"/>
                  </a:lnTo>
                  <a:lnTo>
                    <a:pt x="0" y="130"/>
                  </a:lnTo>
                  <a:lnTo>
                    <a:pt x="0" y="130"/>
                  </a:lnTo>
                  <a:close/>
                  <a:moveTo>
                    <a:pt x="15" y="0"/>
                  </a:moveTo>
                  <a:lnTo>
                    <a:pt x="15" y="27"/>
                  </a:lnTo>
                  <a:lnTo>
                    <a:pt x="0" y="27"/>
                  </a:lnTo>
                  <a:lnTo>
                    <a:pt x="0" y="8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0"/>
                  </a:lnTo>
                  <a:close/>
                  <a:moveTo>
                    <a:pt x="0" y="42"/>
                  </a:moveTo>
                  <a:lnTo>
                    <a:pt x="15" y="42"/>
                  </a:lnTo>
                  <a:lnTo>
                    <a:pt x="15" y="54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0" y="42"/>
                  </a:lnTo>
                  <a:close/>
                  <a:moveTo>
                    <a:pt x="0" y="85"/>
                  </a:moveTo>
                  <a:lnTo>
                    <a:pt x="15" y="85"/>
                  </a:lnTo>
                  <a:lnTo>
                    <a:pt x="15" y="115"/>
                  </a:lnTo>
                  <a:lnTo>
                    <a:pt x="0" y="115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796336" y="3362325"/>
              <a:ext cx="368300" cy="366713"/>
            </a:xfrm>
            <a:custGeom>
              <a:avLst/>
              <a:gdLst>
                <a:gd name="T0" fmla="*/ 8 w 232"/>
                <a:gd name="T1" fmla="*/ 0 h 231"/>
                <a:gd name="T2" fmla="*/ 224 w 232"/>
                <a:gd name="T3" fmla="*/ 0 h 231"/>
                <a:gd name="T4" fmla="*/ 232 w 232"/>
                <a:gd name="T5" fmla="*/ 0 h 231"/>
                <a:gd name="T6" fmla="*/ 232 w 232"/>
                <a:gd name="T7" fmla="*/ 7 h 231"/>
                <a:gd name="T8" fmla="*/ 232 w 232"/>
                <a:gd name="T9" fmla="*/ 224 h 231"/>
                <a:gd name="T10" fmla="*/ 232 w 232"/>
                <a:gd name="T11" fmla="*/ 231 h 231"/>
                <a:gd name="T12" fmla="*/ 224 w 232"/>
                <a:gd name="T13" fmla="*/ 231 h 231"/>
                <a:gd name="T14" fmla="*/ 8 w 232"/>
                <a:gd name="T15" fmla="*/ 231 h 231"/>
                <a:gd name="T16" fmla="*/ 0 w 232"/>
                <a:gd name="T17" fmla="*/ 231 h 231"/>
                <a:gd name="T18" fmla="*/ 0 w 232"/>
                <a:gd name="T19" fmla="*/ 224 h 231"/>
                <a:gd name="T20" fmla="*/ 0 w 232"/>
                <a:gd name="T21" fmla="*/ 7 h 231"/>
                <a:gd name="T22" fmla="*/ 0 w 232"/>
                <a:gd name="T23" fmla="*/ 0 h 231"/>
                <a:gd name="T24" fmla="*/ 8 w 232"/>
                <a:gd name="T25" fmla="*/ 0 h 231"/>
                <a:gd name="T26" fmla="*/ 8 w 232"/>
                <a:gd name="T27" fmla="*/ 0 h 231"/>
                <a:gd name="T28" fmla="*/ 217 w 232"/>
                <a:gd name="T29" fmla="*/ 14 h 231"/>
                <a:gd name="T30" fmla="*/ 15 w 232"/>
                <a:gd name="T31" fmla="*/ 14 h 231"/>
                <a:gd name="T32" fmla="*/ 15 w 232"/>
                <a:gd name="T33" fmla="*/ 216 h 231"/>
                <a:gd name="T34" fmla="*/ 217 w 232"/>
                <a:gd name="T35" fmla="*/ 216 h 231"/>
                <a:gd name="T36" fmla="*/ 217 w 232"/>
                <a:gd name="T37" fmla="*/ 1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2" h="231">
                  <a:moveTo>
                    <a:pt x="8" y="0"/>
                  </a:moveTo>
                  <a:lnTo>
                    <a:pt x="224" y="0"/>
                  </a:lnTo>
                  <a:lnTo>
                    <a:pt x="232" y="0"/>
                  </a:lnTo>
                  <a:lnTo>
                    <a:pt x="232" y="7"/>
                  </a:lnTo>
                  <a:lnTo>
                    <a:pt x="232" y="224"/>
                  </a:lnTo>
                  <a:lnTo>
                    <a:pt x="232" y="231"/>
                  </a:lnTo>
                  <a:lnTo>
                    <a:pt x="224" y="231"/>
                  </a:lnTo>
                  <a:lnTo>
                    <a:pt x="8" y="231"/>
                  </a:lnTo>
                  <a:lnTo>
                    <a:pt x="0" y="231"/>
                  </a:lnTo>
                  <a:lnTo>
                    <a:pt x="0" y="224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  <a:moveTo>
                    <a:pt x="217" y="14"/>
                  </a:moveTo>
                  <a:lnTo>
                    <a:pt x="15" y="14"/>
                  </a:lnTo>
                  <a:lnTo>
                    <a:pt x="15" y="216"/>
                  </a:lnTo>
                  <a:lnTo>
                    <a:pt x="217" y="216"/>
                  </a:lnTo>
                  <a:lnTo>
                    <a:pt x="21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3" name="稻壳儿春秋广告/盗版必究        原创来源：http://chn.docer.com/works?userid=199329941#!/work_time"/>
          <p:cNvGrpSpPr/>
          <p:nvPr/>
        </p:nvGrpSpPr>
        <p:grpSpPr>
          <a:xfrm>
            <a:off x="10859414" y="3200264"/>
            <a:ext cx="565629" cy="395096"/>
            <a:chOff x="9634536" y="3294063"/>
            <a:chExt cx="531812" cy="371475"/>
          </a:xfrm>
          <a:solidFill>
            <a:schemeClr val="tx1"/>
          </a:solidFill>
        </p:grpSpPr>
        <p:sp>
          <p:nvSpPr>
            <p:cNvPr id="48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634536" y="3313113"/>
              <a:ext cx="531812" cy="23813"/>
            </a:xfrm>
            <a:custGeom>
              <a:avLst/>
              <a:gdLst>
                <a:gd name="T0" fmla="*/ 14 w 335"/>
                <a:gd name="T1" fmla="*/ 0 h 15"/>
                <a:gd name="T2" fmla="*/ 14 w 335"/>
                <a:gd name="T3" fmla="*/ 15 h 15"/>
                <a:gd name="T4" fmla="*/ 0 w 335"/>
                <a:gd name="T5" fmla="*/ 15 h 15"/>
                <a:gd name="T6" fmla="*/ 0 w 335"/>
                <a:gd name="T7" fmla="*/ 0 h 15"/>
                <a:gd name="T8" fmla="*/ 14 w 335"/>
                <a:gd name="T9" fmla="*/ 0 h 15"/>
                <a:gd name="T10" fmla="*/ 14 w 335"/>
                <a:gd name="T11" fmla="*/ 0 h 15"/>
                <a:gd name="T12" fmla="*/ 335 w 335"/>
                <a:gd name="T13" fmla="*/ 0 h 15"/>
                <a:gd name="T14" fmla="*/ 335 w 335"/>
                <a:gd name="T15" fmla="*/ 15 h 15"/>
                <a:gd name="T16" fmla="*/ 320 w 335"/>
                <a:gd name="T17" fmla="*/ 15 h 15"/>
                <a:gd name="T18" fmla="*/ 320 w 335"/>
                <a:gd name="T19" fmla="*/ 0 h 15"/>
                <a:gd name="T20" fmla="*/ 335 w 335"/>
                <a:gd name="T21" fmla="*/ 0 h 15"/>
                <a:gd name="T22" fmla="*/ 335 w 335"/>
                <a:gd name="T23" fmla="*/ 0 h 15"/>
                <a:gd name="T24" fmla="*/ 306 w 335"/>
                <a:gd name="T25" fmla="*/ 0 h 15"/>
                <a:gd name="T26" fmla="*/ 306 w 335"/>
                <a:gd name="T27" fmla="*/ 15 h 15"/>
                <a:gd name="T28" fmla="*/ 291 w 335"/>
                <a:gd name="T29" fmla="*/ 15 h 15"/>
                <a:gd name="T30" fmla="*/ 291 w 335"/>
                <a:gd name="T31" fmla="*/ 0 h 15"/>
                <a:gd name="T32" fmla="*/ 306 w 335"/>
                <a:gd name="T33" fmla="*/ 0 h 15"/>
                <a:gd name="T34" fmla="*/ 306 w 335"/>
                <a:gd name="T35" fmla="*/ 0 h 15"/>
                <a:gd name="T36" fmla="*/ 276 w 335"/>
                <a:gd name="T37" fmla="*/ 0 h 15"/>
                <a:gd name="T38" fmla="*/ 276 w 335"/>
                <a:gd name="T39" fmla="*/ 15 h 15"/>
                <a:gd name="T40" fmla="*/ 262 w 335"/>
                <a:gd name="T41" fmla="*/ 15 h 15"/>
                <a:gd name="T42" fmla="*/ 262 w 335"/>
                <a:gd name="T43" fmla="*/ 0 h 15"/>
                <a:gd name="T44" fmla="*/ 276 w 335"/>
                <a:gd name="T45" fmla="*/ 0 h 15"/>
                <a:gd name="T46" fmla="*/ 276 w 335"/>
                <a:gd name="T47" fmla="*/ 0 h 15"/>
                <a:gd name="T48" fmla="*/ 248 w 335"/>
                <a:gd name="T49" fmla="*/ 0 h 15"/>
                <a:gd name="T50" fmla="*/ 248 w 335"/>
                <a:gd name="T51" fmla="*/ 15 h 15"/>
                <a:gd name="T52" fmla="*/ 233 w 335"/>
                <a:gd name="T53" fmla="*/ 15 h 15"/>
                <a:gd name="T54" fmla="*/ 233 w 335"/>
                <a:gd name="T55" fmla="*/ 0 h 15"/>
                <a:gd name="T56" fmla="*/ 248 w 335"/>
                <a:gd name="T57" fmla="*/ 0 h 15"/>
                <a:gd name="T58" fmla="*/ 248 w 335"/>
                <a:gd name="T59" fmla="*/ 0 h 15"/>
                <a:gd name="T60" fmla="*/ 218 w 335"/>
                <a:gd name="T61" fmla="*/ 0 h 15"/>
                <a:gd name="T62" fmla="*/ 218 w 335"/>
                <a:gd name="T63" fmla="*/ 15 h 15"/>
                <a:gd name="T64" fmla="*/ 203 w 335"/>
                <a:gd name="T65" fmla="*/ 15 h 15"/>
                <a:gd name="T66" fmla="*/ 203 w 335"/>
                <a:gd name="T67" fmla="*/ 0 h 15"/>
                <a:gd name="T68" fmla="*/ 218 w 335"/>
                <a:gd name="T69" fmla="*/ 0 h 15"/>
                <a:gd name="T70" fmla="*/ 218 w 335"/>
                <a:gd name="T71" fmla="*/ 0 h 15"/>
                <a:gd name="T72" fmla="*/ 189 w 335"/>
                <a:gd name="T73" fmla="*/ 0 h 15"/>
                <a:gd name="T74" fmla="*/ 189 w 335"/>
                <a:gd name="T75" fmla="*/ 15 h 15"/>
                <a:gd name="T76" fmla="*/ 175 w 335"/>
                <a:gd name="T77" fmla="*/ 15 h 15"/>
                <a:gd name="T78" fmla="*/ 175 w 335"/>
                <a:gd name="T79" fmla="*/ 0 h 15"/>
                <a:gd name="T80" fmla="*/ 189 w 335"/>
                <a:gd name="T81" fmla="*/ 0 h 15"/>
                <a:gd name="T82" fmla="*/ 189 w 335"/>
                <a:gd name="T83" fmla="*/ 0 h 15"/>
                <a:gd name="T84" fmla="*/ 160 w 335"/>
                <a:gd name="T85" fmla="*/ 0 h 15"/>
                <a:gd name="T86" fmla="*/ 160 w 335"/>
                <a:gd name="T87" fmla="*/ 15 h 15"/>
                <a:gd name="T88" fmla="*/ 145 w 335"/>
                <a:gd name="T89" fmla="*/ 15 h 15"/>
                <a:gd name="T90" fmla="*/ 145 w 335"/>
                <a:gd name="T91" fmla="*/ 0 h 15"/>
                <a:gd name="T92" fmla="*/ 160 w 335"/>
                <a:gd name="T93" fmla="*/ 0 h 15"/>
                <a:gd name="T94" fmla="*/ 131 w 335"/>
                <a:gd name="T95" fmla="*/ 0 h 15"/>
                <a:gd name="T96" fmla="*/ 101 w 335"/>
                <a:gd name="T97" fmla="*/ 0 h 15"/>
                <a:gd name="T98" fmla="*/ 160 w 335"/>
                <a:gd name="T99" fmla="*/ 0 h 15"/>
                <a:gd name="T100" fmla="*/ 73 w 335"/>
                <a:gd name="T101" fmla="*/ 0 h 15"/>
                <a:gd name="T102" fmla="*/ 73 w 335"/>
                <a:gd name="T103" fmla="*/ 15 h 15"/>
                <a:gd name="T104" fmla="*/ 58 w 335"/>
                <a:gd name="T105" fmla="*/ 15 h 15"/>
                <a:gd name="T106" fmla="*/ 58 w 335"/>
                <a:gd name="T107" fmla="*/ 0 h 15"/>
                <a:gd name="T108" fmla="*/ 73 w 335"/>
                <a:gd name="T109" fmla="*/ 0 h 15"/>
                <a:gd name="T110" fmla="*/ 73 w 335"/>
                <a:gd name="T111" fmla="*/ 0 h 15"/>
                <a:gd name="T112" fmla="*/ 43 w 335"/>
                <a:gd name="T113" fmla="*/ 0 h 15"/>
                <a:gd name="T114" fmla="*/ 43 w 335"/>
                <a:gd name="T115" fmla="*/ 15 h 15"/>
                <a:gd name="T116" fmla="*/ 28 w 335"/>
                <a:gd name="T117" fmla="*/ 15 h 15"/>
                <a:gd name="T118" fmla="*/ 28 w 335"/>
                <a:gd name="T119" fmla="*/ 0 h 15"/>
                <a:gd name="T120" fmla="*/ 43 w 335"/>
                <a:gd name="T1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15">
                  <a:moveTo>
                    <a:pt x="14" y="0"/>
                  </a:moveTo>
                  <a:lnTo>
                    <a:pt x="14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  <a:moveTo>
                    <a:pt x="335" y="0"/>
                  </a:moveTo>
                  <a:lnTo>
                    <a:pt x="335" y="15"/>
                  </a:lnTo>
                  <a:lnTo>
                    <a:pt x="320" y="15"/>
                  </a:lnTo>
                  <a:lnTo>
                    <a:pt x="320" y="0"/>
                  </a:lnTo>
                  <a:lnTo>
                    <a:pt x="335" y="0"/>
                  </a:lnTo>
                  <a:lnTo>
                    <a:pt x="335" y="0"/>
                  </a:lnTo>
                  <a:close/>
                  <a:moveTo>
                    <a:pt x="306" y="0"/>
                  </a:moveTo>
                  <a:lnTo>
                    <a:pt x="306" y="15"/>
                  </a:lnTo>
                  <a:lnTo>
                    <a:pt x="291" y="15"/>
                  </a:lnTo>
                  <a:lnTo>
                    <a:pt x="291" y="0"/>
                  </a:lnTo>
                  <a:lnTo>
                    <a:pt x="306" y="0"/>
                  </a:lnTo>
                  <a:lnTo>
                    <a:pt x="306" y="0"/>
                  </a:lnTo>
                  <a:close/>
                  <a:moveTo>
                    <a:pt x="276" y="0"/>
                  </a:moveTo>
                  <a:lnTo>
                    <a:pt x="276" y="15"/>
                  </a:lnTo>
                  <a:lnTo>
                    <a:pt x="262" y="15"/>
                  </a:lnTo>
                  <a:lnTo>
                    <a:pt x="262" y="0"/>
                  </a:lnTo>
                  <a:lnTo>
                    <a:pt x="276" y="0"/>
                  </a:lnTo>
                  <a:lnTo>
                    <a:pt x="276" y="0"/>
                  </a:lnTo>
                  <a:close/>
                  <a:moveTo>
                    <a:pt x="248" y="0"/>
                  </a:moveTo>
                  <a:lnTo>
                    <a:pt x="248" y="15"/>
                  </a:lnTo>
                  <a:lnTo>
                    <a:pt x="233" y="15"/>
                  </a:lnTo>
                  <a:lnTo>
                    <a:pt x="233" y="0"/>
                  </a:lnTo>
                  <a:lnTo>
                    <a:pt x="248" y="0"/>
                  </a:lnTo>
                  <a:lnTo>
                    <a:pt x="248" y="0"/>
                  </a:lnTo>
                  <a:close/>
                  <a:moveTo>
                    <a:pt x="218" y="0"/>
                  </a:moveTo>
                  <a:lnTo>
                    <a:pt x="218" y="15"/>
                  </a:lnTo>
                  <a:lnTo>
                    <a:pt x="203" y="15"/>
                  </a:lnTo>
                  <a:lnTo>
                    <a:pt x="203" y="0"/>
                  </a:lnTo>
                  <a:lnTo>
                    <a:pt x="218" y="0"/>
                  </a:lnTo>
                  <a:lnTo>
                    <a:pt x="218" y="0"/>
                  </a:lnTo>
                  <a:close/>
                  <a:moveTo>
                    <a:pt x="189" y="0"/>
                  </a:moveTo>
                  <a:lnTo>
                    <a:pt x="189" y="15"/>
                  </a:lnTo>
                  <a:lnTo>
                    <a:pt x="175" y="15"/>
                  </a:lnTo>
                  <a:lnTo>
                    <a:pt x="175" y="0"/>
                  </a:lnTo>
                  <a:lnTo>
                    <a:pt x="189" y="0"/>
                  </a:lnTo>
                  <a:lnTo>
                    <a:pt x="189" y="0"/>
                  </a:lnTo>
                  <a:close/>
                  <a:moveTo>
                    <a:pt x="160" y="0"/>
                  </a:moveTo>
                  <a:lnTo>
                    <a:pt x="160" y="15"/>
                  </a:lnTo>
                  <a:lnTo>
                    <a:pt x="145" y="15"/>
                  </a:lnTo>
                  <a:lnTo>
                    <a:pt x="145" y="0"/>
                  </a:lnTo>
                  <a:lnTo>
                    <a:pt x="160" y="0"/>
                  </a:lnTo>
                  <a:lnTo>
                    <a:pt x="131" y="0"/>
                  </a:lnTo>
                  <a:lnTo>
                    <a:pt x="101" y="0"/>
                  </a:lnTo>
                  <a:lnTo>
                    <a:pt x="160" y="0"/>
                  </a:lnTo>
                  <a:close/>
                  <a:moveTo>
                    <a:pt x="73" y="0"/>
                  </a:moveTo>
                  <a:lnTo>
                    <a:pt x="73" y="15"/>
                  </a:lnTo>
                  <a:lnTo>
                    <a:pt x="58" y="15"/>
                  </a:lnTo>
                  <a:lnTo>
                    <a:pt x="58" y="0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43" y="0"/>
                  </a:moveTo>
                  <a:lnTo>
                    <a:pt x="43" y="15"/>
                  </a:lnTo>
                  <a:lnTo>
                    <a:pt x="28" y="15"/>
                  </a:lnTo>
                  <a:lnTo>
                    <a:pt x="28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634536" y="3476625"/>
              <a:ext cx="531812" cy="22225"/>
            </a:xfrm>
            <a:custGeom>
              <a:avLst/>
              <a:gdLst>
                <a:gd name="T0" fmla="*/ 14 w 335"/>
                <a:gd name="T1" fmla="*/ 0 h 14"/>
                <a:gd name="T2" fmla="*/ 14 w 335"/>
                <a:gd name="T3" fmla="*/ 14 h 14"/>
                <a:gd name="T4" fmla="*/ 0 w 335"/>
                <a:gd name="T5" fmla="*/ 14 h 14"/>
                <a:gd name="T6" fmla="*/ 0 w 335"/>
                <a:gd name="T7" fmla="*/ 0 h 14"/>
                <a:gd name="T8" fmla="*/ 14 w 335"/>
                <a:gd name="T9" fmla="*/ 0 h 14"/>
                <a:gd name="T10" fmla="*/ 14 w 335"/>
                <a:gd name="T11" fmla="*/ 0 h 14"/>
                <a:gd name="T12" fmla="*/ 335 w 335"/>
                <a:gd name="T13" fmla="*/ 0 h 14"/>
                <a:gd name="T14" fmla="*/ 335 w 335"/>
                <a:gd name="T15" fmla="*/ 14 h 14"/>
                <a:gd name="T16" fmla="*/ 320 w 335"/>
                <a:gd name="T17" fmla="*/ 14 h 14"/>
                <a:gd name="T18" fmla="*/ 320 w 335"/>
                <a:gd name="T19" fmla="*/ 0 h 14"/>
                <a:gd name="T20" fmla="*/ 335 w 335"/>
                <a:gd name="T21" fmla="*/ 0 h 14"/>
                <a:gd name="T22" fmla="*/ 335 w 335"/>
                <a:gd name="T23" fmla="*/ 0 h 14"/>
                <a:gd name="T24" fmla="*/ 306 w 335"/>
                <a:gd name="T25" fmla="*/ 0 h 14"/>
                <a:gd name="T26" fmla="*/ 306 w 335"/>
                <a:gd name="T27" fmla="*/ 14 h 14"/>
                <a:gd name="T28" fmla="*/ 291 w 335"/>
                <a:gd name="T29" fmla="*/ 14 h 14"/>
                <a:gd name="T30" fmla="*/ 291 w 335"/>
                <a:gd name="T31" fmla="*/ 0 h 14"/>
                <a:gd name="T32" fmla="*/ 306 w 335"/>
                <a:gd name="T33" fmla="*/ 0 h 14"/>
                <a:gd name="T34" fmla="*/ 306 w 335"/>
                <a:gd name="T35" fmla="*/ 0 h 14"/>
                <a:gd name="T36" fmla="*/ 276 w 335"/>
                <a:gd name="T37" fmla="*/ 0 h 14"/>
                <a:gd name="T38" fmla="*/ 276 w 335"/>
                <a:gd name="T39" fmla="*/ 14 h 14"/>
                <a:gd name="T40" fmla="*/ 262 w 335"/>
                <a:gd name="T41" fmla="*/ 14 h 14"/>
                <a:gd name="T42" fmla="*/ 262 w 335"/>
                <a:gd name="T43" fmla="*/ 0 h 14"/>
                <a:gd name="T44" fmla="*/ 276 w 335"/>
                <a:gd name="T45" fmla="*/ 0 h 14"/>
                <a:gd name="T46" fmla="*/ 276 w 335"/>
                <a:gd name="T47" fmla="*/ 0 h 14"/>
                <a:gd name="T48" fmla="*/ 248 w 335"/>
                <a:gd name="T49" fmla="*/ 0 h 14"/>
                <a:gd name="T50" fmla="*/ 248 w 335"/>
                <a:gd name="T51" fmla="*/ 14 h 14"/>
                <a:gd name="T52" fmla="*/ 233 w 335"/>
                <a:gd name="T53" fmla="*/ 14 h 14"/>
                <a:gd name="T54" fmla="*/ 233 w 335"/>
                <a:gd name="T55" fmla="*/ 0 h 14"/>
                <a:gd name="T56" fmla="*/ 248 w 335"/>
                <a:gd name="T57" fmla="*/ 0 h 14"/>
                <a:gd name="T58" fmla="*/ 248 w 335"/>
                <a:gd name="T59" fmla="*/ 0 h 14"/>
                <a:gd name="T60" fmla="*/ 218 w 335"/>
                <a:gd name="T61" fmla="*/ 0 h 14"/>
                <a:gd name="T62" fmla="*/ 218 w 335"/>
                <a:gd name="T63" fmla="*/ 14 h 14"/>
                <a:gd name="T64" fmla="*/ 203 w 335"/>
                <a:gd name="T65" fmla="*/ 14 h 14"/>
                <a:gd name="T66" fmla="*/ 203 w 335"/>
                <a:gd name="T67" fmla="*/ 0 h 14"/>
                <a:gd name="T68" fmla="*/ 218 w 335"/>
                <a:gd name="T69" fmla="*/ 0 h 14"/>
                <a:gd name="T70" fmla="*/ 218 w 335"/>
                <a:gd name="T71" fmla="*/ 0 h 14"/>
                <a:gd name="T72" fmla="*/ 189 w 335"/>
                <a:gd name="T73" fmla="*/ 0 h 14"/>
                <a:gd name="T74" fmla="*/ 189 w 335"/>
                <a:gd name="T75" fmla="*/ 14 h 14"/>
                <a:gd name="T76" fmla="*/ 175 w 335"/>
                <a:gd name="T77" fmla="*/ 14 h 14"/>
                <a:gd name="T78" fmla="*/ 175 w 335"/>
                <a:gd name="T79" fmla="*/ 0 h 14"/>
                <a:gd name="T80" fmla="*/ 189 w 335"/>
                <a:gd name="T81" fmla="*/ 0 h 14"/>
                <a:gd name="T82" fmla="*/ 160 w 335"/>
                <a:gd name="T83" fmla="*/ 0 h 14"/>
                <a:gd name="T84" fmla="*/ 131 w 335"/>
                <a:gd name="T85" fmla="*/ 0 h 14"/>
                <a:gd name="T86" fmla="*/ 101 w 335"/>
                <a:gd name="T87" fmla="*/ 0 h 14"/>
                <a:gd name="T88" fmla="*/ 73 w 335"/>
                <a:gd name="T89" fmla="*/ 0 h 14"/>
                <a:gd name="T90" fmla="*/ 189 w 335"/>
                <a:gd name="T91" fmla="*/ 0 h 14"/>
                <a:gd name="T92" fmla="*/ 43 w 335"/>
                <a:gd name="T93" fmla="*/ 0 h 14"/>
                <a:gd name="T94" fmla="*/ 43 w 335"/>
                <a:gd name="T95" fmla="*/ 14 h 14"/>
                <a:gd name="T96" fmla="*/ 28 w 335"/>
                <a:gd name="T97" fmla="*/ 14 h 14"/>
                <a:gd name="T98" fmla="*/ 28 w 335"/>
                <a:gd name="T99" fmla="*/ 0 h 14"/>
                <a:gd name="T100" fmla="*/ 43 w 335"/>
                <a:gd name="T10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14">
                  <a:moveTo>
                    <a:pt x="14" y="0"/>
                  </a:moveTo>
                  <a:lnTo>
                    <a:pt x="14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  <a:moveTo>
                    <a:pt x="335" y="0"/>
                  </a:moveTo>
                  <a:lnTo>
                    <a:pt x="335" y="14"/>
                  </a:lnTo>
                  <a:lnTo>
                    <a:pt x="320" y="14"/>
                  </a:lnTo>
                  <a:lnTo>
                    <a:pt x="320" y="0"/>
                  </a:lnTo>
                  <a:lnTo>
                    <a:pt x="335" y="0"/>
                  </a:lnTo>
                  <a:lnTo>
                    <a:pt x="335" y="0"/>
                  </a:lnTo>
                  <a:close/>
                  <a:moveTo>
                    <a:pt x="306" y="0"/>
                  </a:moveTo>
                  <a:lnTo>
                    <a:pt x="306" y="14"/>
                  </a:lnTo>
                  <a:lnTo>
                    <a:pt x="291" y="14"/>
                  </a:lnTo>
                  <a:lnTo>
                    <a:pt x="291" y="0"/>
                  </a:lnTo>
                  <a:lnTo>
                    <a:pt x="306" y="0"/>
                  </a:lnTo>
                  <a:lnTo>
                    <a:pt x="306" y="0"/>
                  </a:lnTo>
                  <a:close/>
                  <a:moveTo>
                    <a:pt x="276" y="0"/>
                  </a:moveTo>
                  <a:lnTo>
                    <a:pt x="276" y="14"/>
                  </a:lnTo>
                  <a:lnTo>
                    <a:pt x="262" y="14"/>
                  </a:lnTo>
                  <a:lnTo>
                    <a:pt x="262" y="0"/>
                  </a:lnTo>
                  <a:lnTo>
                    <a:pt x="276" y="0"/>
                  </a:lnTo>
                  <a:lnTo>
                    <a:pt x="276" y="0"/>
                  </a:lnTo>
                  <a:close/>
                  <a:moveTo>
                    <a:pt x="248" y="0"/>
                  </a:moveTo>
                  <a:lnTo>
                    <a:pt x="248" y="14"/>
                  </a:lnTo>
                  <a:lnTo>
                    <a:pt x="233" y="14"/>
                  </a:lnTo>
                  <a:lnTo>
                    <a:pt x="233" y="0"/>
                  </a:lnTo>
                  <a:lnTo>
                    <a:pt x="248" y="0"/>
                  </a:lnTo>
                  <a:lnTo>
                    <a:pt x="248" y="0"/>
                  </a:lnTo>
                  <a:close/>
                  <a:moveTo>
                    <a:pt x="218" y="0"/>
                  </a:moveTo>
                  <a:lnTo>
                    <a:pt x="218" y="14"/>
                  </a:lnTo>
                  <a:lnTo>
                    <a:pt x="203" y="14"/>
                  </a:lnTo>
                  <a:lnTo>
                    <a:pt x="203" y="0"/>
                  </a:lnTo>
                  <a:lnTo>
                    <a:pt x="218" y="0"/>
                  </a:lnTo>
                  <a:lnTo>
                    <a:pt x="218" y="0"/>
                  </a:lnTo>
                  <a:close/>
                  <a:moveTo>
                    <a:pt x="189" y="0"/>
                  </a:moveTo>
                  <a:lnTo>
                    <a:pt x="189" y="14"/>
                  </a:lnTo>
                  <a:lnTo>
                    <a:pt x="175" y="14"/>
                  </a:lnTo>
                  <a:lnTo>
                    <a:pt x="175" y="0"/>
                  </a:lnTo>
                  <a:lnTo>
                    <a:pt x="189" y="0"/>
                  </a:lnTo>
                  <a:lnTo>
                    <a:pt x="160" y="0"/>
                  </a:lnTo>
                  <a:lnTo>
                    <a:pt x="131" y="0"/>
                  </a:lnTo>
                  <a:lnTo>
                    <a:pt x="101" y="0"/>
                  </a:lnTo>
                  <a:lnTo>
                    <a:pt x="73" y="0"/>
                  </a:lnTo>
                  <a:lnTo>
                    <a:pt x="189" y="0"/>
                  </a:lnTo>
                  <a:close/>
                  <a:moveTo>
                    <a:pt x="43" y="0"/>
                  </a:moveTo>
                  <a:lnTo>
                    <a:pt x="43" y="14"/>
                  </a:lnTo>
                  <a:lnTo>
                    <a:pt x="28" y="14"/>
                  </a:lnTo>
                  <a:lnTo>
                    <a:pt x="28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634536" y="3638550"/>
              <a:ext cx="531812" cy="22225"/>
            </a:xfrm>
            <a:custGeom>
              <a:avLst/>
              <a:gdLst>
                <a:gd name="T0" fmla="*/ 14 w 335"/>
                <a:gd name="T1" fmla="*/ 0 h 14"/>
                <a:gd name="T2" fmla="*/ 14 w 335"/>
                <a:gd name="T3" fmla="*/ 14 h 14"/>
                <a:gd name="T4" fmla="*/ 0 w 335"/>
                <a:gd name="T5" fmla="*/ 14 h 14"/>
                <a:gd name="T6" fmla="*/ 0 w 335"/>
                <a:gd name="T7" fmla="*/ 0 h 14"/>
                <a:gd name="T8" fmla="*/ 14 w 335"/>
                <a:gd name="T9" fmla="*/ 0 h 14"/>
                <a:gd name="T10" fmla="*/ 14 w 335"/>
                <a:gd name="T11" fmla="*/ 0 h 14"/>
                <a:gd name="T12" fmla="*/ 335 w 335"/>
                <a:gd name="T13" fmla="*/ 0 h 14"/>
                <a:gd name="T14" fmla="*/ 335 w 335"/>
                <a:gd name="T15" fmla="*/ 14 h 14"/>
                <a:gd name="T16" fmla="*/ 320 w 335"/>
                <a:gd name="T17" fmla="*/ 14 h 14"/>
                <a:gd name="T18" fmla="*/ 320 w 335"/>
                <a:gd name="T19" fmla="*/ 0 h 14"/>
                <a:gd name="T20" fmla="*/ 335 w 335"/>
                <a:gd name="T21" fmla="*/ 0 h 14"/>
                <a:gd name="T22" fmla="*/ 306 w 335"/>
                <a:gd name="T23" fmla="*/ 0 h 14"/>
                <a:gd name="T24" fmla="*/ 276 w 335"/>
                <a:gd name="T25" fmla="*/ 0 h 14"/>
                <a:gd name="T26" fmla="*/ 248 w 335"/>
                <a:gd name="T27" fmla="*/ 0 h 14"/>
                <a:gd name="T28" fmla="*/ 218 w 335"/>
                <a:gd name="T29" fmla="*/ 0 h 14"/>
                <a:gd name="T30" fmla="*/ 335 w 335"/>
                <a:gd name="T31" fmla="*/ 0 h 14"/>
                <a:gd name="T32" fmla="*/ 189 w 335"/>
                <a:gd name="T33" fmla="*/ 0 h 14"/>
                <a:gd name="T34" fmla="*/ 189 w 335"/>
                <a:gd name="T35" fmla="*/ 14 h 14"/>
                <a:gd name="T36" fmla="*/ 175 w 335"/>
                <a:gd name="T37" fmla="*/ 14 h 14"/>
                <a:gd name="T38" fmla="*/ 175 w 335"/>
                <a:gd name="T39" fmla="*/ 0 h 14"/>
                <a:gd name="T40" fmla="*/ 189 w 335"/>
                <a:gd name="T41" fmla="*/ 0 h 14"/>
                <a:gd name="T42" fmla="*/ 189 w 335"/>
                <a:gd name="T43" fmla="*/ 0 h 14"/>
                <a:gd name="T44" fmla="*/ 160 w 335"/>
                <a:gd name="T45" fmla="*/ 0 h 14"/>
                <a:gd name="T46" fmla="*/ 160 w 335"/>
                <a:gd name="T47" fmla="*/ 14 h 14"/>
                <a:gd name="T48" fmla="*/ 145 w 335"/>
                <a:gd name="T49" fmla="*/ 14 h 14"/>
                <a:gd name="T50" fmla="*/ 145 w 335"/>
                <a:gd name="T51" fmla="*/ 0 h 14"/>
                <a:gd name="T52" fmla="*/ 160 w 335"/>
                <a:gd name="T53" fmla="*/ 0 h 14"/>
                <a:gd name="T54" fmla="*/ 160 w 335"/>
                <a:gd name="T55" fmla="*/ 0 h 14"/>
                <a:gd name="T56" fmla="*/ 131 w 335"/>
                <a:gd name="T57" fmla="*/ 0 h 14"/>
                <a:gd name="T58" fmla="*/ 131 w 335"/>
                <a:gd name="T59" fmla="*/ 14 h 14"/>
                <a:gd name="T60" fmla="*/ 116 w 335"/>
                <a:gd name="T61" fmla="*/ 14 h 14"/>
                <a:gd name="T62" fmla="*/ 116 w 335"/>
                <a:gd name="T63" fmla="*/ 0 h 14"/>
                <a:gd name="T64" fmla="*/ 131 w 335"/>
                <a:gd name="T65" fmla="*/ 0 h 14"/>
                <a:gd name="T66" fmla="*/ 131 w 335"/>
                <a:gd name="T67" fmla="*/ 0 h 14"/>
                <a:gd name="T68" fmla="*/ 101 w 335"/>
                <a:gd name="T69" fmla="*/ 0 h 14"/>
                <a:gd name="T70" fmla="*/ 101 w 335"/>
                <a:gd name="T71" fmla="*/ 14 h 14"/>
                <a:gd name="T72" fmla="*/ 87 w 335"/>
                <a:gd name="T73" fmla="*/ 14 h 14"/>
                <a:gd name="T74" fmla="*/ 87 w 335"/>
                <a:gd name="T75" fmla="*/ 0 h 14"/>
                <a:gd name="T76" fmla="*/ 101 w 335"/>
                <a:gd name="T77" fmla="*/ 0 h 14"/>
                <a:gd name="T78" fmla="*/ 101 w 335"/>
                <a:gd name="T79" fmla="*/ 0 h 14"/>
                <a:gd name="T80" fmla="*/ 73 w 335"/>
                <a:gd name="T81" fmla="*/ 0 h 14"/>
                <a:gd name="T82" fmla="*/ 73 w 335"/>
                <a:gd name="T83" fmla="*/ 14 h 14"/>
                <a:gd name="T84" fmla="*/ 58 w 335"/>
                <a:gd name="T85" fmla="*/ 14 h 14"/>
                <a:gd name="T86" fmla="*/ 58 w 335"/>
                <a:gd name="T87" fmla="*/ 0 h 14"/>
                <a:gd name="T88" fmla="*/ 73 w 335"/>
                <a:gd name="T89" fmla="*/ 0 h 14"/>
                <a:gd name="T90" fmla="*/ 73 w 335"/>
                <a:gd name="T91" fmla="*/ 0 h 14"/>
                <a:gd name="T92" fmla="*/ 43 w 335"/>
                <a:gd name="T93" fmla="*/ 0 h 14"/>
                <a:gd name="T94" fmla="*/ 43 w 335"/>
                <a:gd name="T95" fmla="*/ 14 h 14"/>
                <a:gd name="T96" fmla="*/ 28 w 335"/>
                <a:gd name="T97" fmla="*/ 14 h 14"/>
                <a:gd name="T98" fmla="*/ 28 w 335"/>
                <a:gd name="T99" fmla="*/ 0 h 14"/>
                <a:gd name="T100" fmla="*/ 43 w 335"/>
                <a:gd name="T10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14">
                  <a:moveTo>
                    <a:pt x="14" y="0"/>
                  </a:moveTo>
                  <a:lnTo>
                    <a:pt x="14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  <a:moveTo>
                    <a:pt x="335" y="0"/>
                  </a:moveTo>
                  <a:lnTo>
                    <a:pt x="335" y="14"/>
                  </a:lnTo>
                  <a:lnTo>
                    <a:pt x="320" y="14"/>
                  </a:lnTo>
                  <a:lnTo>
                    <a:pt x="320" y="0"/>
                  </a:lnTo>
                  <a:lnTo>
                    <a:pt x="335" y="0"/>
                  </a:lnTo>
                  <a:lnTo>
                    <a:pt x="306" y="0"/>
                  </a:lnTo>
                  <a:lnTo>
                    <a:pt x="276" y="0"/>
                  </a:lnTo>
                  <a:lnTo>
                    <a:pt x="248" y="0"/>
                  </a:lnTo>
                  <a:lnTo>
                    <a:pt x="218" y="0"/>
                  </a:lnTo>
                  <a:lnTo>
                    <a:pt x="335" y="0"/>
                  </a:lnTo>
                  <a:close/>
                  <a:moveTo>
                    <a:pt x="189" y="0"/>
                  </a:moveTo>
                  <a:lnTo>
                    <a:pt x="189" y="14"/>
                  </a:lnTo>
                  <a:lnTo>
                    <a:pt x="175" y="14"/>
                  </a:lnTo>
                  <a:lnTo>
                    <a:pt x="175" y="0"/>
                  </a:lnTo>
                  <a:lnTo>
                    <a:pt x="189" y="0"/>
                  </a:lnTo>
                  <a:lnTo>
                    <a:pt x="189" y="0"/>
                  </a:lnTo>
                  <a:close/>
                  <a:moveTo>
                    <a:pt x="160" y="0"/>
                  </a:moveTo>
                  <a:lnTo>
                    <a:pt x="160" y="14"/>
                  </a:lnTo>
                  <a:lnTo>
                    <a:pt x="145" y="14"/>
                  </a:lnTo>
                  <a:lnTo>
                    <a:pt x="145" y="0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131" y="0"/>
                  </a:moveTo>
                  <a:lnTo>
                    <a:pt x="131" y="14"/>
                  </a:lnTo>
                  <a:lnTo>
                    <a:pt x="116" y="14"/>
                  </a:lnTo>
                  <a:lnTo>
                    <a:pt x="116" y="0"/>
                  </a:lnTo>
                  <a:lnTo>
                    <a:pt x="131" y="0"/>
                  </a:lnTo>
                  <a:lnTo>
                    <a:pt x="131" y="0"/>
                  </a:lnTo>
                  <a:close/>
                  <a:moveTo>
                    <a:pt x="101" y="0"/>
                  </a:moveTo>
                  <a:lnTo>
                    <a:pt x="101" y="14"/>
                  </a:lnTo>
                  <a:lnTo>
                    <a:pt x="87" y="14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0"/>
                  </a:lnTo>
                  <a:close/>
                  <a:moveTo>
                    <a:pt x="73" y="0"/>
                  </a:moveTo>
                  <a:lnTo>
                    <a:pt x="73" y="14"/>
                  </a:lnTo>
                  <a:lnTo>
                    <a:pt x="58" y="14"/>
                  </a:lnTo>
                  <a:lnTo>
                    <a:pt x="58" y="0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43" y="0"/>
                  </a:moveTo>
                  <a:lnTo>
                    <a:pt x="43" y="14"/>
                  </a:lnTo>
                  <a:lnTo>
                    <a:pt x="28" y="14"/>
                  </a:lnTo>
                  <a:lnTo>
                    <a:pt x="28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658349" y="3294063"/>
              <a:ext cx="287337" cy="366713"/>
            </a:xfrm>
            <a:custGeom>
              <a:avLst/>
              <a:gdLst>
                <a:gd name="T0" fmla="*/ 108 w 195"/>
                <a:gd name="T1" fmla="*/ 0 h 249"/>
                <a:gd name="T2" fmla="*/ 87 w 195"/>
                <a:gd name="T3" fmla="*/ 0 h 249"/>
                <a:gd name="T4" fmla="*/ 0 w 195"/>
                <a:gd name="T5" fmla="*/ 249 h 249"/>
                <a:gd name="T6" fmla="*/ 21 w 195"/>
                <a:gd name="T7" fmla="*/ 249 h 249"/>
                <a:gd name="T8" fmla="*/ 50 w 195"/>
                <a:gd name="T9" fmla="*/ 164 h 249"/>
                <a:gd name="T10" fmla="*/ 145 w 195"/>
                <a:gd name="T11" fmla="*/ 164 h 249"/>
                <a:gd name="T12" fmla="*/ 174 w 195"/>
                <a:gd name="T13" fmla="*/ 249 h 249"/>
                <a:gd name="T14" fmla="*/ 195 w 195"/>
                <a:gd name="T15" fmla="*/ 249 h 249"/>
                <a:gd name="T16" fmla="*/ 108 w 195"/>
                <a:gd name="T17" fmla="*/ 0 h 249"/>
                <a:gd name="T18" fmla="*/ 55 w 195"/>
                <a:gd name="T19" fmla="*/ 147 h 249"/>
                <a:gd name="T20" fmla="*/ 84 w 195"/>
                <a:gd name="T21" fmla="*/ 66 h 249"/>
                <a:gd name="T22" fmla="*/ 91 w 195"/>
                <a:gd name="T23" fmla="*/ 43 h 249"/>
                <a:gd name="T24" fmla="*/ 97 w 195"/>
                <a:gd name="T25" fmla="*/ 21 h 249"/>
                <a:gd name="T26" fmla="*/ 98 w 195"/>
                <a:gd name="T27" fmla="*/ 21 h 249"/>
                <a:gd name="T28" fmla="*/ 104 w 195"/>
                <a:gd name="T29" fmla="*/ 43 h 249"/>
                <a:gd name="T30" fmla="*/ 111 w 195"/>
                <a:gd name="T31" fmla="*/ 67 h 249"/>
                <a:gd name="T32" fmla="*/ 139 w 195"/>
                <a:gd name="T33" fmla="*/ 147 h 249"/>
                <a:gd name="T34" fmla="*/ 55 w 195"/>
                <a:gd name="T35" fmla="*/ 14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5" h="249">
                  <a:moveTo>
                    <a:pt x="108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21" y="249"/>
                    <a:pt x="21" y="249"/>
                    <a:pt x="21" y="249"/>
                  </a:cubicBezTo>
                  <a:cubicBezTo>
                    <a:pt x="50" y="164"/>
                    <a:pt x="50" y="164"/>
                    <a:pt x="50" y="164"/>
                  </a:cubicBezTo>
                  <a:cubicBezTo>
                    <a:pt x="145" y="164"/>
                    <a:pt x="145" y="164"/>
                    <a:pt x="145" y="164"/>
                  </a:cubicBezTo>
                  <a:cubicBezTo>
                    <a:pt x="174" y="249"/>
                    <a:pt x="174" y="249"/>
                    <a:pt x="174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08" y="0"/>
                    <a:pt x="108" y="0"/>
                    <a:pt x="108" y="0"/>
                  </a:cubicBezTo>
                  <a:close/>
                  <a:moveTo>
                    <a:pt x="55" y="147"/>
                  </a:moveTo>
                  <a:cubicBezTo>
                    <a:pt x="84" y="66"/>
                    <a:pt x="84" y="66"/>
                    <a:pt x="84" y="66"/>
                  </a:cubicBezTo>
                  <a:cubicBezTo>
                    <a:pt x="87" y="58"/>
                    <a:pt x="89" y="50"/>
                    <a:pt x="91" y="43"/>
                  </a:cubicBezTo>
                  <a:cubicBezTo>
                    <a:pt x="93" y="35"/>
                    <a:pt x="95" y="28"/>
                    <a:pt x="97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100" y="28"/>
                    <a:pt x="102" y="35"/>
                    <a:pt x="104" y="43"/>
                  </a:cubicBezTo>
                  <a:cubicBezTo>
                    <a:pt x="106" y="50"/>
                    <a:pt x="108" y="58"/>
                    <a:pt x="111" y="67"/>
                  </a:cubicBezTo>
                  <a:cubicBezTo>
                    <a:pt x="139" y="147"/>
                    <a:pt x="139" y="147"/>
                    <a:pt x="139" y="147"/>
                  </a:cubicBezTo>
                  <a:lnTo>
                    <a:pt x="5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940924" y="3392488"/>
              <a:ext cx="188912" cy="273050"/>
            </a:xfrm>
            <a:custGeom>
              <a:avLst/>
              <a:gdLst>
                <a:gd name="T0" fmla="*/ 127 w 129"/>
                <a:gd name="T1" fmla="*/ 71 h 186"/>
                <a:gd name="T2" fmla="*/ 126 w 129"/>
                <a:gd name="T3" fmla="*/ 50 h 186"/>
                <a:gd name="T4" fmla="*/ 120 w 129"/>
                <a:gd name="T5" fmla="*/ 31 h 186"/>
                <a:gd name="T6" fmla="*/ 109 w 129"/>
                <a:gd name="T7" fmla="*/ 15 h 186"/>
                <a:gd name="T8" fmla="*/ 91 w 129"/>
                <a:gd name="T9" fmla="*/ 4 h 186"/>
                <a:gd name="T10" fmla="*/ 66 w 129"/>
                <a:gd name="T11" fmla="*/ 0 h 186"/>
                <a:gd name="T12" fmla="*/ 48 w 129"/>
                <a:gd name="T13" fmla="*/ 2 h 186"/>
                <a:gd name="T14" fmla="*/ 30 w 129"/>
                <a:gd name="T15" fmla="*/ 7 h 186"/>
                <a:gd name="T16" fmla="*/ 13 w 129"/>
                <a:gd name="T17" fmla="*/ 15 h 186"/>
                <a:gd name="T18" fmla="*/ 19 w 129"/>
                <a:gd name="T19" fmla="*/ 30 h 186"/>
                <a:gd name="T20" fmla="*/ 33 w 129"/>
                <a:gd name="T21" fmla="*/ 22 h 186"/>
                <a:gd name="T22" fmla="*/ 48 w 129"/>
                <a:gd name="T23" fmla="*/ 18 h 186"/>
                <a:gd name="T24" fmla="*/ 63 w 129"/>
                <a:gd name="T25" fmla="*/ 17 h 186"/>
                <a:gd name="T26" fmla="*/ 84 w 129"/>
                <a:gd name="T27" fmla="*/ 21 h 186"/>
                <a:gd name="T28" fmla="*/ 97 w 129"/>
                <a:gd name="T29" fmla="*/ 31 h 186"/>
                <a:gd name="T30" fmla="*/ 104 w 129"/>
                <a:gd name="T31" fmla="*/ 45 h 186"/>
                <a:gd name="T32" fmla="*/ 106 w 129"/>
                <a:gd name="T33" fmla="*/ 59 h 186"/>
                <a:gd name="T34" fmla="*/ 107 w 129"/>
                <a:gd name="T35" fmla="*/ 72 h 186"/>
                <a:gd name="T36" fmla="*/ 48 w 129"/>
                <a:gd name="T37" fmla="*/ 79 h 186"/>
                <a:gd name="T38" fmla="*/ 13 w 129"/>
                <a:gd name="T39" fmla="*/ 101 h 186"/>
                <a:gd name="T40" fmla="*/ 0 w 129"/>
                <a:gd name="T41" fmla="*/ 137 h 186"/>
                <a:gd name="T42" fmla="*/ 4 w 129"/>
                <a:gd name="T43" fmla="*/ 155 h 186"/>
                <a:gd name="T44" fmla="*/ 13 w 129"/>
                <a:gd name="T45" fmla="*/ 171 h 186"/>
                <a:gd name="T46" fmla="*/ 30 w 129"/>
                <a:gd name="T47" fmla="*/ 182 h 186"/>
                <a:gd name="T48" fmla="*/ 52 w 129"/>
                <a:gd name="T49" fmla="*/ 186 h 186"/>
                <a:gd name="T50" fmla="*/ 77 w 129"/>
                <a:gd name="T51" fmla="*/ 182 h 186"/>
                <a:gd name="T52" fmla="*/ 95 w 129"/>
                <a:gd name="T53" fmla="*/ 172 h 186"/>
                <a:gd name="T54" fmla="*/ 107 w 129"/>
                <a:gd name="T55" fmla="*/ 158 h 186"/>
                <a:gd name="T56" fmla="*/ 108 w 129"/>
                <a:gd name="T57" fmla="*/ 158 h 186"/>
                <a:gd name="T58" fmla="*/ 111 w 129"/>
                <a:gd name="T59" fmla="*/ 182 h 186"/>
                <a:gd name="T60" fmla="*/ 129 w 129"/>
                <a:gd name="T61" fmla="*/ 182 h 186"/>
                <a:gd name="T62" fmla="*/ 128 w 129"/>
                <a:gd name="T63" fmla="*/ 162 h 186"/>
                <a:gd name="T64" fmla="*/ 127 w 129"/>
                <a:gd name="T65" fmla="*/ 140 h 186"/>
                <a:gd name="T66" fmla="*/ 127 w 129"/>
                <a:gd name="T67" fmla="*/ 71 h 186"/>
                <a:gd name="T68" fmla="*/ 107 w 129"/>
                <a:gd name="T69" fmla="*/ 125 h 186"/>
                <a:gd name="T70" fmla="*/ 105 w 129"/>
                <a:gd name="T71" fmla="*/ 135 h 186"/>
                <a:gd name="T72" fmla="*/ 100 w 129"/>
                <a:gd name="T73" fmla="*/ 146 h 186"/>
                <a:gd name="T74" fmla="*/ 90 w 129"/>
                <a:gd name="T75" fmla="*/ 158 h 186"/>
                <a:gd name="T76" fmla="*/ 76 w 129"/>
                <a:gd name="T77" fmla="*/ 167 h 186"/>
                <a:gd name="T78" fmla="*/ 56 w 129"/>
                <a:gd name="T79" fmla="*/ 170 h 186"/>
                <a:gd name="T80" fmla="*/ 39 w 129"/>
                <a:gd name="T81" fmla="*/ 166 h 186"/>
                <a:gd name="T82" fmla="*/ 27 w 129"/>
                <a:gd name="T83" fmla="*/ 154 h 186"/>
                <a:gd name="T84" fmla="*/ 22 w 129"/>
                <a:gd name="T85" fmla="*/ 134 h 186"/>
                <a:gd name="T86" fmla="*/ 27 w 129"/>
                <a:gd name="T87" fmla="*/ 113 h 186"/>
                <a:gd name="T88" fmla="*/ 41 w 129"/>
                <a:gd name="T89" fmla="*/ 100 h 186"/>
                <a:gd name="T90" fmla="*/ 61 w 129"/>
                <a:gd name="T91" fmla="*/ 92 h 186"/>
                <a:gd name="T92" fmla="*/ 84 w 129"/>
                <a:gd name="T93" fmla="*/ 89 h 186"/>
                <a:gd name="T94" fmla="*/ 107 w 129"/>
                <a:gd name="T95" fmla="*/ 88 h 186"/>
                <a:gd name="T96" fmla="*/ 107 w 129"/>
                <a:gd name="T97" fmla="*/ 12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86">
                  <a:moveTo>
                    <a:pt x="127" y="71"/>
                  </a:moveTo>
                  <a:cubicBezTo>
                    <a:pt x="127" y="64"/>
                    <a:pt x="127" y="57"/>
                    <a:pt x="126" y="50"/>
                  </a:cubicBezTo>
                  <a:cubicBezTo>
                    <a:pt x="124" y="44"/>
                    <a:pt x="123" y="37"/>
                    <a:pt x="120" y="31"/>
                  </a:cubicBezTo>
                  <a:cubicBezTo>
                    <a:pt x="117" y="25"/>
                    <a:pt x="114" y="20"/>
                    <a:pt x="109" y="15"/>
                  </a:cubicBezTo>
                  <a:cubicBezTo>
                    <a:pt x="104" y="11"/>
                    <a:pt x="98" y="7"/>
                    <a:pt x="91" y="4"/>
                  </a:cubicBezTo>
                  <a:cubicBezTo>
                    <a:pt x="84" y="2"/>
                    <a:pt x="76" y="0"/>
                    <a:pt x="66" y="0"/>
                  </a:cubicBezTo>
                  <a:cubicBezTo>
                    <a:pt x="60" y="0"/>
                    <a:pt x="54" y="1"/>
                    <a:pt x="48" y="2"/>
                  </a:cubicBezTo>
                  <a:cubicBezTo>
                    <a:pt x="42" y="3"/>
                    <a:pt x="36" y="5"/>
                    <a:pt x="30" y="7"/>
                  </a:cubicBezTo>
                  <a:cubicBezTo>
                    <a:pt x="24" y="9"/>
                    <a:pt x="19" y="12"/>
                    <a:pt x="13" y="15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3" y="27"/>
                    <a:pt x="28" y="24"/>
                    <a:pt x="33" y="22"/>
                  </a:cubicBezTo>
                  <a:cubicBezTo>
                    <a:pt x="38" y="21"/>
                    <a:pt x="43" y="19"/>
                    <a:pt x="48" y="18"/>
                  </a:cubicBezTo>
                  <a:cubicBezTo>
                    <a:pt x="53" y="17"/>
                    <a:pt x="58" y="17"/>
                    <a:pt x="63" y="17"/>
                  </a:cubicBezTo>
                  <a:cubicBezTo>
                    <a:pt x="72" y="17"/>
                    <a:pt x="79" y="18"/>
                    <a:pt x="84" y="21"/>
                  </a:cubicBezTo>
                  <a:cubicBezTo>
                    <a:pt x="90" y="23"/>
                    <a:pt x="94" y="27"/>
                    <a:pt x="97" y="31"/>
                  </a:cubicBezTo>
                  <a:cubicBezTo>
                    <a:pt x="100" y="35"/>
                    <a:pt x="103" y="40"/>
                    <a:pt x="104" y="45"/>
                  </a:cubicBezTo>
                  <a:cubicBezTo>
                    <a:pt x="105" y="50"/>
                    <a:pt x="106" y="55"/>
                    <a:pt x="106" y="59"/>
                  </a:cubicBezTo>
                  <a:cubicBezTo>
                    <a:pt x="107" y="64"/>
                    <a:pt x="107" y="68"/>
                    <a:pt x="107" y="72"/>
                  </a:cubicBezTo>
                  <a:cubicBezTo>
                    <a:pt x="83" y="72"/>
                    <a:pt x="64" y="74"/>
                    <a:pt x="48" y="79"/>
                  </a:cubicBezTo>
                  <a:cubicBezTo>
                    <a:pt x="32" y="84"/>
                    <a:pt x="21" y="92"/>
                    <a:pt x="13" y="101"/>
                  </a:cubicBezTo>
                  <a:cubicBezTo>
                    <a:pt x="5" y="111"/>
                    <a:pt x="0" y="123"/>
                    <a:pt x="0" y="137"/>
                  </a:cubicBezTo>
                  <a:cubicBezTo>
                    <a:pt x="0" y="143"/>
                    <a:pt x="2" y="149"/>
                    <a:pt x="4" y="155"/>
                  </a:cubicBezTo>
                  <a:cubicBezTo>
                    <a:pt x="6" y="161"/>
                    <a:pt x="9" y="166"/>
                    <a:pt x="13" y="171"/>
                  </a:cubicBezTo>
                  <a:cubicBezTo>
                    <a:pt x="18" y="176"/>
                    <a:pt x="23" y="179"/>
                    <a:pt x="30" y="182"/>
                  </a:cubicBezTo>
                  <a:cubicBezTo>
                    <a:pt x="36" y="185"/>
                    <a:pt x="44" y="186"/>
                    <a:pt x="52" y="186"/>
                  </a:cubicBezTo>
                  <a:cubicBezTo>
                    <a:pt x="61" y="186"/>
                    <a:pt x="70" y="185"/>
                    <a:pt x="77" y="182"/>
                  </a:cubicBezTo>
                  <a:cubicBezTo>
                    <a:pt x="84" y="179"/>
                    <a:pt x="90" y="176"/>
                    <a:pt x="95" y="172"/>
                  </a:cubicBezTo>
                  <a:cubicBezTo>
                    <a:pt x="100" y="167"/>
                    <a:pt x="105" y="163"/>
                    <a:pt x="107" y="158"/>
                  </a:cubicBezTo>
                  <a:cubicBezTo>
                    <a:pt x="108" y="158"/>
                    <a:pt x="108" y="158"/>
                    <a:pt x="108" y="15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29" y="182"/>
                    <a:pt x="129" y="182"/>
                    <a:pt x="129" y="182"/>
                  </a:cubicBezTo>
                  <a:cubicBezTo>
                    <a:pt x="128" y="176"/>
                    <a:pt x="128" y="169"/>
                    <a:pt x="128" y="162"/>
                  </a:cubicBezTo>
                  <a:cubicBezTo>
                    <a:pt x="127" y="154"/>
                    <a:pt x="127" y="147"/>
                    <a:pt x="127" y="140"/>
                  </a:cubicBezTo>
                  <a:cubicBezTo>
                    <a:pt x="127" y="71"/>
                    <a:pt x="127" y="71"/>
                    <a:pt x="127" y="71"/>
                  </a:cubicBezTo>
                  <a:close/>
                  <a:moveTo>
                    <a:pt x="107" y="125"/>
                  </a:moveTo>
                  <a:cubicBezTo>
                    <a:pt x="107" y="128"/>
                    <a:pt x="107" y="131"/>
                    <a:pt x="105" y="135"/>
                  </a:cubicBezTo>
                  <a:cubicBezTo>
                    <a:pt x="104" y="138"/>
                    <a:pt x="102" y="142"/>
                    <a:pt x="100" y="146"/>
                  </a:cubicBezTo>
                  <a:cubicBezTo>
                    <a:pt x="98" y="151"/>
                    <a:pt x="94" y="154"/>
                    <a:pt x="90" y="158"/>
                  </a:cubicBezTo>
                  <a:cubicBezTo>
                    <a:pt x="86" y="161"/>
                    <a:pt x="81" y="164"/>
                    <a:pt x="76" y="167"/>
                  </a:cubicBezTo>
                  <a:cubicBezTo>
                    <a:pt x="70" y="169"/>
                    <a:pt x="63" y="170"/>
                    <a:pt x="56" y="170"/>
                  </a:cubicBezTo>
                  <a:cubicBezTo>
                    <a:pt x="50" y="170"/>
                    <a:pt x="44" y="169"/>
                    <a:pt x="39" y="166"/>
                  </a:cubicBezTo>
                  <a:cubicBezTo>
                    <a:pt x="34" y="164"/>
                    <a:pt x="30" y="160"/>
                    <a:pt x="27" y="154"/>
                  </a:cubicBezTo>
                  <a:cubicBezTo>
                    <a:pt x="24" y="149"/>
                    <a:pt x="22" y="142"/>
                    <a:pt x="22" y="134"/>
                  </a:cubicBezTo>
                  <a:cubicBezTo>
                    <a:pt x="22" y="126"/>
                    <a:pt x="24" y="119"/>
                    <a:pt x="27" y="113"/>
                  </a:cubicBezTo>
                  <a:cubicBezTo>
                    <a:pt x="31" y="108"/>
                    <a:pt x="35" y="103"/>
                    <a:pt x="41" y="100"/>
                  </a:cubicBezTo>
                  <a:cubicBezTo>
                    <a:pt x="47" y="97"/>
                    <a:pt x="54" y="94"/>
                    <a:pt x="61" y="92"/>
                  </a:cubicBezTo>
                  <a:cubicBezTo>
                    <a:pt x="68" y="91"/>
                    <a:pt x="76" y="89"/>
                    <a:pt x="84" y="89"/>
                  </a:cubicBezTo>
                  <a:cubicBezTo>
                    <a:pt x="92" y="88"/>
                    <a:pt x="100" y="88"/>
                    <a:pt x="107" y="88"/>
                  </a:cubicBezTo>
                  <a:lnTo>
                    <a:pt x="107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4" name="稻壳儿春秋广告/盗版必究        原创来源：http://chn.docer.com/works?userid=199329941#!/work_time"/>
          <p:cNvGrpSpPr/>
          <p:nvPr/>
        </p:nvGrpSpPr>
        <p:grpSpPr>
          <a:xfrm>
            <a:off x="7328876" y="4115402"/>
            <a:ext cx="376523" cy="614594"/>
            <a:chOff x="6315074" y="4154488"/>
            <a:chExt cx="354012" cy="577850"/>
          </a:xfrm>
          <a:solidFill>
            <a:schemeClr val="tx1"/>
          </a:solidFill>
        </p:grpSpPr>
        <p:sp>
          <p:nvSpPr>
            <p:cNvPr id="479" name="稻壳儿春秋广告/盗版必究        原创来源：http://chn.docer.com/works?userid=199329941#!/work_time"/>
            <p:cNvSpPr/>
            <p:nvPr/>
          </p:nvSpPr>
          <p:spPr bwMode="auto">
            <a:xfrm>
              <a:off x="6315074" y="4154488"/>
              <a:ext cx="347662" cy="576263"/>
            </a:xfrm>
            <a:custGeom>
              <a:avLst/>
              <a:gdLst>
                <a:gd name="T0" fmla="*/ 20 w 237"/>
                <a:gd name="T1" fmla="*/ 8 h 392"/>
                <a:gd name="T2" fmla="*/ 13 w 237"/>
                <a:gd name="T3" fmla="*/ 0 h 392"/>
                <a:gd name="T4" fmla="*/ 4 w 237"/>
                <a:gd name="T5" fmla="*/ 7 h 392"/>
                <a:gd name="T6" fmla="*/ 112 w 237"/>
                <a:gd name="T7" fmla="*/ 200 h 392"/>
                <a:gd name="T8" fmla="*/ 222 w 237"/>
                <a:gd name="T9" fmla="*/ 384 h 392"/>
                <a:gd name="T10" fmla="*/ 230 w 237"/>
                <a:gd name="T11" fmla="*/ 392 h 392"/>
                <a:gd name="T12" fmla="*/ 237 w 237"/>
                <a:gd name="T13" fmla="*/ 384 h 392"/>
                <a:gd name="T14" fmla="*/ 123 w 237"/>
                <a:gd name="T15" fmla="*/ 189 h 392"/>
                <a:gd name="T16" fmla="*/ 20 w 237"/>
                <a:gd name="T17" fmla="*/ 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392">
                  <a:moveTo>
                    <a:pt x="20" y="8"/>
                  </a:moveTo>
                  <a:cubicBezTo>
                    <a:pt x="20" y="4"/>
                    <a:pt x="17" y="0"/>
                    <a:pt x="13" y="0"/>
                  </a:cubicBezTo>
                  <a:cubicBezTo>
                    <a:pt x="8" y="0"/>
                    <a:pt x="5" y="3"/>
                    <a:pt x="4" y="7"/>
                  </a:cubicBezTo>
                  <a:cubicBezTo>
                    <a:pt x="0" y="98"/>
                    <a:pt x="56" y="149"/>
                    <a:pt x="112" y="200"/>
                  </a:cubicBezTo>
                  <a:cubicBezTo>
                    <a:pt x="165" y="249"/>
                    <a:pt x="219" y="298"/>
                    <a:pt x="222" y="384"/>
                  </a:cubicBezTo>
                  <a:cubicBezTo>
                    <a:pt x="222" y="389"/>
                    <a:pt x="225" y="392"/>
                    <a:pt x="230" y="392"/>
                  </a:cubicBezTo>
                  <a:cubicBezTo>
                    <a:pt x="234" y="392"/>
                    <a:pt x="237" y="388"/>
                    <a:pt x="237" y="384"/>
                  </a:cubicBezTo>
                  <a:cubicBezTo>
                    <a:pt x="235" y="291"/>
                    <a:pt x="178" y="240"/>
                    <a:pt x="123" y="189"/>
                  </a:cubicBezTo>
                  <a:cubicBezTo>
                    <a:pt x="69" y="140"/>
                    <a:pt x="16" y="92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稻壳儿春秋广告/盗版必究        原创来源：http://chn.docer.com/works?userid=199329941#!/work_time"/>
            <p:cNvSpPr/>
            <p:nvPr/>
          </p:nvSpPr>
          <p:spPr bwMode="auto">
            <a:xfrm>
              <a:off x="6321424" y="4154488"/>
              <a:ext cx="347662" cy="576263"/>
            </a:xfrm>
            <a:custGeom>
              <a:avLst/>
              <a:gdLst>
                <a:gd name="T0" fmla="*/ 233 w 237"/>
                <a:gd name="T1" fmla="*/ 7 h 392"/>
                <a:gd name="T2" fmla="*/ 225 w 237"/>
                <a:gd name="T3" fmla="*/ 0 h 392"/>
                <a:gd name="T4" fmla="*/ 217 w 237"/>
                <a:gd name="T5" fmla="*/ 8 h 392"/>
                <a:gd name="T6" fmla="*/ 115 w 237"/>
                <a:gd name="T7" fmla="*/ 189 h 392"/>
                <a:gd name="T8" fmla="*/ 0 w 237"/>
                <a:gd name="T9" fmla="*/ 384 h 392"/>
                <a:gd name="T10" fmla="*/ 8 w 237"/>
                <a:gd name="T11" fmla="*/ 392 h 392"/>
                <a:gd name="T12" fmla="*/ 16 w 237"/>
                <a:gd name="T13" fmla="*/ 384 h 392"/>
                <a:gd name="T14" fmla="*/ 126 w 237"/>
                <a:gd name="T15" fmla="*/ 200 h 392"/>
                <a:gd name="T16" fmla="*/ 233 w 237"/>
                <a:gd name="T17" fmla="*/ 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392">
                  <a:moveTo>
                    <a:pt x="233" y="7"/>
                  </a:moveTo>
                  <a:cubicBezTo>
                    <a:pt x="233" y="3"/>
                    <a:pt x="229" y="0"/>
                    <a:pt x="225" y="0"/>
                  </a:cubicBezTo>
                  <a:cubicBezTo>
                    <a:pt x="221" y="0"/>
                    <a:pt x="217" y="4"/>
                    <a:pt x="217" y="8"/>
                  </a:cubicBezTo>
                  <a:cubicBezTo>
                    <a:pt x="221" y="92"/>
                    <a:pt x="169" y="140"/>
                    <a:pt x="115" y="189"/>
                  </a:cubicBezTo>
                  <a:cubicBezTo>
                    <a:pt x="59" y="240"/>
                    <a:pt x="3" y="291"/>
                    <a:pt x="0" y="384"/>
                  </a:cubicBezTo>
                  <a:cubicBezTo>
                    <a:pt x="0" y="388"/>
                    <a:pt x="4" y="392"/>
                    <a:pt x="8" y="392"/>
                  </a:cubicBezTo>
                  <a:cubicBezTo>
                    <a:pt x="12" y="392"/>
                    <a:pt x="16" y="389"/>
                    <a:pt x="16" y="384"/>
                  </a:cubicBezTo>
                  <a:cubicBezTo>
                    <a:pt x="18" y="298"/>
                    <a:pt x="72" y="249"/>
                    <a:pt x="126" y="200"/>
                  </a:cubicBezTo>
                  <a:cubicBezTo>
                    <a:pt x="182" y="149"/>
                    <a:pt x="237" y="98"/>
                    <a:pt x="2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稻壳儿春秋广告/盗版必究        原创来源：http://chn.docer.com/works?userid=199329941#!/work_time"/>
            <p:cNvSpPr/>
            <p:nvPr/>
          </p:nvSpPr>
          <p:spPr bwMode="auto">
            <a:xfrm>
              <a:off x="6367462" y="4154488"/>
              <a:ext cx="255587" cy="23813"/>
            </a:xfrm>
            <a:custGeom>
              <a:avLst/>
              <a:gdLst>
                <a:gd name="T0" fmla="*/ 8 w 173"/>
                <a:gd name="T1" fmla="*/ 0 h 16"/>
                <a:gd name="T2" fmla="*/ 0 w 173"/>
                <a:gd name="T3" fmla="*/ 8 h 16"/>
                <a:gd name="T4" fmla="*/ 8 w 173"/>
                <a:gd name="T5" fmla="*/ 16 h 16"/>
                <a:gd name="T6" fmla="*/ 165 w 173"/>
                <a:gd name="T7" fmla="*/ 16 h 16"/>
                <a:gd name="T8" fmla="*/ 173 w 173"/>
                <a:gd name="T9" fmla="*/ 8 h 16"/>
                <a:gd name="T10" fmla="*/ 165 w 173"/>
                <a:gd name="T11" fmla="*/ 0 h 16"/>
                <a:gd name="T12" fmla="*/ 8 w 17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0" y="16"/>
                    <a:pt x="173" y="12"/>
                    <a:pt x="173" y="8"/>
                  </a:cubicBezTo>
                  <a:cubicBezTo>
                    <a:pt x="173" y="3"/>
                    <a:pt x="170" y="0"/>
                    <a:pt x="165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稻壳儿春秋广告/盗版必究        原创来源：http://chn.docer.com/works?userid=199329941#!/work_time"/>
            <p:cNvSpPr/>
            <p:nvPr/>
          </p:nvSpPr>
          <p:spPr bwMode="auto">
            <a:xfrm>
              <a:off x="6402387" y="4227513"/>
              <a:ext cx="184150" cy="23813"/>
            </a:xfrm>
            <a:custGeom>
              <a:avLst/>
              <a:gdLst>
                <a:gd name="T0" fmla="*/ 8 w 126"/>
                <a:gd name="T1" fmla="*/ 0 h 16"/>
                <a:gd name="T2" fmla="*/ 0 w 126"/>
                <a:gd name="T3" fmla="*/ 8 h 16"/>
                <a:gd name="T4" fmla="*/ 8 w 126"/>
                <a:gd name="T5" fmla="*/ 16 h 16"/>
                <a:gd name="T6" fmla="*/ 119 w 126"/>
                <a:gd name="T7" fmla="*/ 16 h 16"/>
                <a:gd name="T8" fmla="*/ 126 w 126"/>
                <a:gd name="T9" fmla="*/ 8 h 16"/>
                <a:gd name="T10" fmla="*/ 119 w 126"/>
                <a:gd name="T11" fmla="*/ 0 h 16"/>
                <a:gd name="T12" fmla="*/ 8 w 12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6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3" y="16"/>
                    <a:pt x="126" y="12"/>
                    <a:pt x="126" y="8"/>
                  </a:cubicBezTo>
                  <a:cubicBezTo>
                    <a:pt x="126" y="4"/>
                    <a:pt x="123" y="0"/>
                    <a:pt x="119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稻壳儿春秋广告/盗版必究        原创来源：http://chn.docer.com/works?userid=199329941#!/work_time"/>
            <p:cNvSpPr/>
            <p:nvPr/>
          </p:nvSpPr>
          <p:spPr bwMode="auto">
            <a:xfrm>
              <a:off x="6442074" y="4300538"/>
              <a:ext cx="104775" cy="23813"/>
            </a:xfrm>
            <a:custGeom>
              <a:avLst/>
              <a:gdLst>
                <a:gd name="T0" fmla="*/ 8 w 72"/>
                <a:gd name="T1" fmla="*/ 0 h 16"/>
                <a:gd name="T2" fmla="*/ 0 w 72"/>
                <a:gd name="T3" fmla="*/ 8 h 16"/>
                <a:gd name="T4" fmla="*/ 8 w 72"/>
                <a:gd name="T5" fmla="*/ 16 h 16"/>
                <a:gd name="T6" fmla="*/ 65 w 72"/>
                <a:gd name="T7" fmla="*/ 16 h 16"/>
                <a:gd name="T8" fmla="*/ 72 w 72"/>
                <a:gd name="T9" fmla="*/ 8 h 16"/>
                <a:gd name="T10" fmla="*/ 65 w 72"/>
                <a:gd name="T11" fmla="*/ 0 h 16"/>
                <a:gd name="T12" fmla="*/ 8 w 7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6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9" y="16"/>
                    <a:pt x="72" y="12"/>
                    <a:pt x="72" y="8"/>
                  </a:cubicBezTo>
                  <a:cubicBezTo>
                    <a:pt x="72" y="4"/>
                    <a:pt x="69" y="0"/>
                    <a:pt x="65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稻壳儿春秋广告/盗版必究        原创来源：http://chn.docer.com/works?userid=199329941#!/work_time"/>
            <p:cNvSpPr/>
            <p:nvPr/>
          </p:nvSpPr>
          <p:spPr bwMode="auto">
            <a:xfrm>
              <a:off x="6367462" y="4708525"/>
              <a:ext cx="255587" cy="23813"/>
            </a:xfrm>
            <a:custGeom>
              <a:avLst/>
              <a:gdLst>
                <a:gd name="T0" fmla="*/ 165 w 173"/>
                <a:gd name="T1" fmla="*/ 16 h 16"/>
                <a:gd name="T2" fmla="*/ 173 w 173"/>
                <a:gd name="T3" fmla="*/ 8 h 16"/>
                <a:gd name="T4" fmla="*/ 165 w 173"/>
                <a:gd name="T5" fmla="*/ 0 h 16"/>
                <a:gd name="T6" fmla="*/ 8 w 173"/>
                <a:gd name="T7" fmla="*/ 0 h 16"/>
                <a:gd name="T8" fmla="*/ 0 w 173"/>
                <a:gd name="T9" fmla="*/ 8 h 16"/>
                <a:gd name="T10" fmla="*/ 8 w 173"/>
                <a:gd name="T11" fmla="*/ 16 h 16"/>
                <a:gd name="T12" fmla="*/ 165 w 173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6">
                  <a:moveTo>
                    <a:pt x="165" y="16"/>
                  </a:moveTo>
                  <a:cubicBezTo>
                    <a:pt x="169" y="16"/>
                    <a:pt x="173" y="12"/>
                    <a:pt x="173" y="8"/>
                  </a:cubicBezTo>
                  <a:cubicBezTo>
                    <a:pt x="173" y="4"/>
                    <a:pt x="169" y="0"/>
                    <a:pt x="16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lnTo>
                    <a:pt x="16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稻壳儿春秋广告/盗版必究        原创来源：http://chn.docer.com/works?userid=199329941#!/work_time"/>
            <p:cNvSpPr/>
            <p:nvPr/>
          </p:nvSpPr>
          <p:spPr bwMode="auto">
            <a:xfrm>
              <a:off x="6402387" y="4635500"/>
              <a:ext cx="184150" cy="23813"/>
            </a:xfrm>
            <a:custGeom>
              <a:avLst/>
              <a:gdLst>
                <a:gd name="T0" fmla="*/ 119 w 126"/>
                <a:gd name="T1" fmla="*/ 16 h 16"/>
                <a:gd name="T2" fmla="*/ 126 w 126"/>
                <a:gd name="T3" fmla="*/ 8 h 16"/>
                <a:gd name="T4" fmla="*/ 119 w 126"/>
                <a:gd name="T5" fmla="*/ 0 h 16"/>
                <a:gd name="T6" fmla="*/ 8 w 126"/>
                <a:gd name="T7" fmla="*/ 0 h 16"/>
                <a:gd name="T8" fmla="*/ 0 w 126"/>
                <a:gd name="T9" fmla="*/ 8 h 16"/>
                <a:gd name="T10" fmla="*/ 8 w 126"/>
                <a:gd name="T11" fmla="*/ 16 h 16"/>
                <a:gd name="T12" fmla="*/ 119 w 12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6">
                  <a:moveTo>
                    <a:pt x="119" y="16"/>
                  </a:moveTo>
                  <a:cubicBezTo>
                    <a:pt x="123" y="16"/>
                    <a:pt x="126" y="12"/>
                    <a:pt x="126" y="8"/>
                  </a:cubicBezTo>
                  <a:cubicBezTo>
                    <a:pt x="126" y="3"/>
                    <a:pt x="123" y="0"/>
                    <a:pt x="11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lnTo>
                    <a:pt x="11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稻壳儿春秋广告/盗版必究        原创来源：http://chn.docer.com/works?userid=199329941#!/work_time"/>
            <p:cNvSpPr/>
            <p:nvPr/>
          </p:nvSpPr>
          <p:spPr bwMode="auto">
            <a:xfrm>
              <a:off x="6442074" y="4560888"/>
              <a:ext cx="104775" cy="23813"/>
            </a:xfrm>
            <a:custGeom>
              <a:avLst/>
              <a:gdLst>
                <a:gd name="T0" fmla="*/ 65 w 72"/>
                <a:gd name="T1" fmla="*/ 16 h 16"/>
                <a:gd name="T2" fmla="*/ 72 w 72"/>
                <a:gd name="T3" fmla="*/ 8 h 16"/>
                <a:gd name="T4" fmla="*/ 65 w 72"/>
                <a:gd name="T5" fmla="*/ 0 h 16"/>
                <a:gd name="T6" fmla="*/ 8 w 72"/>
                <a:gd name="T7" fmla="*/ 0 h 16"/>
                <a:gd name="T8" fmla="*/ 0 w 72"/>
                <a:gd name="T9" fmla="*/ 8 h 16"/>
                <a:gd name="T10" fmla="*/ 8 w 72"/>
                <a:gd name="T11" fmla="*/ 16 h 16"/>
                <a:gd name="T12" fmla="*/ 65 w 7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6">
                  <a:moveTo>
                    <a:pt x="65" y="16"/>
                  </a:moveTo>
                  <a:cubicBezTo>
                    <a:pt x="69" y="16"/>
                    <a:pt x="72" y="12"/>
                    <a:pt x="72" y="8"/>
                  </a:cubicBezTo>
                  <a:cubicBezTo>
                    <a:pt x="72" y="3"/>
                    <a:pt x="69" y="0"/>
                    <a:pt x="6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lnTo>
                    <a:pt x="6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5" name="稻壳儿春秋广告/盗版必究        原创来源：http://chn.docer.com/works?userid=199329941#!/work_time"/>
          <p:cNvGrpSpPr/>
          <p:nvPr/>
        </p:nvGrpSpPr>
        <p:grpSpPr>
          <a:xfrm>
            <a:off x="8119068" y="4164366"/>
            <a:ext cx="614594" cy="528484"/>
            <a:chOff x="7058024" y="4200525"/>
            <a:chExt cx="577850" cy="496888"/>
          </a:xfrm>
          <a:solidFill>
            <a:schemeClr val="tx1"/>
          </a:solidFill>
        </p:grpSpPr>
        <p:sp>
          <p:nvSpPr>
            <p:cNvPr id="46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058024" y="4289425"/>
              <a:ext cx="523875" cy="349250"/>
            </a:xfrm>
            <a:custGeom>
              <a:avLst/>
              <a:gdLst>
                <a:gd name="T0" fmla="*/ 198 w 357"/>
                <a:gd name="T1" fmla="*/ 0 h 237"/>
                <a:gd name="T2" fmla="*/ 349 w 357"/>
                <a:gd name="T3" fmla="*/ 0 h 237"/>
                <a:gd name="T4" fmla="*/ 357 w 357"/>
                <a:gd name="T5" fmla="*/ 0 h 237"/>
                <a:gd name="T6" fmla="*/ 357 w 357"/>
                <a:gd name="T7" fmla="*/ 8 h 237"/>
                <a:gd name="T8" fmla="*/ 357 w 357"/>
                <a:gd name="T9" fmla="*/ 64 h 237"/>
                <a:gd name="T10" fmla="*/ 350 w 357"/>
                <a:gd name="T11" fmla="*/ 63 h 237"/>
                <a:gd name="T12" fmla="*/ 341 w 357"/>
                <a:gd name="T13" fmla="*/ 64 h 237"/>
                <a:gd name="T14" fmla="*/ 341 w 357"/>
                <a:gd name="T15" fmla="*/ 15 h 237"/>
                <a:gd name="T16" fmla="*/ 198 w 357"/>
                <a:gd name="T17" fmla="*/ 15 h 237"/>
                <a:gd name="T18" fmla="*/ 198 w 357"/>
                <a:gd name="T19" fmla="*/ 0 h 237"/>
                <a:gd name="T20" fmla="*/ 357 w 357"/>
                <a:gd name="T21" fmla="*/ 166 h 237"/>
                <a:gd name="T22" fmla="*/ 357 w 357"/>
                <a:gd name="T23" fmla="*/ 229 h 237"/>
                <a:gd name="T24" fmla="*/ 357 w 357"/>
                <a:gd name="T25" fmla="*/ 237 h 237"/>
                <a:gd name="T26" fmla="*/ 349 w 357"/>
                <a:gd name="T27" fmla="*/ 237 h 237"/>
                <a:gd name="T28" fmla="*/ 198 w 357"/>
                <a:gd name="T29" fmla="*/ 237 h 237"/>
                <a:gd name="T30" fmla="*/ 198 w 357"/>
                <a:gd name="T31" fmla="*/ 233 h 237"/>
                <a:gd name="T32" fmla="*/ 197 w 357"/>
                <a:gd name="T33" fmla="*/ 222 h 237"/>
                <a:gd name="T34" fmla="*/ 341 w 357"/>
                <a:gd name="T35" fmla="*/ 222 h 237"/>
                <a:gd name="T36" fmla="*/ 341 w 357"/>
                <a:gd name="T37" fmla="*/ 165 h 237"/>
                <a:gd name="T38" fmla="*/ 350 w 357"/>
                <a:gd name="T39" fmla="*/ 166 h 237"/>
                <a:gd name="T40" fmla="*/ 357 w 357"/>
                <a:gd name="T41" fmla="*/ 166 h 237"/>
                <a:gd name="T42" fmla="*/ 95 w 357"/>
                <a:gd name="T43" fmla="*/ 237 h 237"/>
                <a:gd name="T44" fmla="*/ 8 w 357"/>
                <a:gd name="T45" fmla="*/ 237 h 237"/>
                <a:gd name="T46" fmla="*/ 0 w 357"/>
                <a:gd name="T47" fmla="*/ 237 h 237"/>
                <a:gd name="T48" fmla="*/ 0 w 357"/>
                <a:gd name="T49" fmla="*/ 229 h 237"/>
                <a:gd name="T50" fmla="*/ 0 w 357"/>
                <a:gd name="T51" fmla="*/ 8 h 237"/>
                <a:gd name="T52" fmla="*/ 0 w 357"/>
                <a:gd name="T53" fmla="*/ 0 h 237"/>
                <a:gd name="T54" fmla="*/ 8 w 357"/>
                <a:gd name="T55" fmla="*/ 0 h 237"/>
                <a:gd name="T56" fmla="*/ 163 w 357"/>
                <a:gd name="T57" fmla="*/ 0 h 237"/>
                <a:gd name="T58" fmla="*/ 163 w 357"/>
                <a:gd name="T59" fmla="*/ 15 h 237"/>
                <a:gd name="T60" fmla="*/ 16 w 357"/>
                <a:gd name="T61" fmla="*/ 15 h 237"/>
                <a:gd name="T62" fmla="*/ 16 w 357"/>
                <a:gd name="T63" fmla="*/ 222 h 237"/>
                <a:gd name="T64" fmla="*/ 97 w 357"/>
                <a:gd name="T65" fmla="*/ 222 h 237"/>
                <a:gd name="T66" fmla="*/ 95 w 357"/>
                <a:gd name="T67" fmla="*/ 233 h 237"/>
                <a:gd name="T68" fmla="*/ 95 w 357"/>
                <a:gd name="T6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7" h="237">
                  <a:moveTo>
                    <a:pt x="198" y="0"/>
                  </a:moveTo>
                  <a:cubicBezTo>
                    <a:pt x="349" y="0"/>
                    <a:pt x="349" y="0"/>
                    <a:pt x="349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8"/>
                    <a:pt x="357" y="8"/>
                    <a:pt x="357" y="8"/>
                  </a:cubicBezTo>
                  <a:cubicBezTo>
                    <a:pt x="357" y="64"/>
                    <a:pt x="357" y="64"/>
                    <a:pt x="357" y="64"/>
                  </a:cubicBezTo>
                  <a:cubicBezTo>
                    <a:pt x="355" y="63"/>
                    <a:pt x="352" y="63"/>
                    <a:pt x="350" y="63"/>
                  </a:cubicBezTo>
                  <a:cubicBezTo>
                    <a:pt x="347" y="63"/>
                    <a:pt x="344" y="63"/>
                    <a:pt x="341" y="64"/>
                  </a:cubicBezTo>
                  <a:cubicBezTo>
                    <a:pt x="341" y="15"/>
                    <a:pt x="341" y="15"/>
                    <a:pt x="341" y="15"/>
                  </a:cubicBezTo>
                  <a:cubicBezTo>
                    <a:pt x="198" y="15"/>
                    <a:pt x="198" y="15"/>
                    <a:pt x="198" y="15"/>
                  </a:cubicBezTo>
                  <a:cubicBezTo>
                    <a:pt x="198" y="0"/>
                    <a:pt x="198" y="0"/>
                    <a:pt x="198" y="0"/>
                  </a:cubicBezTo>
                  <a:close/>
                  <a:moveTo>
                    <a:pt x="357" y="166"/>
                  </a:moveTo>
                  <a:cubicBezTo>
                    <a:pt x="357" y="229"/>
                    <a:pt x="357" y="229"/>
                    <a:pt x="357" y="229"/>
                  </a:cubicBezTo>
                  <a:cubicBezTo>
                    <a:pt x="357" y="237"/>
                    <a:pt x="357" y="237"/>
                    <a:pt x="357" y="237"/>
                  </a:cubicBezTo>
                  <a:cubicBezTo>
                    <a:pt x="349" y="237"/>
                    <a:pt x="349" y="237"/>
                    <a:pt x="349" y="237"/>
                  </a:cubicBezTo>
                  <a:cubicBezTo>
                    <a:pt x="198" y="237"/>
                    <a:pt x="198" y="237"/>
                    <a:pt x="198" y="237"/>
                  </a:cubicBezTo>
                  <a:cubicBezTo>
                    <a:pt x="198" y="236"/>
                    <a:pt x="198" y="235"/>
                    <a:pt x="198" y="233"/>
                  </a:cubicBezTo>
                  <a:cubicBezTo>
                    <a:pt x="198" y="229"/>
                    <a:pt x="198" y="225"/>
                    <a:pt x="197" y="222"/>
                  </a:cubicBezTo>
                  <a:cubicBezTo>
                    <a:pt x="341" y="222"/>
                    <a:pt x="341" y="222"/>
                    <a:pt x="341" y="222"/>
                  </a:cubicBezTo>
                  <a:cubicBezTo>
                    <a:pt x="341" y="165"/>
                    <a:pt x="341" y="165"/>
                    <a:pt x="341" y="165"/>
                  </a:cubicBezTo>
                  <a:cubicBezTo>
                    <a:pt x="344" y="166"/>
                    <a:pt x="347" y="166"/>
                    <a:pt x="350" y="166"/>
                  </a:cubicBezTo>
                  <a:cubicBezTo>
                    <a:pt x="352" y="166"/>
                    <a:pt x="355" y="166"/>
                    <a:pt x="357" y="166"/>
                  </a:cubicBezTo>
                  <a:close/>
                  <a:moveTo>
                    <a:pt x="95" y="237"/>
                  </a:moveTo>
                  <a:cubicBezTo>
                    <a:pt x="8" y="237"/>
                    <a:pt x="8" y="237"/>
                    <a:pt x="8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222"/>
                    <a:pt x="16" y="222"/>
                    <a:pt x="16" y="222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96" y="225"/>
                    <a:pt x="95" y="229"/>
                    <a:pt x="95" y="233"/>
                  </a:cubicBezTo>
                  <a:cubicBezTo>
                    <a:pt x="95" y="235"/>
                    <a:pt x="95" y="236"/>
                    <a:pt x="95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508874" y="4394200"/>
              <a:ext cx="127000" cy="127000"/>
            </a:xfrm>
            <a:custGeom>
              <a:avLst/>
              <a:gdLst>
                <a:gd name="T0" fmla="*/ 43 w 87"/>
                <a:gd name="T1" fmla="*/ 0 h 87"/>
                <a:gd name="T2" fmla="*/ 74 w 87"/>
                <a:gd name="T3" fmla="*/ 13 h 87"/>
                <a:gd name="T4" fmla="*/ 87 w 87"/>
                <a:gd name="T5" fmla="*/ 44 h 87"/>
                <a:gd name="T6" fmla="*/ 74 w 87"/>
                <a:gd name="T7" fmla="*/ 74 h 87"/>
                <a:gd name="T8" fmla="*/ 43 w 87"/>
                <a:gd name="T9" fmla="*/ 87 h 87"/>
                <a:gd name="T10" fmla="*/ 12 w 87"/>
                <a:gd name="T11" fmla="*/ 74 h 87"/>
                <a:gd name="T12" fmla="*/ 0 w 87"/>
                <a:gd name="T13" fmla="*/ 44 h 87"/>
                <a:gd name="T14" fmla="*/ 12 w 87"/>
                <a:gd name="T15" fmla="*/ 13 h 87"/>
                <a:gd name="T16" fmla="*/ 43 w 87"/>
                <a:gd name="T17" fmla="*/ 0 h 87"/>
                <a:gd name="T18" fmla="*/ 63 w 87"/>
                <a:gd name="T19" fmla="*/ 24 h 87"/>
                <a:gd name="T20" fmla="*/ 43 w 87"/>
                <a:gd name="T21" fmla="*/ 16 h 87"/>
                <a:gd name="T22" fmla="*/ 23 w 87"/>
                <a:gd name="T23" fmla="*/ 24 h 87"/>
                <a:gd name="T24" fmla="*/ 15 w 87"/>
                <a:gd name="T25" fmla="*/ 44 h 87"/>
                <a:gd name="T26" fmla="*/ 23 w 87"/>
                <a:gd name="T27" fmla="*/ 63 h 87"/>
                <a:gd name="T28" fmla="*/ 43 w 87"/>
                <a:gd name="T29" fmla="*/ 71 h 87"/>
                <a:gd name="T30" fmla="*/ 63 w 87"/>
                <a:gd name="T31" fmla="*/ 63 h 87"/>
                <a:gd name="T32" fmla="*/ 71 w 87"/>
                <a:gd name="T33" fmla="*/ 44 h 87"/>
                <a:gd name="T34" fmla="*/ 63 w 87"/>
                <a:gd name="T35" fmla="*/ 2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55" y="0"/>
                    <a:pt x="66" y="5"/>
                    <a:pt x="74" y="13"/>
                  </a:cubicBezTo>
                  <a:cubicBezTo>
                    <a:pt x="82" y="21"/>
                    <a:pt x="87" y="32"/>
                    <a:pt x="87" y="44"/>
                  </a:cubicBezTo>
                  <a:cubicBezTo>
                    <a:pt x="87" y="56"/>
                    <a:pt x="82" y="66"/>
                    <a:pt x="74" y="74"/>
                  </a:cubicBezTo>
                  <a:cubicBezTo>
                    <a:pt x="66" y="82"/>
                    <a:pt x="55" y="87"/>
                    <a:pt x="43" y="87"/>
                  </a:cubicBezTo>
                  <a:cubicBezTo>
                    <a:pt x="31" y="87"/>
                    <a:pt x="20" y="82"/>
                    <a:pt x="12" y="74"/>
                  </a:cubicBezTo>
                  <a:cubicBezTo>
                    <a:pt x="4" y="66"/>
                    <a:pt x="0" y="56"/>
                    <a:pt x="0" y="44"/>
                  </a:cubicBezTo>
                  <a:cubicBezTo>
                    <a:pt x="0" y="32"/>
                    <a:pt x="4" y="21"/>
                    <a:pt x="12" y="13"/>
                  </a:cubicBezTo>
                  <a:cubicBezTo>
                    <a:pt x="20" y="5"/>
                    <a:pt x="31" y="0"/>
                    <a:pt x="43" y="0"/>
                  </a:cubicBezTo>
                  <a:close/>
                  <a:moveTo>
                    <a:pt x="63" y="24"/>
                  </a:moveTo>
                  <a:cubicBezTo>
                    <a:pt x="58" y="19"/>
                    <a:pt x="51" y="16"/>
                    <a:pt x="43" y="16"/>
                  </a:cubicBezTo>
                  <a:cubicBezTo>
                    <a:pt x="35" y="16"/>
                    <a:pt x="28" y="19"/>
                    <a:pt x="23" y="24"/>
                  </a:cubicBezTo>
                  <a:cubicBezTo>
                    <a:pt x="18" y="29"/>
                    <a:pt x="15" y="36"/>
                    <a:pt x="15" y="44"/>
                  </a:cubicBezTo>
                  <a:cubicBezTo>
                    <a:pt x="15" y="51"/>
                    <a:pt x="18" y="58"/>
                    <a:pt x="23" y="63"/>
                  </a:cubicBezTo>
                  <a:cubicBezTo>
                    <a:pt x="28" y="68"/>
                    <a:pt x="35" y="71"/>
                    <a:pt x="43" y="71"/>
                  </a:cubicBezTo>
                  <a:cubicBezTo>
                    <a:pt x="51" y="71"/>
                    <a:pt x="58" y="68"/>
                    <a:pt x="63" y="63"/>
                  </a:cubicBezTo>
                  <a:cubicBezTo>
                    <a:pt x="68" y="58"/>
                    <a:pt x="71" y="51"/>
                    <a:pt x="71" y="44"/>
                  </a:cubicBezTo>
                  <a:cubicBezTo>
                    <a:pt x="71" y="36"/>
                    <a:pt x="68" y="29"/>
                    <a:pt x="6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208837" y="4568825"/>
              <a:ext cx="127000" cy="128588"/>
            </a:xfrm>
            <a:custGeom>
              <a:avLst/>
              <a:gdLst>
                <a:gd name="T0" fmla="*/ 44 w 87"/>
                <a:gd name="T1" fmla="*/ 0 h 87"/>
                <a:gd name="T2" fmla="*/ 74 w 87"/>
                <a:gd name="T3" fmla="*/ 13 h 87"/>
                <a:gd name="T4" fmla="*/ 87 w 87"/>
                <a:gd name="T5" fmla="*/ 43 h 87"/>
                <a:gd name="T6" fmla="*/ 74 w 87"/>
                <a:gd name="T7" fmla="*/ 74 h 87"/>
                <a:gd name="T8" fmla="*/ 44 w 87"/>
                <a:gd name="T9" fmla="*/ 87 h 87"/>
                <a:gd name="T10" fmla="*/ 13 w 87"/>
                <a:gd name="T11" fmla="*/ 74 h 87"/>
                <a:gd name="T12" fmla="*/ 0 w 87"/>
                <a:gd name="T13" fmla="*/ 43 h 87"/>
                <a:gd name="T14" fmla="*/ 13 w 87"/>
                <a:gd name="T15" fmla="*/ 13 h 87"/>
                <a:gd name="T16" fmla="*/ 44 w 87"/>
                <a:gd name="T17" fmla="*/ 0 h 87"/>
                <a:gd name="T18" fmla="*/ 63 w 87"/>
                <a:gd name="T19" fmla="*/ 24 h 87"/>
                <a:gd name="T20" fmla="*/ 44 w 87"/>
                <a:gd name="T21" fmla="*/ 16 h 87"/>
                <a:gd name="T22" fmla="*/ 24 w 87"/>
                <a:gd name="T23" fmla="*/ 24 h 87"/>
                <a:gd name="T24" fmla="*/ 16 w 87"/>
                <a:gd name="T25" fmla="*/ 43 h 87"/>
                <a:gd name="T26" fmla="*/ 24 w 87"/>
                <a:gd name="T27" fmla="*/ 63 h 87"/>
                <a:gd name="T28" fmla="*/ 44 w 87"/>
                <a:gd name="T29" fmla="*/ 71 h 87"/>
                <a:gd name="T30" fmla="*/ 63 w 87"/>
                <a:gd name="T31" fmla="*/ 63 h 87"/>
                <a:gd name="T32" fmla="*/ 71 w 87"/>
                <a:gd name="T33" fmla="*/ 43 h 87"/>
                <a:gd name="T34" fmla="*/ 63 w 87"/>
                <a:gd name="T35" fmla="*/ 2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cubicBezTo>
                    <a:pt x="56" y="0"/>
                    <a:pt x="67" y="5"/>
                    <a:pt x="74" y="13"/>
                  </a:cubicBezTo>
                  <a:cubicBezTo>
                    <a:pt x="82" y="21"/>
                    <a:pt x="87" y="31"/>
                    <a:pt x="87" y="43"/>
                  </a:cubicBezTo>
                  <a:cubicBezTo>
                    <a:pt x="87" y="55"/>
                    <a:pt x="82" y="66"/>
                    <a:pt x="74" y="74"/>
                  </a:cubicBezTo>
                  <a:cubicBezTo>
                    <a:pt x="67" y="82"/>
                    <a:pt x="56" y="87"/>
                    <a:pt x="44" y="87"/>
                  </a:cubicBezTo>
                  <a:cubicBezTo>
                    <a:pt x="32" y="87"/>
                    <a:pt x="21" y="82"/>
                    <a:pt x="13" y="74"/>
                  </a:cubicBezTo>
                  <a:cubicBezTo>
                    <a:pt x="5" y="66"/>
                    <a:pt x="0" y="55"/>
                    <a:pt x="0" y="43"/>
                  </a:cubicBezTo>
                  <a:cubicBezTo>
                    <a:pt x="0" y="31"/>
                    <a:pt x="5" y="21"/>
                    <a:pt x="13" y="13"/>
                  </a:cubicBezTo>
                  <a:cubicBezTo>
                    <a:pt x="21" y="5"/>
                    <a:pt x="32" y="0"/>
                    <a:pt x="44" y="0"/>
                  </a:cubicBezTo>
                  <a:close/>
                  <a:moveTo>
                    <a:pt x="63" y="24"/>
                  </a:moveTo>
                  <a:cubicBezTo>
                    <a:pt x="58" y="19"/>
                    <a:pt x="51" y="16"/>
                    <a:pt x="44" y="16"/>
                  </a:cubicBezTo>
                  <a:cubicBezTo>
                    <a:pt x="36" y="16"/>
                    <a:pt x="29" y="19"/>
                    <a:pt x="24" y="24"/>
                  </a:cubicBezTo>
                  <a:cubicBezTo>
                    <a:pt x="19" y="29"/>
                    <a:pt x="16" y="36"/>
                    <a:pt x="16" y="43"/>
                  </a:cubicBezTo>
                  <a:cubicBezTo>
                    <a:pt x="16" y="51"/>
                    <a:pt x="19" y="58"/>
                    <a:pt x="24" y="63"/>
                  </a:cubicBezTo>
                  <a:cubicBezTo>
                    <a:pt x="29" y="68"/>
                    <a:pt x="36" y="71"/>
                    <a:pt x="44" y="71"/>
                  </a:cubicBezTo>
                  <a:cubicBezTo>
                    <a:pt x="51" y="71"/>
                    <a:pt x="58" y="68"/>
                    <a:pt x="63" y="63"/>
                  </a:cubicBezTo>
                  <a:cubicBezTo>
                    <a:pt x="68" y="58"/>
                    <a:pt x="71" y="51"/>
                    <a:pt x="71" y="43"/>
                  </a:cubicBezTo>
                  <a:cubicBezTo>
                    <a:pt x="71" y="36"/>
                    <a:pt x="68" y="29"/>
                    <a:pt x="6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稻壳儿春秋广告/盗版必究        原创来源：http://chn.docer.com/works?userid=199329941#!/work_time"/>
            <p:cNvSpPr/>
            <p:nvPr/>
          </p:nvSpPr>
          <p:spPr bwMode="auto">
            <a:xfrm>
              <a:off x="7226299" y="4586288"/>
              <a:ext cx="92075" cy="93663"/>
            </a:xfrm>
            <a:custGeom>
              <a:avLst/>
              <a:gdLst>
                <a:gd name="T0" fmla="*/ 58 w 58"/>
                <a:gd name="T1" fmla="*/ 10 h 59"/>
                <a:gd name="T2" fmla="*/ 10 w 58"/>
                <a:gd name="T3" fmla="*/ 59 h 59"/>
                <a:gd name="T4" fmla="*/ 0 w 58"/>
                <a:gd name="T5" fmla="*/ 48 h 59"/>
                <a:gd name="T6" fmla="*/ 48 w 58"/>
                <a:gd name="T7" fmla="*/ 0 h 59"/>
                <a:gd name="T8" fmla="*/ 58 w 58"/>
                <a:gd name="T9" fmla="*/ 1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10"/>
                  </a:moveTo>
                  <a:lnTo>
                    <a:pt x="10" y="59"/>
                  </a:lnTo>
                  <a:lnTo>
                    <a:pt x="0" y="48"/>
                  </a:lnTo>
                  <a:lnTo>
                    <a:pt x="48" y="0"/>
                  </a:lnTo>
                  <a:lnTo>
                    <a:pt x="5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稻壳儿春秋广告/盗版必究        原创来源：http://chn.docer.com/works?userid=199329941#!/work_time"/>
            <p:cNvSpPr/>
            <p:nvPr/>
          </p:nvSpPr>
          <p:spPr bwMode="auto">
            <a:xfrm>
              <a:off x="7226299" y="4586288"/>
              <a:ext cx="92075" cy="93663"/>
            </a:xfrm>
            <a:custGeom>
              <a:avLst/>
              <a:gdLst>
                <a:gd name="T0" fmla="*/ 10 w 58"/>
                <a:gd name="T1" fmla="*/ 0 h 59"/>
                <a:gd name="T2" fmla="*/ 58 w 58"/>
                <a:gd name="T3" fmla="*/ 48 h 59"/>
                <a:gd name="T4" fmla="*/ 48 w 58"/>
                <a:gd name="T5" fmla="*/ 59 h 59"/>
                <a:gd name="T6" fmla="*/ 0 w 58"/>
                <a:gd name="T7" fmla="*/ 10 h 59"/>
                <a:gd name="T8" fmla="*/ 10 w 58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10" y="0"/>
                  </a:moveTo>
                  <a:lnTo>
                    <a:pt x="58" y="48"/>
                  </a:lnTo>
                  <a:lnTo>
                    <a:pt x="48" y="59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稻壳儿春秋广告/盗版必究        原创来源：http://chn.docer.com/works?userid=199329941#!/work_time"/>
            <p:cNvSpPr/>
            <p:nvPr/>
          </p:nvSpPr>
          <p:spPr bwMode="auto">
            <a:xfrm>
              <a:off x="7548562" y="4432300"/>
              <a:ext cx="47625" cy="50800"/>
            </a:xfrm>
            <a:custGeom>
              <a:avLst/>
              <a:gdLst>
                <a:gd name="T0" fmla="*/ 11 w 30"/>
                <a:gd name="T1" fmla="*/ 32 h 32"/>
                <a:gd name="T2" fmla="*/ 11 w 30"/>
                <a:gd name="T3" fmla="*/ 18 h 32"/>
                <a:gd name="T4" fmla="*/ 0 w 30"/>
                <a:gd name="T5" fmla="*/ 0 h 32"/>
                <a:gd name="T6" fmla="*/ 7 w 30"/>
                <a:gd name="T7" fmla="*/ 0 h 32"/>
                <a:gd name="T8" fmla="*/ 14 w 30"/>
                <a:gd name="T9" fmla="*/ 13 h 32"/>
                <a:gd name="T10" fmla="*/ 22 w 30"/>
                <a:gd name="T11" fmla="*/ 0 h 32"/>
                <a:gd name="T12" fmla="*/ 30 w 30"/>
                <a:gd name="T13" fmla="*/ 0 h 32"/>
                <a:gd name="T14" fmla="*/ 18 w 30"/>
                <a:gd name="T15" fmla="*/ 18 h 32"/>
                <a:gd name="T16" fmla="*/ 18 w 30"/>
                <a:gd name="T17" fmla="*/ 32 h 32"/>
                <a:gd name="T18" fmla="*/ 11 w 30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2">
                  <a:moveTo>
                    <a:pt x="11" y="32"/>
                  </a:moveTo>
                  <a:lnTo>
                    <a:pt x="11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13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18" y="18"/>
                  </a:lnTo>
                  <a:lnTo>
                    <a:pt x="18" y="32"/>
                  </a:lnTo>
                  <a:lnTo>
                    <a:pt x="11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7335837" y="4254500"/>
              <a:ext cx="23812" cy="92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7278687" y="4278313"/>
              <a:ext cx="222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7196137" y="4230688"/>
              <a:ext cx="5873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7394574" y="4230688"/>
              <a:ext cx="809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7424737" y="4200525"/>
              <a:ext cx="23812" cy="82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6" name="稻壳儿春秋广告/盗版必究        原创来源：http://chn.docer.com/works?userid=199329941#!/work_time"/>
          <p:cNvGrpSpPr/>
          <p:nvPr/>
        </p:nvGrpSpPr>
        <p:grpSpPr>
          <a:xfrm>
            <a:off x="9035894" y="4127220"/>
            <a:ext cx="590956" cy="590956"/>
            <a:chOff x="7920037" y="4165600"/>
            <a:chExt cx="555625" cy="555625"/>
          </a:xfrm>
          <a:solidFill>
            <a:schemeClr val="tx1"/>
          </a:solidFill>
        </p:grpSpPr>
        <p:sp>
          <p:nvSpPr>
            <p:cNvPr id="46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920037" y="4165600"/>
              <a:ext cx="555625" cy="555625"/>
            </a:xfrm>
            <a:custGeom>
              <a:avLst/>
              <a:gdLst>
                <a:gd name="T0" fmla="*/ 7 w 350"/>
                <a:gd name="T1" fmla="*/ 0 h 350"/>
                <a:gd name="T2" fmla="*/ 343 w 350"/>
                <a:gd name="T3" fmla="*/ 0 h 350"/>
                <a:gd name="T4" fmla="*/ 350 w 350"/>
                <a:gd name="T5" fmla="*/ 0 h 350"/>
                <a:gd name="T6" fmla="*/ 350 w 350"/>
                <a:gd name="T7" fmla="*/ 7 h 350"/>
                <a:gd name="T8" fmla="*/ 350 w 350"/>
                <a:gd name="T9" fmla="*/ 343 h 350"/>
                <a:gd name="T10" fmla="*/ 350 w 350"/>
                <a:gd name="T11" fmla="*/ 350 h 350"/>
                <a:gd name="T12" fmla="*/ 343 w 350"/>
                <a:gd name="T13" fmla="*/ 350 h 350"/>
                <a:gd name="T14" fmla="*/ 7 w 350"/>
                <a:gd name="T15" fmla="*/ 350 h 350"/>
                <a:gd name="T16" fmla="*/ 0 w 350"/>
                <a:gd name="T17" fmla="*/ 350 h 350"/>
                <a:gd name="T18" fmla="*/ 0 w 350"/>
                <a:gd name="T19" fmla="*/ 343 h 350"/>
                <a:gd name="T20" fmla="*/ 0 w 350"/>
                <a:gd name="T21" fmla="*/ 7 h 350"/>
                <a:gd name="T22" fmla="*/ 0 w 350"/>
                <a:gd name="T23" fmla="*/ 0 h 350"/>
                <a:gd name="T24" fmla="*/ 7 w 350"/>
                <a:gd name="T25" fmla="*/ 0 h 350"/>
                <a:gd name="T26" fmla="*/ 7 w 350"/>
                <a:gd name="T27" fmla="*/ 0 h 350"/>
                <a:gd name="T28" fmla="*/ 336 w 350"/>
                <a:gd name="T29" fmla="*/ 14 h 350"/>
                <a:gd name="T30" fmla="*/ 14 w 350"/>
                <a:gd name="T31" fmla="*/ 14 h 350"/>
                <a:gd name="T32" fmla="*/ 14 w 350"/>
                <a:gd name="T33" fmla="*/ 336 h 350"/>
                <a:gd name="T34" fmla="*/ 336 w 350"/>
                <a:gd name="T35" fmla="*/ 336 h 350"/>
                <a:gd name="T36" fmla="*/ 336 w 350"/>
                <a:gd name="T37" fmla="*/ 1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350">
                  <a:moveTo>
                    <a:pt x="7" y="0"/>
                  </a:moveTo>
                  <a:lnTo>
                    <a:pt x="343" y="0"/>
                  </a:lnTo>
                  <a:lnTo>
                    <a:pt x="350" y="0"/>
                  </a:lnTo>
                  <a:lnTo>
                    <a:pt x="350" y="7"/>
                  </a:lnTo>
                  <a:lnTo>
                    <a:pt x="350" y="343"/>
                  </a:lnTo>
                  <a:lnTo>
                    <a:pt x="350" y="350"/>
                  </a:lnTo>
                  <a:lnTo>
                    <a:pt x="343" y="350"/>
                  </a:lnTo>
                  <a:lnTo>
                    <a:pt x="7" y="350"/>
                  </a:lnTo>
                  <a:lnTo>
                    <a:pt x="0" y="350"/>
                  </a:lnTo>
                  <a:lnTo>
                    <a:pt x="0" y="343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336" y="14"/>
                  </a:moveTo>
                  <a:lnTo>
                    <a:pt x="14" y="14"/>
                  </a:lnTo>
                  <a:lnTo>
                    <a:pt x="14" y="336"/>
                  </a:lnTo>
                  <a:lnTo>
                    <a:pt x="336" y="336"/>
                  </a:lnTo>
                  <a:lnTo>
                    <a:pt x="33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8242299" y="4579938"/>
              <a:ext cx="1730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7981949" y="4300538"/>
              <a:ext cx="1889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8064499" y="4217988"/>
              <a:ext cx="22225" cy="188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稻壳儿春秋广告/盗版必究        原创来源：http://chn.docer.com/works?userid=199329941#!/work_time"/>
            <p:cNvSpPr/>
            <p:nvPr/>
          </p:nvSpPr>
          <p:spPr bwMode="auto">
            <a:xfrm>
              <a:off x="8002587" y="4527550"/>
              <a:ext cx="147637" cy="150813"/>
            </a:xfrm>
            <a:custGeom>
              <a:avLst/>
              <a:gdLst>
                <a:gd name="T0" fmla="*/ 93 w 93"/>
                <a:gd name="T1" fmla="*/ 10 h 95"/>
                <a:gd name="T2" fmla="*/ 9 w 93"/>
                <a:gd name="T3" fmla="*/ 95 h 95"/>
                <a:gd name="T4" fmla="*/ 0 w 93"/>
                <a:gd name="T5" fmla="*/ 84 h 95"/>
                <a:gd name="T6" fmla="*/ 83 w 93"/>
                <a:gd name="T7" fmla="*/ 0 h 95"/>
                <a:gd name="T8" fmla="*/ 93 w 93"/>
                <a:gd name="T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5">
                  <a:moveTo>
                    <a:pt x="93" y="10"/>
                  </a:moveTo>
                  <a:lnTo>
                    <a:pt x="9" y="95"/>
                  </a:lnTo>
                  <a:lnTo>
                    <a:pt x="0" y="84"/>
                  </a:lnTo>
                  <a:lnTo>
                    <a:pt x="83" y="0"/>
                  </a:lnTo>
                  <a:lnTo>
                    <a:pt x="9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稻壳儿春秋广告/盗版必究        原创来源：http://chn.docer.com/works?userid=199329941#!/work_time"/>
            <p:cNvSpPr/>
            <p:nvPr/>
          </p:nvSpPr>
          <p:spPr bwMode="auto">
            <a:xfrm>
              <a:off x="8002587" y="4527550"/>
              <a:ext cx="147637" cy="150813"/>
            </a:xfrm>
            <a:custGeom>
              <a:avLst/>
              <a:gdLst>
                <a:gd name="T0" fmla="*/ 9 w 93"/>
                <a:gd name="T1" fmla="*/ 0 h 95"/>
                <a:gd name="T2" fmla="*/ 93 w 93"/>
                <a:gd name="T3" fmla="*/ 84 h 95"/>
                <a:gd name="T4" fmla="*/ 83 w 93"/>
                <a:gd name="T5" fmla="*/ 95 h 95"/>
                <a:gd name="T6" fmla="*/ 0 w 93"/>
                <a:gd name="T7" fmla="*/ 10 h 95"/>
                <a:gd name="T8" fmla="*/ 9 w 93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5">
                  <a:moveTo>
                    <a:pt x="9" y="0"/>
                  </a:moveTo>
                  <a:lnTo>
                    <a:pt x="93" y="84"/>
                  </a:lnTo>
                  <a:lnTo>
                    <a:pt x="83" y="95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234361" y="4230688"/>
              <a:ext cx="169862" cy="163513"/>
            </a:xfrm>
            <a:custGeom>
              <a:avLst/>
              <a:gdLst>
                <a:gd name="T0" fmla="*/ 116 w 116"/>
                <a:gd name="T1" fmla="*/ 83 h 111"/>
                <a:gd name="T2" fmla="*/ 110 w 116"/>
                <a:gd name="T3" fmla="*/ 104 h 111"/>
                <a:gd name="T4" fmla="*/ 93 w 116"/>
                <a:gd name="T5" fmla="*/ 111 h 111"/>
                <a:gd name="T6" fmla="*/ 76 w 116"/>
                <a:gd name="T7" fmla="*/ 104 h 111"/>
                <a:gd name="T8" fmla="*/ 70 w 116"/>
                <a:gd name="T9" fmla="*/ 83 h 111"/>
                <a:gd name="T10" fmla="*/ 76 w 116"/>
                <a:gd name="T11" fmla="*/ 62 h 111"/>
                <a:gd name="T12" fmla="*/ 93 w 116"/>
                <a:gd name="T13" fmla="*/ 56 h 111"/>
                <a:gd name="T14" fmla="*/ 110 w 116"/>
                <a:gd name="T15" fmla="*/ 62 h 111"/>
                <a:gd name="T16" fmla="*/ 116 w 116"/>
                <a:gd name="T17" fmla="*/ 83 h 111"/>
                <a:gd name="T18" fmla="*/ 101 w 116"/>
                <a:gd name="T19" fmla="*/ 83 h 111"/>
                <a:gd name="T20" fmla="*/ 98 w 116"/>
                <a:gd name="T21" fmla="*/ 70 h 111"/>
                <a:gd name="T22" fmla="*/ 93 w 116"/>
                <a:gd name="T23" fmla="*/ 67 h 111"/>
                <a:gd name="T24" fmla="*/ 88 w 116"/>
                <a:gd name="T25" fmla="*/ 70 h 111"/>
                <a:gd name="T26" fmla="*/ 86 w 116"/>
                <a:gd name="T27" fmla="*/ 83 h 111"/>
                <a:gd name="T28" fmla="*/ 88 w 116"/>
                <a:gd name="T29" fmla="*/ 97 h 111"/>
                <a:gd name="T30" fmla="*/ 93 w 116"/>
                <a:gd name="T31" fmla="*/ 100 h 111"/>
                <a:gd name="T32" fmla="*/ 98 w 116"/>
                <a:gd name="T33" fmla="*/ 97 h 111"/>
                <a:gd name="T34" fmla="*/ 101 w 116"/>
                <a:gd name="T35" fmla="*/ 83 h 111"/>
                <a:gd name="T36" fmla="*/ 78 w 116"/>
                <a:gd name="T37" fmla="*/ 0 h 111"/>
                <a:gd name="T38" fmla="*/ 23 w 116"/>
                <a:gd name="T39" fmla="*/ 111 h 111"/>
                <a:gd name="T40" fmla="*/ 37 w 116"/>
                <a:gd name="T41" fmla="*/ 111 h 111"/>
                <a:gd name="T42" fmla="*/ 93 w 116"/>
                <a:gd name="T43" fmla="*/ 0 h 111"/>
                <a:gd name="T44" fmla="*/ 78 w 116"/>
                <a:gd name="T45" fmla="*/ 0 h 111"/>
                <a:gd name="T46" fmla="*/ 46 w 116"/>
                <a:gd name="T47" fmla="*/ 28 h 111"/>
                <a:gd name="T48" fmla="*/ 40 w 116"/>
                <a:gd name="T49" fmla="*/ 49 h 111"/>
                <a:gd name="T50" fmla="*/ 23 w 116"/>
                <a:gd name="T51" fmla="*/ 55 h 111"/>
                <a:gd name="T52" fmla="*/ 6 w 116"/>
                <a:gd name="T53" fmla="*/ 49 h 111"/>
                <a:gd name="T54" fmla="*/ 0 w 116"/>
                <a:gd name="T55" fmla="*/ 28 h 111"/>
                <a:gd name="T56" fmla="*/ 6 w 116"/>
                <a:gd name="T57" fmla="*/ 7 h 111"/>
                <a:gd name="T58" fmla="*/ 22 w 116"/>
                <a:gd name="T59" fmla="*/ 0 h 111"/>
                <a:gd name="T60" fmla="*/ 40 w 116"/>
                <a:gd name="T61" fmla="*/ 7 h 111"/>
                <a:gd name="T62" fmla="*/ 46 w 116"/>
                <a:gd name="T63" fmla="*/ 28 h 111"/>
                <a:gd name="T64" fmla="*/ 30 w 116"/>
                <a:gd name="T65" fmla="*/ 28 h 111"/>
                <a:gd name="T66" fmla="*/ 28 w 116"/>
                <a:gd name="T67" fmla="*/ 42 h 111"/>
                <a:gd name="T68" fmla="*/ 23 w 116"/>
                <a:gd name="T69" fmla="*/ 44 h 111"/>
                <a:gd name="T70" fmla="*/ 18 w 116"/>
                <a:gd name="T71" fmla="*/ 42 h 111"/>
                <a:gd name="T72" fmla="*/ 16 w 116"/>
                <a:gd name="T73" fmla="*/ 28 h 111"/>
                <a:gd name="T74" fmla="*/ 18 w 116"/>
                <a:gd name="T75" fmla="*/ 14 h 111"/>
                <a:gd name="T76" fmla="*/ 23 w 116"/>
                <a:gd name="T77" fmla="*/ 12 h 111"/>
                <a:gd name="T78" fmla="*/ 28 w 116"/>
                <a:gd name="T79" fmla="*/ 14 h 111"/>
                <a:gd name="T80" fmla="*/ 30 w 116"/>
                <a:gd name="T81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11">
                  <a:moveTo>
                    <a:pt x="116" y="83"/>
                  </a:moveTo>
                  <a:cubicBezTo>
                    <a:pt x="116" y="93"/>
                    <a:pt x="114" y="99"/>
                    <a:pt x="110" y="104"/>
                  </a:cubicBezTo>
                  <a:cubicBezTo>
                    <a:pt x="106" y="108"/>
                    <a:pt x="100" y="111"/>
                    <a:pt x="93" y="111"/>
                  </a:cubicBezTo>
                  <a:cubicBezTo>
                    <a:pt x="86" y="111"/>
                    <a:pt x="80" y="109"/>
                    <a:pt x="76" y="104"/>
                  </a:cubicBezTo>
                  <a:cubicBezTo>
                    <a:pt x="72" y="100"/>
                    <a:pt x="70" y="93"/>
                    <a:pt x="70" y="83"/>
                  </a:cubicBezTo>
                  <a:cubicBezTo>
                    <a:pt x="70" y="74"/>
                    <a:pt x="72" y="67"/>
                    <a:pt x="76" y="62"/>
                  </a:cubicBezTo>
                  <a:cubicBezTo>
                    <a:pt x="80" y="58"/>
                    <a:pt x="86" y="56"/>
                    <a:pt x="93" y="56"/>
                  </a:cubicBezTo>
                  <a:cubicBezTo>
                    <a:pt x="100" y="56"/>
                    <a:pt x="106" y="58"/>
                    <a:pt x="110" y="62"/>
                  </a:cubicBezTo>
                  <a:cubicBezTo>
                    <a:pt x="114" y="67"/>
                    <a:pt x="116" y="74"/>
                    <a:pt x="116" y="83"/>
                  </a:cubicBezTo>
                  <a:close/>
                  <a:moveTo>
                    <a:pt x="101" y="83"/>
                  </a:moveTo>
                  <a:cubicBezTo>
                    <a:pt x="101" y="77"/>
                    <a:pt x="100" y="72"/>
                    <a:pt x="98" y="70"/>
                  </a:cubicBezTo>
                  <a:cubicBezTo>
                    <a:pt x="97" y="68"/>
                    <a:pt x="95" y="67"/>
                    <a:pt x="93" y="67"/>
                  </a:cubicBezTo>
                  <a:cubicBezTo>
                    <a:pt x="91" y="67"/>
                    <a:pt x="90" y="68"/>
                    <a:pt x="88" y="70"/>
                  </a:cubicBezTo>
                  <a:cubicBezTo>
                    <a:pt x="87" y="72"/>
                    <a:pt x="86" y="77"/>
                    <a:pt x="86" y="83"/>
                  </a:cubicBezTo>
                  <a:cubicBezTo>
                    <a:pt x="86" y="90"/>
                    <a:pt x="87" y="95"/>
                    <a:pt x="88" y="97"/>
                  </a:cubicBezTo>
                  <a:cubicBezTo>
                    <a:pt x="90" y="99"/>
                    <a:pt x="91" y="100"/>
                    <a:pt x="93" y="100"/>
                  </a:cubicBezTo>
                  <a:cubicBezTo>
                    <a:pt x="95" y="100"/>
                    <a:pt x="97" y="99"/>
                    <a:pt x="98" y="97"/>
                  </a:cubicBezTo>
                  <a:cubicBezTo>
                    <a:pt x="100" y="95"/>
                    <a:pt x="101" y="90"/>
                    <a:pt x="101" y="83"/>
                  </a:cubicBezTo>
                  <a:close/>
                  <a:moveTo>
                    <a:pt x="78" y="0"/>
                  </a:moveTo>
                  <a:cubicBezTo>
                    <a:pt x="23" y="111"/>
                    <a:pt x="23" y="111"/>
                    <a:pt x="23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78" y="0"/>
                    <a:pt x="78" y="0"/>
                    <a:pt x="78" y="0"/>
                  </a:cubicBezTo>
                  <a:close/>
                  <a:moveTo>
                    <a:pt x="46" y="28"/>
                  </a:moveTo>
                  <a:cubicBezTo>
                    <a:pt x="46" y="37"/>
                    <a:pt x="44" y="44"/>
                    <a:pt x="40" y="49"/>
                  </a:cubicBezTo>
                  <a:cubicBezTo>
                    <a:pt x="35" y="53"/>
                    <a:pt x="30" y="55"/>
                    <a:pt x="23" y="55"/>
                  </a:cubicBezTo>
                  <a:cubicBezTo>
                    <a:pt x="15" y="55"/>
                    <a:pt x="10" y="53"/>
                    <a:pt x="6" y="49"/>
                  </a:cubicBezTo>
                  <a:cubicBezTo>
                    <a:pt x="2" y="44"/>
                    <a:pt x="0" y="37"/>
                    <a:pt x="0" y="28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6" y="18"/>
                    <a:pt x="46" y="28"/>
                  </a:cubicBezTo>
                  <a:close/>
                  <a:moveTo>
                    <a:pt x="30" y="28"/>
                  </a:moveTo>
                  <a:cubicBezTo>
                    <a:pt x="30" y="35"/>
                    <a:pt x="29" y="39"/>
                    <a:pt x="28" y="42"/>
                  </a:cubicBezTo>
                  <a:cubicBezTo>
                    <a:pt x="27" y="43"/>
                    <a:pt x="25" y="44"/>
                    <a:pt x="23" y="44"/>
                  </a:cubicBezTo>
                  <a:cubicBezTo>
                    <a:pt x="21" y="44"/>
                    <a:pt x="19" y="43"/>
                    <a:pt x="18" y="42"/>
                  </a:cubicBezTo>
                  <a:cubicBezTo>
                    <a:pt x="16" y="39"/>
                    <a:pt x="16" y="35"/>
                    <a:pt x="16" y="28"/>
                  </a:cubicBezTo>
                  <a:cubicBezTo>
                    <a:pt x="16" y="21"/>
                    <a:pt x="16" y="17"/>
                    <a:pt x="18" y="14"/>
                  </a:cubicBezTo>
                  <a:cubicBezTo>
                    <a:pt x="19" y="13"/>
                    <a:pt x="21" y="12"/>
                    <a:pt x="23" y="12"/>
                  </a:cubicBezTo>
                  <a:cubicBezTo>
                    <a:pt x="25" y="12"/>
                    <a:pt x="27" y="13"/>
                    <a:pt x="28" y="14"/>
                  </a:cubicBezTo>
                  <a:cubicBezTo>
                    <a:pt x="29" y="17"/>
                    <a:pt x="30" y="21"/>
                    <a:pt x="3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7" name="稻壳儿春秋广告/盗版必究        原创来源：http://chn.docer.com/works?userid=199329941#!/work_time"/>
          <p:cNvGrpSpPr/>
          <p:nvPr/>
        </p:nvGrpSpPr>
        <p:grpSpPr>
          <a:xfrm>
            <a:off x="9964538" y="4142417"/>
            <a:ext cx="563941" cy="563941"/>
            <a:chOff x="8793161" y="4179888"/>
            <a:chExt cx="530225" cy="530225"/>
          </a:xfrm>
          <a:solidFill>
            <a:schemeClr val="tx1"/>
          </a:solidFill>
        </p:grpSpPr>
        <p:sp>
          <p:nvSpPr>
            <p:cNvPr id="45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793161" y="4181475"/>
              <a:ext cx="530225" cy="522288"/>
            </a:xfrm>
            <a:custGeom>
              <a:avLst/>
              <a:gdLst>
                <a:gd name="T0" fmla="*/ 48 w 361"/>
                <a:gd name="T1" fmla="*/ 6 h 355"/>
                <a:gd name="T2" fmla="*/ 7 w 361"/>
                <a:gd name="T3" fmla="*/ 60 h 355"/>
                <a:gd name="T4" fmla="*/ 6 w 361"/>
                <a:gd name="T5" fmla="*/ 154 h 355"/>
                <a:gd name="T6" fmla="*/ 46 w 361"/>
                <a:gd name="T7" fmla="*/ 205 h 355"/>
                <a:gd name="T8" fmla="*/ 103 w 361"/>
                <a:gd name="T9" fmla="*/ 205 h 355"/>
                <a:gd name="T10" fmla="*/ 143 w 361"/>
                <a:gd name="T11" fmla="*/ 151 h 355"/>
                <a:gd name="T12" fmla="*/ 140 w 361"/>
                <a:gd name="T13" fmla="*/ 47 h 355"/>
                <a:gd name="T14" fmla="*/ 76 w 361"/>
                <a:gd name="T15" fmla="*/ 0 h 355"/>
                <a:gd name="T16" fmla="*/ 98 w 361"/>
                <a:gd name="T17" fmla="*/ 27 h 355"/>
                <a:gd name="T18" fmla="*/ 121 w 361"/>
                <a:gd name="T19" fmla="*/ 72 h 355"/>
                <a:gd name="T20" fmla="*/ 121 w 361"/>
                <a:gd name="T21" fmla="*/ 138 h 355"/>
                <a:gd name="T22" fmla="*/ 97 w 361"/>
                <a:gd name="T23" fmla="*/ 185 h 355"/>
                <a:gd name="T24" fmla="*/ 53 w 361"/>
                <a:gd name="T25" fmla="*/ 185 h 355"/>
                <a:gd name="T26" fmla="*/ 28 w 361"/>
                <a:gd name="T27" fmla="*/ 140 h 355"/>
                <a:gd name="T28" fmla="*/ 28 w 361"/>
                <a:gd name="T29" fmla="*/ 75 h 355"/>
                <a:gd name="T30" fmla="*/ 53 w 361"/>
                <a:gd name="T31" fmla="*/ 27 h 355"/>
                <a:gd name="T32" fmla="*/ 288 w 361"/>
                <a:gd name="T33" fmla="*/ 143 h 355"/>
                <a:gd name="T34" fmla="*/ 235 w 361"/>
                <a:gd name="T35" fmla="*/ 170 h 355"/>
                <a:gd name="T36" fmla="*/ 212 w 361"/>
                <a:gd name="T37" fmla="*/ 251 h 355"/>
                <a:gd name="T38" fmla="*/ 234 w 361"/>
                <a:gd name="T39" fmla="*/ 330 h 355"/>
                <a:gd name="T40" fmla="*/ 285 w 361"/>
                <a:gd name="T41" fmla="*/ 355 h 355"/>
                <a:gd name="T42" fmla="*/ 338 w 361"/>
                <a:gd name="T43" fmla="*/ 329 h 355"/>
                <a:gd name="T44" fmla="*/ 361 w 361"/>
                <a:gd name="T45" fmla="*/ 247 h 355"/>
                <a:gd name="T46" fmla="*/ 327 w 361"/>
                <a:gd name="T47" fmla="*/ 155 h 355"/>
                <a:gd name="T48" fmla="*/ 286 w 361"/>
                <a:gd name="T49" fmla="*/ 163 h 355"/>
                <a:gd name="T50" fmla="*/ 324 w 361"/>
                <a:gd name="T51" fmla="*/ 189 h 355"/>
                <a:gd name="T52" fmla="*/ 335 w 361"/>
                <a:gd name="T53" fmla="*/ 248 h 355"/>
                <a:gd name="T54" fmla="*/ 324 w 361"/>
                <a:gd name="T55" fmla="*/ 310 h 355"/>
                <a:gd name="T56" fmla="*/ 286 w 361"/>
                <a:gd name="T57" fmla="*/ 335 h 355"/>
                <a:gd name="T58" fmla="*/ 250 w 361"/>
                <a:gd name="T59" fmla="*/ 310 h 355"/>
                <a:gd name="T60" fmla="*/ 237 w 361"/>
                <a:gd name="T61" fmla="*/ 249 h 355"/>
                <a:gd name="T62" fmla="*/ 249 w 361"/>
                <a:gd name="T63" fmla="*/ 190 h 355"/>
                <a:gd name="T64" fmla="*/ 286 w 361"/>
                <a:gd name="T65" fmla="*/ 16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1" h="355">
                  <a:moveTo>
                    <a:pt x="76" y="0"/>
                  </a:moveTo>
                  <a:cubicBezTo>
                    <a:pt x="67" y="0"/>
                    <a:pt x="57" y="2"/>
                    <a:pt x="48" y="6"/>
                  </a:cubicBezTo>
                  <a:cubicBezTo>
                    <a:pt x="39" y="11"/>
                    <a:pt x="31" y="17"/>
                    <a:pt x="24" y="26"/>
                  </a:cubicBezTo>
                  <a:cubicBezTo>
                    <a:pt x="16" y="35"/>
                    <a:pt x="11" y="46"/>
                    <a:pt x="7" y="60"/>
                  </a:cubicBezTo>
                  <a:cubicBezTo>
                    <a:pt x="2" y="74"/>
                    <a:pt x="0" y="90"/>
                    <a:pt x="0" y="108"/>
                  </a:cubicBezTo>
                  <a:cubicBezTo>
                    <a:pt x="0" y="126"/>
                    <a:pt x="2" y="141"/>
                    <a:pt x="6" y="154"/>
                  </a:cubicBezTo>
                  <a:cubicBezTo>
                    <a:pt x="10" y="167"/>
                    <a:pt x="16" y="178"/>
                    <a:pt x="23" y="187"/>
                  </a:cubicBezTo>
                  <a:cubicBezTo>
                    <a:pt x="29" y="195"/>
                    <a:pt x="37" y="201"/>
                    <a:pt x="46" y="205"/>
                  </a:cubicBezTo>
                  <a:cubicBezTo>
                    <a:pt x="55" y="209"/>
                    <a:pt x="64" y="212"/>
                    <a:pt x="73" y="212"/>
                  </a:cubicBezTo>
                  <a:cubicBezTo>
                    <a:pt x="84" y="212"/>
                    <a:pt x="94" y="209"/>
                    <a:pt x="103" y="205"/>
                  </a:cubicBezTo>
                  <a:cubicBezTo>
                    <a:pt x="112" y="200"/>
                    <a:pt x="120" y="194"/>
                    <a:pt x="127" y="185"/>
                  </a:cubicBezTo>
                  <a:cubicBezTo>
                    <a:pt x="134" y="176"/>
                    <a:pt x="139" y="165"/>
                    <a:pt x="143" y="151"/>
                  </a:cubicBezTo>
                  <a:cubicBezTo>
                    <a:pt x="147" y="137"/>
                    <a:pt x="149" y="121"/>
                    <a:pt x="149" y="103"/>
                  </a:cubicBezTo>
                  <a:cubicBezTo>
                    <a:pt x="149" y="81"/>
                    <a:pt x="146" y="62"/>
                    <a:pt x="140" y="47"/>
                  </a:cubicBezTo>
                  <a:cubicBezTo>
                    <a:pt x="135" y="32"/>
                    <a:pt x="126" y="20"/>
                    <a:pt x="115" y="12"/>
                  </a:cubicBezTo>
                  <a:cubicBezTo>
                    <a:pt x="105" y="4"/>
                    <a:pt x="92" y="0"/>
                    <a:pt x="76" y="0"/>
                  </a:cubicBezTo>
                  <a:close/>
                  <a:moveTo>
                    <a:pt x="75" y="20"/>
                  </a:moveTo>
                  <a:cubicBezTo>
                    <a:pt x="84" y="20"/>
                    <a:pt x="91" y="22"/>
                    <a:pt x="98" y="27"/>
                  </a:cubicBezTo>
                  <a:cubicBezTo>
                    <a:pt x="104" y="31"/>
                    <a:pt x="109" y="38"/>
                    <a:pt x="113" y="45"/>
                  </a:cubicBezTo>
                  <a:cubicBezTo>
                    <a:pt x="117" y="53"/>
                    <a:pt x="120" y="62"/>
                    <a:pt x="121" y="72"/>
                  </a:cubicBezTo>
                  <a:cubicBezTo>
                    <a:pt x="123" y="83"/>
                    <a:pt x="124" y="93"/>
                    <a:pt x="124" y="105"/>
                  </a:cubicBezTo>
                  <a:cubicBezTo>
                    <a:pt x="124" y="117"/>
                    <a:pt x="123" y="128"/>
                    <a:pt x="121" y="138"/>
                  </a:cubicBezTo>
                  <a:cubicBezTo>
                    <a:pt x="119" y="149"/>
                    <a:pt x="116" y="158"/>
                    <a:pt x="112" y="166"/>
                  </a:cubicBezTo>
                  <a:cubicBezTo>
                    <a:pt x="108" y="174"/>
                    <a:pt x="103" y="180"/>
                    <a:pt x="97" y="185"/>
                  </a:cubicBezTo>
                  <a:cubicBezTo>
                    <a:pt x="91" y="189"/>
                    <a:pt x="83" y="192"/>
                    <a:pt x="74" y="192"/>
                  </a:cubicBezTo>
                  <a:cubicBezTo>
                    <a:pt x="66" y="192"/>
                    <a:pt x="59" y="189"/>
                    <a:pt x="53" y="185"/>
                  </a:cubicBezTo>
                  <a:cubicBezTo>
                    <a:pt x="47" y="181"/>
                    <a:pt x="42" y="174"/>
                    <a:pt x="38" y="167"/>
                  </a:cubicBezTo>
                  <a:cubicBezTo>
                    <a:pt x="34" y="159"/>
                    <a:pt x="31" y="150"/>
                    <a:pt x="28" y="140"/>
                  </a:cubicBezTo>
                  <a:cubicBezTo>
                    <a:pt x="26" y="130"/>
                    <a:pt x="25" y="119"/>
                    <a:pt x="25" y="107"/>
                  </a:cubicBezTo>
                  <a:cubicBezTo>
                    <a:pt x="25" y="96"/>
                    <a:pt x="26" y="86"/>
                    <a:pt x="28" y="75"/>
                  </a:cubicBezTo>
                  <a:cubicBezTo>
                    <a:pt x="30" y="65"/>
                    <a:pt x="33" y="55"/>
                    <a:pt x="37" y="47"/>
                  </a:cubicBezTo>
                  <a:cubicBezTo>
                    <a:pt x="41" y="39"/>
                    <a:pt x="46" y="32"/>
                    <a:pt x="53" y="27"/>
                  </a:cubicBezTo>
                  <a:cubicBezTo>
                    <a:pt x="59" y="22"/>
                    <a:pt x="66" y="20"/>
                    <a:pt x="75" y="20"/>
                  </a:cubicBezTo>
                  <a:close/>
                  <a:moveTo>
                    <a:pt x="288" y="143"/>
                  </a:moveTo>
                  <a:cubicBezTo>
                    <a:pt x="278" y="143"/>
                    <a:pt x="269" y="145"/>
                    <a:pt x="260" y="150"/>
                  </a:cubicBezTo>
                  <a:cubicBezTo>
                    <a:pt x="251" y="154"/>
                    <a:pt x="242" y="161"/>
                    <a:pt x="235" y="170"/>
                  </a:cubicBezTo>
                  <a:cubicBezTo>
                    <a:pt x="228" y="179"/>
                    <a:pt x="222" y="190"/>
                    <a:pt x="218" y="203"/>
                  </a:cubicBezTo>
                  <a:cubicBezTo>
                    <a:pt x="214" y="217"/>
                    <a:pt x="212" y="233"/>
                    <a:pt x="212" y="251"/>
                  </a:cubicBezTo>
                  <a:cubicBezTo>
                    <a:pt x="212" y="269"/>
                    <a:pt x="214" y="285"/>
                    <a:pt x="218" y="298"/>
                  </a:cubicBezTo>
                  <a:cubicBezTo>
                    <a:pt x="222" y="311"/>
                    <a:pt x="227" y="322"/>
                    <a:pt x="234" y="330"/>
                  </a:cubicBezTo>
                  <a:cubicBezTo>
                    <a:pt x="241" y="339"/>
                    <a:pt x="249" y="345"/>
                    <a:pt x="258" y="349"/>
                  </a:cubicBezTo>
                  <a:cubicBezTo>
                    <a:pt x="266" y="353"/>
                    <a:pt x="276" y="355"/>
                    <a:pt x="285" y="355"/>
                  </a:cubicBezTo>
                  <a:cubicBezTo>
                    <a:pt x="295" y="355"/>
                    <a:pt x="305" y="353"/>
                    <a:pt x="314" y="349"/>
                  </a:cubicBezTo>
                  <a:cubicBezTo>
                    <a:pt x="323" y="344"/>
                    <a:pt x="331" y="338"/>
                    <a:pt x="338" y="329"/>
                  </a:cubicBezTo>
                  <a:cubicBezTo>
                    <a:pt x="345" y="320"/>
                    <a:pt x="351" y="308"/>
                    <a:pt x="355" y="295"/>
                  </a:cubicBezTo>
                  <a:cubicBezTo>
                    <a:pt x="359" y="281"/>
                    <a:pt x="361" y="265"/>
                    <a:pt x="361" y="247"/>
                  </a:cubicBezTo>
                  <a:cubicBezTo>
                    <a:pt x="361" y="224"/>
                    <a:pt x="358" y="206"/>
                    <a:pt x="352" y="190"/>
                  </a:cubicBezTo>
                  <a:cubicBezTo>
                    <a:pt x="346" y="175"/>
                    <a:pt x="337" y="163"/>
                    <a:pt x="327" y="155"/>
                  </a:cubicBezTo>
                  <a:cubicBezTo>
                    <a:pt x="316" y="147"/>
                    <a:pt x="303" y="143"/>
                    <a:pt x="288" y="143"/>
                  </a:cubicBezTo>
                  <a:close/>
                  <a:moveTo>
                    <a:pt x="286" y="163"/>
                  </a:moveTo>
                  <a:cubicBezTo>
                    <a:pt x="295" y="163"/>
                    <a:pt x="303" y="166"/>
                    <a:pt x="309" y="170"/>
                  </a:cubicBezTo>
                  <a:cubicBezTo>
                    <a:pt x="316" y="175"/>
                    <a:pt x="321" y="181"/>
                    <a:pt x="324" y="189"/>
                  </a:cubicBezTo>
                  <a:cubicBezTo>
                    <a:pt x="328" y="197"/>
                    <a:pt x="331" y="206"/>
                    <a:pt x="333" y="216"/>
                  </a:cubicBezTo>
                  <a:cubicBezTo>
                    <a:pt x="334" y="226"/>
                    <a:pt x="335" y="237"/>
                    <a:pt x="335" y="248"/>
                  </a:cubicBezTo>
                  <a:cubicBezTo>
                    <a:pt x="335" y="260"/>
                    <a:pt x="334" y="272"/>
                    <a:pt x="333" y="282"/>
                  </a:cubicBezTo>
                  <a:cubicBezTo>
                    <a:pt x="331" y="292"/>
                    <a:pt x="328" y="302"/>
                    <a:pt x="324" y="310"/>
                  </a:cubicBezTo>
                  <a:cubicBezTo>
                    <a:pt x="320" y="317"/>
                    <a:pt x="315" y="324"/>
                    <a:pt x="309" y="328"/>
                  </a:cubicBezTo>
                  <a:cubicBezTo>
                    <a:pt x="302" y="333"/>
                    <a:pt x="295" y="335"/>
                    <a:pt x="286" y="335"/>
                  </a:cubicBezTo>
                  <a:cubicBezTo>
                    <a:pt x="278" y="335"/>
                    <a:pt x="271" y="333"/>
                    <a:pt x="265" y="328"/>
                  </a:cubicBezTo>
                  <a:cubicBezTo>
                    <a:pt x="259" y="324"/>
                    <a:pt x="254" y="318"/>
                    <a:pt x="250" y="310"/>
                  </a:cubicBezTo>
                  <a:cubicBezTo>
                    <a:pt x="246" y="302"/>
                    <a:pt x="243" y="293"/>
                    <a:pt x="240" y="283"/>
                  </a:cubicBezTo>
                  <a:cubicBezTo>
                    <a:pt x="238" y="272"/>
                    <a:pt x="237" y="261"/>
                    <a:pt x="237" y="249"/>
                  </a:cubicBezTo>
                  <a:cubicBezTo>
                    <a:pt x="237" y="238"/>
                    <a:pt x="238" y="228"/>
                    <a:pt x="240" y="217"/>
                  </a:cubicBezTo>
                  <a:cubicBezTo>
                    <a:pt x="242" y="207"/>
                    <a:pt x="245" y="198"/>
                    <a:pt x="249" y="190"/>
                  </a:cubicBezTo>
                  <a:cubicBezTo>
                    <a:pt x="254" y="182"/>
                    <a:pt x="259" y="175"/>
                    <a:pt x="265" y="170"/>
                  </a:cubicBezTo>
                  <a:cubicBezTo>
                    <a:pt x="271" y="166"/>
                    <a:pt x="278" y="163"/>
                    <a:pt x="286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稻壳儿春秋广告/盗版必究        原创来源：http://chn.docer.com/works?userid=199329941#!/work_time"/>
            <p:cNvSpPr/>
            <p:nvPr/>
          </p:nvSpPr>
          <p:spPr bwMode="auto">
            <a:xfrm>
              <a:off x="8889999" y="4179888"/>
              <a:ext cx="334962" cy="530225"/>
            </a:xfrm>
            <a:custGeom>
              <a:avLst/>
              <a:gdLst>
                <a:gd name="T0" fmla="*/ 22 w 211"/>
                <a:gd name="T1" fmla="*/ 334 h 334"/>
                <a:gd name="T2" fmla="*/ 211 w 211"/>
                <a:gd name="T3" fmla="*/ 0 h 334"/>
                <a:gd name="T4" fmla="*/ 190 w 211"/>
                <a:gd name="T5" fmla="*/ 0 h 334"/>
                <a:gd name="T6" fmla="*/ 0 w 211"/>
                <a:gd name="T7" fmla="*/ 334 h 334"/>
                <a:gd name="T8" fmla="*/ 22 w 211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34">
                  <a:moveTo>
                    <a:pt x="22" y="334"/>
                  </a:moveTo>
                  <a:lnTo>
                    <a:pt x="211" y="0"/>
                  </a:lnTo>
                  <a:lnTo>
                    <a:pt x="190" y="0"/>
                  </a:lnTo>
                  <a:lnTo>
                    <a:pt x="0" y="334"/>
                  </a:lnTo>
                  <a:lnTo>
                    <a:pt x="22" y="3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8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10845906" y="4316326"/>
            <a:ext cx="590956" cy="211056"/>
          </a:xfrm>
          <a:custGeom>
            <a:avLst/>
            <a:gdLst>
              <a:gd name="T0" fmla="*/ 350 w 350"/>
              <a:gd name="T1" fmla="*/ 0 h 125"/>
              <a:gd name="T2" fmla="*/ 0 w 350"/>
              <a:gd name="T3" fmla="*/ 0 h 125"/>
              <a:gd name="T4" fmla="*/ 0 w 350"/>
              <a:gd name="T5" fmla="*/ 23 h 125"/>
              <a:gd name="T6" fmla="*/ 350 w 350"/>
              <a:gd name="T7" fmla="*/ 23 h 125"/>
              <a:gd name="T8" fmla="*/ 350 w 350"/>
              <a:gd name="T9" fmla="*/ 0 h 125"/>
              <a:gd name="T10" fmla="*/ 350 w 350"/>
              <a:gd name="T11" fmla="*/ 0 h 125"/>
              <a:gd name="T12" fmla="*/ 350 w 350"/>
              <a:gd name="T13" fmla="*/ 102 h 125"/>
              <a:gd name="T14" fmla="*/ 0 w 350"/>
              <a:gd name="T15" fmla="*/ 102 h 125"/>
              <a:gd name="T16" fmla="*/ 0 w 350"/>
              <a:gd name="T17" fmla="*/ 125 h 125"/>
              <a:gd name="T18" fmla="*/ 350 w 350"/>
              <a:gd name="T19" fmla="*/ 125 h 125"/>
              <a:gd name="T20" fmla="*/ 350 w 350"/>
              <a:gd name="T21" fmla="*/ 10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0" h="125">
                <a:moveTo>
                  <a:pt x="350" y="0"/>
                </a:moveTo>
                <a:lnTo>
                  <a:pt x="0" y="0"/>
                </a:lnTo>
                <a:lnTo>
                  <a:pt x="0" y="23"/>
                </a:lnTo>
                <a:lnTo>
                  <a:pt x="350" y="23"/>
                </a:lnTo>
                <a:lnTo>
                  <a:pt x="350" y="0"/>
                </a:lnTo>
                <a:lnTo>
                  <a:pt x="350" y="0"/>
                </a:lnTo>
                <a:close/>
                <a:moveTo>
                  <a:pt x="350" y="102"/>
                </a:moveTo>
                <a:lnTo>
                  <a:pt x="0" y="102"/>
                </a:lnTo>
                <a:lnTo>
                  <a:pt x="0" y="125"/>
                </a:lnTo>
                <a:lnTo>
                  <a:pt x="350" y="125"/>
                </a:lnTo>
                <a:lnTo>
                  <a:pt x="350" y="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9" name="稻壳儿春秋广告/盗版必究        原创来源：http://chn.docer.com/works?userid=199329941#!/work_time"/>
          <p:cNvGrpSpPr/>
          <p:nvPr/>
        </p:nvGrpSpPr>
        <p:grpSpPr>
          <a:xfrm>
            <a:off x="7225881" y="5152107"/>
            <a:ext cx="589267" cy="590956"/>
            <a:chOff x="6218237" y="5129213"/>
            <a:chExt cx="554037" cy="555625"/>
          </a:xfrm>
          <a:solidFill>
            <a:schemeClr val="tx1"/>
          </a:solidFill>
        </p:grpSpPr>
        <p:sp>
          <p:nvSpPr>
            <p:cNvPr id="45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218237" y="5129213"/>
              <a:ext cx="554037" cy="555625"/>
            </a:xfrm>
            <a:custGeom>
              <a:avLst/>
              <a:gdLst>
                <a:gd name="T0" fmla="*/ 290 w 377"/>
                <a:gd name="T1" fmla="*/ 250 h 378"/>
                <a:gd name="T2" fmla="*/ 278 w 377"/>
                <a:gd name="T3" fmla="*/ 226 h 378"/>
                <a:gd name="T4" fmla="*/ 275 w 377"/>
                <a:gd name="T5" fmla="*/ 224 h 378"/>
                <a:gd name="T6" fmla="*/ 233 w 377"/>
                <a:gd name="T7" fmla="*/ 217 h 378"/>
                <a:gd name="T8" fmla="*/ 220 w 377"/>
                <a:gd name="T9" fmla="*/ 226 h 378"/>
                <a:gd name="T10" fmla="*/ 220 w 377"/>
                <a:gd name="T11" fmla="*/ 283 h 378"/>
                <a:gd name="T12" fmla="*/ 231 w 377"/>
                <a:gd name="T13" fmla="*/ 291 h 378"/>
                <a:gd name="T14" fmla="*/ 245 w 377"/>
                <a:gd name="T15" fmla="*/ 296 h 378"/>
                <a:gd name="T16" fmla="*/ 255 w 377"/>
                <a:gd name="T17" fmla="*/ 311 h 378"/>
                <a:gd name="T18" fmla="*/ 188 w 377"/>
                <a:gd name="T19" fmla="*/ 378 h 378"/>
                <a:gd name="T20" fmla="*/ 0 w 377"/>
                <a:gd name="T21" fmla="*/ 189 h 378"/>
                <a:gd name="T22" fmla="*/ 78 w 377"/>
                <a:gd name="T23" fmla="*/ 111 h 378"/>
                <a:gd name="T24" fmla="*/ 83 w 377"/>
                <a:gd name="T25" fmla="*/ 126 h 378"/>
                <a:gd name="T26" fmla="*/ 93 w 377"/>
                <a:gd name="T27" fmla="*/ 147 h 378"/>
                <a:gd name="T28" fmla="*/ 106 w 377"/>
                <a:gd name="T29" fmla="*/ 155 h 378"/>
                <a:gd name="T30" fmla="*/ 141 w 377"/>
                <a:gd name="T31" fmla="*/ 147 h 378"/>
                <a:gd name="T32" fmla="*/ 151 w 377"/>
                <a:gd name="T33" fmla="*/ 123 h 378"/>
                <a:gd name="T34" fmla="*/ 142 w 377"/>
                <a:gd name="T35" fmla="*/ 100 h 378"/>
                <a:gd name="T36" fmla="*/ 121 w 377"/>
                <a:gd name="T37" fmla="*/ 88 h 378"/>
                <a:gd name="T38" fmla="*/ 116 w 377"/>
                <a:gd name="T39" fmla="*/ 87 h 378"/>
                <a:gd name="T40" fmla="*/ 183 w 377"/>
                <a:gd name="T41" fmla="*/ 5 h 378"/>
                <a:gd name="T42" fmla="*/ 260 w 377"/>
                <a:gd name="T43" fmla="*/ 72 h 378"/>
                <a:gd name="T44" fmla="*/ 272 w 377"/>
                <a:gd name="T45" fmla="*/ 73 h 378"/>
                <a:gd name="T46" fmla="*/ 282 w 377"/>
                <a:gd name="T47" fmla="*/ 49 h 378"/>
                <a:gd name="T48" fmla="*/ 290 w 377"/>
                <a:gd name="T49" fmla="*/ 37 h 378"/>
                <a:gd name="T50" fmla="*/ 318 w 377"/>
                <a:gd name="T51" fmla="*/ 26 h 378"/>
                <a:gd name="T52" fmla="*/ 346 w 377"/>
                <a:gd name="T53" fmla="*/ 37 h 378"/>
                <a:gd name="T54" fmla="*/ 355 w 377"/>
                <a:gd name="T55" fmla="*/ 80 h 378"/>
                <a:gd name="T56" fmla="*/ 345 w 377"/>
                <a:gd name="T57" fmla="*/ 94 h 378"/>
                <a:gd name="T58" fmla="*/ 322 w 377"/>
                <a:gd name="T59" fmla="*/ 106 h 378"/>
                <a:gd name="T60" fmla="*/ 307 w 377"/>
                <a:gd name="T61" fmla="*/ 114 h 378"/>
                <a:gd name="T62" fmla="*/ 311 w 377"/>
                <a:gd name="T63" fmla="*/ 122 h 378"/>
                <a:gd name="T64" fmla="*/ 372 w 377"/>
                <a:gd name="T65" fmla="*/ 194 h 378"/>
                <a:gd name="T66" fmla="*/ 293 w 377"/>
                <a:gd name="T67" fmla="*/ 259 h 378"/>
                <a:gd name="T68" fmla="*/ 356 w 377"/>
                <a:gd name="T69" fmla="*/ 189 h 378"/>
                <a:gd name="T70" fmla="*/ 292 w 377"/>
                <a:gd name="T71" fmla="*/ 110 h 378"/>
                <a:gd name="T72" fmla="*/ 317 w 377"/>
                <a:gd name="T73" fmla="*/ 91 h 378"/>
                <a:gd name="T74" fmla="*/ 335 w 377"/>
                <a:gd name="T75" fmla="*/ 84 h 378"/>
                <a:gd name="T76" fmla="*/ 341 w 377"/>
                <a:gd name="T77" fmla="*/ 75 h 378"/>
                <a:gd name="T78" fmla="*/ 336 w 377"/>
                <a:gd name="T79" fmla="*/ 48 h 378"/>
                <a:gd name="T80" fmla="*/ 318 w 377"/>
                <a:gd name="T81" fmla="*/ 40 h 378"/>
                <a:gd name="T82" fmla="*/ 300 w 377"/>
                <a:gd name="T83" fmla="*/ 48 h 378"/>
                <a:gd name="T84" fmla="*/ 291 w 377"/>
                <a:gd name="T85" fmla="*/ 66 h 378"/>
                <a:gd name="T86" fmla="*/ 267 w 377"/>
                <a:gd name="T87" fmla="*/ 91 h 378"/>
                <a:gd name="T88" fmla="*/ 188 w 377"/>
                <a:gd name="T89" fmla="*/ 21 h 378"/>
                <a:gd name="T90" fmla="*/ 152 w 377"/>
                <a:gd name="T91" fmla="*/ 88 h 378"/>
                <a:gd name="T92" fmla="*/ 153 w 377"/>
                <a:gd name="T93" fmla="*/ 90 h 378"/>
                <a:gd name="T94" fmla="*/ 162 w 377"/>
                <a:gd name="T95" fmla="*/ 142 h 378"/>
                <a:gd name="T96" fmla="*/ 136 w 377"/>
                <a:gd name="T97" fmla="*/ 168 h 378"/>
                <a:gd name="T98" fmla="*/ 86 w 377"/>
                <a:gd name="T99" fmla="*/ 160 h 378"/>
                <a:gd name="T100" fmla="*/ 83 w 377"/>
                <a:gd name="T101" fmla="*/ 157 h 378"/>
                <a:gd name="T102" fmla="*/ 21 w 377"/>
                <a:gd name="T103" fmla="*/ 189 h 378"/>
                <a:gd name="T104" fmla="*/ 225 w 377"/>
                <a:gd name="T105" fmla="*/ 304 h 378"/>
                <a:gd name="T106" fmla="*/ 210 w 377"/>
                <a:gd name="T107" fmla="*/ 294 h 378"/>
                <a:gd name="T108" fmla="*/ 210 w 377"/>
                <a:gd name="T109" fmla="*/ 215 h 378"/>
                <a:gd name="T110" fmla="*/ 228 w 377"/>
                <a:gd name="T111" fmla="*/ 203 h 378"/>
                <a:gd name="T112" fmla="*/ 285 w 377"/>
                <a:gd name="T113" fmla="*/ 212 h 378"/>
                <a:gd name="T114" fmla="*/ 288 w 377"/>
                <a:gd name="T115" fmla="*/ 215 h 378"/>
                <a:gd name="T116" fmla="*/ 255 w 377"/>
                <a:gd name="T117" fmla="*/ 311 h 378"/>
                <a:gd name="T118" fmla="*/ 255 w 377"/>
                <a:gd name="T119" fmla="*/ 31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7" h="378">
                  <a:moveTo>
                    <a:pt x="293" y="259"/>
                  </a:moveTo>
                  <a:cubicBezTo>
                    <a:pt x="292" y="257"/>
                    <a:pt x="291" y="254"/>
                    <a:pt x="290" y="251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87" y="242"/>
                    <a:pt x="284" y="232"/>
                    <a:pt x="278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75" y="224"/>
                    <a:pt x="275" y="224"/>
                    <a:pt x="275" y="224"/>
                  </a:cubicBezTo>
                  <a:cubicBezTo>
                    <a:pt x="272" y="221"/>
                    <a:pt x="267" y="218"/>
                    <a:pt x="263" y="216"/>
                  </a:cubicBezTo>
                  <a:cubicBezTo>
                    <a:pt x="258" y="215"/>
                    <a:pt x="254" y="214"/>
                    <a:pt x="249" y="214"/>
                  </a:cubicBezTo>
                  <a:cubicBezTo>
                    <a:pt x="243" y="214"/>
                    <a:pt x="238" y="215"/>
                    <a:pt x="233" y="217"/>
                  </a:cubicBezTo>
                  <a:cubicBezTo>
                    <a:pt x="228" y="219"/>
                    <a:pt x="224" y="222"/>
                    <a:pt x="220" y="226"/>
                  </a:cubicBezTo>
                  <a:cubicBezTo>
                    <a:pt x="220" y="226"/>
                    <a:pt x="220" y="226"/>
                    <a:pt x="220" y="226"/>
                  </a:cubicBezTo>
                  <a:cubicBezTo>
                    <a:pt x="220" y="226"/>
                    <a:pt x="220" y="226"/>
                    <a:pt x="220" y="226"/>
                  </a:cubicBezTo>
                  <a:cubicBezTo>
                    <a:pt x="212" y="234"/>
                    <a:pt x="208" y="244"/>
                    <a:pt x="208" y="255"/>
                  </a:cubicBezTo>
                  <a:cubicBezTo>
                    <a:pt x="208" y="265"/>
                    <a:pt x="212" y="275"/>
                    <a:pt x="220" y="283"/>
                  </a:cubicBezTo>
                  <a:cubicBezTo>
                    <a:pt x="220" y="283"/>
                    <a:pt x="220" y="283"/>
                    <a:pt x="220" y="283"/>
                  </a:cubicBezTo>
                  <a:cubicBezTo>
                    <a:pt x="220" y="283"/>
                    <a:pt x="220" y="283"/>
                    <a:pt x="220" y="283"/>
                  </a:cubicBezTo>
                  <a:cubicBezTo>
                    <a:pt x="220" y="283"/>
                    <a:pt x="220" y="283"/>
                    <a:pt x="220" y="283"/>
                  </a:cubicBezTo>
                  <a:cubicBezTo>
                    <a:pt x="223" y="286"/>
                    <a:pt x="227" y="289"/>
                    <a:pt x="231" y="291"/>
                  </a:cubicBezTo>
                  <a:cubicBezTo>
                    <a:pt x="236" y="293"/>
                    <a:pt x="240" y="295"/>
                    <a:pt x="244" y="296"/>
                  </a:cubicBezTo>
                  <a:cubicBezTo>
                    <a:pt x="244" y="296"/>
                    <a:pt x="244" y="296"/>
                    <a:pt x="244" y="296"/>
                  </a:cubicBezTo>
                  <a:cubicBezTo>
                    <a:pt x="245" y="296"/>
                    <a:pt x="245" y="296"/>
                    <a:pt x="245" y="296"/>
                  </a:cubicBezTo>
                  <a:cubicBezTo>
                    <a:pt x="248" y="297"/>
                    <a:pt x="250" y="298"/>
                    <a:pt x="253" y="299"/>
                  </a:cubicBezTo>
                  <a:cubicBezTo>
                    <a:pt x="263" y="304"/>
                    <a:pt x="263" y="304"/>
                    <a:pt x="263" y="304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4" y="312"/>
                    <a:pt x="254" y="312"/>
                    <a:pt x="254" y="312"/>
                  </a:cubicBezTo>
                  <a:cubicBezTo>
                    <a:pt x="194" y="372"/>
                    <a:pt x="194" y="372"/>
                    <a:pt x="194" y="372"/>
                  </a:cubicBezTo>
                  <a:cubicBezTo>
                    <a:pt x="188" y="378"/>
                    <a:pt x="188" y="378"/>
                    <a:pt x="188" y="378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5" y="194"/>
                    <a:pt x="5" y="194"/>
                    <a:pt x="5" y="194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5" y="183"/>
                    <a:pt x="5" y="183"/>
                    <a:pt x="5" y="183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3"/>
                    <a:pt x="82" y="124"/>
                    <a:pt x="83" y="125"/>
                  </a:cubicBezTo>
                  <a:cubicBezTo>
                    <a:pt x="83" y="125"/>
                    <a:pt x="82" y="124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5" y="133"/>
                    <a:pt x="88" y="141"/>
                    <a:pt x="93" y="147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8" y="151"/>
                    <a:pt x="102" y="153"/>
                    <a:pt x="106" y="155"/>
                  </a:cubicBezTo>
                  <a:cubicBezTo>
                    <a:pt x="109" y="156"/>
                    <a:pt x="113" y="157"/>
                    <a:pt x="117" y="157"/>
                  </a:cubicBezTo>
                  <a:cubicBezTo>
                    <a:pt x="122" y="157"/>
                    <a:pt x="126" y="156"/>
                    <a:pt x="130" y="154"/>
                  </a:cubicBezTo>
                  <a:cubicBezTo>
                    <a:pt x="134" y="153"/>
                    <a:pt x="138" y="150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4" y="144"/>
                    <a:pt x="147" y="140"/>
                    <a:pt x="149" y="136"/>
                  </a:cubicBezTo>
                  <a:cubicBezTo>
                    <a:pt x="150" y="132"/>
                    <a:pt x="151" y="128"/>
                    <a:pt x="151" y="123"/>
                  </a:cubicBezTo>
                  <a:cubicBezTo>
                    <a:pt x="151" y="119"/>
                    <a:pt x="150" y="114"/>
                    <a:pt x="149" y="111"/>
                  </a:cubicBezTo>
                  <a:cubicBezTo>
                    <a:pt x="147" y="107"/>
                    <a:pt x="145" y="103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38" y="96"/>
                    <a:pt x="135" y="94"/>
                    <a:pt x="132" y="93"/>
                  </a:cubicBezTo>
                  <a:cubicBezTo>
                    <a:pt x="128" y="91"/>
                    <a:pt x="125" y="90"/>
                    <a:pt x="121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19" y="88"/>
                    <a:pt x="118" y="87"/>
                    <a:pt x="116" y="87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73"/>
                    <a:pt x="263" y="74"/>
                    <a:pt x="264" y="75"/>
                  </a:cubicBezTo>
                  <a:cubicBezTo>
                    <a:pt x="265" y="75"/>
                    <a:pt x="266" y="76"/>
                    <a:pt x="267" y="76"/>
                  </a:cubicBezTo>
                  <a:cubicBezTo>
                    <a:pt x="269" y="76"/>
                    <a:pt x="271" y="75"/>
                    <a:pt x="272" y="73"/>
                  </a:cubicBezTo>
                  <a:cubicBezTo>
                    <a:pt x="274" y="70"/>
                    <a:pt x="276" y="65"/>
                    <a:pt x="277" y="61"/>
                  </a:cubicBezTo>
                  <a:cubicBezTo>
                    <a:pt x="277" y="61"/>
                    <a:pt x="277" y="61"/>
                    <a:pt x="277" y="61"/>
                  </a:cubicBezTo>
                  <a:cubicBezTo>
                    <a:pt x="279" y="57"/>
                    <a:pt x="280" y="53"/>
                    <a:pt x="282" y="49"/>
                  </a:cubicBezTo>
                  <a:cubicBezTo>
                    <a:pt x="284" y="45"/>
                    <a:pt x="286" y="41"/>
                    <a:pt x="289" y="38"/>
                  </a:cubicBezTo>
                  <a:cubicBezTo>
                    <a:pt x="289" y="38"/>
                    <a:pt x="289" y="38"/>
                    <a:pt x="289" y="38"/>
                  </a:cubicBezTo>
                  <a:cubicBezTo>
                    <a:pt x="290" y="37"/>
                    <a:pt x="290" y="37"/>
                    <a:pt x="290" y="37"/>
                  </a:cubicBezTo>
                  <a:cubicBezTo>
                    <a:pt x="290" y="37"/>
                    <a:pt x="290" y="37"/>
                    <a:pt x="290" y="37"/>
                  </a:cubicBezTo>
                  <a:cubicBezTo>
                    <a:pt x="294" y="33"/>
                    <a:pt x="298" y="31"/>
                    <a:pt x="303" y="29"/>
                  </a:cubicBezTo>
                  <a:cubicBezTo>
                    <a:pt x="307" y="27"/>
                    <a:pt x="313" y="26"/>
                    <a:pt x="318" y="26"/>
                  </a:cubicBezTo>
                  <a:cubicBezTo>
                    <a:pt x="323" y="26"/>
                    <a:pt x="328" y="27"/>
                    <a:pt x="333" y="29"/>
                  </a:cubicBezTo>
                  <a:cubicBezTo>
                    <a:pt x="338" y="31"/>
                    <a:pt x="342" y="33"/>
                    <a:pt x="346" y="37"/>
                  </a:cubicBezTo>
                  <a:cubicBezTo>
                    <a:pt x="346" y="37"/>
                    <a:pt x="346" y="37"/>
                    <a:pt x="346" y="37"/>
                  </a:cubicBezTo>
                  <a:cubicBezTo>
                    <a:pt x="350" y="41"/>
                    <a:pt x="353" y="45"/>
                    <a:pt x="355" y="50"/>
                  </a:cubicBezTo>
                  <a:cubicBezTo>
                    <a:pt x="357" y="55"/>
                    <a:pt x="358" y="60"/>
                    <a:pt x="358" y="65"/>
                  </a:cubicBezTo>
                  <a:cubicBezTo>
                    <a:pt x="358" y="71"/>
                    <a:pt x="357" y="76"/>
                    <a:pt x="355" y="80"/>
                  </a:cubicBezTo>
                  <a:cubicBezTo>
                    <a:pt x="353" y="85"/>
                    <a:pt x="350" y="90"/>
                    <a:pt x="346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5" y="94"/>
                    <a:pt x="345" y="94"/>
                    <a:pt x="345" y="94"/>
                  </a:cubicBezTo>
                  <a:cubicBezTo>
                    <a:pt x="345" y="95"/>
                    <a:pt x="345" y="95"/>
                    <a:pt x="345" y="95"/>
                  </a:cubicBezTo>
                  <a:cubicBezTo>
                    <a:pt x="341" y="98"/>
                    <a:pt x="337" y="100"/>
                    <a:pt x="333" y="101"/>
                  </a:cubicBezTo>
                  <a:cubicBezTo>
                    <a:pt x="329" y="103"/>
                    <a:pt x="325" y="104"/>
                    <a:pt x="322" y="106"/>
                  </a:cubicBezTo>
                  <a:cubicBezTo>
                    <a:pt x="322" y="106"/>
                    <a:pt x="322" y="106"/>
                    <a:pt x="322" y="106"/>
                  </a:cubicBezTo>
                  <a:cubicBezTo>
                    <a:pt x="317" y="107"/>
                    <a:pt x="313" y="108"/>
                    <a:pt x="310" y="110"/>
                  </a:cubicBezTo>
                  <a:cubicBezTo>
                    <a:pt x="308" y="111"/>
                    <a:pt x="307" y="112"/>
                    <a:pt x="307" y="114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5"/>
                    <a:pt x="307" y="117"/>
                    <a:pt x="308" y="118"/>
                  </a:cubicBezTo>
                  <a:cubicBezTo>
                    <a:pt x="308" y="120"/>
                    <a:pt x="310" y="121"/>
                    <a:pt x="311" y="122"/>
                  </a:cubicBezTo>
                  <a:cubicBezTo>
                    <a:pt x="372" y="183"/>
                    <a:pt x="372" y="183"/>
                    <a:pt x="372" y="183"/>
                  </a:cubicBezTo>
                  <a:cubicBezTo>
                    <a:pt x="377" y="189"/>
                    <a:pt x="377" y="189"/>
                    <a:pt x="377" y="189"/>
                  </a:cubicBezTo>
                  <a:cubicBezTo>
                    <a:pt x="372" y="194"/>
                    <a:pt x="372" y="194"/>
                    <a:pt x="372" y="194"/>
                  </a:cubicBezTo>
                  <a:cubicBezTo>
                    <a:pt x="305" y="261"/>
                    <a:pt x="305" y="261"/>
                    <a:pt x="305" y="261"/>
                  </a:cubicBezTo>
                  <a:cubicBezTo>
                    <a:pt x="297" y="269"/>
                    <a:pt x="297" y="269"/>
                    <a:pt x="297" y="269"/>
                  </a:cubicBezTo>
                  <a:cubicBezTo>
                    <a:pt x="293" y="259"/>
                    <a:pt x="293" y="259"/>
                    <a:pt x="293" y="259"/>
                  </a:cubicBezTo>
                  <a:close/>
                  <a:moveTo>
                    <a:pt x="288" y="215"/>
                  </a:moveTo>
                  <a:cubicBezTo>
                    <a:pt x="296" y="223"/>
                    <a:pt x="300" y="233"/>
                    <a:pt x="303" y="242"/>
                  </a:cubicBezTo>
                  <a:cubicBezTo>
                    <a:pt x="356" y="189"/>
                    <a:pt x="356" y="189"/>
                    <a:pt x="356" y="189"/>
                  </a:cubicBezTo>
                  <a:cubicBezTo>
                    <a:pt x="300" y="132"/>
                    <a:pt x="300" y="132"/>
                    <a:pt x="300" y="132"/>
                  </a:cubicBezTo>
                  <a:cubicBezTo>
                    <a:pt x="299" y="131"/>
                    <a:pt x="297" y="129"/>
                    <a:pt x="295" y="125"/>
                  </a:cubicBezTo>
                  <a:cubicBezTo>
                    <a:pt x="292" y="121"/>
                    <a:pt x="291" y="116"/>
                    <a:pt x="292" y="110"/>
                  </a:cubicBezTo>
                  <a:cubicBezTo>
                    <a:pt x="292" y="110"/>
                    <a:pt x="292" y="110"/>
                    <a:pt x="292" y="110"/>
                  </a:cubicBezTo>
                  <a:cubicBezTo>
                    <a:pt x="294" y="104"/>
                    <a:pt x="298" y="100"/>
                    <a:pt x="303" y="97"/>
                  </a:cubicBezTo>
                  <a:cubicBezTo>
                    <a:pt x="307" y="95"/>
                    <a:pt x="312" y="93"/>
                    <a:pt x="317" y="91"/>
                  </a:cubicBezTo>
                  <a:cubicBezTo>
                    <a:pt x="317" y="91"/>
                    <a:pt x="317" y="91"/>
                    <a:pt x="317" y="91"/>
                  </a:cubicBezTo>
                  <a:cubicBezTo>
                    <a:pt x="321" y="90"/>
                    <a:pt x="324" y="89"/>
                    <a:pt x="327" y="88"/>
                  </a:cubicBezTo>
                  <a:cubicBezTo>
                    <a:pt x="330" y="87"/>
                    <a:pt x="333" y="85"/>
                    <a:pt x="335" y="84"/>
                  </a:cubicBezTo>
                  <a:cubicBezTo>
                    <a:pt x="335" y="83"/>
                    <a:pt x="335" y="83"/>
                    <a:pt x="335" y="83"/>
                  </a:cubicBezTo>
                  <a:cubicBezTo>
                    <a:pt x="336" y="83"/>
                    <a:pt x="336" y="83"/>
                    <a:pt x="336" y="83"/>
                  </a:cubicBezTo>
                  <a:cubicBezTo>
                    <a:pt x="338" y="81"/>
                    <a:pt x="340" y="78"/>
                    <a:pt x="341" y="75"/>
                  </a:cubicBezTo>
                  <a:cubicBezTo>
                    <a:pt x="342" y="72"/>
                    <a:pt x="343" y="69"/>
                    <a:pt x="343" y="65"/>
                  </a:cubicBezTo>
                  <a:cubicBezTo>
                    <a:pt x="343" y="62"/>
                    <a:pt x="342" y="59"/>
                    <a:pt x="341" y="56"/>
                  </a:cubicBezTo>
                  <a:cubicBezTo>
                    <a:pt x="340" y="53"/>
                    <a:pt x="338" y="50"/>
                    <a:pt x="336" y="48"/>
                  </a:cubicBezTo>
                  <a:cubicBezTo>
                    <a:pt x="336" y="48"/>
                    <a:pt x="336" y="48"/>
                    <a:pt x="336" y="48"/>
                  </a:cubicBezTo>
                  <a:cubicBezTo>
                    <a:pt x="333" y="45"/>
                    <a:pt x="330" y="44"/>
                    <a:pt x="327" y="42"/>
                  </a:cubicBezTo>
                  <a:cubicBezTo>
                    <a:pt x="324" y="41"/>
                    <a:pt x="321" y="40"/>
                    <a:pt x="318" y="40"/>
                  </a:cubicBezTo>
                  <a:cubicBezTo>
                    <a:pt x="315" y="40"/>
                    <a:pt x="311" y="41"/>
                    <a:pt x="308" y="42"/>
                  </a:cubicBezTo>
                  <a:cubicBezTo>
                    <a:pt x="305" y="43"/>
                    <a:pt x="303" y="45"/>
                    <a:pt x="300" y="48"/>
                  </a:cubicBezTo>
                  <a:cubicBezTo>
                    <a:pt x="300" y="48"/>
                    <a:pt x="300" y="48"/>
                    <a:pt x="300" y="48"/>
                  </a:cubicBezTo>
                  <a:cubicBezTo>
                    <a:pt x="300" y="48"/>
                    <a:pt x="300" y="48"/>
                    <a:pt x="300" y="48"/>
                  </a:cubicBezTo>
                  <a:cubicBezTo>
                    <a:pt x="298" y="50"/>
                    <a:pt x="297" y="53"/>
                    <a:pt x="295" y="56"/>
                  </a:cubicBezTo>
                  <a:cubicBezTo>
                    <a:pt x="294" y="59"/>
                    <a:pt x="292" y="62"/>
                    <a:pt x="291" y="66"/>
                  </a:cubicBezTo>
                  <a:cubicBezTo>
                    <a:pt x="291" y="66"/>
                    <a:pt x="291" y="66"/>
                    <a:pt x="291" y="66"/>
                  </a:cubicBezTo>
                  <a:cubicBezTo>
                    <a:pt x="289" y="71"/>
                    <a:pt x="287" y="77"/>
                    <a:pt x="284" y="81"/>
                  </a:cubicBezTo>
                  <a:cubicBezTo>
                    <a:pt x="281" y="87"/>
                    <a:pt x="275" y="91"/>
                    <a:pt x="267" y="91"/>
                  </a:cubicBezTo>
                  <a:cubicBezTo>
                    <a:pt x="263" y="91"/>
                    <a:pt x="260" y="89"/>
                    <a:pt x="256" y="87"/>
                  </a:cubicBezTo>
                  <a:cubicBezTo>
                    <a:pt x="254" y="86"/>
                    <a:pt x="251" y="84"/>
                    <a:pt x="250" y="82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4" y="77"/>
                    <a:pt x="137" y="78"/>
                    <a:pt x="139" y="79"/>
                  </a:cubicBezTo>
                  <a:cubicBezTo>
                    <a:pt x="143" y="82"/>
                    <a:pt x="148" y="84"/>
                    <a:pt x="152" y="88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7" y="94"/>
                    <a:pt x="161" y="100"/>
                    <a:pt x="163" y="105"/>
                  </a:cubicBezTo>
                  <a:cubicBezTo>
                    <a:pt x="165" y="111"/>
                    <a:pt x="166" y="117"/>
                    <a:pt x="166" y="123"/>
                  </a:cubicBezTo>
                  <a:cubicBezTo>
                    <a:pt x="166" y="129"/>
                    <a:pt x="165" y="136"/>
                    <a:pt x="162" y="142"/>
                  </a:cubicBezTo>
                  <a:cubicBezTo>
                    <a:pt x="160" y="147"/>
                    <a:pt x="156" y="153"/>
                    <a:pt x="152" y="157"/>
                  </a:cubicBezTo>
                  <a:cubicBezTo>
                    <a:pt x="152" y="157"/>
                    <a:pt x="152" y="157"/>
                    <a:pt x="152" y="157"/>
                  </a:cubicBezTo>
                  <a:cubicBezTo>
                    <a:pt x="147" y="162"/>
                    <a:pt x="142" y="166"/>
                    <a:pt x="136" y="168"/>
                  </a:cubicBezTo>
                  <a:cubicBezTo>
                    <a:pt x="130" y="170"/>
                    <a:pt x="124" y="172"/>
                    <a:pt x="117" y="172"/>
                  </a:cubicBezTo>
                  <a:cubicBezTo>
                    <a:pt x="112" y="172"/>
                    <a:pt x="106" y="171"/>
                    <a:pt x="100" y="169"/>
                  </a:cubicBezTo>
                  <a:cubicBezTo>
                    <a:pt x="95" y="167"/>
                    <a:pt x="90" y="164"/>
                    <a:pt x="86" y="160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83" y="157"/>
                    <a:pt x="83" y="157"/>
                    <a:pt x="83" y="157"/>
                  </a:cubicBezTo>
                  <a:cubicBezTo>
                    <a:pt x="83" y="157"/>
                    <a:pt x="83" y="157"/>
                    <a:pt x="83" y="157"/>
                  </a:cubicBezTo>
                  <a:cubicBezTo>
                    <a:pt x="77" y="152"/>
                    <a:pt x="74" y="145"/>
                    <a:pt x="71" y="138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188" y="357"/>
                    <a:pt x="188" y="357"/>
                    <a:pt x="188" y="357"/>
                  </a:cubicBezTo>
                  <a:cubicBezTo>
                    <a:pt x="236" y="309"/>
                    <a:pt x="236" y="309"/>
                    <a:pt x="236" y="309"/>
                  </a:cubicBezTo>
                  <a:cubicBezTo>
                    <a:pt x="233" y="308"/>
                    <a:pt x="229" y="306"/>
                    <a:pt x="225" y="304"/>
                  </a:cubicBezTo>
                  <a:cubicBezTo>
                    <a:pt x="219" y="302"/>
                    <a:pt x="214" y="298"/>
                    <a:pt x="210" y="294"/>
                  </a:cubicBezTo>
                  <a:cubicBezTo>
                    <a:pt x="210" y="294"/>
                    <a:pt x="210" y="294"/>
                    <a:pt x="210" y="294"/>
                  </a:cubicBezTo>
                  <a:cubicBezTo>
                    <a:pt x="210" y="294"/>
                    <a:pt x="210" y="294"/>
                    <a:pt x="210" y="294"/>
                  </a:cubicBezTo>
                  <a:cubicBezTo>
                    <a:pt x="210" y="294"/>
                    <a:pt x="210" y="294"/>
                    <a:pt x="210" y="294"/>
                  </a:cubicBezTo>
                  <a:cubicBezTo>
                    <a:pt x="199" y="283"/>
                    <a:pt x="193" y="269"/>
                    <a:pt x="193" y="255"/>
                  </a:cubicBezTo>
                  <a:cubicBezTo>
                    <a:pt x="193" y="240"/>
                    <a:pt x="199" y="226"/>
                    <a:pt x="210" y="215"/>
                  </a:cubicBezTo>
                  <a:cubicBezTo>
                    <a:pt x="210" y="215"/>
                    <a:pt x="210" y="215"/>
                    <a:pt x="210" y="215"/>
                  </a:cubicBezTo>
                  <a:cubicBezTo>
                    <a:pt x="210" y="215"/>
                    <a:pt x="210" y="215"/>
                    <a:pt x="210" y="215"/>
                  </a:cubicBezTo>
                  <a:cubicBezTo>
                    <a:pt x="215" y="210"/>
                    <a:pt x="221" y="206"/>
                    <a:pt x="228" y="203"/>
                  </a:cubicBezTo>
                  <a:cubicBezTo>
                    <a:pt x="234" y="201"/>
                    <a:pt x="241" y="199"/>
                    <a:pt x="249" y="199"/>
                  </a:cubicBezTo>
                  <a:cubicBezTo>
                    <a:pt x="255" y="199"/>
                    <a:pt x="262" y="200"/>
                    <a:pt x="268" y="202"/>
                  </a:cubicBezTo>
                  <a:cubicBezTo>
                    <a:pt x="274" y="205"/>
                    <a:pt x="280" y="208"/>
                    <a:pt x="285" y="212"/>
                  </a:cubicBezTo>
                  <a:cubicBezTo>
                    <a:pt x="285" y="212"/>
                    <a:pt x="285" y="212"/>
                    <a:pt x="285" y="212"/>
                  </a:cubicBezTo>
                  <a:cubicBezTo>
                    <a:pt x="285" y="213"/>
                    <a:pt x="285" y="213"/>
                    <a:pt x="285" y="213"/>
                  </a:cubicBezTo>
                  <a:cubicBezTo>
                    <a:pt x="288" y="215"/>
                    <a:pt x="288" y="215"/>
                    <a:pt x="288" y="215"/>
                  </a:cubicBezTo>
                  <a:cubicBezTo>
                    <a:pt x="288" y="215"/>
                    <a:pt x="288" y="215"/>
                    <a:pt x="288" y="215"/>
                  </a:cubicBezTo>
                  <a:close/>
                  <a:moveTo>
                    <a:pt x="255" y="311"/>
                  </a:move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5" y="311"/>
                    <a:pt x="255" y="311"/>
                  </a:cubicBezTo>
                  <a:close/>
                  <a:moveTo>
                    <a:pt x="255" y="311"/>
                  </a:move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5" y="311"/>
                    <a:pt x="255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稻壳儿春秋广告/盗版必究        原创来源：http://chn.docer.com/works?userid=199329941#!/work_time"/>
            <p:cNvSpPr/>
            <p:nvPr/>
          </p:nvSpPr>
          <p:spPr bwMode="auto">
            <a:xfrm>
              <a:off x="6478587" y="5213350"/>
              <a:ext cx="222250" cy="211138"/>
            </a:xfrm>
            <a:custGeom>
              <a:avLst/>
              <a:gdLst>
                <a:gd name="T0" fmla="*/ 14 w 151"/>
                <a:gd name="T1" fmla="*/ 3 h 144"/>
                <a:gd name="T2" fmla="*/ 2 w 151"/>
                <a:gd name="T3" fmla="*/ 4 h 144"/>
                <a:gd name="T4" fmla="*/ 3 w 151"/>
                <a:gd name="T5" fmla="*/ 15 h 144"/>
                <a:gd name="T6" fmla="*/ 137 w 151"/>
                <a:gd name="T7" fmla="*/ 141 h 144"/>
                <a:gd name="T8" fmla="*/ 148 w 151"/>
                <a:gd name="T9" fmla="*/ 140 h 144"/>
                <a:gd name="T10" fmla="*/ 147 w 151"/>
                <a:gd name="T11" fmla="*/ 129 h 144"/>
                <a:gd name="T12" fmla="*/ 14 w 151"/>
                <a:gd name="T13" fmla="*/ 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44">
                  <a:moveTo>
                    <a:pt x="14" y="3"/>
                  </a:moveTo>
                  <a:cubicBezTo>
                    <a:pt x="10" y="0"/>
                    <a:pt x="5" y="1"/>
                    <a:pt x="2" y="4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40" y="144"/>
                    <a:pt x="145" y="144"/>
                    <a:pt x="148" y="140"/>
                  </a:cubicBezTo>
                  <a:cubicBezTo>
                    <a:pt x="151" y="137"/>
                    <a:pt x="151" y="132"/>
                    <a:pt x="147" y="129"/>
                  </a:cubicBezTo>
                  <a:lnTo>
                    <a:pt x="1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稻壳儿春秋广告/盗版必究        原创来源：http://chn.docer.com/works?userid=199329941#!/work_time"/>
            <p:cNvSpPr/>
            <p:nvPr/>
          </p:nvSpPr>
          <p:spPr bwMode="auto">
            <a:xfrm>
              <a:off x="6291262" y="5394325"/>
              <a:ext cx="222250" cy="209550"/>
            </a:xfrm>
            <a:custGeom>
              <a:avLst/>
              <a:gdLst>
                <a:gd name="T0" fmla="*/ 14 w 151"/>
                <a:gd name="T1" fmla="*/ 3 h 143"/>
                <a:gd name="T2" fmla="*/ 3 w 151"/>
                <a:gd name="T3" fmla="*/ 3 h 143"/>
                <a:gd name="T4" fmla="*/ 3 w 151"/>
                <a:gd name="T5" fmla="*/ 14 h 143"/>
                <a:gd name="T6" fmla="*/ 137 w 151"/>
                <a:gd name="T7" fmla="*/ 140 h 143"/>
                <a:gd name="T8" fmla="*/ 148 w 151"/>
                <a:gd name="T9" fmla="*/ 140 h 143"/>
                <a:gd name="T10" fmla="*/ 148 w 151"/>
                <a:gd name="T11" fmla="*/ 129 h 143"/>
                <a:gd name="T12" fmla="*/ 14 w 151"/>
                <a:gd name="T13" fmla="*/ 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43">
                  <a:moveTo>
                    <a:pt x="14" y="3"/>
                  </a:moveTo>
                  <a:cubicBezTo>
                    <a:pt x="11" y="0"/>
                    <a:pt x="6" y="0"/>
                    <a:pt x="3" y="3"/>
                  </a:cubicBezTo>
                  <a:cubicBezTo>
                    <a:pt x="0" y="6"/>
                    <a:pt x="0" y="11"/>
                    <a:pt x="3" y="14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40" y="143"/>
                    <a:pt x="145" y="143"/>
                    <a:pt x="148" y="140"/>
                  </a:cubicBezTo>
                  <a:cubicBezTo>
                    <a:pt x="151" y="137"/>
                    <a:pt x="151" y="132"/>
                    <a:pt x="148" y="129"/>
                  </a:cubicBezTo>
                  <a:lnTo>
                    <a:pt x="1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0" name="稻壳儿春秋广告/盗版必究        原创来源：http://chn.docer.com/works?userid=199329941#!/work_time"/>
          <p:cNvGrpSpPr/>
          <p:nvPr/>
        </p:nvGrpSpPr>
        <p:grpSpPr>
          <a:xfrm>
            <a:off x="8130888" y="5278740"/>
            <a:ext cx="590956" cy="337690"/>
            <a:chOff x="7069137" y="5248275"/>
            <a:chExt cx="555625" cy="317501"/>
          </a:xfrm>
          <a:solidFill>
            <a:schemeClr val="tx1"/>
          </a:solidFill>
        </p:grpSpPr>
        <p:sp>
          <p:nvSpPr>
            <p:cNvPr id="448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7313612" y="5292725"/>
              <a:ext cx="20637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7450137" y="5292725"/>
              <a:ext cx="20637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069137" y="5248275"/>
              <a:ext cx="555625" cy="260350"/>
            </a:xfrm>
            <a:custGeom>
              <a:avLst/>
              <a:gdLst>
                <a:gd name="T0" fmla="*/ 15 w 378"/>
                <a:gd name="T1" fmla="*/ 0 h 177"/>
                <a:gd name="T2" fmla="*/ 363 w 378"/>
                <a:gd name="T3" fmla="*/ 0 h 177"/>
                <a:gd name="T4" fmla="*/ 373 w 378"/>
                <a:gd name="T5" fmla="*/ 4 h 177"/>
                <a:gd name="T6" fmla="*/ 378 w 378"/>
                <a:gd name="T7" fmla="*/ 14 h 177"/>
                <a:gd name="T8" fmla="*/ 378 w 378"/>
                <a:gd name="T9" fmla="*/ 162 h 177"/>
                <a:gd name="T10" fmla="*/ 373 w 378"/>
                <a:gd name="T11" fmla="*/ 173 h 177"/>
                <a:gd name="T12" fmla="*/ 363 w 378"/>
                <a:gd name="T13" fmla="*/ 177 h 177"/>
                <a:gd name="T14" fmla="*/ 331 w 378"/>
                <a:gd name="T15" fmla="*/ 177 h 177"/>
                <a:gd name="T16" fmla="*/ 325 w 378"/>
                <a:gd name="T17" fmla="*/ 177 h 177"/>
                <a:gd name="T18" fmla="*/ 324 w 378"/>
                <a:gd name="T19" fmla="*/ 171 h 177"/>
                <a:gd name="T20" fmla="*/ 315 w 378"/>
                <a:gd name="T21" fmla="*/ 159 h 177"/>
                <a:gd name="T22" fmla="*/ 301 w 378"/>
                <a:gd name="T23" fmla="*/ 154 h 177"/>
                <a:gd name="T24" fmla="*/ 287 w 378"/>
                <a:gd name="T25" fmla="*/ 159 h 177"/>
                <a:gd name="T26" fmla="*/ 278 w 378"/>
                <a:gd name="T27" fmla="*/ 171 h 177"/>
                <a:gd name="T28" fmla="*/ 277 w 378"/>
                <a:gd name="T29" fmla="*/ 177 h 177"/>
                <a:gd name="T30" fmla="*/ 271 w 378"/>
                <a:gd name="T31" fmla="*/ 177 h 177"/>
                <a:gd name="T32" fmla="*/ 107 w 378"/>
                <a:gd name="T33" fmla="*/ 177 h 177"/>
                <a:gd name="T34" fmla="*/ 101 w 378"/>
                <a:gd name="T35" fmla="*/ 177 h 177"/>
                <a:gd name="T36" fmla="*/ 99 w 378"/>
                <a:gd name="T37" fmla="*/ 171 h 177"/>
                <a:gd name="T38" fmla="*/ 91 w 378"/>
                <a:gd name="T39" fmla="*/ 159 h 177"/>
                <a:gd name="T40" fmla="*/ 77 w 378"/>
                <a:gd name="T41" fmla="*/ 154 h 177"/>
                <a:gd name="T42" fmla="*/ 62 w 378"/>
                <a:gd name="T43" fmla="*/ 159 h 177"/>
                <a:gd name="T44" fmla="*/ 54 w 378"/>
                <a:gd name="T45" fmla="*/ 171 h 177"/>
                <a:gd name="T46" fmla="*/ 53 w 378"/>
                <a:gd name="T47" fmla="*/ 177 h 177"/>
                <a:gd name="T48" fmla="*/ 47 w 378"/>
                <a:gd name="T49" fmla="*/ 177 h 177"/>
                <a:gd name="T50" fmla="*/ 15 w 378"/>
                <a:gd name="T51" fmla="*/ 177 h 177"/>
                <a:gd name="T52" fmla="*/ 4 w 378"/>
                <a:gd name="T53" fmla="*/ 173 h 177"/>
                <a:gd name="T54" fmla="*/ 0 w 378"/>
                <a:gd name="T55" fmla="*/ 162 h 177"/>
                <a:gd name="T56" fmla="*/ 0 w 378"/>
                <a:gd name="T57" fmla="*/ 14 h 177"/>
                <a:gd name="T58" fmla="*/ 4 w 378"/>
                <a:gd name="T59" fmla="*/ 4 h 177"/>
                <a:gd name="T60" fmla="*/ 15 w 378"/>
                <a:gd name="T61" fmla="*/ 0 h 177"/>
                <a:gd name="T62" fmla="*/ 363 w 378"/>
                <a:gd name="T63" fmla="*/ 15 h 177"/>
                <a:gd name="T64" fmla="*/ 15 w 378"/>
                <a:gd name="T65" fmla="*/ 15 h 177"/>
                <a:gd name="T66" fmla="*/ 15 w 378"/>
                <a:gd name="T67" fmla="*/ 162 h 177"/>
                <a:gd name="T68" fmla="*/ 42 w 378"/>
                <a:gd name="T69" fmla="*/ 162 h 177"/>
                <a:gd name="T70" fmla="*/ 53 w 378"/>
                <a:gd name="T71" fmla="*/ 147 h 177"/>
                <a:gd name="T72" fmla="*/ 77 w 378"/>
                <a:gd name="T73" fmla="*/ 139 h 177"/>
                <a:gd name="T74" fmla="*/ 100 w 378"/>
                <a:gd name="T75" fmla="*/ 147 h 177"/>
                <a:gd name="T76" fmla="*/ 112 w 378"/>
                <a:gd name="T77" fmla="*/ 162 h 177"/>
                <a:gd name="T78" fmla="*/ 266 w 378"/>
                <a:gd name="T79" fmla="*/ 162 h 177"/>
                <a:gd name="T80" fmla="*/ 277 w 378"/>
                <a:gd name="T81" fmla="*/ 147 h 177"/>
                <a:gd name="T82" fmla="*/ 301 w 378"/>
                <a:gd name="T83" fmla="*/ 139 h 177"/>
                <a:gd name="T84" fmla="*/ 324 w 378"/>
                <a:gd name="T85" fmla="*/ 147 h 177"/>
                <a:gd name="T86" fmla="*/ 336 w 378"/>
                <a:gd name="T87" fmla="*/ 162 h 177"/>
                <a:gd name="T88" fmla="*/ 363 w 378"/>
                <a:gd name="T89" fmla="*/ 162 h 177"/>
                <a:gd name="T90" fmla="*/ 363 w 378"/>
                <a:gd name="T91" fmla="*/ 1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8" h="177">
                  <a:moveTo>
                    <a:pt x="15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7" y="0"/>
                    <a:pt x="371" y="1"/>
                    <a:pt x="373" y="4"/>
                  </a:cubicBezTo>
                  <a:cubicBezTo>
                    <a:pt x="376" y="7"/>
                    <a:pt x="378" y="10"/>
                    <a:pt x="378" y="14"/>
                  </a:cubicBezTo>
                  <a:cubicBezTo>
                    <a:pt x="378" y="162"/>
                    <a:pt x="378" y="162"/>
                    <a:pt x="378" y="162"/>
                  </a:cubicBezTo>
                  <a:cubicBezTo>
                    <a:pt x="378" y="166"/>
                    <a:pt x="376" y="170"/>
                    <a:pt x="373" y="173"/>
                  </a:cubicBezTo>
                  <a:cubicBezTo>
                    <a:pt x="371" y="175"/>
                    <a:pt x="367" y="177"/>
                    <a:pt x="363" y="177"/>
                  </a:cubicBezTo>
                  <a:cubicBezTo>
                    <a:pt x="331" y="177"/>
                    <a:pt x="331" y="177"/>
                    <a:pt x="331" y="177"/>
                  </a:cubicBezTo>
                  <a:cubicBezTo>
                    <a:pt x="325" y="177"/>
                    <a:pt x="325" y="177"/>
                    <a:pt x="325" y="177"/>
                  </a:cubicBezTo>
                  <a:cubicBezTo>
                    <a:pt x="324" y="171"/>
                    <a:pt x="324" y="171"/>
                    <a:pt x="324" y="171"/>
                  </a:cubicBezTo>
                  <a:cubicBezTo>
                    <a:pt x="322" y="166"/>
                    <a:pt x="319" y="162"/>
                    <a:pt x="315" y="159"/>
                  </a:cubicBezTo>
                  <a:cubicBezTo>
                    <a:pt x="311" y="156"/>
                    <a:pt x="306" y="154"/>
                    <a:pt x="301" y="154"/>
                  </a:cubicBezTo>
                  <a:cubicBezTo>
                    <a:pt x="295" y="154"/>
                    <a:pt x="291" y="156"/>
                    <a:pt x="287" y="159"/>
                  </a:cubicBezTo>
                  <a:cubicBezTo>
                    <a:pt x="283" y="162"/>
                    <a:pt x="280" y="166"/>
                    <a:pt x="278" y="171"/>
                  </a:cubicBezTo>
                  <a:cubicBezTo>
                    <a:pt x="277" y="177"/>
                    <a:pt x="277" y="177"/>
                    <a:pt x="277" y="177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107" y="177"/>
                    <a:pt x="107" y="177"/>
                    <a:pt x="107" y="177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8" y="166"/>
                    <a:pt x="95" y="162"/>
                    <a:pt x="91" y="159"/>
                  </a:cubicBezTo>
                  <a:cubicBezTo>
                    <a:pt x="87" y="156"/>
                    <a:pt x="82" y="154"/>
                    <a:pt x="77" y="154"/>
                  </a:cubicBezTo>
                  <a:cubicBezTo>
                    <a:pt x="71" y="154"/>
                    <a:pt x="66" y="156"/>
                    <a:pt x="62" y="159"/>
                  </a:cubicBezTo>
                  <a:cubicBezTo>
                    <a:pt x="58" y="162"/>
                    <a:pt x="55" y="166"/>
                    <a:pt x="54" y="171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47" y="177"/>
                    <a:pt x="47" y="177"/>
                    <a:pt x="47" y="177"/>
                  </a:cubicBezTo>
                  <a:cubicBezTo>
                    <a:pt x="15" y="177"/>
                    <a:pt x="15" y="177"/>
                    <a:pt x="15" y="177"/>
                  </a:cubicBezTo>
                  <a:cubicBezTo>
                    <a:pt x="11" y="177"/>
                    <a:pt x="7" y="175"/>
                    <a:pt x="4" y="173"/>
                  </a:cubicBezTo>
                  <a:cubicBezTo>
                    <a:pt x="2" y="170"/>
                    <a:pt x="0" y="166"/>
                    <a:pt x="0" y="16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0"/>
                    <a:pt x="2" y="7"/>
                    <a:pt x="4" y="4"/>
                  </a:cubicBezTo>
                  <a:cubicBezTo>
                    <a:pt x="7" y="1"/>
                    <a:pt x="11" y="0"/>
                    <a:pt x="15" y="0"/>
                  </a:cubicBezTo>
                  <a:close/>
                  <a:moveTo>
                    <a:pt x="363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42" y="162"/>
                    <a:pt x="42" y="162"/>
                    <a:pt x="42" y="162"/>
                  </a:cubicBezTo>
                  <a:cubicBezTo>
                    <a:pt x="44" y="156"/>
                    <a:pt x="48" y="151"/>
                    <a:pt x="53" y="147"/>
                  </a:cubicBezTo>
                  <a:cubicBezTo>
                    <a:pt x="60" y="142"/>
                    <a:pt x="68" y="139"/>
                    <a:pt x="77" y="139"/>
                  </a:cubicBezTo>
                  <a:cubicBezTo>
                    <a:pt x="86" y="139"/>
                    <a:pt x="94" y="142"/>
                    <a:pt x="100" y="147"/>
                  </a:cubicBezTo>
                  <a:cubicBezTo>
                    <a:pt x="105" y="151"/>
                    <a:pt x="109" y="156"/>
                    <a:pt x="112" y="162"/>
                  </a:cubicBezTo>
                  <a:cubicBezTo>
                    <a:pt x="266" y="162"/>
                    <a:pt x="266" y="162"/>
                    <a:pt x="266" y="162"/>
                  </a:cubicBezTo>
                  <a:cubicBezTo>
                    <a:pt x="268" y="156"/>
                    <a:pt x="272" y="151"/>
                    <a:pt x="277" y="147"/>
                  </a:cubicBezTo>
                  <a:cubicBezTo>
                    <a:pt x="284" y="142"/>
                    <a:pt x="292" y="139"/>
                    <a:pt x="301" y="139"/>
                  </a:cubicBezTo>
                  <a:cubicBezTo>
                    <a:pt x="310" y="139"/>
                    <a:pt x="318" y="142"/>
                    <a:pt x="324" y="147"/>
                  </a:cubicBezTo>
                  <a:cubicBezTo>
                    <a:pt x="329" y="151"/>
                    <a:pt x="334" y="156"/>
                    <a:pt x="336" y="162"/>
                  </a:cubicBezTo>
                  <a:cubicBezTo>
                    <a:pt x="363" y="162"/>
                    <a:pt x="363" y="162"/>
                    <a:pt x="363" y="162"/>
                  </a:cubicBezTo>
                  <a:lnTo>
                    <a:pt x="36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稻壳儿春秋广告/盗版必究        原创来源：http://chn.docer.com/works?userid=199329941#!/work_time"/>
            <p:cNvSpPr/>
            <p:nvPr/>
          </p:nvSpPr>
          <p:spPr bwMode="auto">
            <a:xfrm>
              <a:off x="7072312" y="5440363"/>
              <a:ext cx="55562" cy="22225"/>
            </a:xfrm>
            <a:custGeom>
              <a:avLst/>
              <a:gdLst>
                <a:gd name="T0" fmla="*/ 7 w 38"/>
                <a:gd name="T1" fmla="*/ 0 h 15"/>
                <a:gd name="T2" fmla="*/ 0 w 38"/>
                <a:gd name="T3" fmla="*/ 8 h 15"/>
                <a:gd name="T4" fmla="*/ 7 w 38"/>
                <a:gd name="T5" fmla="*/ 15 h 15"/>
                <a:gd name="T6" fmla="*/ 31 w 38"/>
                <a:gd name="T7" fmla="*/ 15 h 15"/>
                <a:gd name="T8" fmla="*/ 38 w 38"/>
                <a:gd name="T9" fmla="*/ 8 h 15"/>
                <a:gd name="T10" fmla="*/ 31 w 38"/>
                <a:gd name="T11" fmla="*/ 0 h 15"/>
                <a:gd name="T12" fmla="*/ 7 w 3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5">
                  <a:moveTo>
                    <a:pt x="7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5" y="15"/>
                    <a:pt x="38" y="12"/>
                    <a:pt x="38" y="8"/>
                  </a:cubicBezTo>
                  <a:cubicBezTo>
                    <a:pt x="38" y="3"/>
                    <a:pt x="35" y="0"/>
                    <a:pt x="31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124699" y="5453063"/>
              <a:ext cx="112712" cy="112713"/>
            </a:xfrm>
            <a:custGeom>
              <a:avLst/>
              <a:gdLst>
                <a:gd name="T0" fmla="*/ 39 w 77"/>
                <a:gd name="T1" fmla="*/ 0 h 77"/>
                <a:gd name="T2" fmla="*/ 66 w 77"/>
                <a:gd name="T3" fmla="*/ 11 h 77"/>
                <a:gd name="T4" fmla="*/ 77 w 77"/>
                <a:gd name="T5" fmla="*/ 38 h 77"/>
                <a:gd name="T6" fmla="*/ 66 w 77"/>
                <a:gd name="T7" fmla="*/ 65 h 77"/>
                <a:gd name="T8" fmla="*/ 39 w 77"/>
                <a:gd name="T9" fmla="*/ 77 h 77"/>
                <a:gd name="T10" fmla="*/ 12 w 77"/>
                <a:gd name="T11" fmla="*/ 65 h 77"/>
                <a:gd name="T12" fmla="*/ 0 w 77"/>
                <a:gd name="T13" fmla="*/ 38 h 77"/>
                <a:gd name="T14" fmla="*/ 12 w 77"/>
                <a:gd name="T15" fmla="*/ 11 h 77"/>
                <a:gd name="T16" fmla="*/ 39 w 77"/>
                <a:gd name="T17" fmla="*/ 0 h 77"/>
                <a:gd name="T18" fmla="*/ 55 w 77"/>
                <a:gd name="T19" fmla="*/ 22 h 77"/>
                <a:gd name="T20" fmla="*/ 39 w 77"/>
                <a:gd name="T21" fmla="*/ 15 h 77"/>
                <a:gd name="T22" fmla="*/ 22 w 77"/>
                <a:gd name="T23" fmla="*/ 22 h 77"/>
                <a:gd name="T24" fmla="*/ 15 w 77"/>
                <a:gd name="T25" fmla="*/ 38 h 77"/>
                <a:gd name="T26" fmla="*/ 22 w 77"/>
                <a:gd name="T27" fmla="*/ 55 h 77"/>
                <a:gd name="T28" fmla="*/ 39 w 77"/>
                <a:gd name="T29" fmla="*/ 62 h 77"/>
                <a:gd name="T30" fmla="*/ 55 w 77"/>
                <a:gd name="T31" fmla="*/ 55 h 77"/>
                <a:gd name="T32" fmla="*/ 62 w 77"/>
                <a:gd name="T33" fmla="*/ 38 h 77"/>
                <a:gd name="T34" fmla="*/ 55 w 77"/>
                <a:gd name="T35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7">
                  <a:moveTo>
                    <a:pt x="39" y="0"/>
                  </a:moveTo>
                  <a:cubicBezTo>
                    <a:pt x="49" y="0"/>
                    <a:pt x="59" y="4"/>
                    <a:pt x="66" y="11"/>
                  </a:cubicBezTo>
                  <a:cubicBezTo>
                    <a:pt x="73" y="18"/>
                    <a:pt x="77" y="28"/>
                    <a:pt x="77" y="38"/>
                  </a:cubicBezTo>
                  <a:cubicBezTo>
                    <a:pt x="77" y="49"/>
                    <a:pt x="73" y="58"/>
                    <a:pt x="66" y="65"/>
                  </a:cubicBezTo>
                  <a:cubicBezTo>
                    <a:pt x="59" y="72"/>
                    <a:pt x="49" y="77"/>
                    <a:pt x="39" y="77"/>
                  </a:cubicBezTo>
                  <a:cubicBezTo>
                    <a:pt x="28" y="77"/>
                    <a:pt x="19" y="72"/>
                    <a:pt x="12" y="65"/>
                  </a:cubicBezTo>
                  <a:cubicBezTo>
                    <a:pt x="5" y="58"/>
                    <a:pt x="0" y="49"/>
                    <a:pt x="0" y="38"/>
                  </a:cubicBezTo>
                  <a:cubicBezTo>
                    <a:pt x="0" y="28"/>
                    <a:pt x="5" y="18"/>
                    <a:pt x="12" y="11"/>
                  </a:cubicBezTo>
                  <a:cubicBezTo>
                    <a:pt x="19" y="4"/>
                    <a:pt x="28" y="0"/>
                    <a:pt x="39" y="0"/>
                  </a:cubicBezTo>
                  <a:close/>
                  <a:moveTo>
                    <a:pt x="55" y="22"/>
                  </a:moveTo>
                  <a:cubicBezTo>
                    <a:pt x="51" y="17"/>
                    <a:pt x="45" y="15"/>
                    <a:pt x="39" y="15"/>
                  </a:cubicBezTo>
                  <a:cubicBezTo>
                    <a:pt x="32" y="15"/>
                    <a:pt x="27" y="17"/>
                    <a:pt x="22" y="22"/>
                  </a:cubicBezTo>
                  <a:cubicBezTo>
                    <a:pt x="18" y="26"/>
                    <a:pt x="15" y="32"/>
                    <a:pt x="15" y="38"/>
                  </a:cubicBezTo>
                  <a:cubicBezTo>
                    <a:pt x="15" y="45"/>
                    <a:pt x="18" y="50"/>
                    <a:pt x="22" y="55"/>
                  </a:cubicBezTo>
                  <a:cubicBezTo>
                    <a:pt x="27" y="59"/>
                    <a:pt x="32" y="62"/>
                    <a:pt x="39" y="62"/>
                  </a:cubicBezTo>
                  <a:cubicBezTo>
                    <a:pt x="45" y="62"/>
                    <a:pt x="51" y="59"/>
                    <a:pt x="55" y="55"/>
                  </a:cubicBezTo>
                  <a:cubicBezTo>
                    <a:pt x="60" y="50"/>
                    <a:pt x="62" y="45"/>
                    <a:pt x="62" y="38"/>
                  </a:cubicBezTo>
                  <a:cubicBezTo>
                    <a:pt x="62" y="32"/>
                    <a:pt x="60" y="26"/>
                    <a:pt x="5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453312" y="5453063"/>
              <a:ext cx="114300" cy="112713"/>
            </a:xfrm>
            <a:custGeom>
              <a:avLst/>
              <a:gdLst>
                <a:gd name="T0" fmla="*/ 39 w 77"/>
                <a:gd name="T1" fmla="*/ 0 h 77"/>
                <a:gd name="T2" fmla="*/ 66 w 77"/>
                <a:gd name="T3" fmla="*/ 11 h 77"/>
                <a:gd name="T4" fmla="*/ 77 w 77"/>
                <a:gd name="T5" fmla="*/ 38 h 77"/>
                <a:gd name="T6" fmla="*/ 66 w 77"/>
                <a:gd name="T7" fmla="*/ 65 h 77"/>
                <a:gd name="T8" fmla="*/ 39 w 77"/>
                <a:gd name="T9" fmla="*/ 77 h 77"/>
                <a:gd name="T10" fmla="*/ 12 w 77"/>
                <a:gd name="T11" fmla="*/ 65 h 77"/>
                <a:gd name="T12" fmla="*/ 0 w 77"/>
                <a:gd name="T13" fmla="*/ 38 h 77"/>
                <a:gd name="T14" fmla="*/ 12 w 77"/>
                <a:gd name="T15" fmla="*/ 11 h 77"/>
                <a:gd name="T16" fmla="*/ 39 w 77"/>
                <a:gd name="T17" fmla="*/ 0 h 77"/>
                <a:gd name="T18" fmla="*/ 55 w 77"/>
                <a:gd name="T19" fmla="*/ 22 h 77"/>
                <a:gd name="T20" fmla="*/ 39 w 77"/>
                <a:gd name="T21" fmla="*/ 15 h 77"/>
                <a:gd name="T22" fmla="*/ 22 w 77"/>
                <a:gd name="T23" fmla="*/ 22 h 77"/>
                <a:gd name="T24" fmla="*/ 16 w 77"/>
                <a:gd name="T25" fmla="*/ 38 h 77"/>
                <a:gd name="T26" fmla="*/ 22 w 77"/>
                <a:gd name="T27" fmla="*/ 55 h 77"/>
                <a:gd name="T28" fmla="*/ 39 w 77"/>
                <a:gd name="T29" fmla="*/ 62 h 77"/>
                <a:gd name="T30" fmla="*/ 55 w 77"/>
                <a:gd name="T31" fmla="*/ 55 h 77"/>
                <a:gd name="T32" fmla="*/ 62 w 77"/>
                <a:gd name="T33" fmla="*/ 38 h 77"/>
                <a:gd name="T34" fmla="*/ 55 w 77"/>
                <a:gd name="T35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7">
                  <a:moveTo>
                    <a:pt x="39" y="0"/>
                  </a:moveTo>
                  <a:cubicBezTo>
                    <a:pt x="50" y="0"/>
                    <a:pt x="59" y="4"/>
                    <a:pt x="66" y="11"/>
                  </a:cubicBezTo>
                  <a:cubicBezTo>
                    <a:pt x="73" y="18"/>
                    <a:pt x="77" y="28"/>
                    <a:pt x="77" y="38"/>
                  </a:cubicBezTo>
                  <a:cubicBezTo>
                    <a:pt x="77" y="49"/>
                    <a:pt x="73" y="58"/>
                    <a:pt x="66" y="65"/>
                  </a:cubicBezTo>
                  <a:cubicBezTo>
                    <a:pt x="59" y="72"/>
                    <a:pt x="50" y="77"/>
                    <a:pt x="39" y="77"/>
                  </a:cubicBezTo>
                  <a:cubicBezTo>
                    <a:pt x="28" y="77"/>
                    <a:pt x="19" y="72"/>
                    <a:pt x="12" y="65"/>
                  </a:cubicBezTo>
                  <a:cubicBezTo>
                    <a:pt x="5" y="58"/>
                    <a:pt x="0" y="49"/>
                    <a:pt x="0" y="38"/>
                  </a:cubicBezTo>
                  <a:cubicBezTo>
                    <a:pt x="0" y="28"/>
                    <a:pt x="5" y="18"/>
                    <a:pt x="12" y="11"/>
                  </a:cubicBezTo>
                  <a:cubicBezTo>
                    <a:pt x="19" y="4"/>
                    <a:pt x="28" y="0"/>
                    <a:pt x="39" y="0"/>
                  </a:cubicBezTo>
                  <a:close/>
                  <a:moveTo>
                    <a:pt x="55" y="22"/>
                  </a:moveTo>
                  <a:cubicBezTo>
                    <a:pt x="51" y="17"/>
                    <a:pt x="45" y="15"/>
                    <a:pt x="39" y="15"/>
                  </a:cubicBezTo>
                  <a:cubicBezTo>
                    <a:pt x="32" y="15"/>
                    <a:pt x="27" y="17"/>
                    <a:pt x="22" y="22"/>
                  </a:cubicBezTo>
                  <a:cubicBezTo>
                    <a:pt x="18" y="26"/>
                    <a:pt x="16" y="32"/>
                    <a:pt x="16" y="38"/>
                  </a:cubicBezTo>
                  <a:cubicBezTo>
                    <a:pt x="16" y="45"/>
                    <a:pt x="18" y="50"/>
                    <a:pt x="22" y="55"/>
                  </a:cubicBezTo>
                  <a:cubicBezTo>
                    <a:pt x="27" y="59"/>
                    <a:pt x="32" y="62"/>
                    <a:pt x="39" y="62"/>
                  </a:cubicBezTo>
                  <a:cubicBezTo>
                    <a:pt x="45" y="62"/>
                    <a:pt x="51" y="59"/>
                    <a:pt x="55" y="55"/>
                  </a:cubicBezTo>
                  <a:cubicBezTo>
                    <a:pt x="60" y="50"/>
                    <a:pt x="62" y="45"/>
                    <a:pt x="62" y="38"/>
                  </a:cubicBezTo>
                  <a:cubicBezTo>
                    <a:pt x="62" y="32"/>
                    <a:pt x="60" y="26"/>
                    <a:pt x="5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072312" y="5281613"/>
              <a:ext cx="96837" cy="147638"/>
            </a:xfrm>
            <a:custGeom>
              <a:avLst/>
              <a:gdLst>
                <a:gd name="T0" fmla="*/ 7 w 66"/>
                <a:gd name="T1" fmla="*/ 0 h 100"/>
                <a:gd name="T2" fmla="*/ 54 w 66"/>
                <a:gd name="T3" fmla="*/ 0 h 100"/>
                <a:gd name="T4" fmla="*/ 63 w 66"/>
                <a:gd name="T5" fmla="*/ 3 h 100"/>
                <a:gd name="T6" fmla="*/ 63 w 66"/>
                <a:gd name="T7" fmla="*/ 3 h 100"/>
                <a:gd name="T8" fmla="*/ 66 w 66"/>
                <a:gd name="T9" fmla="*/ 12 h 100"/>
                <a:gd name="T10" fmla="*/ 66 w 66"/>
                <a:gd name="T11" fmla="*/ 88 h 100"/>
                <a:gd name="T12" fmla="*/ 63 w 66"/>
                <a:gd name="T13" fmla="*/ 96 h 100"/>
                <a:gd name="T14" fmla="*/ 54 w 66"/>
                <a:gd name="T15" fmla="*/ 100 h 100"/>
                <a:gd name="T16" fmla="*/ 7 w 66"/>
                <a:gd name="T17" fmla="*/ 100 h 100"/>
                <a:gd name="T18" fmla="*/ 0 w 66"/>
                <a:gd name="T19" fmla="*/ 100 h 100"/>
                <a:gd name="T20" fmla="*/ 0 w 66"/>
                <a:gd name="T21" fmla="*/ 92 h 100"/>
                <a:gd name="T22" fmla="*/ 0 w 66"/>
                <a:gd name="T23" fmla="*/ 7 h 100"/>
                <a:gd name="T24" fmla="*/ 0 w 66"/>
                <a:gd name="T25" fmla="*/ 0 h 100"/>
                <a:gd name="T26" fmla="*/ 7 w 66"/>
                <a:gd name="T27" fmla="*/ 0 h 100"/>
                <a:gd name="T28" fmla="*/ 51 w 66"/>
                <a:gd name="T29" fmla="*/ 15 h 100"/>
                <a:gd name="T30" fmla="*/ 15 w 66"/>
                <a:gd name="T31" fmla="*/ 15 h 100"/>
                <a:gd name="T32" fmla="*/ 15 w 66"/>
                <a:gd name="T33" fmla="*/ 85 h 100"/>
                <a:gd name="T34" fmla="*/ 51 w 66"/>
                <a:gd name="T35" fmla="*/ 85 h 100"/>
                <a:gd name="T36" fmla="*/ 51 w 66"/>
                <a:gd name="T37" fmla="*/ 1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7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1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5" y="6"/>
                    <a:pt x="66" y="9"/>
                    <a:pt x="66" y="12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6" y="91"/>
                    <a:pt x="65" y="94"/>
                    <a:pt x="63" y="96"/>
                  </a:cubicBezTo>
                  <a:cubicBezTo>
                    <a:pt x="60" y="99"/>
                    <a:pt x="57" y="100"/>
                    <a:pt x="54" y="10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lose/>
                  <a:moveTo>
                    <a:pt x="51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51" y="85"/>
                    <a:pt x="51" y="85"/>
                    <a:pt x="51" y="85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196137" y="5281613"/>
              <a:ext cx="392112" cy="147638"/>
            </a:xfrm>
            <a:custGeom>
              <a:avLst/>
              <a:gdLst>
                <a:gd name="T0" fmla="*/ 11 w 266"/>
                <a:gd name="T1" fmla="*/ 0 h 100"/>
                <a:gd name="T2" fmla="*/ 255 w 266"/>
                <a:gd name="T3" fmla="*/ 0 h 100"/>
                <a:gd name="T4" fmla="*/ 263 w 266"/>
                <a:gd name="T5" fmla="*/ 3 h 100"/>
                <a:gd name="T6" fmla="*/ 263 w 266"/>
                <a:gd name="T7" fmla="*/ 3 h 100"/>
                <a:gd name="T8" fmla="*/ 266 w 266"/>
                <a:gd name="T9" fmla="*/ 11 h 100"/>
                <a:gd name="T10" fmla="*/ 266 w 266"/>
                <a:gd name="T11" fmla="*/ 89 h 100"/>
                <a:gd name="T12" fmla="*/ 263 w 266"/>
                <a:gd name="T13" fmla="*/ 97 h 100"/>
                <a:gd name="T14" fmla="*/ 255 w 266"/>
                <a:gd name="T15" fmla="*/ 100 h 100"/>
                <a:gd name="T16" fmla="*/ 11 w 266"/>
                <a:gd name="T17" fmla="*/ 100 h 100"/>
                <a:gd name="T18" fmla="*/ 3 w 266"/>
                <a:gd name="T19" fmla="*/ 97 h 100"/>
                <a:gd name="T20" fmla="*/ 3 w 266"/>
                <a:gd name="T21" fmla="*/ 97 h 100"/>
                <a:gd name="T22" fmla="*/ 0 w 266"/>
                <a:gd name="T23" fmla="*/ 89 h 100"/>
                <a:gd name="T24" fmla="*/ 0 w 266"/>
                <a:gd name="T25" fmla="*/ 11 h 100"/>
                <a:gd name="T26" fmla="*/ 3 w 266"/>
                <a:gd name="T27" fmla="*/ 3 h 100"/>
                <a:gd name="T28" fmla="*/ 3 w 266"/>
                <a:gd name="T29" fmla="*/ 3 h 100"/>
                <a:gd name="T30" fmla="*/ 11 w 266"/>
                <a:gd name="T31" fmla="*/ 0 h 100"/>
                <a:gd name="T32" fmla="*/ 251 w 266"/>
                <a:gd name="T33" fmla="*/ 15 h 100"/>
                <a:gd name="T34" fmla="*/ 15 w 266"/>
                <a:gd name="T35" fmla="*/ 15 h 100"/>
                <a:gd name="T36" fmla="*/ 15 w 266"/>
                <a:gd name="T37" fmla="*/ 85 h 100"/>
                <a:gd name="T38" fmla="*/ 251 w 266"/>
                <a:gd name="T39" fmla="*/ 85 h 100"/>
                <a:gd name="T40" fmla="*/ 251 w 266"/>
                <a:gd name="T41" fmla="*/ 1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6" h="100">
                  <a:moveTo>
                    <a:pt x="11" y="0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258" y="0"/>
                    <a:pt x="261" y="1"/>
                    <a:pt x="263" y="3"/>
                  </a:cubicBezTo>
                  <a:cubicBezTo>
                    <a:pt x="263" y="3"/>
                    <a:pt x="263" y="3"/>
                    <a:pt x="263" y="3"/>
                  </a:cubicBezTo>
                  <a:cubicBezTo>
                    <a:pt x="265" y="5"/>
                    <a:pt x="266" y="8"/>
                    <a:pt x="266" y="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66" y="92"/>
                    <a:pt x="265" y="95"/>
                    <a:pt x="263" y="97"/>
                  </a:cubicBezTo>
                  <a:cubicBezTo>
                    <a:pt x="261" y="99"/>
                    <a:pt x="258" y="100"/>
                    <a:pt x="255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8" y="100"/>
                    <a:pt x="5" y="99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1" y="95"/>
                    <a:pt x="0" y="92"/>
                    <a:pt x="0" y="8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lose/>
                  <a:moveTo>
                    <a:pt x="251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251" y="85"/>
                    <a:pt x="251" y="85"/>
                    <a:pt x="251" y="85"/>
                  </a:cubicBezTo>
                  <a:lnTo>
                    <a:pt x="25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1" name="稻壳儿春秋广告/盗版必究        原创来源：http://chn.docer.com/works?userid=199329941#!/work_time"/>
          <p:cNvGrpSpPr/>
          <p:nvPr/>
        </p:nvGrpSpPr>
        <p:grpSpPr>
          <a:xfrm>
            <a:off x="9103432" y="5152107"/>
            <a:ext cx="457568" cy="590956"/>
            <a:chOff x="7983537" y="5129213"/>
            <a:chExt cx="430212" cy="555625"/>
          </a:xfrm>
          <a:solidFill>
            <a:schemeClr val="tx1"/>
          </a:solidFill>
        </p:grpSpPr>
        <p:sp>
          <p:nvSpPr>
            <p:cNvPr id="44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186737" y="5268913"/>
              <a:ext cx="217487" cy="415925"/>
            </a:xfrm>
            <a:custGeom>
              <a:avLst/>
              <a:gdLst>
                <a:gd name="T0" fmla="*/ 110 w 148"/>
                <a:gd name="T1" fmla="*/ 15 h 283"/>
                <a:gd name="T2" fmla="*/ 110 w 148"/>
                <a:gd name="T3" fmla="*/ 15 h 283"/>
                <a:gd name="T4" fmla="*/ 94 w 148"/>
                <a:gd name="T5" fmla="*/ 22 h 283"/>
                <a:gd name="T6" fmla="*/ 87 w 148"/>
                <a:gd name="T7" fmla="*/ 38 h 283"/>
                <a:gd name="T8" fmla="*/ 87 w 148"/>
                <a:gd name="T9" fmla="*/ 130 h 283"/>
                <a:gd name="T10" fmla="*/ 87 w 148"/>
                <a:gd name="T11" fmla="*/ 138 h 283"/>
                <a:gd name="T12" fmla="*/ 80 w 148"/>
                <a:gd name="T13" fmla="*/ 138 h 283"/>
                <a:gd name="T14" fmla="*/ 41 w 148"/>
                <a:gd name="T15" fmla="*/ 138 h 283"/>
                <a:gd name="T16" fmla="*/ 22 w 148"/>
                <a:gd name="T17" fmla="*/ 145 h 283"/>
                <a:gd name="T18" fmla="*/ 15 w 148"/>
                <a:gd name="T19" fmla="*/ 164 h 283"/>
                <a:gd name="T20" fmla="*/ 15 w 148"/>
                <a:gd name="T21" fmla="*/ 256 h 283"/>
                <a:gd name="T22" fmla="*/ 18 w 148"/>
                <a:gd name="T23" fmla="*/ 264 h 283"/>
                <a:gd name="T24" fmla="*/ 26 w 148"/>
                <a:gd name="T25" fmla="*/ 267 h 283"/>
                <a:gd name="T26" fmla="*/ 27 w 148"/>
                <a:gd name="T27" fmla="*/ 267 h 283"/>
                <a:gd name="T28" fmla="*/ 35 w 148"/>
                <a:gd name="T29" fmla="*/ 264 h 283"/>
                <a:gd name="T30" fmla="*/ 39 w 148"/>
                <a:gd name="T31" fmla="*/ 256 h 283"/>
                <a:gd name="T32" fmla="*/ 39 w 148"/>
                <a:gd name="T33" fmla="*/ 180 h 283"/>
                <a:gd name="T34" fmla="*/ 44 w 148"/>
                <a:gd name="T35" fmla="*/ 167 h 283"/>
                <a:gd name="T36" fmla="*/ 57 w 148"/>
                <a:gd name="T37" fmla="*/ 162 h 283"/>
                <a:gd name="T38" fmla="*/ 107 w 148"/>
                <a:gd name="T39" fmla="*/ 162 h 283"/>
                <a:gd name="T40" fmla="*/ 126 w 148"/>
                <a:gd name="T41" fmla="*/ 154 h 283"/>
                <a:gd name="T42" fmla="*/ 133 w 148"/>
                <a:gd name="T43" fmla="*/ 136 h 283"/>
                <a:gd name="T44" fmla="*/ 133 w 148"/>
                <a:gd name="T45" fmla="*/ 38 h 283"/>
                <a:gd name="T46" fmla="*/ 127 w 148"/>
                <a:gd name="T47" fmla="*/ 22 h 283"/>
                <a:gd name="T48" fmla="*/ 110 w 148"/>
                <a:gd name="T49" fmla="*/ 15 h 283"/>
                <a:gd name="T50" fmla="*/ 110 w 148"/>
                <a:gd name="T51" fmla="*/ 0 h 283"/>
                <a:gd name="T52" fmla="*/ 110 w 148"/>
                <a:gd name="T53" fmla="*/ 0 h 283"/>
                <a:gd name="T54" fmla="*/ 137 w 148"/>
                <a:gd name="T55" fmla="*/ 11 h 283"/>
                <a:gd name="T56" fmla="*/ 148 w 148"/>
                <a:gd name="T57" fmla="*/ 38 h 283"/>
                <a:gd name="T58" fmla="*/ 148 w 148"/>
                <a:gd name="T59" fmla="*/ 136 h 283"/>
                <a:gd name="T60" fmla="*/ 136 w 148"/>
                <a:gd name="T61" fmla="*/ 165 h 283"/>
                <a:gd name="T62" fmla="*/ 107 w 148"/>
                <a:gd name="T63" fmla="*/ 177 h 283"/>
                <a:gd name="T64" fmla="*/ 57 w 148"/>
                <a:gd name="T65" fmla="*/ 177 h 283"/>
                <a:gd name="T66" fmla="*/ 55 w 148"/>
                <a:gd name="T67" fmla="*/ 178 h 283"/>
                <a:gd name="T68" fmla="*/ 54 w 148"/>
                <a:gd name="T69" fmla="*/ 180 h 283"/>
                <a:gd name="T70" fmla="*/ 54 w 148"/>
                <a:gd name="T71" fmla="*/ 256 h 283"/>
                <a:gd name="T72" fmla="*/ 46 w 148"/>
                <a:gd name="T73" fmla="*/ 275 h 283"/>
                <a:gd name="T74" fmla="*/ 27 w 148"/>
                <a:gd name="T75" fmla="*/ 283 h 283"/>
                <a:gd name="T76" fmla="*/ 26 w 148"/>
                <a:gd name="T77" fmla="*/ 283 h 283"/>
                <a:gd name="T78" fmla="*/ 7 w 148"/>
                <a:gd name="T79" fmla="*/ 275 h 283"/>
                <a:gd name="T80" fmla="*/ 0 w 148"/>
                <a:gd name="T81" fmla="*/ 256 h 283"/>
                <a:gd name="T82" fmla="*/ 0 w 148"/>
                <a:gd name="T83" fmla="*/ 164 h 283"/>
                <a:gd name="T84" fmla="*/ 12 w 148"/>
                <a:gd name="T85" fmla="*/ 135 h 283"/>
                <a:gd name="T86" fmla="*/ 41 w 148"/>
                <a:gd name="T87" fmla="*/ 123 h 283"/>
                <a:gd name="T88" fmla="*/ 72 w 148"/>
                <a:gd name="T89" fmla="*/ 123 h 283"/>
                <a:gd name="T90" fmla="*/ 72 w 148"/>
                <a:gd name="T91" fmla="*/ 38 h 283"/>
                <a:gd name="T92" fmla="*/ 83 w 148"/>
                <a:gd name="T93" fmla="*/ 11 h 283"/>
                <a:gd name="T94" fmla="*/ 110 w 148"/>
                <a:gd name="T9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" h="283">
                  <a:moveTo>
                    <a:pt x="110" y="15"/>
                  </a:moveTo>
                  <a:cubicBezTo>
                    <a:pt x="110" y="15"/>
                    <a:pt x="110" y="15"/>
                    <a:pt x="110" y="15"/>
                  </a:cubicBezTo>
                  <a:cubicBezTo>
                    <a:pt x="104" y="15"/>
                    <a:pt x="98" y="18"/>
                    <a:pt x="94" y="22"/>
                  </a:cubicBezTo>
                  <a:cubicBezTo>
                    <a:pt x="90" y="26"/>
                    <a:pt x="87" y="32"/>
                    <a:pt x="87" y="38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33" y="138"/>
                    <a:pt x="27" y="141"/>
                    <a:pt x="22" y="145"/>
                  </a:cubicBezTo>
                  <a:cubicBezTo>
                    <a:pt x="18" y="150"/>
                    <a:pt x="15" y="156"/>
                    <a:pt x="15" y="164"/>
                  </a:cubicBezTo>
                  <a:cubicBezTo>
                    <a:pt x="15" y="256"/>
                    <a:pt x="15" y="256"/>
                    <a:pt x="15" y="256"/>
                  </a:cubicBezTo>
                  <a:cubicBezTo>
                    <a:pt x="15" y="259"/>
                    <a:pt x="16" y="262"/>
                    <a:pt x="18" y="264"/>
                  </a:cubicBezTo>
                  <a:cubicBezTo>
                    <a:pt x="20" y="266"/>
                    <a:pt x="23" y="267"/>
                    <a:pt x="26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30" y="267"/>
                    <a:pt x="33" y="266"/>
                    <a:pt x="35" y="264"/>
                  </a:cubicBezTo>
                  <a:cubicBezTo>
                    <a:pt x="37" y="262"/>
                    <a:pt x="39" y="259"/>
                    <a:pt x="39" y="256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39" y="175"/>
                    <a:pt x="41" y="171"/>
                    <a:pt x="44" y="167"/>
                  </a:cubicBezTo>
                  <a:cubicBezTo>
                    <a:pt x="47" y="164"/>
                    <a:pt x="52" y="162"/>
                    <a:pt x="57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15" y="162"/>
                    <a:pt x="121" y="159"/>
                    <a:pt x="126" y="154"/>
                  </a:cubicBezTo>
                  <a:cubicBezTo>
                    <a:pt x="130" y="149"/>
                    <a:pt x="133" y="143"/>
                    <a:pt x="133" y="136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32"/>
                    <a:pt x="131" y="26"/>
                    <a:pt x="127" y="22"/>
                  </a:cubicBezTo>
                  <a:cubicBezTo>
                    <a:pt x="122" y="18"/>
                    <a:pt x="117" y="15"/>
                    <a:pt x="110" y="15"/>
                  </a:cubicBezTo>
                  <a:close/>
                  <a:moveTo>
                    <a:pt x="110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121" y="0"/>
                    <a:pt x="130" y="4"/>
                    <a:pt x="137" y="11"/>
                  </a:cubicBezTo>
                  <a:cubicBezTo>
                    <a:pt x="144" y="18"/>
                    <a:pt x="148" y="28"/>
                    <a:pt x="148" y="38"/>
                  </a:cubicBezTo>
                  <a:cubicBezTo>
                    <a:pt x="148" y="136"/>
                    <a:pt x="148" y="136"/>
                    <a:pt x="148" y="136"/>
                  </a:cubicBezTo>
                  <a:cubicBezTo>
                    <a:pt x="148" y="147"/>
                    <a:pt x="144" y="157"/>
                    <a:pt x="136" y="165"/>
                  </a:cubicBezTo>
                  <a:cubicBezTo>
                    <a:pt x="129" y="172"/>
                    <a:pt x="119" y="177"/>
                    <a:pt x="107" y="177"/>
                  </a:cubicBezTo>
                  <a:cubicBezTo>
                    <a:pt x="57" y="177"/>
                    <a:pt x="57" y="177"/>
                    <a:pt x="57" y="177"/>
                  </a:cubicBezTo>
                  <a:cubicBezTo>
                    <a:pt x="56" y="177"/>
                    <a:pt x="55" y="177"/>
                    <a:pt x="55" y="178"/>
                  </a:cubicBezTo>
                  <a:cubicBezTo>
                    <a:pt x="54" y="178"/>
                    <a:pt x="54" y="179"/>
                    <a:pt x="54" y="180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63"/>
                    <a:pt x="51" y="270"/>
                    <a:pt x="46" y="275"/>
                  </a:cubicBezTo>
                  <a:cubicBezTo>
                    <a:pt x="41" y="280"/>
                    <a:pt x="34" y="283"/>
                    <a:pt x="27" y="283"/>
                  </a:cubicBezTo>
                  <a:cubicBezTo>
                    <a:pt x="26" y="283"/>
                    <a:pt x="26" y="283"/>
                    <a:pt x="26" y="283"/>
                  </a:cubicBezTo>
                  <a:cubicBezTo>
                    <a:pt x="19" y="283"/>
                    <a:pt x="12" y="280"/>
                    <a:pt x="7" y="275"/>
                  </a:cubicBezTo>
                  <a:cubicBezTo>
                    <a:pt x="3" y="270"/>
                    <a:pt x="0" y="263"/>
                    <a:pt x="0" y="256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2"/>
                    <a:pt x="4" y="142"/>
                    <a:pt x="12" y="135"/>
                  </a:cubicBezTo>
                  <a:cubicBezTo>
                    <a:pt x="19" y="127"/>
                    <a:pt x="29" y="123"/>
                    <a:pt x="41" y="123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28"/>
                    <a:pt x="76" y="18"/>
                    <a:pt x="83" y="11"/>
                  </a:cubicBezTo>
                  <a:cubicBezTo>
                    <a:pt x="90" y="4"/>
                    <a:pt x="99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277224" y="5129213"/>
              <a:ext cx="136525" cy="136525"/>
            </a:xfrm>
            <a:custGeom>
              <a:avLst/>
              <a:gdLst>
                <a:gd name="T0" fmla="*/ 15 w 93"/>
                <a:gd name="T1" fmla="*/ 46 h 93"/>
                <a:gd name="T2" fmla="*/ 24 w 93"/>
                <a:gd name="T3" fmla="*/ 69 h 93"/>
                <a:gd name="T4" fmla="*/ 46 w 93"/>
                <a:gd name="T5" fmla="*/ 78 h 93"/>
                <a:gd name="T6" fmla="*/ 69 w 93"/>
                <a:gd name="T7" fmla="*/ 69 h 93"/>
                <a:gd name="T8" fmla="*/ 78 w 93"/>
                <a:gd name="T9" fmla="*/ 46 h 93"/>
                <a:gd name="T10" fmla="*/ 69 w 93"/>
                <a:gd name="T11" fmla="*/ 24 h 93"/>
                <a:gd name="T12" fmla="*/ 46 w 93"/>
                <a:gd name="T13" fmla="*/ 15 h 93"/>
                <a:gd name="T14" fmla="*/ 24 w 93"/>
                <a:gd name="T15" fmla="*/ 24 h 93"/>
                <a:gd name="T16" fmla="*/ 15 w 93"/>
                <a:gd name="T17" fmla="*/ 46 h 93"/>
                <a:gd name="T18" fmla="*/ 13 w 93"/>
                <a:gd name="T19" fmla="*/ 79 h 93"/>
                <a:gd name="T20" fmla="*/ 0 w 93"/>
                <a:gd name="T21" fmla="*/ 46 h 93"/>
                <a:gd name="T22" fmla="*/ 13 w 93"/>
                <a:gd name="T23" fmla="*/ 13 h 93"/>
                <a:gd name="T24" fmla="*/ 46 w 93"/>
                <a:gd name="T25" fmla="*/ 0 h 93"/>
                <a:gd name="T26" fmla="*/ 79 w 93"/>
                <a:gd name="T27" fmla="*/ 13 h 93"/>
                <a:gd name="T28" fmla="*/ 93 w 93"/>
                <a:gd name="T29" fmla="*/ 46 h 93"/>
                <a:gd name="T30" fmla="*/ 79 w 93"/>
                <a:gd name="T31" fmla="*/ 79 h 93"/>
                <a:gd name="T32" fmla="*/ 46 w 93"/>
                <a:gd name="T33" fmla="*/ 93 h 93"/>
                <a:gd name="T34" fmla="*/ 13 w 93"/>
                <a:gd name="T35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93">
                  <a:moveTo>
                    <a:pt x="15" y="46"/>
                  </a:moveTo>
                  <a:cubicBezTo>
                    <a:pt x="15" y="55"/>
                    <a:pt x="18" y="63"/>
                    <a:pt x="24" y="69"/>
                  </a:cubicBezTo>
                  <a:cubicBezTo>
                    <a:pt x="30" y="74"/>
                    <a:pt x="38" y="78"/>
                    <a:pt x="46" y="78"/>
                  </a:cubicBezTo>
                  <a:cubicBezTo>
                    <a:pt x="55" y="78"/>
                    <a:pt x="63" y="74"/>
                    <a:pt x="69" y="69"/>
                  </a:cubicBezTo>
                  <a:cubicBezTo>
                    <a:pt x="74" y="63"/>
                    <a:pt x="78" y="55"/>
                    <a:pt x="78" y="46"/>
                  </a:cubicBezTo>
                  <a:cubicBezTo>
                    <a:pt x="78" y="38"/>
                    <a:pt x="74" y="30"/>
                    <a:pt x="69" y="24"/>
                  </a:cubicBezTo>
                  <a:cubicBezTo>
                    <a:pt x="63" y="18"/>
                    <a:pt x="55" y="15"/>
                    <a:pt x="46" y="15"/>
                  </a:cubicBezTo>
                  <a:cubicBezTo>
                    <a:pt x="38" y="15"/>
                    <a:pt x="30" y="18"/>
                    <a:pt x="24" y="24"/>
                  </a:cubicBezTo>
                  <a:cubicBezTo>
                    <a:pt x="18" y="30"/>
                    <a:pt x="15" y="38"/>
                    <a:pt x="15" y="46"/>
                  </a:cubicBezTo>
                  <a:close/>
                  <a:moveTo>
                    <a:pt x="13" y="79"/>
                  </a:moveTo>
                  <a:cubicBezTo>
                    <a:pt x="5" y="71"/>
                    <a:pt x="0" y="59"/>
                    <a:pt x="0" y="46"/>
                  </a:cubicBezTo>
                  <a:cubicBezTo>
                    <a:pt x="0" y="33"/>
                    <a:pt x="5" y="22"/>
                    <a:pt x="13" y="13"/>
                  </a:cubicBezTo>
                  <a:cubicBezTo>
                    <a:pt x="22" y="5"/>
                    <a:pt x="34" y="0"/>
                    <a:pt x="46" y="0"/>
                  </a:cubicBezTo>
                  <a:cubicBezTo>
                    <a:pt x="59" y="0"/>
                    <a:pt x="71" y="5"/>
                    <a:pt x="79" y="13"/>
                  </a:cubicBezTo>
                  <a:cubicBezTo>
                    <a:pt x="88" y="22"/>
                    <a:pt x="93" y="33"/>
                    <a:pt x="93" y="46"/>
                  </a:cubicBezTo>
                  <a:cubicBezTo>
                    <a:pt x="93" y="59"/>
                    <a:pt x="88" y="71"/>
                    <a:pt x="79" y="79"/>
                  </a:cubicBezTo>
                  <a:cubicBezTo>
                    <a:pt x="71" y="88"/>
                    <a:pt x="59" y="93"/>
                    <a:pt x="46" y="93"/>
                  </a:cubicBezTo>
                  <a:cubicBezTo>
                    <a:pt x="34" y="93"/>
                    <a:pt x="22" y="88"/>
                    <a:pt x="1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8021637" y="5343525"/>
              <a:ext cx="22225" cy="330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7983537" y="5375275"/>
              <a:ext cx="2809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8072437" y="5343525"/>
              <a:ext cx="1031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8072437" y="5310188"/>
              <a:ext cx="1031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8072437" y="5276850"/>
              <a:ext cx="1031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8072437" y="5240338"/>
              <a:ext cx="809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2" name="稻壳儿春秋广告/盗版必究        原创来源：http://chn.docer.com/works?userid=199329941#!/work_time"/>
          <p:cNvGrpSpPr/>
          <p:nvPr/>
        </p:nvGrpSpPr>
        <p:grpSpPr>
          <a:xfrm>
            <a:off x="10013503" y="5152107"/>
            <a:ext cx="457568" cy="590956"/>
            <a:chOff x="8839199" y="5129213"/>
            <a:chExt cx="430212" cy="555625"/>
          </a:xfrm>
          <a:solidFill>
            <a:schemeClr val="tx1"/>
          </a:solidFill>
        </p:grpSpPr>
        <p:sp>
          <p:nvSpPr>
            <p:cNvPr id="43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043986" y="5268913"/>
              <a:ext cx="219075" cy="415925"/>
            </a:xfrm>
            <a:custGeom>
              <a:avLst/>
              <a:gdLst>
                <a:gd name="T0" fmla="*/ 111 w 149"/>
                <a:gd name="T1" fmla="*/ 15 h 283"/>
                <a:gd name="T2" fmla="*/ 110 w 149"/>
                <a:gd name="T3" fmla="*/ 15 h 283"/>
                <a:gd name="T4" fmla="*/ 94 w 149"/>
                <a:gd name="T5" fmla="*/ 22 h 283"/>
                <a:gd name="T6" fmla="*/ 87 w 149"/>
                <a:gd name="T7" fmla="*/ 38 h 283"/>
                <a:gd name="T8" fmla="*/ 87 w 149"/>
                <a:gd name="T9" fmla="*/ 130 h 283"/>
                <a:gd name="T10" fmla="*/ 87 w 149"/>
                <a:gd name="T11" fmla="*/ 138 h 283"/>
                <a:gd name="T12" fmla="*/ 80 w 149"/>
                <a:gd name="T13" fmla="*/ 138 h 283"/>
                <a:gd name="T14" fmla="*/ 41 w 149"/>
                <a:gd name="T15" fmla="*/ 138 h 283"/>
                <a:gd name="T16" fmla="*/ 23 w 149"/>
                <a:gd name="T17" fmla="*/ 145 h 283"/>
                <a:gd name="T18" fmla="*/ 15 w 149"/>
                <a:gd name="T19" fmla="*/ 164 h 283"/>
                <a:gd name="T20" fmla="*/ 15 w 149"/>
                <a:gd name="T21" fmla="*/ 256 h 283"/>
                <a:gd name="T22" fmla="*/ 18 w 149"/>
                <a:gd name="T23" fmla="*/ 264 h 283"/>
                <a:gd name="T24" fmla="*/ 27 w 149"/>
                <a:gd name="T25" fmla="*/ 267 h 283"/>
                <a:gd name="T26" fmla="*/ 27 w 149"/>
                <a:gd name="T27" fmla="*/ 267 h 283"/>
                <a:gd name="T28" fmla="*/ 36 w 149"/>
                <a:gd name="T29" fmla="*/ 264 h 283"/>
                <a:gd name="T30" fmla="*/ 39 w 149"/>
                <a:gd name="T31" fmla="*/ 256 h 283"/>
                <a:gd name="T32" fmla="*/ 39 w 149"/>
                <a:gd name="T33" fmla="*/ 180 h 283"/>
                <a:gd name="T34" fmla="*/ 44 w 149"/>
                <a:gd name="T35" fmla="*/ 167 h 283"/>
                <a:gd name="T36" fmla="*/ 58 w 149"/>
                <a:gd name="T37" fmla="*/ 162 h 283"/>
                <a:gd name="T38" fmla="*/ 108 w 149"/>
                <a:gd name="T39" fmla="*/ 162 h 283"/>
                <a:gd name="T40" fmla="*/ 126 w 149"/>
                <a:gd name="T41" fmla="*/ 154 h 283"/>
                <a:gd name="T42" fmla="*/ 134 w 149"/>
                <a:gd name="T43" fmla="*/ 136 h 283"/>
                <a:gd name="T44" fmla="*/ 134 w 149"/>
                <a:gd name="T45" fmla="*/ 38 h 283"/>
                <a:gd name="T46" fmla="*/ 127 w 149"/>
                <a:gd name="T47" fmla="*/ 22 h 283"/>
                <a:gd name="T48" fmla="*/ 111 w 149"/>
                <a:gd name="T49" fmla="*/ 15 h 283"/>
                <a:gd name="T50" fmla="*/ 110 w 149"/>
                <a:gd name="T51" fmla="*/ 0 h 283"/>
                <a:gd name="T52" fmla="*/ 111 w 149"/>
                <a:gd name="T53" fmla="*/ 0 h 283"/>
                <a:gd name="T54" fmla="*/ 138 w 149"/>
                <a:gd name="T55" fmla="*/ 11 h 283"/>
                <a:gd name="T56" fmla="*/ 149 w 149"/>
                <a:gd name="T57" fmla="*/ 38 h 283"/>
                <a:gd name="T58" fmla="*/ 149 w 149"/>
                <a:gd name="T59" fmla="*/ 136 h 283"/>
                <a:gd name="T60" fmla="*/ 137 w 149"/>
                <a:gd name="T61" fmla="*/ 165 h 283"/>
                <a:gd name="T62" fmla="*/ 108 w 149"/>
                <a:gd name="T63" fmla="*/ 177 h 283"/>
                <a:gd name="T64" fmla="*/ 58 w 149"/>
                <a:gd name="T65" fmla="*/ 177 h 283"/>
                <a:gd name="T66" fmla="*/ 55 w 149"/>
                <a:gd name="T67" fmla="*/ 178 h 283"/>
                <a:gd name="T68" fmla="*/ 54 w 149"/>
                <a:gd name="T69" fmla="*/ 180 h 283"/>
                <a:gd name="T70" fmla="*/ 54 w 149"/>
                <a:gd name="T71" fmla="*/ 256 h 283"/>
                <a:gd name="T72" fmla="*/ 46 w 149"/>
                <a:gd name="T73" fmla="*/ 275 h 283"/>
                <a:gd name="T74" fmla="*/ 27 w 149"/>
                <a:gd name="T75" fmla="*/ 283 h 283"/>
                <a:gd name="T76" fmla="*/ 27 w 149"/>
                <a:gd name="T77" fmla="*/ 283 h 283"/>
                <a:gd name="T78" fmla="*/ 8 w 149"/>
                <a:gd name="T79" fmla="*/ 275 h 283"/>
                <a:gd name="T80" fmla="*/ 0 w 149"/>
                <a:gd name="T81" fmla="*/ 256 h 283"/>
                <a:gd name="T82" fmla="*/ 0 w 149"/>
                <a:gd name="T83" fmla="*/ 164 h 283"/>
                <a:gd name="T84" fmla="*/ 12 w 149"/>
                <a:gd name="T85" fmla="*/ 135 h 283"/>
                <a:gd name="T86" fmla="*/ 41 w 149"/>
                <a:gd name="T87" fmla="*/ 123 h 283"/>
                <a:gd name="T88" fmla="*/ 72 w 149"/>
                <a:gd name="T89" fmla="*/ 123 h 283"/>
                <a:gd name="T90" fmla="*/ 72 w 149"/>
                <a:gd name="T91" fmla="*/ 38 h 283"/>
                <a:gd name="T92" fmla="*/ 83 w 149"/>
                <a:gd name="T93" fmla="*/ 11 h 283"/>
                <a:gd name="T94" fmla="*/ 110 w 149"/>
                <a:gd name="T9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" h="283">
                  <a:moveTo>
                    <a:pt x="111" y="15"/>
                  </a:moveTo>
                  <a:cubicBezTo>
                    <a:pt x="110" y="15"/>
                    <a:pt x="110" y="15"/>
                    <a:pt x="110" y="15"/>
                  </a:cubicBezTo>
                  <a:cubicBezTo>
                    <a:pt x="104" y="15"/>
                    <a:pt x="98" y="18"/>
                    <a:pt x="94" y="22"/>
                  </a:cubicBezTo>
                  <a:cubicBezTo>
                    <a:pt x="90" y="26"/>
                    <a:pt x="87" y="32"/>
                    <a:pt x="87" y="38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34" y="138"/>
                    <a:pt x="27" y="141"/>
                    <a:pt x="23" y="145"/>
                  </a:cubicBezTo>
                  <a:cubicBezTo>
                    <a:pt x="18" y="150"/>
                    <a:pt x="15" y="156"/>
                    <a:pt x="15" y="164"/>
                  </a:cubicBezTo>
                  <a:cubicBezTo>
                    <a:pt x="15" y="256"/>
                    <a:pt x="15" y="256"/>
                    <a:pt x="15" y="256"/>
                  </a:cubicBezTo>
                  <a:cubicBezTo>
                    <a:pt x="15" y="259"/>
                    <a:pt x="16" y="262"/>
                    <a:pt x="18" y="264"/>
                  </a:cubicBezTo>
                  <a:cubicBezTo>
                    <a:pt x="21" y="266"/>
                    <a:pt x="24" y="267"/>
                    <a:pt x="27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30" y="267"/>
                    <a:pt x="33" y="266"/>
                    <a:pt x="36" y="264"/>
                  </a:cubicBezTo>
                  <a:cubicBezTo>
                    <a:pt x="38" y="262"/>
                    <a:pt x="39" y="259"/>
                    <a:pt x="39" y="256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39" y="175"/>
                    <a:pt x="41" y="171"/>
                    <a:pt x="44" y="167"/>
                  </a:cubicBezTo>
                  <a:cubicBezTo>
                    <a:pt x="48" y="164"/>
                    <a:pt x="52" y="162"/>
                    <a:pt x="5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15" y="162"/>
                    <a:pt x="121" y="159"/>
                    <a:pt x="126" y="154"/>
                  </a:cubicBezTo>
                  <a:cubicBezTo>
                    <a:pt x="131" y="149"/>
                    <a:pt x="134" y="143"/>
                    <a:pt x="134" y="136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2"/>
                    <a:pt x="131" y="26"/>
                    <a:pt x="127" y="22"/>
                  </a:cubicBezTo>
                  <a:cubicBezTo>
                    <a:pt x="123" y="18"/>
                    <a:pt x="117" y="15"/>
                    <a:pt x="111" y="15"/>
                  </a:cubicBezTo>
                  <a:close/>
                  <a:moveTo>
                    <a:pt x="110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21" y="0"/>
                    <a:pt x="131" y="4"/>
                    <a:pt x="138" y="11"/>
                  </a:cubicBezTo>
                  <a:cubicBezTo>
                    <a:pt x="144" y="18"/>
                    <a:pt x="149" y="28"/>
                    <a:pt x="149" y="38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47"/>
                    <a:pt x="144" y="157"/>
                    <a:pt x="137" y="165"/>
                  </a:cubicBezTo>
                  <a:cubicBezTo>
                    <a:pt x="129" y="172"/>
                    <a:pt x="119" y="177"/>
                    <a:pt x="108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7" y="177"/>
                    <a:pt x="56" y="177"/>
                    <a:pt x="55" y="178"/>
                  </a:cubicBezTo>
                  <a:cubicBezTo>
                    <a:pt x="54" y="178"/>
                    <a:pt x="54" y="179"/>
                    <a:pt x="54" y="180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63"/>
                    <a:pt x="51" y="270"/>
                    <a:pt x="46" y="275"/>
                  </a:cubicBezTo>
                  <a:cubicBezTo>
                    <a:pt x="41" y="280"/>
                    <a:pt x="35" y="283"/>
                    <a:pt x="27" y="283"/>
                  </a:cubicBezTo>
                  <a:cubicBezTo>
                    <a:pt x="27" y="283"/>
                    <a:pt x="27" y="283"/>
                    <a:pt x="27" y="283"/>
                  </a:cubicBezTo>
                  <a:cubicBezTo>
                    <a:pt x="19" y="283"/>
                    <a:pt x="13" y="280"/>
                    <a:pt x="8" y="275"/>
                  </a:cubicBezTo>
                  <a:cubicBezTo>
                    <a:pt x="3" y="270"/>
                    <a:pt x="0" y="263"/>
                    <a:pt x="0" y="256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2"/>
                    <a:pt x="5" y="142"/>
                    <a:pt x="12" y="135"/>
                  </a:cubicBezTo>
                  <a:cubicBezTo>
                    <a:pt x="19" y="127"/>
                    <a:pt x="30" y="123"/>
                    <a:pt x="41" y="123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28"/>
                    <a:pt x="77" y="18"/>
                    <a:pt x="83" y="11"/>
                  </a:cubicBezTo>
                  <a:cubicBezTo>
                    <a:pt x="90" y="4"/>
                    <a:pt x="100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132886" y="5129213"/>
              <a:ext cx="136525" cy="136525"/>
            </a:xfrm>
            <a:custGeom>
              <a:avLst/>
              <a:gdLst>
                <a:gd name="T0" fmla="*/ 15 w 93"/>
                <a:gd name="T1" fmla="*/ 46 h 93"/>
                <a:gd name="T2" fmla="*/ 24 w 93"/>
                <a:gd name="T3" fmla="*/ 69 h 93"/>
                <a:gd name="T4" fmla="*/ 47 w 93"/>
                <a:gd name="T5" fmla="*/ 78 h 93"/>
                <a:gd name="T6" fmla="*/ 69 w 93"/>
                <a:gd name="T7" fmla="*/ 69 h 93"/>
                <a:gd name="T8" fmla="*/ 78 w 93"/>
                <a:gd name="T9" fmla="*/ 46 h 93"/>
                <a:gd name="T10" fmla="*/ 69 w 93"/>
                <a:gd name="T11" fmla="*/ 24 h 93"/>
                <a:gd name="T12" fmla="*/ 47 w 93"/>
                <a:gd name="T13" fmla="*/ 15 h 93"/>
                <a:gd name="T14" fmla="*/ 25 w 93"/>
                <a:gd name="T15" fmla="*/ 24 h 93"/>
                <a:gd name="T16" fmla="*/ 15 w 93"/>
                <a:gd name="T17" fmla="*/ 46 h 93"/>
                <a:gd name="T18" fmla="*/ 14 w 93"/>
                <a:gd name="T19" fmla="*/ 79 h 93"/>
                <a:gd name="T20" fmla="*/ 0 w 93"/>
                <a:gd name="T21" fmla="*/ 46 h 93"/>
                <a:gd name="T22" fmla="*/ 14 w 93"/>
                <a:gd name="T23" fmla="*/ 13 h 93"/>
                <a:gd name="T24" fmla="*/ 47 w 93"/>
                <a:gd name="T25" fmla="*/ 0 h 93"/>
                <a:gd name="T26" fmla="*/ 80 w 93"/>
                <a:gd name="T27" fmla="*/ 13 h 93"/>
                <a:gd name="T28" fmla="*/ 93 w 93"/>
                <a:gd name="T29" fmla="*/ 46 h 93"/>
                <a:gd name="T30" fmla="*/ 80 w 93"/>
                <a:gd name="T31" fmla="*/ 79 h 93"/>
                <a:gd name="T32" fmla="*/ 47 w 93"/>
                <a:gd name="T33" fmla="*/ 93 h 93"/>
                <a:gd name="T34" fmla="*/ 14 w 93"/>
                <a:gd name="T35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93">
                  <a:moveTo>
                    <a:pt x="15" y="46"/>
                  </a:moveTo>
                  <a:cubicBezTo>
                    <a:pt x="15" y="55"/>
                    <a:pt x="19" y="63"/>
                    <a:pt x="24" y="69"/>
                  </a:cubicBezTo>
                  <a:cubicBezTo>
                    <a:pt x="30" y="74"/>
                    <a:pt x="38" y="78"/>
                    <a:pt x="47" y="78"/>
                  </a:cubicBezTo>
                  <a:cubicBezTo>
                    <a:pt x="55" y="78"/>
                    <a:pt x="63" y="74"/>
                    <a:pt x="69" y="69"/>
                  </a:cubicBezTo>
                  <a:cubicBezTo>
                    <a:pt x="75" y="63"/>
                    <a:pt x="78" y="55"/>
                    <a:pt x="78" y="46"/>
                  </a:cubicBezTo>
                  <a:cubicBezTo>
                    <a:pt x="78" y="38"/>
                    <a:pt x="75" y="30"/>
                    <a:pt x="69" y="24"/>
                  </a:cubicBezTo>
                  <a:cubicBezTo>
                    <a:pt x="63" y="18"/>
                    <a:pt x="55" y="15"/>
                    <a:pt x="47" y="15"/>
                  </a:cubicBezTo>
                  <a:cubicBezTo>
                    <a:pt x="38" y="15"/>
                    <a:pt x="30" y="18"/>
                    <a:pt x="25" y="24"/>
                  </a:cubicBezTo>
                  <a:cubicBezTo>
                    <a:pt x="19" y="30"/>
                    <a:pt x="15" y="38"/>
                    <a:pt x="15" y="46"/>
                  </a:cubicBezTo>
                  <a:close/>
                  <a:moveTo>
                    <a:pt x="14" y="79"/>
                  </a:moveTo>
                  <a:cubicBezTo>
                    <a:pt x="5" y="71"/>
                    <a:pt x="0" y="59"/>
                    <a:pt x="0" y="46"/>
                  </a:cubicBezTo>
                  <a:cubicBezTo>
                    <a:pt x="0" y="33"/>
                    <a:pt x="5" y="22"/>
                    <a:pt x="14" y="13"/>
                  </a:cubicBezTo>
                  <a:cubicBezTo>
                    <a:pt x="22" y="5"/>
                    <a:pt x="34" y="0"/>
                    <a:pt x="47" y="0"/>
                  </a:cubicBezTo>
                  <a:cubicBezTo>
                    <a:pt x="60" y="0"/>
                    <a:pt x="71" y="5"/>
                    <a:pt x="80" y="13"/>
                  </a:cubicBezTo>
                  <a:cubicBezTo>
                    <a:pt x="88" y="22"/>
                    <a:pt x="93" y="33"/>
                    <a:pt x="93" y="46"/>
                  </a:cubicBezTo>
                  <a:cubicBezTo>
                    <a:pt x="93" y="59"/>
                    <a:pt x="88" y="71"/>
                    <a:pt x="80" y="79"/>
                  </a:cubicBezTo>
                  <a:cubicBezTo>
                    <a:pt x="71" y="88"/>
                    <a:pt x="60" y="93"/>
                    <a:pt x="47" y="93"/>
                  </a:cubicBezTo>
                  <a:cubicBezTo>
                    <a:pt x="34" y="93"/>
                    <a:pt x="22" y="88"/>
                    <a:pt x="1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8878886" y="5343525"/>
              <a:ext cx="22225" cy="330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8839199" y="5375275"/>
              <a:ext cx="282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8940799" y="5341938"/>
              <a:ext cx="155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稻壳儿春秋广告/盗版必究        原创来源：http://chn.docer.com/works?userid=199329941#!/work_time"/>
            <p:cNvSpPr/>
            <p:nvPr/>
          </p:nvSpPr>
          <p:spPr bwMode="auto">
            <a:xfrm>
              <a:off x="8904286" y="5210175"/>
              <a:ext cx="60325" cy="157163"/>
            </a:xfrm>
            <a:custGeom>
              <a:avLst/>
              <a:gdLst>
                <a:gd name="T0" fmla="*/ 24 w 38"/>
                <a:gd name="T1" fmla="*/ 99 h 99"/>
                <a:gd name="T2" fmla="*/ 0 w 38"/>
                <a:gd name="T3" fmla="*/ 4 h 99"/>
                <a:gd name="T4" fmla="*/ 15 w 38"/>
                <a:gd name="T5" fmla="*/ 0 h 99"/>
                <a:gd name="T6" fmla="*/ 38 w 38"/>
                <a:gd name="T7" fmla="*/ 95 h 99"/>
                <a:gd name="T8" fmla="*/ 24 w 38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9">
                  <a:moveTo>
                    <a:pt x="24" y="99"/>
                  </a:moveTo>
                  <a:lnTo>
                    <a:pt x="0" y="4"/>
                  </a:lnTo>
                  <a:lnTo>
                    <a:pt x="15" y="0"/>
                  </a:lnTo>
                  <a:lnTo>
                    <a:pt x="38" y="95"/>
                  </a:lnTo>
                  <a:lnTo>
                    <a:pt x="24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3" name="稻壳儿春秋广告/盗版必究        原创来源：http://chn.docer.com/works?userid=199329941#!/work_time"/>
          <p:cNvGrpSpPr/>
          <p:nvPr/>
        </p:nvGrpSpPr>
        <p:grpSpPr>
          <a:xfrm>
            <a:off x="10845906" y="5165614"/>
            <a:ext cx="590956" cy="562252"/>
            <a:chOff x="9621836" y="5141913"/>
            <a:chExt cx="555625" cy="528637"/>
          </a:xfrm>
          <a:solidFill>
            <a:schemeClr val="tx1"/>
          </a:solidFill>
        </p:grpSpPr>
        <p:sp>
          <p:nvSpPr>
            <p:cNvPr id="42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629774" y="5276850"/>
              <a:ext cx="207962" cy="393700"/>
            </a:xfrm>
            <a:custGeom>
              <a:avLst/>
              <a:gdLst>
                <a:gd name="T0" fmla="*/ 36 w 142"/>
                <a:gd name="T1" fmla="*/ 0 h 268"/>
                <a:gd name="T2" fmla="*/ 37 w 142"/>
                <a:gd name="T3" fmla="*/ 0 h 268"/>
                <a:gd name="T4" fmla="*/ 62 w 142"/>
                <a:gd name="T5" fmla="*/ 10 h 268"/>
                <a:gd name="T6" fmla="*/ 73 w 142"/>
                <a:gd name="T7" fmla="*/ 36 h 268"/>
                <a:gd name="T8" fmla="*/ 73 w 142"/>
                <a:gd name="T9" fmla="*/ 116 h 268"/>
                <a:gd name="T10" fmla="*/ 103 w 142"/>
                <a:gd name="T11" fmla="*/ 116 h 268"/>
                <a:gd name="T12" fmla="*/ 131 w 142"/>
                <a:gd name="T13" fmla="*/ 128 h 268"/>
                <a:gd name="T14" fmla="*/ 142 w 142"/>
                <a:gd name="T15" fmla="*/ 155 h 268"/>
                <a:gd name="T16" fmla="*/ 142 w 142"/>
                <a:gd name="T17" fmla="*/ 243 h 268"/>
                <a:gd name="T18" fmla="*/ 134 w 142"/>
                <a:gd name="T19" fmla="*/ 261 h 268"/>
                <a:gd name="T20" fmla="*/ 116 w 142"/>
                <a:gd name="T21" fmla="*/ 268 h 268"/>
                <a:gd name="T22" fmla="*/ 116 w 142"/>
                <a:gd name="T23" fmla="*/ 268 h 268"/>
                <a:gd name="T24" fmla="*/ 98 w 142"/>
                <a:gd name="T25" fmla="*/ 261 h 268"/>
                <a:gd name="T26" fmla="*/ 90 w 142"/>
                <a:gd name="T27" fmla="*/ 243 h 268"/>
                <a:gd name="T28" fmla="*/ 90 w 142"/>
                <a:gd name="T29" fmla="*/ 171 h 268"/>
                <a:gd name="T30" fmla="*/ 89 w 142"/>
                <a:gd name="T31" fmla="*/ 169 h 268"/>
                <a:gd name="T32" fmla="*/ 87 w 142"/>
                <a:gd name="T33" fmla="*/ 168 h 268"/>
                <a:gd name="T34" fmla="*/ 39 w 142"/>
                <a:gd name="T35" fmla="*/ 168 h 268"/>
                <a:gd name="T36" fmla="*/ 12 w 142"/>
                <a:gd name="T37" fmla="*/ 156 h 268"/>
                <a:gd name="T38" fmla="*/ 0 w 142"/>
                <a:gd name="T39" fmla="*/ 129 h 268"/>
                <a:gd name="T40" fmla="*/ 0 w 142"/>
                <a:gd name="T41" fmla="*/ 36 h 268"/>
                <a:gd name="T42" fmla="*/ 11 w 142"/>
                <a:gd name="T43" fmla="*/ 10 h 268"/>
                <a:gd name="T44" fmla="*/ 36 w 142"/>
                <a:gd name="T45" fmla="*/ 0 h 268"/>
                <a:gd name="T46" fmla="*/ 37 w 142"/>
                <a:gd name="T47" fmla="*/ 14 h 268"/>
                <a:gd name="T48" fmla="*/ 36 w 142"/>
                <a:gd name="T49" fmla="*/ 14 h 268"/>
                <a:gd name="T50" fmla="*/ 21 w 142"/>
                <a:gd name="T51" fmla="*/ 20 h 268"/>
                <a:gd name="T52" fmla="*/ 15 w 142"/>
                <a:gd name="T53" fmla="*/ 36 h 268"/>
                <a:gd name="T54" fmla="*/ 15 w 142"/>
                <a:gd name="T55" fmla="*/ 129 h 268"/>
                <a:gd name="T56" fmla="*/ 22 w 142"/>
                <a:gd name="T57" fmla="*/ 146 h 268"/>
                <a:gd name="T58" fmla="*/ 39 w 142"/>
                <a:gd name="T59" fmla="*/ 153 h 268"/>
                <a:gd name="T60" fmla="*/ 87 w 142"/>
                <a:gd name="T61" fmla="*/ 153 h 268"/>
                <a:gd name="T62" fmla="*/ 100 w 142"/>
                <a:gd name="T63" fmla="*/ 159 h 268"/>
                <a:gd name="T64" fmla="*/ 105 w 142"/>
                <a:gd name="T65" fmla="*/ 171 h 268"/>
                <a:gd name="T66" fmla="*/ 105 w 142"/>
                <a:gd name="T67" fmla="*/ 243 h 268"/>
                <a:gd name="T68" fmla="*/ 108 w 142"/>
                <a:gd name="T69" fmla="*/ 251 h 268"/>
                <a:gd name="T70" fmla="*/ 116 w 142"/>
                <a:gd name="T71" fmla="*/ 254 h 268"/>
                <a:gd name="T72" fmla="*/ 116 w 142"/>
                <a:gd name="T73" fmla="*/ 254 h 268"/>
                <a:gd name="T74" fmla="*/ 124 w 142"/>
                <a:gd name="T75" fmla="*/ 251 h 268"/>
                <a:gd name="T76" fmla="*/ 128 w 142"/>
                <a:gd name="T77" fmla="*/ 243 h 268"/>
                <a:gd name="T78" fmla="*/ 128 w 142"/>
                <a:gd name="T79" fmla="*/ 155 h 268"/>
                <a:gd name="T80" fmla="*/ 120 w 142"/>
                <a:gd name="T81" fmla="*/ 138 h 268"/>
                <a:gd name="T82" fmla="*/ 103 w 142"/>
                <a:gd name="T83" fmla="*/ 131 h 268"/>
                <a:gd name="T84" fmla="*/ 66 w 142"/>
                <a:gd name="T85" fmla="*/ 131 h 268"/>
                <a:gd name="T86" fmla="*/ 59 w 142"/>
                <a:gd name="T87" fmla="*/ 131 h 268"/>
                <a:gd name="T88" fmla="*/ 59 w 142"/>
                <a:gd name="T89" fmla="*/ 123 h 268"/>
                <a:gd name="T90" fmla="*/ 59 w 142"/>
                <a:gd name="T91" fmla="*/ 36 h 268"/>
                <a:gd name="T92" fmla="*/ 52 w 142"/>
                <a:gd name="T93" fmla="*/ 20 h 268"/>
                <a:gd name="T94" fmla="*/ 37 w 142"/>
                <a:gd name="T95" fmla="*/ 1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68">
                  <a:moveTo>
                    <a:pt x="36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7" y="0"/>
                    <a:pt x="56" y="4"/>
                    <a:pt x="62" y="10"/>
                  </a:cubicBezTo>
                  <a:cubicBezTo>
                    <a:pt x="69" y="17"/>
                    <a:pt x="73" y="26"/>
                    <a:pt x="73" y="3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4" y="116"/>
                    <a:pt x="123" y="121"/>
                    <a:pt x="131" y="128"/>
                  </a:cubicBezTo>
                  <a:cubicBezTo>
                    <a:pt x="138" y="135"/>
                    <a:pt x="142" y="144"/>
                    <a:pt x="142" y="155"/>
                  </a:cubicBezTo>
                  <a:cubicBezTo>
                    <a:pt x="142" y="243"/>
                    <a:pt x="142" y="243"/>
                    <a:pt x="142" y="243"/>
                  </a:cubicBezTo>
                  <a:cubicBezTo>
                    <a:pt x="142" y="250"/>
                    <a:pt x="139" y="256"/>
                    <a:pt x="134" y="261"/>
                  </a:cubicBezTo>
                  <a:cubicBezTo>
                    <a:pt x="130" y="266"/>
                    <a:pt x="123" y="268"/>
                    <a:pt x="116" y="268"/>
                  </a:cubicBezTo>
                  <a:cubicBezTo>
                    <a:pt x="116" y="268"/>
                    <a:pt x="116" y="268"/>
                    <a:pt x="116" y="268"/>
                  </a:cubicBezTo>
                  <a:cubicBezTo>
                    <a:pt x="109" y="268"/>
                    <a:pt x="103" y="266"/>
                    <a:pt x="98" y="261"/>
                  </a:cubicBezTo>
                  <a:cubicBezTo>
                    <a:pt x="93" y="256"/>
                    <a:pt x="90" y="250"/>
                    <a:pt x="90" y="243"/>
                  </a:cubicBezTo>
                  <a:cubicBezTo>
                    <a:pt x="90" y="171"/>
                    <a:pt x="90" y="171"/>
                    <a:pt x="90" y="171"/>
                  </a:cubicBezTo>
                  <a:cubicBezTo>
                    <a:pt x="90" y="170"/>
                    <a:pt x="90" y="169"/>
                    <a:pt x="89" y="169"/>
                  </a:cubicBezTo>
                  <a:cubicBezTo>
                    <a:pt x="89" y="168"/>
                    <a:pt x="88" y="168"/>
                    <a:pt x="87" y="168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29" y="168"/>
                    <a:pt x="19" y="163"/>
                    <a:pt x="12" y="156"/>
                  </a:cubicBezTo>
                  <a:cubicBezTo>
                    <a:pt x="5" y="149"/>
                    <a:pt x="0" y="139"/>
                    <a:pt x="0" y="12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6"/>
                    <a:pt x="4" y="17"/>
                    <a:pt x="11" y="10"/>
                  </a:cubicBezTo>
                  <a:cubicBezTo>
                    <a:pt x="17" y="4"/>
                    <a:pt x="26" y="0"/>
                    <a:pt x="36" y="0"/>
                  </a:cubicBezTo>
                  <a:close/>
                  <a:moveTo>
                    <a:pt x="37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25" y="16"/>
                    <a:pt x="21" y="20"/>
                  </a:cubicBezTo>
                  <a:cubicBezTo>
                    <a:pt x="17" y="24"/>
                    <a:pt x="15" y="30"/>
                    <a:pt x="15" y="36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136"/>
                    <a:pt x="18" y="142"/>
                    <a:pt x="22" y="146"/>
                  </a:cubicBezTo>
                  <a:cubicBezTo>
                    <a:pt x="26" y="151"/>
                    <a:pt x="33" y="153"/>
                    <a:pt x="39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92" y="153"/>
                    <a:pt x="96" y="155"/>
                    <a:pt x="100" y="159"/>
                  </a:cubicBezTo>
                  <a:cubicBezTo>
                    <a:pt x="103" y="162"/>
                    <a:pt x="105" y="166"/>
                    <a:pt x="105" y="171"/>
                  </a:cubicBezTo>
                  <a:cubicBezTo>
                    <a:pt x="105" y="243"/>
                    <a:pt x="105" y="243"/>
                    <a:pt x="105" y="243"/>
                  </a:cubicBezTo>
                  <a:cubicBezTo>
                    <a:pt x="105" y="246"/>
                    <a:pt x="106" y="249"/>
                    <a:pt x="108" y="251"/>
                  </a:cubicBezTo>
                  <a:cubicBezTo>
                    <a:pt x="110" y="253"/>
                    <a:pt x="113" y="254"/>
                    <a:pt x="116" y="254"/>
                  </a:cubicBezTo>
                  <a:cubicBezTo>
                    <a:pt x="116" y="254"/>
                    <a:pt x="116" y="254"/>
                    <a:pt x="116" y="254"/>
                  </a:cubicBezTo>
                  <a:cubicBezTo>
                    <a:pt x="119" y="254"/>
                    <a:pt x="122" y="253"/>
                    <a:pt x="124" y="251"/>
                  </a:cubicBezTo>
                  <a:cubicBezTo>
                    <a:pt x="126" y="249"/>
                    <a:pt x="128" y="246"/>
                    <a:pt x="128" y="243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128" y="148"/>
                    <a:pt x="125" y="142"/>
                    <a:pt x="120" y="138"/>
                  </a:cubicBezTo>
                  <a:cubicBezTo>
                    <a:pt x="116" y="133"/>
                    <a:pt x="110" y="131"/>
                    <a:pt x="103" y="131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0"/>
                    <a:pt x="56" y="24"/>
                    <a:pt x="52" y="20"/>
                  </a:cubicBezTo>
                  <a:cubicBezTo>
                    <a:pt x="48" y="16"/>
                    <a:pt x="43" y="14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621836" y="5141913"/>
              <a:ext cx="131762" cy="130175"/>
            </a:xfrm>
            <a:custGeom>
              <a:avLst/>
              <a:gdLst>
                <a:gd name="T0" fmla="*/ 89 w 89"/>
                <a:gd name="T1" fmla="*/ 44 h 88"/>
                <a:gd name="T2" fmla="*/ 76 w 89"/>
                <a:gd name="T3" fmla="*/ 75 h 88"/>
                <a:gd name="T4" fmla="*/ 44 w 89"/>
                <a:gd name="T5" fmla="*/ 88 h 88"/>
                <a:gd name="T6" fmla="*/ 13 w 89"/>
                <a:gd name="T7" fmla="*/ 76 h 88"/>
                <a:gd name="T8" fmla="*/ 0 w 89"/>
                <a:gd name="T9" fmla="*/ 44 h 88"/>
                <a:gd name="T10" fmla="*/ 13 w 89"/>
                <a:gd name="T11" fmla="*/ 13 h 88"/>
                <a:gd name="T12" fmla="*/ 44 w 89"/>
                <a:gd name="T13" fmla="*/ 0 h 88"/>
                <a:gd name="T14" fmla="*/ 76 w 89"/>
                <a:gd name="T15" fmla="*/ 13 h 88"/>
                <a:gd name="T16" fmla="*/ 89 w 89"/>
                <a:gd name="T17" fmla="*/ 44 h 88"/>
                <a:gd name="T18" fmla="*/ 66 w 89"/>
                <a:gd name="T19" fmla="*/ 65 h 88"/>
                <a:gd name="T20" fmla="*/ 74 w 89"/>
                <a:gd name="T21" fmla="*/ 44 h 88"/>
                <a:gd name="T22" fmla="*/ 66 w 89"/>
                <a:gd name="T23" fmla="*/ 23 h 88"/>
                <a:gd name="T24" fmla="*/ 44 w 89"/>
                <a:gd name="T25" fmla="*/ 14 h 88"/>
                <a:gd name="T26" fmla="*/ 23 w 89"/>
                <a:gd name="T27" fmla="*/ 23 h 88"/>
                <a:gd name="T28" fmla="*/ 14 w 89"/>
                <a:gd name="T29" fmla="*/ 44 h 88"/>
                <a:gd name="T30" fmla="*/ 23 w 89"/>
                <a:gd name="T31" fmla="*/ 65 h 88"/>
                <a:gd name="T32" fmla="*/ 44 w 89"/>
                <a:gd name="T33" fmla="*/ 74 h 88"/>
                <a:gd name="T34" fmla="*/ 66 w 89"/>
                <a:gd name="T35" fmla="*/ 6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88">
                  <a:moveTo>
                    <a:pt x="89" y="44"/>
                  </a:moveTo>
                  <a:cubicBezTo>
                    <a:pt x="89" y="56"/>
                    <a:pt x="84" y="67"/>
                    <a:pt x="76" y="75"/>
                  </a:cubicBezTo>
                  <a:cubicBezTo>
                    <a:pt x="68" y="84"/>
                    <a:pt x="57" y="88"/>
                    <a:pt x="44" y="88"/>
                  </a:cubicBezTo>
                  <a:cubicBezTo>
                    <a:pt x="32" y="88"/>
                    <a:pt x="21" y="84"/>
                    <a:pt x="13" y="76"/>
                  </a:cubicBezTo>
                  <a:cubicBezTo>
                    <a:pt x="5" y="68"/>
                    <a:pt x="0" y="56"/>
                    <a:pt x="0" y="44"/>
                  </a:cubicBezTo>
                  <a:cubicBezTo>
                    <a:pt x="0" y="32"/>
                    <a:pt x="5" y="21"/>
                    <a:pt x="13" y="13"/>
                  </a:cubicBezTo>
                  <a:cubicBezTo>
                    <a:pt x="21" y="5"/>
                    <a:pt x="32" y="0"/>
                    <a:pt x="44" y="0"/>
                  </a:cubicBezTo>
                  <a:cubicBezTo>
                    <a:pt x="57" y="0"/>
                    <a:pt x="68" y="5"/>
                    <a:pt x="76" y="13"/>
                  </a:cubicBezTo>
                  <a:cubicBezTo>
                    <a:pt x="84" y="21"/>
                    <a:pt x="89" y="32"/>
                    <a:pt x="89" y="44"/>
                  </a:cubicBezTo>
                  <a:close/>
                  <a:moveTo>
                    <a:pt x="66" y="65"/>
                  </a:moveTo>
                  <a:cubicBezTo>
                    <a:pt x="71" y="60"/>
                    <a:pt x="74" y="52"/>
                    <a:pt x="74" y="44"/>
                  </a:cubicBezTo>
                  <a:cubicBezTo>
                    <a:pt x="74" y="36"/>
                    <a:pt x="71" y="28"/>
                    <a:pt x="66" y="23"/>
                  </a:cubicBezTo>
                  <a:cubicBezTo>
                    <a:pt x="60" y="18"/>
                    <a:pt x="53" y="14"/>
                    <a:pt x="44" y="14"/>
                  </a:cubicBezTo>
                  <a:cubicBezTo>
                    <a:pt x="36" y="14"/>
                    <a:pt x="29" y="18"/>
                    <a:pt x="23" y="23"/>
                  </a:cubicBezTo>
                  <a:cubicBezTo>
                    <a:pt x="18" y="28"/>
                    <a:pt x="14" y="36"/>
                    <a:pt x="14" y="44"/>
                  </a:cubicBezTo>
                  <a:cubicBezTo>
                    <a:pt x="14" y="52"/>
                    <a:pt x="18" y="60"/>
                    <a:pt x="23" y="65"/>
                  </a:cubicBezTo>
                  <a:cubicBezTo>
                    <a:pt x="29" y="71"/>
                    <a:pt x="36" y="74"/>
                    <a:pt x="44" y="74"/>
                  </a:cubicBezTo>
                  <a:cubicBezTo>
                    <a:pt x="53" y="74"/>
                    <a:pt x="60" y="71"/>
                    <a:pt x="6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9891711" y="5407025"/>
              <a:ext cx="20637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9767886" y="5399088"/>
              <a:ext cx="268287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961561" y="5276850"/>
              <a:ext cx="207962" cy="393700"/>
            </a:xfrm>
            <a:custGeom>
              <a:avLst/>
              <a:gdLst>
                <a:gd name="T0" fmla="*/ 106 w 142"/>
                <a:gd name="T1" fmla="*/ 14 h 268"/>
                <a:gd name="T2" fmla="*/ 105 w 142"/>
                <a:gd name="T3" fmla="*/ 14 h 268"/>
                <a:gd name="T4" fmla="*/ 90 w 142"/>
                <a:gd name="T5" fmla="*/ 20 h 268"/>
                <a:gd name="T6" fmla="*/ 83 w 142"/>
                <a:gd name="T7" fmla="*/ 36 h 268"/>
                <a:gd name="T8" fmla="*/ 83 w 142"/>
                <a:gd name="T9" fmla="*/ 123 h 268"/>
                <a:gd name="T10" fmla="*/ 83 w 142"/>
                <a:gd name="T11" fmla="*/ 131 h 268"/>
                <a:gd name="T12" fmla="*/ 76 w 142"/>
                <a:gd name="T13" fmla="*/ 131 h 268"/>
                <a:gd name="T14" fmla="*/ 39 w 142"/>
                <a:gd name="T15" fmla="*/ 131 h 268"/>
                <a:gd name="T16" fmla="*/ 22 w 142"/>
                <a:gd name="T17" fmla="*/ 138 h 268"/>
                <a:gd name="T18" fmla="*/ 14 w 142"/>
                <a:gd name="T19" fmla="*/ 155 h 268"/>
                <a:gd name="T20" fmla="*/ 14 w 142"/>
                <a:gd name="T21" fmla="*/ 243 h 268"/>
                <a:gd name="T22" fmla="*/ 18 w 142"/>
                <a:gd name="T23" fmla="*/ 251 h 268"/>
                <a:gd name="T24" fmla="*/ 26 w 142"/>
                <a:gd name="T25" fmla="*/ 254 h 268"/>
                <a:gd name="T26" fmla="*/ 26 w 142"/>
                <a:gd name="T27" fmla="*/ 254 h 268"/>
                <a:gd name="T28" fmla="*/ 34 w 142"/>
                <a:gd name="T29" fmla="*/ 251 h 268"/>
                <a:gd name="T30" fmla="*/ 37 w 142"/>
                <a:gd name="T31" fmla="*/ 243 h 268"/>
                <a:gd name="T32" fmla="*/ 37 w 142"/>
                <a:gd name="T33" fmla="*/ 171 h 268"/>
                <a:gd name="T34" fmla="*/ 42 w 142"/>
                <a:gd name="T35" fmla="*/ 159 h 268"/>
                <a:gd name="T36" fmla="*/ 55 w 142"/>
                <a:gd name="T37" fmla="*/ 153 h 268"/>
                <a:gd name="T38" fmla="*/ 103 w 142"/>
                <a:gd name="T39" fmla="*/ 153 h 268"/>
                <a:gd name="T40" fmla="*/ 120 w 142"/>
                <a:gd name="T41" fmla="*/ 146 h 268"/>
                <a:gd name="T42" fmla="*/ 127 w 142"/>
                <a:gd name="T43" fmla="*/ 129 h 268"/>
                <a:gd name="T44" fmla="*/ 127 w 142"/>
                <a:gd name="T45" fmla="*/ 36 h 268"/>
                <a:gd name="T46" fmla="*/ 121 w 142"/>
                <a:gd name="T47" fmla="*/ 20 h 268"/>
                <a:gd name="T48" fmla="*/ 106 w 142"/>
                <a:gd name="T49" fmla="*/ 14 h 268"/>
                <a:gd name="T50" fmla="*/ 105 w 142"/>
                <a:gd name="T51" fmla="*/ 0 h 268"/>
                <a:gd name="T52" fmla="*/ 106 w 142"/>
                <a:gd name="T53" fmla="*/ 0 h 268"/>
                <a:gd name="T54" fmla="*/ 131 w 142"/>
                <a:gd name="T55" fmla="*/ 10 h 268"/>
                <a:gd name="T56" fmla="*/ 142 w 142"/>
                <a:gd name="T57" fmla="*/ 36 h 268"/>
                <a:gd name="T58" fmla="*/ 142 w 142"/>
                <a:gd name="T59" fmla="*/ 129 h 268"/>
                <a:gd name="T60" fmla="*/ 130 w 142"/>
                <a:gd name="T61" fmla="*/ 156 h 268"/>
                <a:gd name="T62" fmla="*/ 103 w 142"/>
                <a:gd name="T63" fmla="*/ 168 h 268"/>
                <a:gd name="T64" fmla="*/ 55 w 142"/>
                <a:gd name="T65" fmla="*/ 168 h 268"/>
                <a:gd name="T66" fmla="*/ 53 w 142"/>
                <a:gd name="T67" fmla="*/ 169 h 268"/>
                <a:gd name="T68" fmla="*/ 52 w 142"/>
                <a:gd name="T69" fmla="*/ 171 h 268"/>
                <a:gd name="T70" fmla="*/ 52 w 142"/>
                <a:gd name="T71" fmla="*/ 243 h 268"/>
                <a:gd name="T72" fmla="*/ 44 w 142"/>
                <a:gd name="T73" fmla="*/ 261 h 268"/>
                <a:gd name="T74" fmla="*/ 26 w 142"/>
                <a:gd name="T75" fmla="*/ 268 h 268"/>
                <a:gd name="T76" fmla="*/ 26 w 142"/>
                <a:gd name="T77" fmla="*/ 268 h 268"/>
                <a:gd name="T78" fmla="*/ 8 w 142"/>
                <a:gd name="T79" fmla="*/ 261 h 268"/>
                <a:gd name="T80" fmla="*/ 0 w 142"/>
                <a:gd name="T81" fmla="*/ 243 h 268"/>
                <a:gd name="T82" fmla="*/ 0 w 142"/>
                <a:gd name="T83" fmla="*/ 155 h 268"/>
                <a:gd name="T84" fmla="*/ 12 w 142"/>
                <a:gd name="T85" fmla="*/ 128 h 268"/>
                <a:gd name="T86" fmla="*/ 39 w 142"/>
                <a:gd name="T87" fmla="*/ 116 h 268"/>
                <a:gd name="T88" fmla="*/ 69 w 142"/>
                <a:gd name="T89" fmla="*/ 116 h 268"/>
                <a:gd name="T90" fmla="*/ 69 w 142"/>
                <a:gd name="T91" fmla="*/ 36 h 268"/>
                <a:gd name="T92" fmla="*/ 80 w 142"/>
                <a:gd name="T93" fmla="*/ 10 h 268"/>
                <a:gd name="T94" fmla="*/ 105 w 142"/>
                <a:gd name="T9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68">
                  <a:moveTo>
                    <a:pt x="106" y="14"/>
                  </a:moveTo>
                  <a:cubicBezTo>
                    <a:pt x="105" y="14"/>
                    <a:pt x="105" y="14"/>
                    <a:pt x="105" y="14"/>
                  </a:cubicBezTo>
                  <a:cubicBezTo>
                    <a:pt x="99" y="14"/>
                    <a:pt x="94" y="16"/>
                    <a:pt x="90" y="20"/>
                  </a:cubicBezTo>
                  <a:cubicBezTo>
                    <a:pt x="86" y="24"/>
                    <a:pt x="83" y="30"/>
                    <a:pt x="83" y="36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32" y="131"/>
                    <a:pt x="26" y="133"/>
                    <a:pt x="22" y="138"/>
                  </a:cubicBezTo>
                  <a:cubicBezTo>
                    <a:pt x="17" y="142"/>
                    <a:pt x="14" y="148"/>
                    <a:pt x="14" y="155"/>
                  </a:cubicBezTo>
                  <a:cubicBezTo>
                    <a:pt x="14" y="243"/>
                    <a:pt x="14" y="243"/>
                    <a:pt x="14" y="243"/>
                  </a:cubicBezTo>
                  <a:cubicBezTo>
                    <a:pt x="14" y="246"/>
                    <a:pt x="16" y="249"/>
                    <a:pt x="18" y="251"/>
                  </a:cubicBezTo>
                  <a:cubicBezTo>
                    <a:pt x="20" y="253"/>
                    <a:pt x="23" y="254"/>
                    <a:pt x="26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9" y="254"/>
                    <a:pt x="32" y="253"/>
                    <a:pt x="34" y="251"/>
                  </a:cubicBezTo>
                  <a:cubicBezTo>
                    <a:pt x="36" y="249"/>
                    <a:pt x="37" y="246"/>
                    <a:pt x="37" y="243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37" y="166"/>
                    <a:pt x="39" y="162"/>
                    <a:pt x="42" y="159"/>
                  </a:cubicBezTo>
                  <a:cubicBezTo>
                    <a:pt x="46" y="155"/>
                    <a:pt x="50" y="153"/>
                    <a:pt x="55" y="153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9" y="153"/>
                    <a:pt x="116" y="151"/>
                    <a:pt x="120" y="146"/>
                  </a:cubicBezTo>
                  <a:cubicBezTo>
                    <a:pt x="124" y="142"/>
                    <a:pt x="127" y="136"/>
                    <a:pt x="127" y="129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0"/>
                    <a:pt x="125" y="24"/>
                    <a:pt x="121" y="20"/>
                  </a:cubicBezTo>
                  <a:cubicBezTo>
                    <a:pt x="117" y="16"/>
                    <a:pt x="112" y="14"/>
                    <a:pt x="106" y="14"/>
                  </a:cubicBezTo>
                  <a:close/>
                  <a:moveTo>
                    <a:pt x="105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5" y="4"/>
                    <a:pt x="131" y="10"/>
                  </a:cubicBezTo>
                  <a:cubicBezTo>
                    <a:pt x="138" y="17"/>
                    <a:pt x="142" y="26"/>
                    <a:pt x="142" y="36"/>
                  </a:cubicBezTo>
                  <a:cubicBezTo>
                    <a:pt x="142" y="129"/>
                    <a:pt x="142" y="129"/>
                    <a:pt x="142" y="129"/>
                  </a:cubicBezTo>
                  <a:cubicBezTo>
                    <a:pt x="142" y="139"/>
                    <a:pt x="137" y="149"/>
                    <a:pt x="130" y="156"/>
                  </a:cubicBezTo>
                  <a:cubicBezTo>
                    <a:pt x="123" y="163"/>
                    <a:pt x="113" y="168"/>
                    <a:pt x="103" y="168"/>
                  </a:cubicBezTo>
                  <a:cubicBezTo>
                    <a:pt x="55" y="168"/>
                    <a:pt x="55" y="168"/>
                    <a:pt x="55" y="168"/>
                  </a:cubicBezTo>
                  <a:cubicBezTo>
                    <a:pt x="54" y="168"/>
                    <a:pt x="53" y="168"/>
                    <a:pt x="53" y="169"/>
                  </a:cubicBezTo>
                  <a:cubicBezTo>
                    <a:pt x="52" y="169"/>
                    <a:pt x="52" y="170"/>
                    <a:pt x="52" y="171"/>
                  </a:cubicBezTo>
                  <a:cubicBezTo>
                    <a:pt x="52" y="243"/>
                    <a:pt x="52" y="243"/>
                    <a:pt x="52" y="243"/>
                  </a:cubicBezTo>
                  <a:cubicBezTo>
                    <a:pt x="52" y="250"/>
                    <a:pt x="49" y="256"/>
                    <a:pt x="44" y="261"/>
                  </a:cubicBezTo>
                  <a:cubicBezTo>
                    <a:pt x="39" y="266"/>
                    <a:pt x="33" y="268"/>
                    <a:pt x="26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19" y="268"/>
                    <a:pt x="12" y="266"/>
                    <a:pt x="8" y="261"/>
                  </a:cubicBezTo>
                  <a:cubicBezTo>
                    <a:pt x="3" y="256"/>
                    <a:pt x="0" y="250"/>
                    <a:pt x="0" y="243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44"/>
                    <a:pt x="4" y="135"/>
                    <a:pt x="12" y="128"/>
                  </a:cubicBezTo>
                  <a:cubicBezTo>
                    <a:pt x="19" y="121"/>
                    <a:pt x="28" y="116"/>
                    <a:pt x="3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26"/>
                    <a:pt x="73" y="17"/>
                    <a:pt x="80" y="10"/>
                  </a:cubicBezTo>
                  <a:cubicBezTo>
                    <a:pt x="86" y="4"/>
                    <a:pt x="95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047286" y="5141913"/>
              <a:ext cx="130175" cy="130175"/>
            </a:xfrm>
            <a:custGeom>
              <a:avLst/>
              <a:gdLst>
                <a:gd name="T0" fmla="*/ 15 w 89"/>
                <a:gd name="T1" fmla="*/ 44 h 88"/>
                <a:gd name="T2" fmla="*/ 24 w 89"/>
                <a:gd name="T3" fmla="*/ 65 h 88"/>
                <a:gd name="T4" fmla="*/ 45 w 89"/>
                <a:gd name="T5" fmla="*/ 74 h 88"/>
                <a:gd name="T6" fmla="*/ 66 w 89"/>
                <a:gd name="T7" fmla="*/ 65 h 88"/>
                <a:gd name="T8" fmla="*/ 75 w 89"/>
                <a:gd name="T9" fmla="*/ 44 h 88"/>
                <a:gd name="T10" fmla="*/ 66 w 89"/>
                <a:gd name="T11" fmla="*/ 23 h 88"/>
                <a:gd name="T12" fmla="*/ 45 w 89"/>
                <a:gd name="T13" fmla="*/ 14 h 88"/>
                <a:gd name="T14" fmla="*/ 24 w 89"/>
                <a:gd name="T15" fmla="*/ 23 h 88"/>
                <a:gd name="T16" fmla="*/ 15 w 89"/>
                <a:gd name="T17" fmla="*/ 44 h 88"/>
                <a:gd name="T18" fmla="*/ 13 w 89"/>
                <a:gd name="T19" fmla="*/ 75 h 88"/>
                <a:gd name="T20" fmla="*/ 0 w 89"/>
                <a:gd name="T21" fmla="*/ 44 h 88"/>
                <a:gd name="T22" fmla="*/ 13 w 89"/>
                <a:gd name="T23" fmla="*/ 13 h 88"/>
                <a:gd name="T24" fmla="*/ 45 w 89"/>
                <a:gd name="T25" fmla="*/ 0 h 88"/>
                <a:gd name="T26" fmla="*/ 76 w 89"/>
                <a:gd name="T27" fmla="*/ 13 h 88"/>
                <a:gd name="T28" fmla="*/ 89 w 89"/>
                <a:gd name="T29" fmla="*/ 44 h 88"/>
                <a:gd name="T30" fmla="*/ 76 w 89"/>
                <a:gd name="T31" fmla="*/ 76 h 88"/>
                <a:gd name="T32" fmla="*/ 45 w 89"/>
                <a:gd name="T33" fmla="*/ 88 h 88"/>
                <a:gd name="T34" fmla="*/ 13 w 89"/>
                <a:gd name="T35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88">
                  <a:moveTo>
                    <a:pt x="15" y="44"/>
                  </a:moveTo>
                  <a:cubicBezTo>
                    <a:pt x="15" y="52"/>
                    <a:pt x="18" y="60"/>
                    <a:pt x="24" y="65"/>
                  </a:cubicBezTo>
                  <a:cubicBezTo>
                    <a:pt x="29" y="71"/>
                    <a:pt x="36" y="74"/>
                    <a:pt x="45" y="74"/>
                  </a:cubicBezTo>
                  <a:cubicBezTo>
                    <a:pt x="53" y="74"/>
                    <a:pt x="60" y="71"/>
                    <a:pt x="66" y="65"/>
                  </a:cubicBezTo>
                  <a:cubicBezTo>
                    <a:pt x="71" y="60"/>
                    <a:pt x="75" y="52"/>
                    <a:pt x="75" y="44"/>
                  </a:cubicBezTo>
                  <a:cubicBezTo>
                    <a:pt x="75" y="36"/>
                    <a:pt x="71" y="28"/>
                    <a:pt x="66" y="23"/>
                  </a:cubicBezTo>
                  <a:cubicBezTo>
                    <a:pt x="60" y="18"/>
                    <a:pt x="53" y="14"/>
                    <a:pt x="45" y="14"/>
                  </a:cubicBezTo>
                  <a:cubicBezTo>
                    <a:pt x="36" y="14"/>
                    <a:pt x="29" y="18"/>
                    <a:pt x="24" y="23"/>
                  </a:cubicBezTo>
                  <a:cubicBezTo>
                    <a:pt x="18" y="28"/>
                    <a:pt x="15" y="36"/>
                    <a:pt x="15" y="44"/>
                  </a:cubicBezTo>
                  <a:close/>
                  <a:moveTo>
                    <a:pt x="13" y="75"/>
                  </a:moveTo>
                  <a:cubicBezTo>
                    <a:pt x="5" y="67"/>
                    <a:pt x="0" y="56"/>
                    <a:pt x="0" y="44"/>
                  </a:cubicBezTo>
                  <a:cubicBezTo>
                    <a:pt x="0" y="32"/>
                    <a:pt x="5" y="21"/>
                    <a:pt x="13" y="13"/>
                  </a:cubicBezTo>
                  <a:cubicBezTo>
                    <a:pt x="21" y="5"/>
                    <a:pt x="32" y="0"/>
                    <a:pt x="45" y="0"/>
                  </a:cubicBezTo>
                  <a:cubicBezTo>
                    <a:pt x="57" y="0"/>
                    <a:pt x="68" y="5"/>
                    <a:pt x="76" y="13"/>
                  </a:cubicBezTo>
                  <a:cubicBezTo>
                    <a:pt x="84" y="21"/>
                    <a:pt x="89" y="32"/>
                    <a:pt x="89" y="44"/>
                  </a:cubicBezTo>
                  <a:cubicBezTo>
                    <a:pt x="89" y="56"/>
                    <a:pt x="84" y="68"/>
                    <a:pt x="76" y="76"/>
                  </a:cubicBezTo>
                  <a:cubicBezTo>
                    <a:pt x="68" y="84"/>
                    <a:pt x="57" y="88"/>
                    <a:pt x="45" y="88"/>
                  </a:cubicBezTo>
                  <a:cubicBezTo>
                    <a:pt x="32" y="88"/>
                    <a:pt x="21" y="84"/>
                    <a:pt x="1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9847261" y="5359400"/>
              <a:ext cx="1047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9847261" y="5322888"/>
              <a:ext cx="1047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9847261" y="5287963"/>
              <a:ext cx="1047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9847261" y="5251450"/>
              <a:ext cx="8413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稻壳儿春秋广告/盗版必究        原创来源：http://chn.docer.com/works?userid=199329941#!/work_time"/>
          <p:cNvSpPr/>
          <p:nvPr/>
        </p:nvSpPr>
        <p:spPr>
          <a:xfrm>
            <a:off x="6352" y="0"/>
            <a:ext cx="136524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3" name="稻壳儿春秋广告/盗版必究        原创来源：http://chn.docer.com/works?userid=199329941#!/work_time"/>
          <p:cNvSpPr txBox="1"/>
          <p:nvPr/>
        </p:nvSpPr>
        <p:spPr>
          <a:xfrm rot="16200000">
            <a:off x="-1250016" y="3157896"/>
            <a:ext cx="3877985" cy="5422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</a:rPr>
              <a:t>商务类图标</a:t>
            </a:r>
          </a:p>
        </p:txBody>
      </p:sp>
      <p:sp>
        <p:nvSpPr>
          <p:cNvPr id="388" name="稻壳儿春秋广告/盗版必究        原创来源：http://chn.docer.com/works?userid=199329941#!/work_time"/>
          <p:cNvSpPr/>
          <p:nvPr/>
        </p:nvSpPr>
        <p:spPr bwMode="auto">
          <a:xfrm>
            <a:off x="10483859" y="3791923"/>
            <a:ext cx="333277" cy="333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0" name="稻壳儿春秋广告/盗版必究        原创来源：http://chn.docer.com/works?userid=199329941#!/work_time"/>
          <p:cNvSpPr/>
          <p:nvPr/>
        </p:nvSpPr>
        <p:spPr bwMode="auto">
          <a:xfrm>
            <a:off x="9785992" y="3814290"/>
            <a:ext cx="343326" cy="279594"/>
          </a:xfrm>
          <a:custGeom>
            <a:avLst/>
            <a:gdLst>
              <a:gd name="connsiteX0" fmla="*/ 257506 w 343326"/>
              <a:gd name="connsiteY0" fmla="*/ 215067 h 279594"/>
              <a:gd name="connsiteX1" fmla="*/ 236048 w 343326"/>
              <a:gd name="connsiteY1" fmla="*/ 236568 h 279594"/>
              <a:gd name="connsiteX2" fmla="*/ 257506 w 343326"/>
              <a:gd name="connsiteY2" fmla="*/ 258081 h 279594"/>
              <a:gd name="connsiteX3" fmla="*/ 278965 w 343326"/>
              <a:gd name="connsiteY3" fmla="*/ 236568 h 279594"/>
              <a:gd name="connsiteX4" fmla="*/ 257506 w 343326"/>
              <a:gd name="connsiteY4" fmla="*/ 215067 h 279594"/>
              <a:gd name="connsiteX5" fmla="*/ 118024 w 343326"/>
              <a:gd name="connsiteY5" fmla="*/ 215067 h 279594"/>
              <a:gd name="connsiteX6" fmla="*/ 96565 w 343326"/>
              <a:gd name="connsiteY6" fmla="*/ 236568 h 279594"/>
              <a:gd name="connsiteX7" fmla="*/ 118024 w 343326"/>
              <a:gd name="connsiteY7" fmla="*/ 258081 h 279594"/>
              <a:gd name="connsiteX8" fmla="*/ 139483 w 343326"/>
              <a:gd name="connsiteY8" fmla="*/ 236568 h 279594"/>
              <a:gd name="connsiteX9" fmla="*/ 118024 w 343326"/>
              <a:gd name="connsiteY9" fmla="*/ 215067 h 279594"/>
              <a:gd name="connsiteX10" fmla="*/ 246788 w 343326"/>
              <a:gd name="connsiteY10" fmla="*/ 95901 h 279594"/>
              <a:gd name="connsiteX11" fmla="*/ 246788 w 343326"/>
              <a:gd name="connsiteY11" fmla="*/ 161326 h 279594"/>
              <a:gd name="connsiteX12" fmla="*/ 290029 w 343326"/>
              <a:gd name="connsiteY12" fmla="*/ 161326 h 279594"/>
              <a:gd name="connsiteX13" fmla="*/ 290029 w 343326"/>
              <a:gd name="connsiteY13" fmla="*/ 144970 h 279594"/>
              <a:gd name="connsiteX14" fmla="*/ 257599 w 343326"/>
              <a:gd name="connsiteY14" fmla="*/ 95901 h 279594"/>
              <a:gd name="connsiteX15" fmla="*/ 246788 w 343326"/>
              <a:gd name="connsiteY15" fmla="*/ 84997 h 279594"/>
              <a:gd name="connsiteX16" fmla="*/ 257599 w 343326"/>
              <a:gd name="connsiteY16" fmla="*/ 84997 h 279594"/>
              <a:gd name="connsiteX17" fmla="*/ 266593 w 343326"/>
              <a:gd name="connsiteY17" fmla="*/ 89851 h 279594"/>
              <a:gd name="connsiteX18" fmla="*/ 299026 w 343326"/>
              <a:gd name="connsiteY18" fmla="*/ 138920 h 279594"/>
              <a:gd name="connsiteX19" fmla="*/ 300843 w 343326"/>
              <a:gd name="connsiteY19" fmla="*/ 144970 h 279594"/>
              <a:gd name="connsiteX20" fmla="*/ 300843 w 343326"/>
              <a:gd name="connsiteY20" fmla="*/ 161326 h 279594"/>
              <a:gd name="connsiteX21" fmla="*/ 290029 w 343326"/>
              <a:gd name="connsiteY21" fmla="*/ 172226 h 279594"/>
              <a:gd name="connsiteX22" fmla="*/ 246788 w 343326"/>
              <a:gd name="connsiteY22" fmla="*/ 172226 h 279594"/>
              <a:gd name="connsiteX23" fmla="*/ 235977 w 343326"/>
              <a:gd name="connsiteY23" fmla="*/ 161326 h 279594"/>
              <a:gd name="connsiteX24" fmla="*/ 235977 w 343326"/>
              <a:gd name="connsiteY24" fmla="*/ 95901 h 279594"/>
              <a:gd name="connsiteX25" fmla="*/ 246788 w 343326"/>
              <a:gd name="connsiteY25" fmla="*/ 84997 h 279594"/>
              <a:gd name="connsiteX26" fmla="*/ 225318 w 343326"/>
              <a:gd name="connsiteY26" fmla="*/ 75270 h 279594"/>
              <a:gd name="connsiteX27" fmla="*/ 225318 w 343326"/>
              <a:gd name="connsiteY27" fmla="*/ 150541 h 279594"/>
              <a:gd name="connsiteX28" fmla="*/ 193130 w 343326"/>
              <a:gd name="connsiteY28" fmla="*/ 182811 h 279594"/>
              <a:gd name="connsiteX29" fmla="*/ 53647 w 343326"/>
              <a:gd name="connsiteY29" fmla="*/ 182811 h 279594"/>
              <a:gd name="connsiteX30" fmla="*/ 53647 w 343326"/>
              <a:gd name="connsiteY30" fmla="*/ 215067 h 279594"/>
              <a:gd name="connsiteX31" fmla="*/ 64377 w 343326"/>
              <a:gd name="connsiteY31" fmla="*/ 225824 h 279594"/>
              <a:gd name="connsiteX32" fmla="*/ 76616 w 343326"/>
              <a:gd name="connsiteY32" fmla="*/ 225824 h 279594"/>
              <a:gd name="connsiteX33" fmla="*/ 118024 w 343326"/>
              <a:gd name="connsiteY33" fmla="*/ 193554 h 279594"/>
              <a:gd name="connsiteX34" fmla="*/ 159416 w 343326"/>
              <a:gd name="connsiteY34" fmla="*/ 225824 h 279594"/>
              <a:gd name="connsiteX35" fmla="*/ 216099 w 343326"/>
              <a:gd name="connsiteY35" fmla="*/ 225824 h 279594"/>
              <a:gd name="connsiteX36" fmla="*/ 257506 w 343326"/>
              <a:gd name="connsiteY36" fmla="*/ 193554 h 279594"/>
              <a:gd name="connsiteX37" fmla="*/ 298882 w 343326"/>
              <a:gd name="connsiteY37" fmla="*/ 225824 h 279594"/>
              <a:gd name="connsiteX38" fmla="*/ 311154 w 343326"/>
              <a:gd name="connsiteY38" fmla="*/ 225824 h 279594"/>
              <a:gd name="connsiteX39" fmla="*/ 321883 w 343326"/>
              <a:gd name="connsiteY39" fmla="*/ 215067 h 279594"/>
              <a:gd name="connsiteX40" fmla="*/ 321883 w 343326"/>
              <a:gd name="connsiteY40" fmla="*/ 150541 h 279594"/>
              <a:gd name="connsiteX41" fmla="*/ 320071 w 343326"/>
              <a:gd name="connsiteY41" fmla="*/ 144574 h 279594"/>
              <a:gd name="connsiteX42" fmla="*/ 277153 w 343326"/>
              <a:gd name="connsiteY42" fmla="*/ 80060 h 279594"/>
              <a:gd name="connsiteX43" fmla="*/ 268236 w 343326"/>
              <a:gd name="connsiteY43" fmla="*/ 75270 h 279594"/>
              <a:gd name="connsiteX44" fmla="*/ 32172 w 343326"/>
              <a:gd name="connsiteY44" fmla="*/ 21500 h 279594"/>
              <a:gd name="connsiteX45" fmla="*/ 21443 w 343326"/>
              <a:gd name="connsiteY45" fmla="*/ 32257 h 279594"/>
              <a:gd name="connsiteX46" fmla="*/ 21443 w 343326"/>
              <a:gd name="connsiteY46" fmla="*/ 150541 h 279594"/>
              <a:gd name="connsiteX47" fmla="*/ 32172 w 343326"/>
              <a:gd name="connsiteY47" fmla="*/ 161297 h 279594"/>
              <a:gd name="connsiteX48" fmla="*/ 193130 w 343326"/>
              <a:gd name="connsiteY48" fmla="*/ 161297 h 279594"/>
              <a:gd name="connsiteX49" fmla="*/ 203859 w 343326"/>
              <a:gd name="connsiteY49" fmla="*/ 150541 h 279594"/>
              <a:gd name="connsiteX50" fmla="*/ 203859 w 343326"/>
              <a:gd name="connsiteY50" fmla="*/ 75270 h 279594"/>
              <a:gd name="connsiteX51" fmla="*/ 203859 w 343326"/>
              <a:gd name="connsiteY51" fmla="*/ 53757 h 279594"/>
              <a:gd name="connsiteX52" fmla="*/ 203859 w 343326"/>
              <a:gd name="connsiteY52" fmla="*/ 32257 h 279594"/>
              <a:gd name="connsiteX53" fmla="*/ 193130 w 343326"/>
              <a:gd name="connsiteY53" fmla="*/ 21500 h 279594"/>
              <a:gd name="connsiteX54" fmla="*/ 32172 w 343326"/>
              <a:gd name="connsiteY54" fmla="*/ 0 h 279594"/>
              <a:gd name="connsiteX55" fmla="*/ 193130 w 343326"/>
              <a:gd name="connsiteY55" fmla="*/ 0 h 279594"/>
              <a:gd name="connsiteX56" fmla="*/ 225318 w 343326"/>
              <a:gd name="connsiteY56" fmla="*/ 32257 h 279594"/>
              <a:gd name="connsiteX57" fmla="*/ 225318 w 343326"/>
              <a:gd name="connsiteY57" fmla="*/ 53757 h 279594"/>
              <a:gd name="connsiteX58" fmla="*/ 268236 w 343326"/>
              <a:gd name="connsiteY58" fmla="*/ 53757 h 279594"/>
              <a:gd name="connsiteX59" fmla="*/ 295004 w 343326"/>
              <a:gd name="connsiteY59" fmla="*/ 68125 h 279594"/>
              <a:gd name="connsiteX60" fmla="*/ 337922 w 343326"/>
              <a:gd name="connsiteY60" fmla="*/ 132652 h 279594"/>
              <a:gd name="connsiteX61" fmla="*/ 343326 w 343326"/>
              <a:gd name="connsiteY61" fmla="*/ 150541 h 279594"/>
              <a:gd name="connsiteX62" fmla="*/ 343326 w 343326"/>
              <a:gd name="connsiteY62" fmla="*/ 215067 h 279594"/>
              <a:gd name="connsiteX63" fmla="*/ 311154 w 343326"/>
              <a:gd name="connsiteY63" fmla="*/ 247324 h 279594"/>
              <a:gd name="connsiteX64" fmla="*/ 298882 w 343326"/>
              <a:gd name="connsiteY64" fmla="*/ 247324 h 279594"/>
              <a:gd name="connsiteX65" fmla="*/ 257506 w 343326"/>
              <a:gd name="connsiteY65" fmla="*/ 279594 h 279594"/>
              <a:gd name="connsiteX66" fmla="*/ 216099 w 343326"/>
              <a:gd name="connsiteY66" fmla="*/ 247324 h 279594"/>
              <a:gd name="connsiteX67" fmla="*/ 159416 w 343326"/>
              <a:gd name="connsiteY67" fmla="*/ 247324 h 279594"/>
              <a:gd name="connsiteX68" fmla="*/ 118024 w 343326"/>
              <a:gd name="connsiteY68" fmla="*/ 279594 h 279594"/>
              <a:gd name="connsiteX69" fmla="*/ 76616 w 343326"/>
              <a:gd name="connsiteY69" fmla="*/ 247324 h 279594"/>
              <a:gd name="connsiteX70" fmla="*/ 64377 w 343326"/>
              <a:gd name="connsiteY70" fmla="*/ 247324 h 279594"/>
              <a:gd name="connsiteX71" fmla="*/ 32188 w 343326"/>
              <a:gd name="connsiteY71" fmla="*/ 215067 h 279594"/>
              <a:gd name="connsiteX72" fmla="*/ 32188 w 343326"/>
              <a:gd name="connsiteY72" fmla="*/ 182811 h 279594"/>
              <a:gd name="connsiteX73" fmla="*/ 32172 w 343326"/>
              <a:gd name="connsiteY73" fmla="*/ 182811 h 279594"/>
              <a:gd name="connsiteX74" fmla="*/ 0 w 343326"/>
              <a:gd name="connsiteY74" fmla="*/ 150541 h 279594"/>
              <a:gd name="connsiteX75" fmla="*/ 0 w 343326"/>
              <a:gd name="connsiteY75" fmla="*/ 32257 h 279594"/>
              <a:gd name="connsiteX76" fmla="*/ 32172 w 343326"/>
              <a:gd name="connsiteY76" fmla="*/ 0 h 27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43326" h="279594">
                <a:moveTo>
                  <a:pt x="257506" y="215067"/>
                </a:moveTo>
                <a:cubicBezTo>
                  <a:pt x="245648" y="215067"/>
                  <a:pt x="236048" y="224711"/>
                  <a:pt x="236048" y="236568"/>
                </a:cubicBezTo>
                <a:cubicBezTo>
                  <a:pt x="236048" y="248438"/>
                  <a:pt x="245648" y="258081"/>
                  <a:pt x="257506" y="258081"/>
                </a:cubicBezTo>
                <a:cubicBezTo>
                  <a:pt x="269349" y="258081"/>
                  <a:pt x="278965" y="248438"/>
                  <a:pt x="278965" y="236568"/>
                </a:cubicBezTo>
                <a:cubicBezTo>
                  <a:pt x="278965" y="224711"/>
                  <a:pt x="269349" y="215067"/>
                  <a:pt x="257506" y="215067"/>
                </a:cubicBezTo>
                <a:close/>
                <a:moveTo>
                  <a:pt x="118024" y="215067"/>
                </a:moveTo>
                <a:cubicBezTo>
                  <a:pt x="106166" y="215067"/>
                  <a:pt x="96565" y="224711"/>
                  <a:pt x="96565" y="236568"/>
                </a:cubicBezTo>
                <a:cubicBezTo>
                  <a:pt x="96565" y="248438"/>
                  <a:pt x="106166" y="258081"/>
                  <a:pt x="118024" y="258081"/>
                </a:cubicBezTo>
                <a:cubicBezTo>
                  <a:pt x="129866" y="258081"/>
                  <a:pt x="139483" y="248438"/>
                  <a:pt x="139483" y="236568"/>
                </a:cubicBezTo>
                <a:cubicBezTo>
                  <a:pt x="139483" y="224711"/>
                  <a:pt x="129866" y="215067"/>
                  <a:pt x="118024" y="215067"/>
                </a:cubicBezTo>
                <a:close/>
                <a:moveTo>
                  <a:pt x="246788" y="95901"/>
                </a:moveTo>
                <a:lnTo>
                  <a:pt x="246788" y="161326"/>
                </a:lnTo>
                <a:lnTo>
                  <a:pt x="290029" y="161326"/>
                </a:lnTo>
                <a:cubicBezTo>
                  <a:pt x="290029" y="161326"/>
                  <a:pt x="290029" y="144970"/>
                  <a:pt x="290029" y="144970"/>
                </a:cubicBezTo>
                <a:lnTo>
                  <a:pt x="257599" y="95901"/>
                </a:lnTo>
                <a:close/>
                <a:moveTo>
                  <a:pt x="246788" y="84997"/>
                </a:moveTo>
                <a:lnTo>
                  <a:pt x="257599" y="84997"/>
                </a:lnTo>
                <a:cubicBezTo>
                  <a:pt x="261209" y="84997"/>
                  <a:pt x="264587" y="86814"/>
                  <a:pt x="266593" y="89851"/>
                </a:cubicBezTo>
                <a:cubicBezTo>
                  <a:pt x="266593" y="89851"/>
                  <a:pt x="299026" y="138920"/>
                  <a:pt x="299026" y="138920"/>
                </a:cubicBezTo>
                <a:cubicBezTo>
                  <a:pt x="300209" y="140709"/>
                  <a:pt x="300843" y="142817"/>
                  <a:pt x="300843" y="144970"/>
                </a:cubicBezTo>
                <a:lnTo>
                  <a:pt x="300843" y="161326"/>
                </a:lnTo>
                <a:cubicBezTo>
                  <a:pt x="300843" y="167352"/>
                  <a:pt x="296005" y="172226"/>
                  <a:pt x="290029" y="172226"/>
                </a:cubicBezTo>
                <a:lnTo>
                  <a:pt x="246788" y="172226"/>
                </a:lnTo>
                <a:cubicBezTo>
                  <a:pt x="240812" y="172226"/>
                  <a:pt x="235977" y="167352"/>
                  <a:pt x="235977" y="161326"/>
                </a:cubicBezTo>
                <a:lnTo>
                  <a:pt x="235977" y="95901"/>
                </a:lnTo>
                <a:cubicBezTo>
                  <a:pt x="235977" y="89872"/>
                  <a:pt x="240812" y="84997"/>
                  <a:pt x="246788" y="84997"/>
                </a:cubicBezTo>
                <a:close/>
                <a:moveTo>
                  <a:pt x="225318" y="75270"/>
                </a:moveTo>
                <a:lnTo>
                  <a:pt x="225318" y="150541"/>
                </a:lnTo>
                <a:cubicBezTo>
                  <a:pt x="225318" y="168339"/>
                  <a:pt x="210869" y="182811"/>
                  <a:pt x="193130" y="182811"/>
                </a:cubicBezTo>
                <a:lnTo>
                  <a:pt x="53647" y="182811"/>
                </a:lnTo>
                <a:lnTo>
                  <a:pt x="53647" y="215067"/>
                </a:lnTo>
                <a:cubicBezTo>
                  <a:pt x="53647" y="221009"/>
                  <a:pt x="58448" y="225824"/>
                  <a:pt x="64377" y="225824"/>
                </a:cubicBezTo>
                <a:lnTo>
                  <a:pt x="76616" y="225824"/>
                </a:lnTo>
                <a:cubicBezTo>
                  <a:pt x="81417" y="207314"/>
                  <a:pt x="98075" y="193554"/>
                  <a:pt x="118024" y="193554"/>
                </a:cubicBezTo>
                <a:cubicBezTo>
                  <a:pt x="137957" y="193554"/>
                  <a:pt x="154615" y="207314"/>
                  <a:pt x="159416" y="225824"/>
                </a:cubicBezTo>
                <a:lnTo>
                  <a:pt x="216099" y="225824"/>
                </a:lnTo>
                <a:cubicBezTo>
                  <a:pt x="220899" y="207314"/>
                  <a:pt x="237558" y="193554"/>
                  <a:pt x="257506" y="193554"/>
                </a:cubicBezTo>
                <a:cubicBezTo>
                  <a:pt x="277424" y="193554"/>
                  <a:pt x="294082" y="207314"/>
                  <a:pt x="298882" y="225824"/>
                </a:cubicBezTo>
                <a:lnTo>
                  <a:pt x="311154" y="225824"/>
                </a:lnTo>
                <a:cubicBezTo>
                  <a:pt x="317083" y="225824"/>
                  <a:pt x="321883" y="221009"/>
                  <a:pt x="321883" y="215067"/>
                </a:cubicBezTo>
                <a:cubicBezTo>
                  <a:pt x="321883" y="215067"/>
                  <a:pt x="321883" y="150541"/>
                  <a:pt x="321883" y="150541"/>
                </a:cubicBezTo>
                <a:cubicBezTo>
                  <a:pt x="321883" y="148418"/>
                  <a:pt x="321247" y="146347"/>
                  <a:pt x="320071" y="144574"/>
                </a:cubicBezTo>
                <a:lnTo>
                  <a:pt x="277153" y="80060"/>
                </a:lnTo>
                <a:cubicBezTo>
                  <a:pt x="275166" y="77070"/>
                  <a:pt x="271812" y="75270"/>
                  <a:pt x="268236" y="75270"/>
                </a:cubicBezTo>
                <a:close/>
                <a:moveTo>
                  <a:pt x="32172" y="21500"/>
                </a:moveTo>
                <a:cubicBezTo>
                  <a:pt x="26259" y="21500"/>
                  <a:pt x="21443" y="26316"/>
                  <a:pt x="21443" y="32257"/>
                </a:cubicBezTo>
                <a:lnTo>
                  <a:pt x="21443" y="150541"/>
                </a:lnTo>
                <a:cubicBezTo>
                  <a:pt x="21443" y="156482"/>
                  <a:pt x="26259" y="161297"/>
                  <a:pt x="32172" y="161297"/>
                </a:cubicBezTo>
                <a:cubicBezTo>
                  <a:pt x="32172" y="161297"/>
                  <a:pt x="193130" y="161297"/>
                  <a:pt x="193130" y="161297"/>
                </a:cubicBezTo>
                <a:cubicBezTo>
                  <a:pt x="199059" y="161297"/>
                  <a:pt x="203859" y="156482"/>
                  <a:pt x="203859" y="150541"/>
                </a:cubicBezTo>
                <a:lnTo>
                  <a:pt x="203859" y="75270"/>
                </a:lnTo>
                <a:lnTo>
                  <a:pt x="203859" y="53757"/>
                </a:lnTo>
                <a:lnTo>
                  <a:pt x="203859" y="32257"/>
                </a:lnTo>
                <a:cubicBezTo>
                  <a:pt x="203859" y="26316"/>
                  <a:pt x="199059" y="21500"/>
                  <a:pt x="193130" y="21500"/>
                </a:cubicBezTo>
                <a:close/>
                <a:moveTo>
                  <a:pt x="32172" y="0"/>
                </a:moveTo>
                <a:lnTo>
                  <a:pt x="193130" y="0"/>
                </a:lnTo>
                <a:cubicBezTo>
                  <a:pt x="210869" y="0"/>
                  <a:pt x="225318" y="14459"/>
                  <a:pt x="225318" y="32257"/>
                </a:cubicBezTo>
                <a:lnTo>
                  <a:pt x="225318" y="53757"/>
                </a:lnTo>
                <a:lnTo>
                  <a:pt x="268236" y="53757"/>
                </a:lnTo>
                <a:cubicBezTo>
                  <a:pt x="278997" y="53757"/>
                  <a:pt x="289011" y="59129"/>
                  <a:pt x="295004" y="68125"/>
                </a:cubicBezTo>
                <a:lnTo>
                  <a:pt x="337922" y="132652"/>
                </a:lnTo>
                <a:cubicBezTo>
                  <a:pt x="341466" y="137959"/>
                  <a:pt x="343326" y="144159"/>
                  <a:pt x="343326" y="150541"/>
                </a:cubicBezTo>
                <a:lnTo>
                  <a:pt x="343326" y="215067"/>
                </a:lnTo>
                <a:cubicBezTo>
                  <a:pt x="343326" y="232853"/>
                  <a:pt x="328893" y="247324"/>
                  <a:pt x="311154" y="247324"/>
                </a:cubicBezTo>
                <a:lnTo>
                  <a:pt x="298882" y="247324"/>
                </a:lnTo>
                <a:cubicBezTo>
                  <a:pt x="294082" y="265834"/>
                  <a:pt x="277424" y="279594"/>
                  <a:pt x="257506" y="279594"/>
                </a:cubicBezTo>
                <a:cubicBezTo>
                  <a:pt x="237558" y="279594"/>
                  <a:pt x="220899" y="265834"/>
                  <a:pt x="216099" y="247324"/>
                </a:cubicBezTo>
                <a:lnTo>
                  <a:pt x="159416" y="247324"/>
                </a:lnTo>
                <a:cubicBezTo>
                  <a:pt x="154615" y="265834"/>
                  <a:pt x="137957" y="279594"/>
                  <a:pt x="118024" y="279594"/>
                </a:cubicBezTo>
                <a:cubicBezTo>
                  <a:pt x="98075" y="279594"/>
                  <a:pt x="81417" y="265834"/>
                  <a:pt x="76616" y="247324"/>
                </a:cubicBezTo>
                <a:lnTo>
                  <a:pt x="64377" y="247324"/>
                </a:lnTo>
                <a:cubicBezTo>
                  <a:pt x="46621" y="247324"/>
                  <a:pt x="32188" y="232853"/>
                  <a:pt x="32188" y="215067"/>
                </a:cubicBezTo>
                <a:lnTo>
                  <a:pt x="32188" y="182811"/>
                </a:lnTo>
                <a:lnTo>
                  <a:pt x="32172" y="182811"/>
                </a:lnTo>
                <a:cubicBezTo>
                  <a:pt x="14433" y="182811"/>
                  <a:pt x="0" y="168339"/>
                  <a:pt x="0" y="150541"/>
                </a:cubicBezTo>
                <a:lnTo>
                  <a:pt x="0" y="32257"/>
                </a:lnTo>
                <a:cubicBezTo>
                  <a:pt x="0" y="14459"/>
                  <a:pt x="14433" y="0"/>
                  <a:pt x="32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1" name="稻壳儿春秋广告/盗版必究        原创来源：http://chn.docer.com/works?userid=199329941#!/work_time"/>
          <p:cNvSpPr/>
          <p:nvPr/>
        </p:nvSpPr>
        <p:spPr bwMode="auto">
          <a:xfrm>
            <a:off x="9098184" y="3780741"/>
            <a:ext cx="343350" cy="344453"/>
          </a:xfrm>
          <a:custGeom>
            <a:avLst/>
            <a:gdLst>
              <a:gd name="connsiteX0" fmla="*/ 287384 w 343350"/>
              <a:gd name="connsiteY0" fmla="*/ 217347 h 344453"/>
              <a:gd name="connsiteX1" fmla="*/ 290398 w 343350"/>
              <a:gd name="connsiteY1" fmla="*/ 224323 h 344453"/>
              <a:gd name="connsiteX2" fmla="*/ 221474 w 343350"/>
              <a:gd name="connsiteY2" fmla="*/ 294570 h 344453"/>
              <a:gd name="connsiteX3" fmla="*/ 221140 w 343350"/>
              <a:gd name="connsiteY3" fmla="*/ 294810 h 344453"/>
              <a:gd name="connsiteX4" fmla="*/ 214056 w 343350"/>
              <a:gd name="connsiteY4" fmla="*/ 291994 h 344453"/>
              <a:gd name="connsiteX5" fmla="*/ 216870 w 343350"/>
              <a:gd name="connsiteY5" fmla="*/ 284954 h 344453"/>
              <a:gd name="connsiteX6" fmla="*/ 280367 w 343350"/>
              <a:gd name="connsiteY6" fmla="*/ 220329 h 344453"/>
              <a:gd name="connsiteX7" fmla="*/ 287384 w 343350"/>
              <a:gd name="connsiteY7" fmla="*/ 217347 h 344453"/>
              <a:gd name="connsiteX8" fmla="*/ 265060 w 343350"/>
              <a:gd name="connsiteY8" fmla="*/ 206166 h 344453"/>
              <a:gd name="connsiteX9" fmla="*/ 268029 w 343350"/>
              <a:gd name="connsiteY9" fmla="*/ 213203 h 344453"/>
              <a:gd name="connsiteX10" fmla="*/ 211268 w 343350"/>
              <a:gd name="connsiteY10" fmla="*/ 272231 h 344453"/>
              <a:gd name="connsiteX11" fmla="*/ 210995 w 343350"/>
              <a:gd name="connsiteY11" fmla="*/ 272444 h 344453"/>
              <a:gd name="connsiteX12" fmla="*/ 203986 w 343350"/>
              <a:gd name="connsiteY12" fmla="*/ 269603 h 344453"/>
              <a:gd name="connsiteX13" fmla="*/ 206786 w 343350"/>
              <a:gd name="connsiteY13" fmla="*/ 262490 h 344453"/>
              <a:gd name="connsiteX14" fmla="*/ 206777 w 343350"/>
              <a:gd name="connsiteY14" fmla="*/ 262490 h 344453"/>
              <a:gd name="connsiteX15" fmla="*/ 258131 w 343350"/>
              <a:gd name="connsiteY15" fmla="*/ 209179 h 344453"/>
              <a:gd name="connsiteX16" fmla="*/ 265060 w 343350"/>
              <a:gd name="connsiteY16" fmla="*/ 206166 h 344453"/>
              <a:gd name="connsiteX17" fmla="*/ 242749 w 343350"/>
              <a:gd name="connsiteY17" fmla="*/ 194991 h 344453"/>
              <a:gd name="connsiteX18" fmla="*/ 245668 w 343350"/>
              <a:gd name="connsiteY18" fmla="*/ 202102 h 344453"/>
              <a:gd name="connsiteX19" fmla="*/ 245658 w 343350"/>
              <a:gd name="connsiteY19" fmla="*/ 202102 h 344453"/>
              <a:gd name="connsiteX20" fmla="*/ 201017 w 343350"/>
              <a:gd name="connsiteY20" fmla="*/ 249908 h 344453"/>
              <a:gd name="connsiteX21" fmla="*/ 200792 w 343350"/>
              <a:gd name="connsiteY21" fmla="*/ 250070 h 344453"/>
              <a:gd name="connsiteX22" fmla="*/ 193910 w 343350"/>
              <a:gd name="connsiteY22" fmla="*/ 247182 h 344453"/>
              <a:gd name="connsiteX23" fmla="*/ 196656 w 343350"/>
              <a:gd name="connsiteY23" fmla="*/ 240007 h 344453"/>
              <a:gd name="connsiteX24" fmla="*/ 235919 w 343350"/>
              <a:gd name="connsiteY24" fmla="*/ 198028 h 344453"/>
              <a:gd name="connsiteX25" fmla="*/ 235929 w 343350"/>
              <a:gd name="connsiteY25" fmla="*/ 198039 h 344453"/>
              <a:gd name="connsiteX26" fmla="*/ 242749 w 343350"/>
              <a:gd name="connsiteY26" fmla="*/ 194991 h 344453"/>
              <a:gd name="connsiteX27" fmla="*/ 175724 w 343350"/>
              <a:gd name="connsiteY27" fmla="*/ 163480 h 344453"/>
              <a:gd name="connsiteX28" fmla="*/ 161542 w 343350"/>
              <a:gd name="connsiteY28" fmla="*/ 169392 h 344453"/>
              <a:gd name="connsiteX29" fmla="*/ 167611 w 343350"/>
              <a:gd name="connsiteY29" fmla="*/ 183210 h 344453"/>
              <a:gd name="connsiteX30" fmla="*/ 181791 w 343350"/>
              <a:gd name="connsiteY30" fmla="*/ 177298 h 344453"/>
              <a:gd name="connsiteX31" fmla="*/ 175724 w 343350"/>
              <a:gd name="connsiteY31" fmla="*/ 163480 h 344453"/>
              <a:gd name="connsiteX32" fmla="*/ 179779 w 343350"/>
              <a:gd name="connsiteY32" fmla="*/ 153627 h 344453"/>
              <a:gd name="connsiteX33" fmla="*/ 191917 w 343350"/>
              <a:gd name="connsiteY33" fmla="*/ 181250 h 344453"/>
              <a:gd name="connsiteX34" fmla="*/ 163565 w 343350"/>
              <a:gd name="connsiteY34" fmla="*/ 193063 h 344453"/>
              <a:gd name="connsiteX35" fmla="*/ 151438 w 343350"/>
              <a:gd name="connsiteY35" fmla="*/ 165451 h 344453"/>
              <a:gd name="connsiteX36" fmla="*/ 179779 w 343350"/>
              <a:gd name="connsiteY36" fmla="*/ 153627 h 344453"/>
              <a:gd name="connsiteX37" fmla="*/ 187178 w 343350"/>
              <a:gd name="connsiteY37" fmla="*/ 133897 h 344453"/>
              <a:gd name="connsiteX38" fmla="*/ 130974 w 343350"/>
              <a:gd name="connsiteY38" fmla="*/ 157545 h 344453"/>
              <a:gd name="connsiteX39" fmla="*/ 155049 w 343350"/>
              <a:gd name="connsiteY39" fmla="*/ 212783 h 344453"/>
              <a:gd name="connsiteX40" fmla="*/ 211247 w 343350"/>
              <a:gd name="connsiteY40" fmla="*/ 189141 h 344453"/>
              <a:gd name="connsiteX41" fmla="*/ 187178 w 343350"/>
              <a:gd name="connsiteY41" fmla="*/ 133897 h 344453"/>
              <a:gd name="connsiteX42" fmla="*/ 169893 w 343350"/>
              <a:gd name="connsiteY42" fmla="*/ 109610 h 344453"/>
              <a:gd name="connsiteX43" fmla="*/ 195224 w 343350"/>
              <a:gd name="connsiteY43" fmla="*/ 114182 h 344453"/>
              <a:gd name="connsiteX44" fmla="*/ 231327 w 343350"/>
              <a:gd name="connsiteY44" fmla="*/ 197035 h 344453"/>
              <a:gd name="connsiteX45" fmla="*/ 147004 w 343350"/>
              <a:gd name="connsiteY45" fmla="*/ 232505 h 344453"/>
              <a:gd name="connsiteX46" fmla="*/ 110921 w 343350"/>
              <a:gd name="connsiteY46" fmla="*/ 149651 h 344453"/>
              <a:gd name="connsiteX47" fmla="*/ 169893 w 343350"/>
              <a:gd name="connsiteY47" fmla="*/ 109610 h 344453"/>
              <a:gd name="connsiteX48" fmla="*/ 142400 w 343350"/>
              <a:gd name="connsiteY48" fmla="*/ 98846 h 344453"/>
              <a:gd name="connsiteX49" fmla="*/ 149439 w 343350"/>
              <a:gd name="connsiteY49" fmla="*/ 101599 h 344453"/>
              <a:gd name="connsiteX50" fmla="*/ 146615 w 343350"/>
              <a:gd name="connsiteY50" fmla="*/ 108507 h 344453"/>
              <a:gd name="connsiteX51" fmla="*/ 106522 w 343350"/>
              <a:gd name="connsiteY51" fmla="*/ 148794 h 344453"/>
              <a:gd name="connsiteX52" fmla="*/ 106510 w 343350"/>
              <a:gd name="connsiteY52" fmla="*/ 148794 h 344453"/>
              <a:gd name="connsiteX53" fmla="*/ 99554 w 343350"/>
              <a:gd name="connsiteY53" fmla="*/ 151720 h 344453"/>
              <a:gd name="connsiteX54" fmla="*/ 96564 w 343350"/>
              <a:gd name="connsiteY54" fmla="*/ 144893 h 344453"/>
              <a:gd name="connsiteX55" fmla="*/ 96574 w 343350"/>
              <a:gd name="connsiteY55" fmla="*/ 144893 h 344453"/>
              <a:gd name="connsiteX56" fmla="*/ 142167 w 343350"/>
              <a:gd name="connsiteY56" fmla="*/ 98992 h 344453"/>
              <a:gd name="connsiteX57" fmla="*/ 142400 w 343350"/>
              <a:gd name="connsiteY57" fmla="*/ 98846 h 344453"/>
              <a:gd name="connsiteX58" fmla="*/ 132367 w 343350"/>
              <a:gd name="connsiteY58" fmla="*/ 76485 h 344453"/>
              <a:gd name="connsiteX59" fmla="*/ 139367 w 343350"/>
              <a:gd name="connsiteY59" fmla="*/ 79316 h 344453"/>
              <a:gd name="connsiteX60" fmla="*/ 136567 w 343350"/>
              <a:gd name="connsiteY60" fmla="*/ 86417 h 344453"/>
              <a:gd name="connsiteX61" fmla="*/ 136567 w 343350"/>
              <a:gd name="connsiteY61" fmla="*/ 86439 h 344453"/>
              <a:gd name="connsiteX62" fmla="*/ 85234 w 343350"/>
              <a:gd name="connsiteY62" fmla="*/ 139754 h 344453"/>
              <a:gd name="connsiteX63" fmla="*/ 78296 w 343350"/>
              <a:gd name="connsiteY63" fmla="*/ 142763 h 344453"/>
              <a:gd name="connsiteX64" fmla="*/ 75318 w 343350"/>
              <a:gd name="connsiteY64" fmla="*/ 135726 h 344453"/>
              <a:gd name="connsiteX65" fmla="*/ 132085 w 343350"/>
              <a:gd name="connsiteY65" fmla="*/ 76676 h 344453"/>
              <a:gd name="connsiteX66" fmla="*/ 132367 w 343350"/>
              <a:gd name="connsiteY66" fmla="*/ 76485 h 344453"/>
              <a:gd name="connsiteX67" fmla="*/ 122202 w 343350"/>
              <a:gd name="connsiteY67" fmla="*/ 56349 h 344453"/>
              <a:gd name="connsiteX68" fmla="*/ 129293 w 343350"/>
              <a:gd name="connsiteY68" fmla="*/ 59165 h 344453"/>
              <a:gd name="connsiteX69" fmla="*/ 126468 w 343350"/>
              <a:gd name="connsiteY69" fmla="*/ 66205 h 344453"/>
              <a:gd name="connsiteX70" fmla="*/ 62976 w 343350"/>
              <a:gd name="connsiteY70" fmla="*/ 130822 h 344453"/>
              <a:gd name="connsiteX71" fmla="*/ 55969 w 343350"/>
              <a:gd name="connsiteY71" fmla="*/ 133808 h 344453"/>
              <a:gd name="connsiteX72" fmla="*/ 52955 w 343350"/>
              <a:gd name="connsiteY72" fmla="*/ 126820 h 344453"/>
              <a:gd name="connsiteX73" fmla="*/ 121874 w 343350"/>
              <a:gd name="connsiteY73" fmla="*/ 56578 h 344453"/>
              <a:gd name="connsiteX74" fmla="*/ 122202 w 343350"/>
              <a:gd name="connsiteY74" fmla="*/ 56349 h 344453"/>
              <a:gd name="connsiteX75" fmla="*/ 168882 w 343350"/>
              <a:gd name="connsiteY75" fmla="*/ 21587 h 344453"/>
              <a:gd name="connsiteX76" fmla="*/ 32253 w 343350"/>
              <a:gd name="connsiteY76" fmla="*/ 116228 h 344453"/>
              <a:gd name="connsiteX77" fmla="*/ 115846 w 343350"/>
              <a:gd name="connsiteY77" fmla="*/ 312089 h 344453"/>
              <a:gd name="connsiteX78" fmla="*/ 311081 w 343350"/>
              <a:gd name="connsiteY78" fmla="*/ 228228 h 344453"/>
              <a:gd name="connsiteX79" fmla="*/ 227488 w 343350"/>
              <a:gd name="connsiteY79" fmla="*/ 32367 h 344453"/>
              <a:gd name="connsiteX80" fmla="*/ 168882 w 343350"/>
              <a:gd name="connsiteY80" fmla="*/ 21587 h 344453"/>
              <a:gd name="connsiteX81" fmla="*/ 168441 w 343350"/>
              <a:gd name="connsiteY81" fmla="*/ 31 h 344453"/>
              <a:gd name="connsiteX82" fmla="*/ 235469 w 343350"/>
              <a:gd name="connsiteY82" fmla="*/ 12378 h 344453"/>
              <a:gd name="connsiteX83" fmla="*/ 331006 w 343350"/>
              <a:gd name="connsiteY83" fmla="*/ 236235 h 344453"/>
              <a:gd name="connsiteX84" fmla="*/ 107865 w 343350"/>
              <a:gd name="connsiteY84" fmla="*/ 332060 h 344453"/>
              <a:gd name="connsiteX85" fmla="*/ 12346 w 343350"/>
              <a:gd name="connsiteY85" fmla="*/ 108203 h 344453"/>
              <a:gd name="connsiteX86" fmla="*/ 168441 w 343350"/>
              <a:gd name="connsiteY86" fmla="*/ 31 h 34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43350" h="344453">
                <a:moveTo>
                  <a:pt x="287384" y="217347"/>
                </a:moveTo>
                <a:cubicBezTo>
                  <a:pt x="290147" y="218454"/>
                  <a:pt x="291497" y="221577"/>
                  <a:pt x="290398" y="224323"/>
                </a:cubicBezTo>
                <a:cubicBezTo>
                  <a:pt x="277171" y="257127"/>
                  <a:pt x="251801" y="281559"/>
                  <a:pt x="221474" y="294570"/>
                </a:cubicBezTo>
                <a:cubicBezTo>
                  <a:pt x="221351" y="294633"/>
                  <a:pt x="221267" y="294747"/>
                  <a:pt x="221140" y="294810"/>
                </a:cubicBezTo>
                <a:cubicBezTo>
                  <a:pt x="218399" y="295976"/>
                  <a:pt x="215225" y="294729"/>
                  <a:pt x="214056" y="291994"/>
                </a:cubicBezTo>
                <a:cubicBezTo>
                  <a:pt x="212877" y="289269"/>
                  <a:pt x="214140" y="286117"/>
                  <a:pt x="216870" y="284954"/>
                </a:cubicBezTo>
                <a:cubicBezTo>
                  <a:pt x="244802" y="273062"/>
                  <a:pt x="268181" y="250590"/>
                  <a:pt x="280367" y="220329"/>
                </a:cubicBezTo>
                <a:cubicBezTo>
                  <a:pt x="281481" y="217587"/>
                  <a:pt x="284622" y="216247"/>
                  <a:pt x="287384" y="217347"/>
                </a:cubicBezTo>
                <a:close/>
                <a:moveTo>
                  <a:pt x="265060" y="206166"/>
                </a:moveTo>
                <a:cubicBezTo>
                  <a:pt x="267799" y="207277"/>
                  <a:pt x="269131" y="210423"/>
                  <a:pt x="268029" y="213203"/>
                </a:cubicBezTo>
                <a:cubicBezTo>
                  <a:pt x="257152" y="240780"/>
                  <a:pt x="236250" y="261297"/>
                  <a:pt x="211268" y="272231"/>
                </a:cubicBezTo>
                <a:cubicBezTo>
                  <a:pt x="211152" y="272295"/>
                  <a:pt x="211099" y="272390"/>
                  <a:pt x="210995" y="272444"/>
                </a:cubicBezTo>
                <a:cubicBezTo>
                  <a:pt x="208287" y="273615"/>
                  <a:pt x="205153" y="272349"/>
                  <a:pt x="203986" y="269603"/>
                </a:cubicBezTo>
                <a:cubicBezTo>
                  <a:pt x="202819" y="266855"/>
                  <a:pt x="204078" y="263674"/>
                  <a:pt x="206786" y="262490"/>
                </a:cubicBezTo>
                <a:lnTo>
                  <a:pt x="206777" y="262490"/>
                </a:lnTo>
                <a:cubicBezTo>
                  <a:pt x="229376" y="252686"/>
                  <a:pt x="248285" y="234143"/>
                  <a:pt x="258131" y="209179"/>
                </a:cubicBezTo>
                <a:cubicBezTo>
                  <a:pt x="259224" y="206398"/>
                  <a:pt x="262319" y="205059"/>
                  <a:pt x="265060" y="206166"/>
                </a:cubicBezTo>
                <a:close/>
                <a:moveTo>
                  <a:pt x="242749" y="194991"/>
                </a:moveTo>
                <a:cubicBezTo>
                  <a:pt x="245433" y="196115"/>
                  <a:pt x="246745" y="199301"/>
                  <a:pt x="245668" y="202102"/>
                </a:cubicBezTo>
                <a:cubicBezTo>
                  <a:pt x="245668" y="202102"/>
                  <a:pt x="245658" y="202102"/>
                  <a:pt x="245658" y="202102"/>
                </a:cubicBezTo>
                <a:cubicBezTo>
                  <a:pt x="237096" y="224429"/>
                  <a:pt x="220660" y="241046"/>
                  <a:pt x="201017" y="249908"/>
                </a:cubicBezTo>
                <a:cubicBezTo>
                  <a:pt x="200937" y="249943"/>
                  <a:pt x="200885" y="250028"/>
                  <a:pt x="200792" y="250070"/>
                </a:cubicBezTo>
                <a:cubicBezTo>
                  <a:pt x="198141" y="251258"/>
                  <a:pt x="195057" y="249975"/>
                  <a:pt x="193910" y="247182"/>
                </a:cubicBezTo>
                <a:cubicBezTo>
                  <a:pt x="192765" y="244413"/>
                  <a:pt x="194002" y="241195"/>
                  <a:pt x="196656" y="240007"/>
                </a:cubicBezTo>
                <a:cubicBezTo>
                  <a:pt x="213932" y="232287"/>
                  <a:pt x="228382" y="217693"/>
                  <a:pt x="235919" y="198028"/>
                </a:cubicBezTo>
                <a:lnTo>
                  <a:pt x="235929" y="198039"/>
                </a:lnTo>
                <a:cubicBezTo>
                  <a:pt x="237004" y="195228"/>
                  <a:pt x="240058" y="193859"/>
                  <a:pt x="242749" y="194991"/>
                </a:cubicBezTo>
                <a:close/>
                <a:moveTo>
                  <a:pt x="175724" y="163480"/>
                </a:moveTo>
                <a:cubicBezTo>
                  <a:pt x="170144" y="161312"/>
                  <a:pt x="163789" y="163968"/>
                  <a:pt x="161542" y="169392"/>
                </a:cubicBezTo>
                <a:cubicBezTo>
                  <a:pt x="159317" y="174838"/>
                  <a:pt x="162032" y="181020"/>
                  <a:pt x="167611" y="183210"/>
                </a:cubicBezTo>
                <a:cubicBezTo>
                  <a:pt x="173200" y="185378"/>
                  <a:pt x="179555" y="182733"/>
                  <a:pt x="181791" y="177298"/>
                </a:cubicBezTo>
                <a:cubicBezTo>
                  <a:pt x="184027" y="171852"/>
                  <a:pt x="181301" y="165659"/>
                  <a:pt x="175724" y="163480"/>
                </a:cubicBezTo>
                <a:close/>
                <a:moveTo>
                  <a:pt x="179779" y="153627"/>
                </a:moveTo>
                <a:cubicBezTo>
                  <a:pt x="190970" y="157994"/>
                  <a:pt x="196389" y="170358"/>
                  <a:pt x="191917" y="181250"/>
                </a:cubicBezTo>
                <a:cubicBezTo>
                  <a:pt x="187434" y="192131"/>
                  <a:pt x="174744" y="197432"/>
                  <a:pt x="163565" y="193063"/>
                </a:cubicBezTo>
                <a:cubicBezTo>
                  <a:pt x="152397" y="188707"/>
                  <a:pt x="146957" y="176343"/>
                  <a:pt x="151438" y="165451"/>
                </a:cubicBezTo>
                <a:cubicBezTo>
                  <a:pt x="155910" y="154559"/>
                  <a:pt x="168611" y="149260"/>
                  <a:pt x="179779" y="153627"/>
                </a:cubicBezTo>
                <a:close/>
                <a:moveTo>
                  <a:pt x="187178" y="133897"/>
                </a:moveTo>
                <a:cubicBezTo>
                  <a:pt x="165049" y="125193"/>
                  <a:pt x="139836" y="135803"/>
                  <a:pt x="130974" y="157545"/>
                </a:cubicBezTo>
                <a:cubicBezTo>
                  <a:pt x="122118" y="179287"/>
                  <a:pt x="132907" y="204080"/>
                  <a:pt x="155049" y="212783"/>
                </a:cubicBezTo>
                <a:cubicBezTo>
                  <a:pt x="177172" y="221507"/>
                  <a:pt x="202391" y="210883"/>
                  <a:pt x="211247" y="189141"/>
                </a:cubicBezTo>
                <a:cubicBezTo>
                  <a:pt x="220116" y="167399"/>
                  <a:pt x="209314" y="142607"/>
                  <a:pt x="187178" y="133897"/>
                </a:cubicBezTo>
                <a:close/>
                <a:moveTo>
                  <a:pt x="169893" y="109610"/>
                </a:moveTo>
                <a:cubicBezTo>
                  <a:pt x="178316" y="109450"/>
                  <a:pt x="186911" y="110910"/>
                  <a:pt x="195224" y="114182"/>
                </a:cubicBezTo>
                <a:cubicBezTo>
                  <a:pt x="228475" y="127267"/>
                  <a:pt x="244621" y="164362"/>
                  <a:pt x="231327" y="197035"/>
                </a:cubicBezTo>
                <a:cubicBezTo>
                  <a:pt x="218006" y="229715"/>
                  <a:pt x="180269" y="245597"/>
                  <a:pt x="147004" y="232505"/>
                </a:cubicBezTo>
                <a:cubicBezTo>
                  <a:pt x="113766" y="219420"/>
                  <a:pt x="97599" y="182324"/>
                  <a:pt x="110921" y="149651"/>
                </a:cubicBezTo>
                <a:cubicBezTo>
                  <a:pt x="120891" y="125151"/>
                  <a:pt x="144622" y="110089"/>
                  <a:pt x="169893" y="109610"/>
                </a:cubicBezTo>
                <a:close/>
                <a:moveTo>
                  <a:pt x="142400" y="98846"/>
                </a:moveTo>
                <a:cubicBezTo>
                  <a:pt x="145117" y="97698"/>
                  <a:pt x="148266" y="98918"/>
                  <a:pt x="149439" y="101599"/>
                </a:cubicBezTo>
                <a:cubicBezTo>
                  <a:pt x="150590" y="104277"/>
                  <a:pt x="149335" y="107359"/>
                  <a:pt x="146615" y="108507"/>
                </a:cubicBezTo>
                <a:cubicBezTo>
                  <a:pt x="128989" y="115909"/>
                  <a:pt x="114220" y="129935"/>
                  <a:pt x="106522" y="148794"/>
                </a:cubicBezTo>
                <a:lnTo>
                  <a:pt x="106510" y="148794"/>
                </a:lnTo>
                <a:cubicBezTo>
                  <a:pt x="105423" y="151482"/>
                  <a:pt x="102305" y="152796"/>
                  <a:pt x="99554" y="151720"/>
                </a:cubicBezTo>
                <a:cubicBezTo>
                  <a:pt x="96803" y="150641"/>
                  <a:pt x="95477" y="147592"/>
                  <a:pt x="96564" y="144893"/>
                </a:cubicBezTo>
                <a:lnTo>
                  <a:pt x="96574" y="144893"/>
                </a:lnTo>
                <a:cubicBezTo>
                  <a:pt x="105328" y="123465"/>
                  <a:pt x="122107" y="107502"/>
                  <a:pt x="142167" y="98992"/>
                </a:cubicBezTo>
                <a:cubicBezTo>
                  <a:pt x="142241" y="98961"/>
                  <a:pt x="142305" y="98877"/>
                  <a:pt x="142400" y="98846"/>
                </a:cubicBezTo>
                <a:close/>
                <a:moveTo>
                  <a:pt x="132367" y="76485"/>
                </a:moveTo>
                <a:cubicBezTo>
                  <a:pt x="135075" y="75304"/>
                  <a:pt x="138213" y="76580"/>
                  <a:pt x="139367" y="79316"/>
                </a:cubicBezTo>
                <a:cubicBezTo>
                  <a:pt x="140537" y="82075"/>
                  <a:pt x="139263" y="85246"/>
                  <a:pt x="136567" y="86417"/>
                </a:cubicBezTo>
                <a:cubicBezTo>
                  <a:pt x="136567" y="86417"/>
                  <a:pt x="136567" y="86439"/>
                  <a:pt x="136567" y="86439"/>
                </a:cubicBezTo>
                <a:cubicBezTo>
                  <a:pt x="113978" y="96234"/>
                  <a:pt x="95079" y="114787"/>
                  <a:pt x="85234" y="139754"/>
                </a:cubicBezTo>
                <a:cubicBezTo>
                  <a:pt x="84119" y="142531"/>
                  <a:pt x="81025" y="143864"/>
                  <a:pt x="78296" y="142763"/>
                </a:cubicBezTo>
                <a:cubicBezTo>
                  <a:pt x="75566" y="141642"/>
                  <a:pt x="74225" y="138506"/>
                  <a:pt x="75318" y="135726"/>
                </a:cubicBezTo>
                <a:cubicBezTo>
                  <a:pt x="86213" y="108162"/>
                  <a:pt x="107114" y="87623"/>
                  <a:pt x="132085" y="76676"/>
                </a:cubicBezTo>
                <a:cubicBezTo>
                  <a:pt x="132189" y="76634"/>
                  <a:pt x="132254" y="76530"/>
                  <a:pt x="132367" y="76485"/>
                </a:cubicBezTo>
                <a:close/>
                <a:moveTo>
                  <a:pt x="122202" y="56349"/>
                </a:moveTo>
                <a:cubicBezTo>
                  <a:pt x="124939" y="55186"/>
                  <a:pt x="128113" y="56441"/>
                  <a:pt x="129293" y="59165"/>
                </a:cubicBezTo>
                <a:cubicBezTo>
                  <a:pt x="130476" y="61889"/>
                  <a:pt x="129198" y="65031"/>
                  <a:pt x="126468" y="66205"/>
                </a:cubicBezTo>
                <a:cubicBezTo>
                  <a:pt x="98526" y="78095"/>
                  <a:pt x="75160" y="100568"/>
                  <a:pt x="62976" y="130822"/>
                </a:cubicBezTo>
                <a:cubicBezTo>
                  <a:pt x="61859" y="133587"/>
                  <a:pt x="58717" y="134916"/>
                  <a:pt x="55969" y="133808"/>
                </a:cubicBezTo>
                <a:cubicBezTo>
                  <a:pt x="53195" y="132708"/>
                  <a:pt x="51848" y="129585"/>
                  <a:pt x="52955" y="126820"/>
                </a:cubicBezTo>
                <a:cubicBezTo>
                  <a:pt x="66180" y="94019"/>
                  <a:pt x="91541" y="69601"/>
                  <a:pt x="121874" y="56578"/>
                </a:cubicBezTo>
                <a:cubicBezTo>
                  <a:pt x="121991" y="56515"/>
                  <a:pt x="122085" y="56400"/>
                  <a:pt x="122202" y="56349"/>
                </a:cubicBezTo>
                <a:close/>
                <a:moveTo>
                  <a:pt x="168882" y="21587"/>
                </a:moveTo>
                <a:cubicBezTo>
                  <a:pt x="110378" y="22752"/>
                  <a:pt x="55345" y="58388"/>
                  <a:pt x="32253" y="116228"/>
                </a:cubicBezTo>
                <a:cubicBezTo>
                  <a:pt x="1482" y="193347"/>
                  <a:pt x="38955" y="281201"/>
                  <a:pt x="115846" y="312089"/>
                </a:cubicBezTo>
                <a:cubicBezTo>
                  <a:pt x="192700" y="342958"/>
                  <a:pt x="280292" y="305347"/>
                  <a:pt x="311081" y="228228"/>
                </a:cubicBezTo>
                <a:cubicBezTo>
                  <a:pt x="341852" y="151109"/>
                  <a:pt x="304361" y="63237"/>
                  <a:pt x="227488" y="32367"/>
                </a:cubicBezTo>
                <a:cubicBezTo>
                  <a:pt x="208270" y="24641"/>
                  <a:pt x="188383" y="21199"/>
                  <a:pt x="168882" y="21587"/>
                </a:cubicBezTo>
                <a:close/>
                <a:moveTo>
                  <a:pt x="168441" y="31"/>
                </a:moveTo>
                <a:cubicBezTo>
                  <a:pt x="190731" y="-400"/>
                  <a:pt x="213472" y="3545"/>
                  <a:pt x="235469" y="12378"/>
                </a:cubicBezTo>
                <a:cubicBezTo>
                  <a:pt x="323458" y="47730"/>
                  <a:pt x="366245" y="147947"/>
                  <a:pt x="331006" y="236235"/>
                </a:cubicBezTo>
                <a:cubicBezTo>
                  <a:pt x="295750" y="324505"/>
                  <a:pt x="195853" y="367429"/>
                  <a:pt x="107865" y="332060"/>
                </a:cubicBezTo>
                <a:cubicBezTo>
                  <a:pt x="19876" y="296726"/>
                  <a:pt x="-22893" y="196492"/>
                  <a:pt x="12346" y="108203"/>
                </a:cubicBezTo>
                <a:cubicBezTo>
                  <a:pt x="38775" y="42000"/>
                  <a:pt x="101574" y="1325"/>
                  <a:pt x="168441" y="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2" name="稻壳儿春秋广告/盗版必究        原创来源：http://chn.docer.com/works?userid=199329941#!/work_time"/>
          <p:cNvSpPr/>
          <p:nvPr/>
        </p:nvSpPr>
        <p:spPr bwMode="auto">
          <a:xfrm>
            <a:off x="8409269" y="3791923"/>
            <a:ext cx="344455" cy="333276"/>
          </a:xfrm>
          <a:custGeom>
            <a:avLst/>
            <a:gdLst>
              <a:gd name="connsiteX0" fmla="*/ 194040 w 344455"/>
              <a:gd name="connsiteY0" fmla="*/ 183413 h 333276"/>
              <a:gd name="connsiteX1" fmla="*/ 215848 w 344455"/>
              <a:gd name="connsiteY1" fmla="*/ 204662 h 333276"/>
              <a:gd name="connsiteX2" fmla="*/ 194040 w 344455"/>
              <a:gd name="connsiteY2" fmla="*/ 225909 h 333276"/>
              <a:gd name="connsiteX3" fmla="*/ 172231 w 344455"/>
              <a:gd name="connsiteY3" fmla="*/ 204662 h 333276"/>
              <a:gd name="connsiteX4" fmla="*/ 194040 w 344455"/>
              <a:gd name="connsiteY4" fmla="*/ 183413 h 333276"/>
              <a:gd name="connsiteX5" fmla="*/ 310912 w 344455"/>
              <a:gd name="connsiteY5" fmla="*/ 157751 h 333276"/>
              <a:gd name="connsiteX6" fmla="*/ 310567 w 344455"/>
              <a:gd name="connsiteY6" fmla="*/ 158414 h 333276"/>
              <a:gd name="connsiteX7" fmla="*/ 307870 w 344455"/>
              <a:gd name="connsiteY7" fmla="*/ 163367 h 333276"/>
              <a:gd name="connsiteX8" fmla="*/ 290635 w 344455"/>
              <a:gd name="connsiteY8" fmla="*/ 172008 h 333276"/>
              <a:gd name="connsiteX9" fmla="*/ 193757 w 344455"/>
              <a:gd name="connsiteY9" fmla="*/ 172008 h 333276"/>
              <a:gd name="connsiteX10" fmla="*/ 161458 w 344455"/>
              <a:gd name="connsiteY10" fmla="*/ 204255 h 333276"/>
              <a:gd name="connsiteX11" fmla="*/ 193757 w 344455"/>
              <a:gd name="connsiteY11" fmla="*/ 236518 h 333276"/>
              <a:gd name="connsiteX12" fmla="*/ 304383 w 344455"/>
              <a:gd name="connsiteY12" fmla="*/ 236518 h 333276"/>
              <a:gd name="connsiteX13" fmla="*/ 322917 w 344455"/>
              <a:gd name="connsiteY13" fmla="*/ 193501 h 333276"/>
              <a:gd name="connsiteX14" fmla="*/ 310912 w 344455"/>
              <a:gd name="connsiteY14" fmla="*/ 157751 h 333276"/>
              <a:gd name="connsiteX15" fmla="*/ 21527 w 344455"/>
              <a:gd name="connsiteY15" fmla="*/ 104704 h 333276"/>
              <a:gd name="connsiteX16" fmla="*/ 21527 w 344455"/>
              <a:gd name="connsiteY16" fmla="*/ 274135 h 333276"/>
              <a:gd name="connsiteX17" fmla="*/ 59203 w 344455"/>
              <a:gd name="connsiteY17" fmla="*/ 311767 h 333276"/>
              <a:gd name="connsiteX18" fmla="*/ 252959 w 344455"/>
              <a:gd name="connsiteY18" fmla="*/ 311767 h 333276"/>
              <a:gd name="connsiteX19" fmla="*/ 290635 w 344455"/>
              <a:gd name="connsiteY19" fmla="*/ 274135 h 333276"/>
              <a:gd name="connsiteX20" fmla="*/ 290635 w 344455"/>
              <a:gd name="connsiteY20" fmla="*/ 258011 h 333276"/>
              <a:gd name="connsiteX21" fmla="*/ 193757 w 344455"/>
              <a:gd name="connsiteY21" fmla="*/ 258011 h 333276"/>
              <a:gd name="connsiteX22" fmla="*/ 139932 w 344455"/>
              <a:gd name="connsiteY22" fmla="*/ 204255 h 333276"/>
              <a:gd name="connsiteX23" fmla="*/ 193757 w 344455"/>
              <a:gd name="connsiteY23" fmla="*/ 150499 h 333276"/>
              <a:gd name="connsiteX24" fmla="*/ 290635 w 344455"/>
              <a:gd name="connsiteY24" fmla="*/ 150499 h 333276"/>
              <a:gd name="connsiteX25" fmla="*/ 290635 w 344455"/>
              <a:gd name="connsiteY25" fmla="*/ 129006 h 333276"/>
              <a:gd name="connsiteX26" fmla="*/ 279863 w 344455"/>
              <a:gd name="connsiteY26" fmla="*/ 118251 h 333276"/>
              <a:gd name="connsiteX27" fmla="*/ 236810 w 344455"/>
              <a:gd name="connsiteY27" fmla="*/ 118251 h 333276"/>
              <a:gd name="connsiteX28" fmla="*/ 59203 w 344455"/>
              <a:gd name="connsiteY28" fmla="*/ 118251 h 333276"/>
              <a:gd name="connsiteX29" fmla="*/ 21527 w 344455"/>
              <a:gd name="connsiteY29" fmla="*/ 104704 h 333276"/>
              <a:gd name="connsiteX30" fmla="*/ 43037 w 344455"/>
              <a:gd name="connsiteY30" fmla="*/ 86004 h 333276"/>
              <a:gd name="connsiteX31" fmla="*/ 43037 w 344455"/>
              <a:gd name="connsiteY31" fmla="*/ 92993 h 333276"/>
              <a:gd name="connsiteX32" fmla="*/ 59203 w 344455"/>
              <a:gd name="connsiteY32" fmla="*/ 96743 h 333276"/>
              <a:gd name="connsiteX33" fmla="*/ 236810 w 344455"/>
              <a:gd name="connsiteY33" fmla="*/ 96743 h 333276"/>
              <a:gd name="connsiteX34" fmla="*/ 269092 w 344455"/>
              <a:gd name="connsiteY34" fmla="*/ 96743 h 333276"/>
              <a:gd name="connsiteX35" fmla="*/ 269092 w 344455"/>
              <a:gd name="connsiteY35" fmla="*/ 86004 h 333276"/>
              <a:gd name="connsiteX36" fmla="*/ 43037 w 344455"/>
              <a:gd name="connsiteY36" fmla="*/ 86004 h 333276"/>
              <a:gd name="connsiteX37" fmla="*/ 43037 w 344455"/>
              <a:gd name="connsiteY37" fmla="*/ 64495 h 333276"/>
              <a:gd name="connsiteX38" fmla="*/ 43037 w 344455"/>
              <a:gd name="connsiteY38" fmla="*/ 75250 h 333276"/>
              <a:gd name="connsiteX39" fmla="*/ 269092 w 344455"/>
              <a:gd name="connsiteY39" fmla="*/ 75250 h 333276"/>
              <a:gd name="connsiteX40" fmla="*/ 269092 w 344455"/>
              <a:gd name="connsiteY40" fmla="*/ 64495 h 333276"/>
              <a:gd name="connsiteX41" fmla="*/ 43037 w 344455"/>
              <a:gd name="connsiteY41" fmla="*/ 43002 h 333276"/>
              <a:gd name="connsiteX42" fmla="*/ 43037 w 344455"/>
              <a:gd name="connsiteY42" fmla="*/ 53741 h 333276"/>
              <a:gd name="connsiteX43" fmla="*/ 269092 w 344455"/>
              <a:gd name="connsiteY43" fmla="*/ 53741 h 333276"/>
              <a:gd name="connsiteX44" fmla="*/ 269092 w 344455"/>
              <a:gd name="connsiteY44" fmla="*/ 43002 h 333276"/>
              <a:gd name="connsiteX45" fmla="*/ 59203 w 344455"/>
              <a:gd name="connsiteY45" fmla="*/ 21493 h 333276"/>
              <a:gd name="connsiteX46" fmla="*/ 21527 w 344455"/>
              <a:gd name="connsiteY46" fmla="*/ 59126 h 333276"/>
              <a:gd name="connsiteX47" fmla="*/ 32282 w 344455"/>
              <a:gd name="connsiteY47" fmla="*/ 85387 h 333276"/>
              <a:gd name="connsiteX48" fmla="*/ 32282 w 344455"/>
              <a:gd name="connsiteY48" fmla="*/ 64495 h 333276"/>
              <a:gd name="connsiteX49" fmla="*/ 32282 w 344455"/>
              <a:gd name="connsiteY49" fmla="*/ 43002 h 333276"/>
              <a:gd name="connsiteX50" fmla="*/ 43037 w 344455"/>
              <a:gd name="connsiteY50" fmla="*/ 32248 h 333276"/>
              <a:gd name="connsiteX51" fmla="*/ 269092 w 344455"/>
              <a:gd name="connsiteY51" fmla="*/ 32248 h 333276"/>
              <a:gd name="connsiteX52" fmla="*/ 279863 w 344455"/>
              <a:gd name="connsiteY52" fmla="*/ 43002 h 333276"/>
              <a:gd name="connsiteX53" fmla="*/ 279863 w 344455"/>
              <a:gd name="connsiteY53" fmla="*/ 64495 h 333276"/>
              <a:gd name="connsiteX54" fmla="*/ 279863 w 344455"/>
              <a:gd name="connsiteY54" fmla="*/ 86004 h 333276"/>
              <a:gd name="connsiteX55" fmla="*/ 279863 w 344455"/>
              <a:gd name="connsiteY55" fmla="*/ 96743 h 333276"/>
              <a:gd name="connsiteX56" fmla="*/ 290635 w 344455"/>
              <a:gd name="connsiteY56" fmla="*/ 98718 h 333276"/>
              <a:gd name="connsiteX57" fmla="*/ 290635 w 344455"/>
              <a:gd name="connsiteY57" fmla="*/ 64495 h 333276"/>
              <a:gd name="connsiteX58" fmla="*/ 290635 w 344455"/>
              <a:gd name="connsiteY58" fmla="*/ 59126 h 333276"/>
              <a:gd name="connsiteX59" fmla="*/ 290635 w 344455"/>
              <a:gd name="connsiteY59" fmla="*/ 32248 h 333276"/>
              <a:gd name="connsiteX60" fmla="*/ 279863 w 344455"/>
              <a:gd name="connsiteY60" fmla="*/ 21493 h 333276"/>
              <a:gd name="connsiteX61" fmla="*/ 236810 w 344455"/>
              <a:gd name="connsiteY61" fmla="*/ 21493 h 333276"/>
              <a:gd name="connsiteX62" fmla="*/ 59203 w 344455"/>
              <a:gd name="connsiteY62" fmla="*/ 0 h 333276"/>
              <a:gd name="connsiteX63" fmla="*/ 236810 w 344455"/>
              <a:gd name="connsiteY63" fmla="*/ 0 h 333276"/>
              <a:gd name="connsiteX64" fmla="*/ 279863 w 344455"/>
              <a:gd name="connsiteY64" fmla="*/ 0 h 333276"/>
              <a:gd name="connsiteX65" fmla="*/ 312162 w 344455"/>
              <a:gd name="connsiteY65" fmla="*/ 32248 h 333276"/>
              <a:gd name="connsiteX66" fmla="*/ 312162 w 344455"/>
              <a:gd name="connsiteY66" fmla="*/ 59126 h 333276"/>
              <a:gd name="connsiteX67" fmla="*/ 312162 w 344455"/>
              <a:gd name="connsiteY67" fmla="*/ 64495 h 333276"/>
              <a:gd name="connsiteX68" fmla="*/ 312162 w 344455"/>
              <a:gd name="connsiteY68" fmla="*/ 129006 h 333276"/>
              <a:gd name="connsiteX69" fmla="*/ 312178 w 344455"/>
              <a:gd name="connsiteY69" fmla="*/ 129006 h 333276"/>
              <a:gd name="connsiteX70" fmla="*/ 312178 w 344455"/>
              <a:gd name="connsiteY70" fmla="*/ 258011 h 333276"/>
              <a:gd name="connsiteX71" fmla="*/ 312162 w 344455"/>
              <a:gd name="connsiteY71" fmla="*/ 258011 h 333276"/>
              <a:gd name="connsiteX72" fmla="*/ 312162 w 344455"/>
              <a:gd name="connsiteY72" fmla="*/ 274135 h 333276"/>
              <a:gd name="connsiteX73" fmla="*/ 252959 w 344455"/>
              <a:gd name="connsiteY73" fmla="*/ 333276 h 333276"/>
              <a:gd name="connsiteX74" fmla="*/ 59203 w 344455"/>
              <a:gd name="connsiteY74" fmla="*/ 333276 h 333276"/>
              <a:gd name="connsiteX75" fmla="*/ 0 w 344455"/>
              <a:gd name="connsiteY75" fmla="*/ 274135 h 333276"/>
              <a:gd name="connsiteX76" fmla="*/ 0 w 344455"/>
              <a:gd name="connsiteY76" fmla="*/ 59126 h 333276"/>
              <a:gd name="connsiteX77" fmla="*/ 59203 w 344455"/>
              <a:gd name="connsiteY77" fmla="*/ 0 h 33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44455" h="333276">
                <a:moveTo>
                  <a:pt x="194040" y="183413"/>
                </a:moveTo>
                <a:cubicBezTo>
                  <a:pt x="206077" y="183413"/>
                  <a:pt x="215848" y="192938"/>
                  <a:pt x="215848" y="204662"/>
                </a:cubicBezTo>
                <a:cubicBezTo>
                  <a:pt x="215848" y="216384"/>
                  <a:pt x="206077" y="225909"/>
                  <a:pt x="194040" y="225909"/>
                </a:cubicBezTo>
                <a:cubicBezTo>
                  <a:pt x="182000" y="225909"/>
                  <a:pt x="172231" y="216384"/>
                  <a:pt x="172231" y="204662"/>
                </a:cubicBezTo>
                <a:cubicBezTo>
                  <a:pt x="172231" y="192938"/>
                  <a:pt x="182000" y="183413"/>
                  <a:pt x="194040" y="183413"/>
                </a:cubicBezTo>
                <a:close/>
                <a:moveTo>
                  <a:pt x="310912" y="157751"/>
                </a:moveTo>
                <a:cubicBezTo>
                  <a:pt x="310830" y="157982"/>
                  <a:pt x="310649" y="158167"/>
                  <a:pt x="310567" y="158414"/>
                </a:cubicBezTo>
                <a:cubicBezTo>
                  <a:pt x="309859" y="160173"/>
                  <a:pt x="308988" y="161870"/>
                  <a:pt x="307870" y="163367"/>
                </a:cubicBezTo>
                <a:cubicBezTo>
                  <a:pt x="303857" y="168706"/>
                  <a:pt x="297279" y="171915"/>
                  <a:pt x="290635" y="172008"/>
                </a:cubicBezTo>
                <a:lnTo>
                  <a:pt x="193757" y="172008"/>
                </a:lnTo>
                <a:cubicBezTo>
                  <a:pt x="175947" y="172008"/>
                  <a:pt x="161458" y="186480"/>
                  <a:pt x="161458" y="204255"/>
                </a:cubicBezTo>
                <a:cubicBezTo>
                  <a:pt x="161458" y="222045"/>
                  <a:pt x="175947" y="236518"/>
                  <a:pt x="193757" y="236518"/>
                </a:cubicBezTo>
                <a:lnTo>
                  <a:pt x="304383" y="236518"/>
                </a:lnTo>
                <a:cubicBezTo>
                  <a:pt x="316240" y="225378"/>
                  <a:pt x="322917" y="210041"/>
                  <a:pt x="322917" y="193501"/>
                </a:cubicBezTo>
                <a:cubicBezTo>
                  <a:pt x="322917" y="180309"/>
                  <a:pt x="318658" y="167872"/>
                  <a:pt x="310912" y="157751"/>
                </a:cubicBezTo>
                <a:close/>
                <a:moveTo>
                  <a:pt x="21527" y="104704"/>
                </a:moveTo>
                <a:lnTo>
                  <a:pt x="21527" y="274135"/>
                </a:lnTo>
                <a:cubicBezTo>
                  <a:pt x="21527" y="294919"/>
                  <a:pt x="38383" y="311767"/>
                  <a:pt x="59203" y="311767"/>
                </a:cubicBezTo>
                <a:lnTo>
                  <a:pt x="252959" y="311767"/>
                </a:lnTo>
                <a:cubicBezTo>
                  <a:pt x="273762" y="311767"/>
                  <a:pt x="290635" y="294919"/>
                  <a:pt x="290635" y="274135"/>
                </a:cubicBezTo>
                <a:cubicBezTo>
                  <a:pt x="290635" y="274135"/>
                  <a:pt x="290635" y="258011"/>
                  <a:pt x="290635" y="258011"/>
                </a:cubicBezTo>
                <a:lnTo>
                  <a:pt x="193757" y="258011"/>
                </a:lnTo>
                <a:cubicBezTo>
                  <a:pt x="164024" y="258011"/>
                  <a:pt x="139932" y="233957"/>
                  <a:pt x="139932" y="204255"/>
                </a:cubicBezTo>
                <a:cubicBezTo>
                  <a:pt x="139932" y="174569"/>
                  <a:pt x="164024" y="150499"/>
                  <a:pt x="193757" y="150499"/>
                </a:cubicBezTo>
                <a:lnTo>
                  <a:pt x="290635" y="150499"/>
                </a:lnTo>
                <a:lnTo>
                  <a:pt x="290635" y="129006"/>
                </a:lnTo>
                <a:cubicBezTo>
                  <a:pt x="290635" y="123065"/>
                  <a:pt x="285800" y="118251"/>
                  <a:pt x="279863" y="118251"/>
                </a:cubicBezTo>
                <a:lnTo>
                  <a:pt x="236810" y="118251"/>
                </a:lnTo>
                <a:lnTo>
                  <a:pt x="59203" y="118251"/>
                </a:lnTo>
                <a:cubicBezTo>
                  <a:pt x="44895" y="118251"/>
                  <a:pt x="31756" y="113160"/>
                  <a:pt x="21527" y="104704"/>
                </a:cubicBezTo>
                <a:close/>
                <a:moveTo>
                  <a:pt x="43037" y="86004"/>
                </a:moveTo>
                <a:lnTo>
                  <a:pt x="43037" y="92993"/>
                </a:lnTo>
                <a:cubicBezTo>
                  <a:pt x="47954" y="95339"/>
                  <a:pt x="53381" y="96743"/>
                  <a:pt x="59203" y="96743"/>
                </a:cubicBezTo>
                <a:lnTo>
                  <a:pt x="236810" y="96743"/>
                </a:lnTo>
                <a:lnTo>
                  <a:pt x="269092" y="96743"/>
                </a:lnTo>
                <a:lnTo>
                  <a:pt x="269092" y="86004"/>
                </a:lnTo>
                <a:cubicBezTo>
                  <a:pt x="269092" y="86004"/>
                  <a:pt x="43037" y="86004"/>
                  <a:pt x="43037" y="86004"/>
                </a:cubicBezTo>
                <a:close/>
                <a:moveTo>
                  <a:pt x="43037" y="64495"/>
                </a:moveTo>
                <a:lnTo>
                  <a:pt x="43037" y="75250"/>
                </a:lnTo>
                <a:lnTo>
                  <a:pt x="269092" y="75250"/>
                </a:lnTo>
                <a:cubicBezTo>
                  <a:pt x="269092" y="75250"/>
                  <a:pt x="269092" y="64495"/>
                  <a:pt x="269092" y="64495"/>
                </a:cubicBezTo>
                <a:close/>
                <a:moveTo>
                  <a:pt x="43037" y="43002"/>
                </a:moveTo>
                <a:lnTo>
                  <a:pt x="43037" y="53741"/>
                </a:lnTo>
                <a:lnTo>
                  <a:pt x="269092" y="53741"/>
                </a:lnTo>
                <a:cubicBezTo>
                  <a:pt x="269092" y="53741"/>
                  <a:pt x="269092" y="43002"/>
                  <a:pt x="269092" y="43002"/>
                </a:cubicBezTo>
                <a:close/>
                <a:moveTo>
                  <a:pt x="59203" y="21493"/>
                </a:moveTo>
                <a:cubicBezTo>
                  <a:pt x="38383" y="21493"/>
                  <a:pt x="21527" y="38342"/>
                  <a:pt x="21527" y="59126"/>
                </a:cubicBezTo>
                <a:cubicBezTo>
                  <a:pt x="21527" y="69355"/>
                  <a:pt x="25638" y="78598"/>
                  <a:pt x="32282" y="85387"/>
                </a:cubicBezTo>
                <a:lnTo>
                  <a:pt x="32282" y="64495"/>
                </a:lnTo>
                <a:lnTo>
                  <a:pt x="32282" y="43002"/>
                </a:lnTo>
                <a:cubicBezTo>
                  <a:pt x="32282" y="37046"/>
                  <a:pt x="37100" y="32248"/>
                  <a:pt x="43037" y="32248"/>
                </a:cubicBezTo>
                <a:lnTo>
                  <a:pt x="269092" y="32248"/>
                </a:lnTo>
                <a:cubicBezTo>
                  <a:pt x="275029" y="32248"/>
                  <a:pt x="279863" y="37046"/>
                  <a:pt x="279863" y="43002"/>
                </a:cubicBezTo>
                <a:lnTo>
                  <a:pt x="279863" y="64495"/>
                </a:lnTo>
                <a:lnTo>
                  <a:pt x="279863" y="86004"/>
                </a:lnTo>
                <a:lnTo>
                  <a:pt x="279863" y="96743"/>
                </a:lnTo>
                <a:cubicBezTo>
                  <a:pt x="283662" y="96743"/>
                  <a:pt x="287231" y="97530"/>
                  <a:pt x="290635" y="98718"/>
                </a:cubicBezTo>
                <a:lnTo>
                  <a:pt x="290635" y="64495"/>
                </a:lnTo>
                <a:lnTo>
                  <a:pt x="290635" y="59126"/>
                </a:lnTo>
                <a:lnTo>
                  <a:pt x="290635" y="32248"/>
                </a:lnTo>
                <a:cubicBezTo>
                  <a:pt x="290635" y="26307"/>
                  <a:pt x="285800" y="21493"/>
                  <a:pt x="279863" y="21493"/>
                </a:cubicBezTo>
                <a:lnTo>
                  <a:pt x="236810" y="21493"/>
                </a:lnTo>
                <a:close/>
                <a:moveTo>
                  <a:pt x="59203" y="0"/>
                </a:moveTo>
                <a:lnTo>
                  <a:pt x="236810" y="0"/>
                </a:lnTo>
                <a:lnTo>
                  <a:pt x="279863" y="0"/>
                </a:lnTo>
                <a:cubicBezTo>
                  <a:pt x="297690" y="0"/>
                  <a:pt x="312162" y="14427"/>
                  <a:pt x="312162" y="32248"/>
                </a:cubicBezTo>
                <a:lnTo>
                  <a:pt x="312162" y="59126"/>
                </a:lnTo>
                <a:lnTo>
                  <a:pt x="312162" y="64495"/>
                </a:lnTo>
                <a:lnTo>
                  <a:pt x="312162" y="129006"/>
                </a:lnTo>
                <a:lnTo>
                  <a:pt x="312178" y="129006"/>
                </a:lnTo>
                <a:cubicBezTo>
                  <a:pt x="355215" y="161269"/>
                  <a:pt x="355215" y="225748"/>
                  <a:pt x="312178" y="258011"/>
                </a:cubicBezTo>
                <a:lnTo>
                  <a:pt x="312162" y="258011"/>
                </a:lnTo>
                <a:lnTo>
                  <a:pt x="312162" y="274135"/>
                </a:lnTo>
                <a:cubicBezTo>
                  <a:pt x="312162" y="306737"/>
                  <a:pt x="285586" y="333276"/>
                  <a:pt x="252959" y="333276"/>
                </a:cubicBezTo>
                <a:lnTo>
                  <a:pt x="59203" y="333276"/>
                </a:lnTo>
                <a:cubicBezTo>
                  <a:pt x="26542" y="333276"/>
                  <a:pt x="0" y="306737"/>
                  <a:pt x="0" y="274135"/>
                </a:cubicBezTo>
                <a:lnTo>
                  <a:pt x="0" y="59126"/>
                </a:lnTo>
                <a:cubicBezTo>
                  <a:pt x="0" y="26523"/>
                  <a:pt x="26542" y="0"/>
                  <a:pt x="592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3" name="稻壳儿春秋广告/盗版必究        原创来源：http://chn.docer.com/works?userid=199329941#!/work_time"/>
          <p:cNvSpPr/>
          <p:nvPr/>
        </p:nvSpPr>
        <p:spPr bwMode="auto">
          <a:xfrm>
            <a:off x="7721466" y="3780738"/>
            <a:ext cx="344460" cy="344444"/>
          </a:xfrm>
          <a:custGeom>
            <a:avLst/>
            <a:gdLst>
              <a:gd name="connsiteX0" fmla="*/ 225913 w 344460"/>
              <a:gd name="connsiteY0" fmla="*/ 237096 h 344444"/>
              <a:gd name="connsiteX1" fmla="*/ 269529 w 344460"/>
              <a:gd name="connsiteY1" fmla="*/ 237096 h 344444"/>
              <a:gd name="connsiteX2" fmla="*/ 269529 w 344460"/>
              <a:gd name="connsiteY2" fmla="*/ 270646 h 344444"/>
              <a:gd name="connsiteX3" fmla="*/ 225913 w 344460"/>
              <a:gd name="connsiteY3" fmla="*/ 270646 h 344444"/>
              <a:gd name="connsiteX4" fmla="*/ 225913 w 344460"/>
              <a:gd name="connsiteY4" fmla="*/ 237096 h 344444"/>
              <a:gd name="connsiteX5" fmla="*/ 150981 w 344460"/>
              <a:gd name="connsiteY5" fmla="*/ 237096 h 344444"/>
              <a:gd name="connsiteX6" fmla="*/ 193479 w 344460"/>
              <a:gd name="connsiteY6" fmla="*/ 237096 h 344444"/>
              <a:gd name="connsiteX7" fmla="*/ 193479 w 344460"/>
              <a:gd name="connsiteY7" fmla="*/ 270646 h 344444"/>
              <a:gd name="connsiteX8" fmla="*/ 150981 w 344460"/>
              <a:gd name="connsiteY8" fmla="*/ 270646 h 344444"/>
              <a:gd name="connsiteX9" fmla="*/ 150981 w 344460"/>
              <a:gd name="connsiteY9" fmla="*/ 237096 h 344444"/>
              <a:gd name="connsiteX10" fmla="*/ 76050 w 344460"/>
              <a:gd name="connsiteY10" fmla="*/ 237096 h 344444"/>
              <a:gd name="connsiteX11" fmla="*/ 118548 w 344460"/>
              <a:gd name="connsiteY11" fmla="*/ 237096 h 344444"/>
              <a:gd name="connsiteX12" fmla="*/ 118548 w 344460"/>
              <a:gd name="connsiteY12" fmla="*/ 270646 h 344444"/>
              <a:gd name="connsiteX13" fmla="*/ 76050 w 344460"/>
              <a:gd name="connsiteY13" fmla="*/ 270646 h 344444"/>
              <a:gd name="connsiteX14" fmla="*/ 76050 w 344460"/>
              <a:gd name="connsiteY14" fmla="*/ 237096 h 344444"/>
              <a:gd name="connsiteX15" fmla="*/ 225913 w 344460"/>
              <a:gd name="connsiteY15" fmla="*/ 183414 h 344444"/>
              <a:gd name="connsiteX16" fmla="*/ 269529 w 344460"/>
              <a:gd name="connsiteY16" fmla="*/ 183414 h 344444"/>
              <a:gd name="connsiteX17" fmla="*/ 269529 w 344460"/>
              <a:gd name="connsiteY17" fmla="*/ 216964 h 344444"/>
              <a:gd name="connsiteX18" fmla="*/ 225913 w 344460"/>
              <a:gd name="connsiteY18" fmla="*/ 216964 h 344444"/>
              <a:gd name="connsiteX19" fmla="*/ 225913 w 344460"/>
              <a:gd name="connsiteY19" fmla="*/ 183414 h 344444"/>
              <a:gd name="connsiteX20" fmla="*/ 150981 w 344460"/>
              <a:gd name="connsiteY20" fmla="*/ 183414 h 344444"/>
              <a:gd name="connsiteX21" fmla="*/ 193479 w 344460"/>
              <a:gd name="connsiteY21" fmla="*/ 183414 h 344444"/>
              <a:gd name="connsiteX22" fmla="*/ 193479 w 344460"/>
              <a:gd name="connsiteY22" fmla="*/ 216964 h 344444"/>
              <a:gd name="connsiteX23" fmla="*/ 150981 w 344460"/>
              <a:gd name="connsiteY23" fmla="*/ 216964 h 344444"/>
              <a:gd name="connsiteX24" fmla="*/ 150981 w 344460"/>
              <a:gd name="connsiteY24" fmla="*/ 183414 h 344444"/>
              <a:gd name="connsiteX25" fmla="*/ 76050 w 344460"/>
              <a:gd name="connsiteY25" fmla="*/ 183414 h 344444"/>
              <a:gd name="connsiteX26" fmla="*/ 118548 w 344460"/>
              <a:gd name="connsiteY26" fmla="*/ 183414 h 344444"/>
              <a:gd name="connsiteX27" fmla="*/ 118548 w 344460"/>
              <a:gd name="connsiteY27" fmla="*/ 216964 h 344444"/>
              <a:gd name="connsiteX28" fmla="*/ 76050 w 344460"/>
              <a:gd name="connsiteY28" fmla="*/ 216964 h 344444"/>
              <a:gd name="connsiteX29" fmla="*/ 76050 w 344460"/>
              <a:gd name="connsiteY29" fmla="*/ 183414 h 344444"/>
              <a:gd name="connsiteX30" fmla="*/ 225913 w 344460"/>
              <a:gd name="connsiteY30" fmla="*/ 129732 h 344444"/>
              <a:gd name="connsiteX31" fmla="*/ 269529 w 344460"/>
              <a:gd name="connsiteY31" fmla="*/ 129732 h 344444"/>
              <a:gd name="connsiteX32" fmla="*/ 269529 w 344460"/>
              <a:gd name="connsiteY32" fmla="*/ 163282 h 344444"/>
              <a:gd name="connsiteX33" fmla="*/ 225913 w 344460"/>
              <a:gd name="connsiteY33" fmla="*/ 163282 h 344444"/>
              <a:gd name="connsiteX34" fmla="*/ 225913 w 344460"/>
              <a:gd name="connsiteY34" fmla="*/ 129732 h 344444"/>
              <a:gd name="connsiteX35" fmla="*/ 150981 w 344460"/>
              <a:gd name="connsiteY35" fmla="*/ 129732 h 344444"/>
              <a:gd name="connsiteX36" fmla="*/ 193479 w 344460"/>
              <a:gd name="connsiteY36" fmla="*/ 129732 h 344444"/>
              <a:gd name="connsiteX37" fmla="*/ 193479 w 344460"/>
              <a:gd name="connsiteY37" fmla="*/ 163282 h 344444"/>
              <a:gd name="connsiteX38" fmla="*/ 150981 w 344460"/>
              <a:gd name="connsiteY38" fmla="*/ 163282 h 344444"/>
              <a:gd name="connsiteX39" fmla="*/ 150981 w 344460"/>
              <a:gd name="connsiteY39" fmla="*/ 129732 h 344444"/>
              <a:gd name="connsiteX40" fmla="*/ 76050 w 344460"/>
              <a:gd name="connsiteY40" fmla="*/ 129732 h 344444"/>
              <a:gd name="connsiteX41" fmla="*/ 118548 w 344460"/>
              <a:gd name="connsiteY41" fmla="*/ 129732 h 344444"/>
              <a:gd name="connsiteX42" fmla="*/ 118548 w 344460"/>
              <a:gd name="connsiteY42" fmla="*/ 163282 h 344444"/>
              <a:gd name="connsiteX43" fmla="*/ 76050 w 344460"/>
              <a:gd name="connsiteY43" fmla="*/ 163282 h 344444"/>
              <a:gd name="connsiteX44" fmla="*/ 76050 w 344460"/>
              <a:gd name="connsiteY44" fmla="*/ 129732 h 344444"/>
              <a:gd name="connsiteX45" fmla="*/ 28705 w 344460"/>
              <a:gd name="connsiteY45" fmla="*/ 53822 h 344444"/>
              <a:gd name="connsiteX46" fmla="*/ 21513 w 344460"/>
              <a:gd name="connsiteY46" fmla="*/ 60982 h 344444"/>
              <a:gd name="connsiteX47" fmla="*/ 21513 w 344460"/>
              <a:gd name="connsiteY47" fmla="*/ 315739 h 344444"/>
              <a:gd name="connsiteX48" fmla="*/ 28705 w 344460"/>
              <a:gd name="connsiteY48" fmla="*/ 322915 h 344444"/>
              <a:gd name="connsiteX49" fmla="*/ 315739 w 344460"/>
              <a:gd name="connsiteY49" fmla="*/ 322915 h 344444"/>
              <a:gd name="connsiteX50" fmla="*/ 322916 w 344460"/>
              <a:gd name="connsiteY50" fmla="*/ 315739 h 344444"/>
              <a:gd name="connsiteX51" fmla="*/ 322916 w 344460"/>
              <a:gd name="connsiteY51" fmla="*/ 60982 h 344444"/>
              <a:gd name="connsiteX52" fmla="*/ 315739 w 344460"/>
              <a:gd name="connsiteY52" fmla="*/ 53822 h 344444"/>
              <a:gd name="connsiteX53" fmla="*/ 269094 w 344460"/>
              <a:gd name="connsiteY53" fmla="*/ 53822 h 344444"/>
              <a:gd name="connsiteX54" fmla="*/ 269094 w 344460"/>
              <a:gd name="connsiteY54" fmla="*/ 75350 h 344444"/>
              <a:gd name="connsiteX55" fmla="*/ 258329 w 344460"/>
              <a:gd name="connsiteY55" fmla="*/ 86115 h 344444"/>
              <a:gd name="connsiteX56" fmla="*/ 247565 w 344460"/>
              <a:gd name="connsiteY56" fmla="*/ 75350 h 344444"/>
              <a:gd name="connsiteX57" fmla="*/ 247565 w 344460"/>
              <a:gd name="connsiteY57" fmla="*/ 53822 h 344444"/>
              <a:gd name="connsiteX58" fmla="*/ 182978 w 344460"/>
              <a:gd name="connsiteY58" fmla="*/ 53822 h 344444"/>
              <a:gd name="connsiteX59" fmla="*/ 182978 w 344460"/>
              <a:gd name="connsiteY59" fmla="*/ 75350 h 344444"/>
              <a:gd name="connsiteX60" fmla="*/ 172230 w 344460"/>
              <a:gd name="connsiteY60" fmla="*/ 86115 h 344444"/>
              <a:gd name="connsiteX61" fmla="*/ 161449 w 344460"/>
              <a:gd name="connsiteY61" fmla="*/ 75350 h 344444"/>
              <a:gd name="connsiteX62" fmla="*/ 161449 w 344460"/>
              <a:gd name="connsiteY62" fmla="*/ 53822 h 344444"/>
              <a:gd name="connsiteX63" fmla="*/ 96863 w 344460"/>
              <a:gd name="connsiteY63" fmla="*/ 53822 h 344444"/>
              <a:gd name="connsiteX64" fmla="*/ 96863 w 344460"/>
              <a:gd name="connsiteY64" fmla="*/ 75350 h 344444"/>
              <a:gd name="connsiteX65" fmla="*/ 86099 w 344460"/>
              <a:gd name="connsiteY65" fmla="*/ 86115 h 344444"/>
              <a:gd name="connsiteX66" fmla="*/ 75334 w 344460"/>
              <a:gd name="connsiteY66" fmla="*/ 75350 h 344444"/>
              <a:gd name="connsiteX67" fmla="*/ 75334 w 344460"/>
              <a:gd name="connsiteY67" fmla="*/ 53822 h 344444"/>
              <a:gd name="connsiteX68" fmla="*/ 86099 w 344460"/>
              <a:gd name="connsiteY68" fmla="*/ 0 h 344444"/>
              <a:gd name="connsiteX69" fmla="*/ 96863 w 344460"/>
              <a:gd name="connsiteY69" fmla="*/ 10764 h 344444"/>
              <a:gd name="connsiteX70" fmla="*/ 96863 w 344460"/>
              <a:gd name="connsiteY70" fmla="*/ 32293 h 344444"/>
              <a:gd name="connsiteX71" fmla="*/ 161449 w 344460"/>
              <a:gd name="connsiteY71" fmla="*/ 32293 h 344444"/>
              <a:gd name="connsiteX72" fmla="*/ 161449 w 344460"/>
              <a:gd name="connsiteY72" fmla="*/ 10764 h 344444"/>
              <a:gd name="connsiteX73" fmla="*/ 172230 w 344460"/>
              <a:gd name="connsiteY73" fmla="*/ 0 h 344444"/>
              <a:gd name="connsiteX74" fmla="*/ 182978 w 344460"/>
              <a:gd name="connsiteY74" fmla="*/ 10764 h 344444"/>
              <a:gd name="connsiteX75" fmla="*/ 182978 w 344460"/>
              <a:gd name="connsiteY75" fmla="*/ 32293 h 344444"/>
              <a:gd name="connsiteX76" fmla="*/ 247565 w 344460"/>
              <a:gd name="connsiteY76" fmla="*/ 32293 h 344444"/>
              <a:gd name="connsiteX77" fmla="*/ 247565 w 344460"/>
              <a:gd name="connsiteY77" fmla="*/ 10764 h 344444"/>
              <a:gd name="connsiteX78" fmla="*/ 258329 w 344460"/>
              <a:gd name="connsiteY78" fmla="*/ 0 h 344444"/>
              <a:gd name="connsiteX79" fmla="*/ 269094 w 344460"/>
              <a:gd name="connsiteY79" fmla="*/ 10764 h 344444"/>
              <a:gd name="connsiteX80" fmla="*/ 269094 w 344460"/>
              <a:gd name="connsiteY80" fmla="*/ 32293 h 344444"/>
              <a:gd name="connsiteX81" fmla="*/ 315739 w 344460"/>
              <a:gd name="connsiteY81" fmla="*/ 32293 h 344444"/>
              <a:gd name="connsiteX82" fmla="*/ 344460 w 344460"/>
              <a:gd name="connsiteY82" fmla="*/ 60982 h 344444"/>
              <a:gd name="connsiteX83" fmla="*/ 344460 w 344460"/>
              <a:gd name="connsiteY83" fmla="*/ 315739 h 344444"/>
              <a:gd name="connsiteX84" fmla="*/ 315739 w 344460"/>
              <a:gd name="connsiteY84" fmla="*/ 344444 h 344444"/>
              <a:gd name="connsiteX85" fmla="*/ 28705 w 344460"/>
              <a:gd name="connsiteY85" fmla="*/ 344444 h 344444"/>
              <a:gd name="connsiteX86" fmla="*/ 0 w 344460"/>
              <a:gd name="connsiteY86" fmla="*/ 315739 h 344444"/>
              <a:gd name="connsiteX87" fmla="*/ 0 w 344460"/>
              <a:gd name="connsiteY87" fmla="*/ 60982 h 344444"/>
              <a:gd name="connsiteX88" fmla="*/ 28705 w 344460"/>
              <a:gd name="connsiteY88" fmla="*/ 32293 h 344444"/>
              <a:gd name="connsiteX89" fmla="*/ 75334 w 344460"/>
              <a:gd name="connsiteY89" fmla="*/ 32293 h 344444"/>
              <a:gd name="connsiteX90" fmla="*/ 75334 w 344460"/>
              <a:gd name="connsiteY90" fmla="*/ 10764 h 344444"/>
              <a:gd name="connsiteX91" fmla="*/ 86099 w 344460"/>
              <a:gd name="connsiteY91" fmla="*/ 0 h 3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460" h="344444">
                <a:moveTo>
                  <a:pt x="225913" y="237096"/>
                </a:moveTo>
                <a:lnTo>
                  <a:pt x="269529" y="237096"/>
                </a:lnTo>
                <a:lnTo>
                  <a:pt x="269529" y="270646"/>
                </a:lnTo>
                <a:lnTo>
                  <a:pt x="225913" y="270646"/>
                </a:lnTo>
                <a:cubicBezTo>
                  <a:pt x="225913" y="270646"/>
                  <a:pt x="225913" y="237096"/>
                  <a:pt x="225913" y="237096"/>
                </a:cubicBezTo>
                <a:close/>
                <a:moveTo>
                  <a:pt x="150981" y="237096"/>
                </a:moveTo>
                <a:lnTo>
                  <a:pt x="193479" y="237096"/>
                </a:lnTo>
                <a:lnTo>
                  <a:pt x="193479" y="270646"/>
                </a:lnTo>
                <a:lnTo>
                  <a:pt x="150981" y="270646"/>
                </a:lnTo>
                <a:cubicBezTo>
                  <a:pt x="150981" y="270646"/>
                  <a:pt x="150981" y="237096"/>
                  <a:pt x="150981" y="237096"/>
                </a:cubicBezTo>
                <a:close/>
                <a:moveTo>
                  <a:pt x="76050" y="237096"/>
                </a:moveTo>
                <a:lnTo>
                  <a:pt x="118548" y="237096"/>
                </a:lnTo>
                <a:lnTo>
                  <a:pt x="118548" y="270646"/>
                </a:lnTo>
                <a:lnTo>
                  <a:pt x="76050" y="270646"/>
                </a:lnTo>
                <a:cubicBezTo>
                  <a:pt x="76050" y="270646"/>
                  <a:pt x="76050" y="237096"/>
                  <a:pt x="76050" y="237096"/>
                </a:cubicBezTo>
                <a:close/>
                <a:moveTo>
                  <a:pt x="225913" y="183414"/>
                </a:moveTo>
                <a:lnTo>
                  <a:pt x="269529" y="183414"/>
                </a:lnTo>
                <a:lnTo>
                  <a:pt x="269529" y="216964"/>
                </a:lnTo>
                <a:lnTo>
                  <a:pt x="225913" y="216964"/>
                </a:lnTo>
                <a:cubicBezTo>
                  <a:pt x="225913" y="216964"/>
                  <a:pt x="225913" y="183414"/>
                  <a:pt x="225913" y="183414"/>
                </a:cubicBezTo>
                <a:close/>
                <a:moveTo>
                  <a:pt x="150981" y="183414"/>
                </a:moveTo>
                <a:lnTo>
                  <a:pt x="193479" y="183414"/>
                </a:lnTo>
                <a:lnTo>
                  <a:pt x="193479" y="216964"/>
                </a:lnTo>
                <a:lnTo>
                  <a:pt x="150981" y="216964"/>
                </a:lnTo>
                <a:cubicBezTo>
                  <a:pt x="150981" y="216964"/>
                  <a:pt x="150981" y="183414"/>
                  <a:pt x="150981" y="183414"/>
                </a:cubicBezTo>
                <a:close/>
                <a:moveTo>
                  <a:pt x="76050" y="183414"/>
                </a:moveTo>
                <a:lnTo>
                  <a:pt x="118548" y="183414"/>
                </a:lnTo>
                <a:lnTo>
                  <a:pt x="118548" y="216964"/>
                </a:lnTo>
                <a:lnTo>
                  <a:pt x="76050" y="216964"/>
                </a:lnTo>
                <a:cubicBezTo>
                  <a:pt x="76050" y="216964"/>
                  <a:pt x="76050" y="183414"/>
                  <a:pt x="76050" y="183414"/>
                </a:cubicBezTo>
                <a:close/>
                <a:moveTo>
                  <a:pt x="225913" y="129732"/>
                </a:moveTo>
                <a:lnTo>
                  <a:pt x="269529" y="129732"/>
                </a:lnTo>
                <a:lnTo>
                  <a:pt x="269529" y="163282"/>
                </a:lnTo>
                <a:lnTo>
                  <a:pt x="225913" y="163282"/>
                </a:lnTo>
                <a:cubicBezTo>
                  <a:pt x="225913" y="163282"/>
                  <a:pt x="225913" y="129732"/>
                  <a:pt x="225913" y="129732"/>
                </a:cubicBezTo>
                <a:close/>
                <a:moveTo>
                  <a:pt x="150981" y="129732"/>
                </a:moveTo>
                <a:lnTo>
                  <a:pt x="193479" y="129732"/>
                </a:lnTo>
                <a:lnTo>
                  <a:pt x="193479" y="163282"/>
                </a:lnTo>
                <a:lnTo>
                  <a:pt x="150981" y="163282"/>
                </a:lnTo>
                <a:cubicBezTo>
                  <a:pt x="150981" y="163282"/>
                  <a:pt x="150981" y="129732"/>
                  <a:pt x="150981" y="129732"/>
                </a:cubicBezTo>
                <a:close/>
                <a:moveTo>
                  <a:pt x="76050" y="129732"/>
                </a:moveTo>
                <a:lnTo>
                  <a:pt x="118548" y="129732"/>
                </a:lnTo>
                <a:lnTo>
                  <a:pt x="118548" y="163282"/>
                </a:lnTo>
                <a:lnTo>
                  <a:pt x="76050" y="163282"/>
                </a:lnTo>
                <a:cubicBezTo>
                  <a:pt x="76050" y="163282"/>
                  <a:pt x="76050" y="129732"/>
                  <a:pt x="76050" y="129732"/>
                </a:cubicBezTo>
                <a:close/>
                <a:moveTo>
                  <a:pt x="28705" y="53822"/>
                </a:moveTo>
                <a:cubicBezTo>
                  <a:pt x="24734" y="53822"/>
                  <a:pt x="21513" y="57027"/>
                  <a:pt x="21513" y="60982"/>
                </a:cubicBezTo>
                <a:lnTo>
                  <a:pt x="21513" y="315739"/>
                </a:lnTo>
                <a:cubicBezTo>
                  <a:pt x="21513" y="319710"/>
                  <a:pt x="24734" y="322915"/>
                  <a:pt x="28705" y="322915"/>
                </a:cubicBezTo>
                <a:lnTo>
                  <a:pt x="315739" y="322915"/>
                </a:lnTo>
                <a:cubicBezTo>
                  <a:pt x="319710" y="322915"/>
                  <a:pt x="322916" y="319710"/>
                  <a:pt x="322916" y="315739"/>
                </a:cubicBezTo>
                <a:cubicBezTo>
                  <a:pt x="322916" y="315739"/>
                  <a:pt x="322916" y="60982"/>
                  <a:pt x="322916" y="60982"/>
                </a:cubicBezTo>
                <a:cubicBezTo>
                  <a:pt x="322916" y="57027"/>
                  <a:pt x="319710" y="53822"/>
                  <a:pt x="315739" y="53822"/>
                </a:cubicBezTo>
                <a:lnTo>
                  <a:pt x="269094" y="53822"/>
                </a:lnTo>
                <a:lnTo>
                  <a:pt x="269094" y="75350"/>
                </a:lnTo>
                <a:cubicBezTo>
                  <a:pt x="269094" y="81299"/>
                  <a:pt x="264278" y="86115"/>
                  <a:pt x="258329" y="86115"/>
                </a:cubicBezTo>
                <a:cubicBezTo>
                  <a:pt x="252397" y="86115"/>
                  <a:pt x="247565" y="81299"/>
                  <a:pt x="247565" y="75350"/>
                </a:cubicBezTo>
                <a:lnTo>
                  <a:pt x="247565" y="53822"/>
                </a:lnTo>
                <a:lnTo>
                  <a:pt x="182978" y="53822"/>
                </a:lnTo>
                <a:lnTo>
                  <a:pt x="182978" y="75350"/>
                </a:lnTo>
                <a:cubicBezTo>
                  <a:pt x="182978" y="81299"/>
                  <a:pt x="178162" y="86115"/>
                  <a:pt x="172230" y="86115"/>
                </a:cubicBezTo>
                <a:cubicBezTo>
                  <a:pt x="166281" y="86115"/>
                  <a:pt x="161449" y="81299"/>
                  <a:pt x="161449" y="75350"/>
                </a:cubicBezTo>
                <a:lnTo>
                  <a:pt x="161449" y="53822"/>
                </a:lnTo>
                <a:lnTo>
                  <a:pt x="96863" y="53822"/>
                </a:lnTo>
                <a:lnTo>
                  <a:pt x="96863" y="75350"/>
                </a:lnTo>
                <a:cubicBezTo>
                  <a:pt x="96863" y="81299"/>
                  <a:pt x="92047" y="86115"/>
                  <a:pt x="86099" y="86115"/>
                </a:cubicBezTo>
                <a:cubicBezTo>
                  <a:pt x="80166" y="86115"/>
                  <a:pt x="75334" y="81299"/>
                  <a:pt x="75334" y="75350"/>
                </a:cubicBezTo>
                <a:lnTo>
                  <a:pt x="75334" y="53822"/>
                </a:lnTo>
                <a:close/>
                <a:moveTo>
                  <a:pt x="86099" y="0"/>
                </a:moveTo>
                <a:cubicBezTo>
                  <a:pt x="92047" y="0"/>
                  <a:pt x="96863" y="4800"/>
                  <a:pt x="96863" y="10764"/>
                </a:cubicBezTo>
                <a:lnTo>
                  <a:pt x="96863" y="32293"/>
                </a:lnTo>
                <a:lnTo>
                  <a:pt x="161449" y="32293"/>
                </a:lnTo>
                <a:lnTo>
                  <a:pt x="161449" y="10764"/>
                </a:lnTo>
                <a:cubicBezTo>
                  <a:pt x="161449" y="4800"/>
                  <a:pt x="166281" y="0"/>
                  <a:pt x="172230" y="0"/>
                </a:cubicBezTo>
                <a:cubicBezTo>
                  <a:pt x="178162" y="0"/>
                  <a:pt x="182978" y="4800"/>
                  <a:pt x="182978" y="10764"/>
                </a:cubicBezTo>
                <a:lnTo>
                  <a:pt x="182978" y="32293"/>
                </a:lnTo>
                <a:lnTo>
                  <a:pt x="247565" y="32293"/>
                </a:lnTo>
                <a:lnTo>
                  <a:pt x="247565" y="10764"/>
                </a:lnTo>
                <a:cubicBezTo>
                  <a:pt x="247565" y="4800"/>
                  <a:pt x="252397" y="0"/>
                  <a:pt x="258329" y="0"/>
                </a:cubicBezTo>
                <a:cubicBezTo>
                  <a:pt x="264278" y="0"/>
                  <a:pt x="269094" y="4800"/>
                  <a:pt x="269094" y="10764"/>
                </a:cubicBezTo>
                <a:lnTo>
                  <a:pt x="269094" y="32293"/>
                </a:lnTo>
                <a:lnTo>
                  <a:pt x="315739" y="32293"/>
                </a:lnTo>
                <a:cubicBezTo>
                  <a:pt x="331607" y="32293"/>
                  <a:pt x="344460" y="45131"/>
                  <a:pt x="344460" y="60982"/>
                </a:cubicBezTo>
                <a:lnTo>
                  <a:pt x="344460" y="315739"/>
                </a:lnTo>
                <a:cubicBezTo>
                  <a:pt x="344460" y="331591"/>
                  <a:pt x="331607" y="344444"/>
                  <a:pt x="315739" y="344444"/>
                </a:cubicBezTo>
                <a:lnTo>
                  <a:pt x="28705" y="344444"/>
                </a:lnTo>
                <a:cubicBezTo>
                  <a:pt x="12837" y="344444"/>
                  <a:pt x="0" y="331591"/>
                  <a:pt x="0" y="315739"/>
                </a:cubicBezTo>
                <a:lnTo>
                  <a:pt x="0" y="60982"/>
                </a:lnTo>
                <a:cubicBezTo>
                  <a:pt x="0" y="45131"/>
                  <a:pt x="12837" y="32293"/>
                  <a:pt x="28705" y="32293"/>
                </a:cubicBezTo>
                <a:lnTo>
                  <a:pt x="75334" y="32293"/>
                </a:lnTo>
                <a:lnTo>
                  <a:pt x="75334" y="10764"/>
                </a:lnTo>
                <a:cubicBezTo>
                  <a:pt x="75334" y="4800"/>
                  <a:pt x="80166" y="0"/>
                  <a:pt x="8609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2" name="稻壳儿春秋广告/盗版必究        原创来源：http://chn.docer.com/works?userid=199329941#!/work_time"/>
          <p:cNvSpPr/>
          <p:nvPr/>
        </p:nvSpPr>
        <p:spPr bwMode="auto">
          <a:xfrm>
            <a:off x="7033664" y="3780739"/>
            <a:ext cx="344460" cy="3444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3" name="稻壳儿春秋广告/盗版必究        原创来源：http://chn.docer.com/works?userid=199329941#!/work_time"/>
          <p:cNvSpPr/>
          <p:nvPr/>
        </p:nvSpPr>
        <p:spPr bwMode="auto">
          <a:xfrm>
            <a:off x="10472676" y="3105239"/>
            <a:ext cx="344460" cy="310909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7" name="稻壳儿春秋广告/盗版必究        原创来源：http://chn.docer.com/works?userid=199329941#!/work_time"/>
          <p:cNvSpPr/>
          <p:nvPr/>
        </p:nvSpPr>
        <p:spPr bwMode="auto">
          <a:xfrm>
            <a:off x="9838555" y="3094055"/>
            <a:ext cx="237085" cy="344444"/>
          </a:xfrm>
          <a:custGeom>
            <a:avLst/>
            <a:gdLst>
              <a:gd name="connsiteX0" fmla="*/ 62949 w 237085"/>
              <a:gd name="connsiteY0" fmla="*/ 149863 h 344444"/>
              <a:gd name="connsiteX1" fmla="*/ 68073 w 237085"/>
              <a:gd name="connsiteY1" fmla="*/ 164358 h 344444"/>
              <a:gd name="connsiteX2" fmla="*/ 91136 w 237085"/>
              <a:gd name="connsiteY2" fmla="*/ 220333 h 344444"/>
              <a:gd name="connsiteX3" fmla="*/ 107939 w 237085"/>
              <a:gd name="connsiteY3" fmla="*/ 194817 h 344444"/>
              <a:gd name="connsiteX4" fmla="*/ 124198 w 237085"/>
              <a:gd name="connsiteY4" fmla="*/ 169273 h 344444"/>
              <a:gd name="connsiteX5" fmla="*/ 124198 w 237085"/>
              <a:gd name="connsiteY5" fmla="*/ 187630 h 344444"/>
              <a:gd name="connsiteX6" fmla="*/ 131988 w 237085"/>
              <a:gd name="connsiteY6" fmla="*/ 234065 h 344444"/>
              <a:gd name="connsiteX7" fmla="*/ 182437 w 237085"/>
              <a:gd name="connsiteY7" fmla="*/ 193997 h 344444"/>
              <a:gd name="connsiteX8" fmla="*/ 191542 w 237085"/>
              <a:gd name="connsiteY8" fmla="*/ 183415 h 344444"/>
              <a:gd name="connsiteX9" fmla="*/ 193529 w 237085"/>
              <a:gd name="connsiteY9" fmla="*/ 194521 h 344444"/>
              <a:gd name="connsiteX10" fmla="*/ 187190 w 237085"/>
              <a:gd name="connsiteY10" fmla="*/ 269513 h 344444"/>
              <a:gd name="connsiteX11" fmla="*/ 182230 w 237085"/>
              <a:gd name="connsiteY11" fmla="*/ 272879 h 344444"/>
              <a:gd name="connsiteX12" fmla="*/ 180222 w 237085"/>
              <a:gd name="connsiteY12" fmla="*/ 272492 h 344444"/>
              <a:gd name="connsiteX13" fmla="*/ 177249 w 237085"/>
              <a:gd name="connsiteY13" fmla="*/ 265510 h 344444"/>
              <a:gd name="connsiteX14" fmla="*/ 184467 w 237085"/>
              <a:gd name="connsiteY14" fmla="*/ 208019 h 344444"/>
              <a:gd name="connsiteX15" fmla="*/ 131187 w 237085"/>
              <a:gd name="connsiteY15" fmla="*/ 246418 h 344444"/>
              <a:gd name="connsiteX16" fmla="*/ 125770 w 237085"/>
              <a:gd name="connsiteY16" fmla="*/ 248987 h 344444"/>
              <a:gd name="connsiteX17" fmla="*/ 123826 w 237085"/>
              <a:gd name="connsiteY17" fmla="*/ 243314 h 344444"/>
              <a:gd name="connsiteX18" fmla="*/ 114342 w 237085"/>
              <a:gd name="connsiteY18" fmla="*/ 204756 h 344444"/>
              <a:gd name="connsiteX19" fmla="*/ 94360 w 237085"/>
              <a:gd name="connsiteY19" fmla="*/ 234219 h 344444"/>
              <a:gd name="connsiteX20" fmla="*/ 88921 w 237085"/>
              <a:gd name="connsiteY20" fmla="*/ 241657 h 344444"/>
              <a:gd name="connsiteX21" fmla="*/ 85154 w 237085"/>
              <a:gd name="connsiteY21" fmla="*/ 233233 h 344444"/>
              <a:gd name="connsiteX22" fmla="*/ 63328 w 237085"/>
              <a:gd name="connsiteY22" fmla="*/ 182219 h 344444"/>
              <a:gd name="connsiteX23" fmla="*/ 54330 w 237085"/>
              <a:gd name="connsiteY23" fmla="*/ 256773 h 344444"/>
              <a:gd name="connsiteX24" fmla="*/ 48970 w 237085"/>
              <a:gd name="connsiteY24" fmla="*/ 262143 h 344444"/>
              <a:gd name="connsiteX25" fmla="*/ 43617 w 237085"/>
              <a:gd name="connsiteY25" fmla="*/ 256773 h 344444"/>
              <a:gd name="connsiteX26" fmla="*/ 57382 w 237085"/>
              <a:gd name="connsiteY26" fmla="*/ 166078 h 344444"/>
              <a:gd name="connsiteX27" fmla="*/ 43533 w 237085"/>
              <a:gd name="connsiteY27" fmla="*/ 61684 h 344444"/>
              <a:gd name="connsiteX28" fmla="*/ 32367 w 237085"/>
              <a:gd name="connsiteY28" fmla="*/ 168897 h 344444"/>
              <a:gd name="connsiteX29" fmla="*/ 21555 w 237085"/>
              <a:gd name="connsiteY29" fmla="*/ 246401 h 344444"/>
              <a:gd name="connsiteX30" fmla="*/ 107730 w 237085"/>
              <a:gd name="connsiteY30" fmla="*/ 322915 h 344444"/>
              <a:gd name="connsiteX31" fmla="*/ 211967 w 237085"/>
              <a:gd name="connsiteY31" fmla="*/ 263943 h 344444"/>
              <a:gd name="connsiteX32" fmla="*/ 190127 w 237085"/>
              <a:gd name="connsiteY32" fmla="*/ 145550 h 344444"/>
              <a:gd name="connsiteX33" fmla="*/ 140052 w 237085"/>
              <a:gd name="connsiteY33" fmla="*/ 204523 h 344444"/>
              <a:gd name="connsiteX34" fmla="*/ 127824 w 237085"/>
              <a:gd name="connsiteY34" fmla="*/ 104964 h 344444"/>
              <a:gd name="connsiteX35" fmla="*/ 88584 w 237085"/>
              <a:gd name="connsiteY35" fmla="*/ 168514 h 344444"/>
              <a:gd name="connsiteX36" fmla="*/ 43533 w 237085"/>
              <a:gd name="connsiteY36" fmla="*/ 61684 h 344444"/>
              <a:gd name="connsiteX37" fmla="*/ 10709 w 237085"/>
              <a:gd name="connsiteY37" fmla="*/ 0 h 344444"/>
              <a:gd name="connsiteX38" fmla="*/ 96496 w 237085"/>
              <a:gd name="connsiteY38" fmla="*/ 117834 h 344444"/>
              <a:gd name="connsiteX39" fmla="*/ 118508 w 237085"/>
              <a:gd name="connsiteY39" fmla="*/ 53822 h 344444"/>
              <a:gd name="connsiteX40" fmla="*/ 160842 w 237085"/>
              <a:gd name="connsiteY40" fmla="*/ 149968 h 344444"/>
              <a:gd name="connsiteX41" fmla="*/ 183139 w 237085"/>
              <a:gd name="connsiteY41" fmla="*/ 96879 h 344444"/>
              <a:gd name="connsiteX42" fmla="*/ 232860 w 237085"/>
              <a:gd name="connsiteY42" fmla="*/ 269157 h 344444"/>
              <a:gd name="connsiteX43" fmla="*/ 107730 w 237085"/>
              <a:gd name="connsiteY43" fmla="*/ 344444 h 344444"/>
              <a:gd name="connsiteX44" fmla="*/ 0 w 237085"/>
              <a:gd name="connsiteY44" fmla="*/ 246401 h 344444"/>
              <a:gd name="connsiteX45" fmla="*/ 10709 w 237085"/>
              <a:gd name="connsiteY45" fmla="*/ 0 h 3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085" h="344444">
                <a:moveTo>
                  <a:pt x="62949" y="149863"/>
                </a:moveTo>
                <a:lnTo>
                  <a:pt x="68073" y="164358"/>
                </a:lnTo>
                <a:cubicBezTo>
                  <a:pt x="73598" y="179941"/>
                  <a:pt x="80859" y="197113"/>
                  <a:pt x="91136" y="220333"/>
                </a:cubicBezTo>
                <a:cubicBezTo>
                  <a:pt x="97919" y="210748"/>
                  <a:pt x="102457" y="203520"/>
                  <a:pt x="107939" y="194817"/>
                </a:cubicBezTo>
                <a:lnTo>
                  <a:pt x="124198" y="169273"/>
                </a:lnTo>
                <a:lnTo>
                  <a:pt x="124198" y="187630"/>
                </a:lnTo>
                <a:cubicBezTo>
                  <a:pt x="124198" y="208293"/>
                  <a:pt x="127907" y="221803"/>
                  <a:pt x="131988" y="234065"/>
                </a:cubicBezTo>
                <a:cubicBezTo>
                  <a:pt x="160482" y="219684"/>
                  <a:pt x="171159" y="207182"/>
                  <a:pt x="182437" y="193997"/>
                </a:cubicBezTo>
                <a:lnTo>
                  <a:pt x="191542" y="183415"/>
                </a:lnTo>
                <a:cubicBezTo>
                  <a:pt x="191542" y="183415"/>
                  <a:pt x="193529" y="194521"/>
                  <a:pt x="193529" y="194521"/>
                </a:cubicBezTo>
                <a:cubicBezTo>
                  <a:pt x="197989" y="219422"/>
                  <a:pt x="195494" y="248850"/>
                  <a:pt x="187190" y="269513"/>
                </a:cubicBezTo>
                <a:cubicBezTo>
                  <a:pt x="186354" y="271615"/>
                  <a:pt x="184338" y="272879"/>
                  <a:pt x="182230" y="272879"/>
                </a:cubicBezTo>
                <a:cubicBezTo>
                  <a:pt x="181558" y="272879"/>
                  <a:pt x="180865" y="272754"/>
                  <a:pt x="180222" y="272492"/>
                </a:cubicBezTo>
                <a:cubicBezTo>
                  <a:pt x="177477" y="271382"/>
                  <a:pt x="176141" y="268255"/>
                  <a:pt x="177249" y="265510"/>
                </a:cubicBezTo>
                <a:cubicBezTo>
                  <a:pt x="183502" y="249955"/>
                  <a:pt x="186139" y="228045"/>
                  <a:pt x="184467" y="208019"/>
                </a:cubicBezTo>
                <a:cubicBezTo>
                  <a:pt x="173711" y="220071"/>
                  <a:pt x="160153" y="232624"/>
                  <a:pt x="131187" y="246418"/>
                </a:cubicBezTo>
                <a:lnTo>
                  <a:pt x="125770" y="248987"/>
                </a:lnTo>
                <a:lnTo>
                  <a:pt x="123826" y="243314"/>
                </a:lnTo>
                <a:cubicBezTo>
                  <a:pt x="119952" y="232037"/>
                  <a:pt x="116036" y="220646"/>
                  <a:pt x="114342" y="204756"/>
                </a:cubicBezTo>
                <a:cubicBezTo>
                  <a:pt x="108546" y="213926"/>
                  <a:pt x="103250" y="222087"/>
                  <a:pt x="94360" y="234219"/>
                </a:cubicBezTo>
                <a:lnTo>
                  <a:pt x="88921" y="241657"/>
                </a:lnTo>
                <a:lnTo>
                  <a:pt x="85154" y="233233"/>
                </a:lnTo>
                <a:cubicBezTo>
                  <a:pt x="75921" y="212564"/>
                  <a:pt x="68895" y="196418"/>
                  <a:pt x="63328" y="182219"/>
                </a:cubicBezTo>
                <a:cubicBezTo>
                  <a:pt x="58175" y="198810"/>
                  <a:pt x="54330" y="218004"/>
                  <a:pt x="54330" y="256773"/>
                </a:cubicBezTo>
                <a:cubicBezTo>
                  <a:pt x="54330" y="259740"/>
                  <a:pt x="51922" y="262143"/>
                  <a:pt x="48970" y="262143"/>
                </a:cubicBezTo>
                <a:cubicBezTo>
                  <a:pt x="45997" y="262143"/>
                  <a:pt x="43617" y="259740"/>
                  <a:pt x="43617" y="256773"/>
                </a:cubicBezTo>
                <a:cubicBezTo>
                  <a:pt x="43617" y="206197"/>
                  <a:pt x="50306" y="186707"/>
                  <a:pt x="57382" y="166078"/>
                </a:cubicBezTo>
                <a:close/>
                <a:moveTo>
                  <a:pt x="43533" y="61684"/>
                </a:moveTo>
                <a:cubicBezTo>
                  <a:pt x="46673" y="104661"/>
                  <a:pt x="39434" y="137146"/>
                  <a:pt x="32367" y="168897"/>
                </a:cubicBezTo>
                <a:cubicBezTo>
                  <a:pt x="26818" y="193934"/>
                  <a:pt x="21555" y="217600"/>
                  <a:pt x="21555" y="246401"/>
                </a:cubicBezTo>
                <a:cubicBezTo>
                  <a:pt x="21555" y="284004"/>
                  <a:pt x="53785" y="322915"/>
                  <a:pt x="107730" y="322915"/>
                </a:cubicBezTo>
                <a:cubicBezTo>
                  <a:pt x="197217" y="322915"/>
                  <a:pt x="205049" y="291579"/>
                  <a:pt x="211967" y="263943"/>
                </a:cubicBezTo>
                <a:cubicBezTo>
                  <a:pt x="220873" y="228364"/>
                  <a:pt x="212721" y="186040"/>
                  <a:pt x="190127" y="145550"/>
                </a:cubicBezTo>
                <a:cubicBezTo>
                  <a:pt x="168663" y="180953"/>
                  <a:pt x="140052" y="204523"/>
                  <a:pt x="140052" y="204523"/>
                </a:cubicBezTo>
                <a:cubicBezTo>
                  <a:pt x="140052" y="161450"/>
                  <a:pt x="134206" y="117930"/>
                  <a:pt x="127824" y="104964"/>
                </a:cubicBezTo>
                <a:cubicBezTo>
                  <a:pt x="119513" y="125122"/>
                  <a:pt x="88584" y="168514"/>
                  <a:pt x="88584" y="168514"/>
                </a:cubicBezTo>
                <a:cubicBezTo>
                  <a:pt x="88584" y="168514"/>
                  <a:pt x="76756" y="107644"/>
                  <a:pt x="43533" y="61684"/>
                </a:cubicBezTo>
                <a:close/>
                <a:moveTo>
                  <a:pt x="10709" y="0"/>
                </a:moveTo>
                <a:cubicBezTo>
                  <a:pt x="10709" y="0"/>
                  <a:pt x="75055" y="42834"/>
                  <a:pt x="96496" y="117834"/>
                </a:cubicBezTo>
                <a:cubicBezTo>
                  <a:pt x="117937" y="85684"/>
                  <a:pt x="118508" y="53822"/>
                  <a:pt x="118508" y="53822"/>
                </a:cubicBezTo>
                <a:cubicBezTo>
                  <a:pt x="118508" y="53822"/>
                  <a:pt x="160842" y="96417"/>
                  <a:pt x="160842" y="149968"/>
                </a:cubicBezTo>
                <a:cubicBezTo>
                  <a:pt x="160842" y="149968"/>
                  <a:pt x="182466" y="125648"/>
                  <a:pt x="183139" y="96879"/>
                </a:cubicBezTo>
                <a:cubicBezTo>
                  <a:pt x="226022" y="150414"/>
                  <a:pt x="246595" y="214267"/>
                  <a:pt x="232860" y="269157"/>
                </a:cubicBezTo>
                <a:cubicBezTo>
                  <a:pt x="222893" y="309041"/>
                  <a:pt x="204227" y="344444"/>
                  <a:pt x="107730" y="344444"/>
                </a:cubicBezTo>
                <a:cubicBezTo>
                  <a:pt x="42585" y="344444"/>
                  <a:pt x="0" y="296682"/>
                  <a:pt x="0" y="246401"/>
                </a:cubicBezTo>
                <a:cubicBezTo>
                  <a:pt x="0" y="160684"/>
                  <a:pt x="42882" y="117834"/>
                  <a:pt x="107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0" name="稻壳儿春秋广告/盗版必究        原创来源：http://chn.docer.com/works?userid=199329941#!/work_time"/>
          <p:cNvSpPr/>
          <p:nvPr/>
        </p:nvSpPr>
        <p:spPr bwMode="auto">
          <a:xfrm>
            <a:off x="9098189" y="3116423"/>
            <a:ext cx="343342" cy="299725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6" name="稻壳儿春秋广告/盗版必究        原创来源：http://chn.docer.com/works?userid=199329941#!/work_time"/>
          <p:cNvSpPr/>
          <p:nvPr/>
        </p:nvSpPr>
        <p:spPr bwMode="auto">
          <a:xfrm>
            <a:off x="8409268" y="3094054"/>
            <a:ext cx="344444" cy="344450"/>
          </a:xfrm>
          <a:custGeom>
            <a:avLst/>
            <a:gdLst>
              <a:gd name="connsiteX0" fmla="*/ 26910 w 344444"/>
              <a:gd name="connsiteY0" fmla="*/ 247823 h 344450"/>
              <a:gd name="connsiteX1" fmla="*/ 21528 w 344444"/>
              <a:gd name="connsiteY1" fmla="*/ 253191 h 344450"/>
              <a:gd name="connsiteX2" fmla="*/ 64583 w 344444"/>
              <a:gd name="connsiteY2" fmla="*/ 301505 h 344450"/>
              <a:gd name="connsiteX3" fmla="*/ 64583 w 344444"/>
              <a:gd name="connsiteY3" fmla="*/ 317609 h 344450"/>
              <a:gd name="connsiteX4" fmla="*/ 69965 w 344444"/>
              <a:gd name="connsiteY4" fmla="*/ 322977 h 344450"/>
              <a:gd name="connsiteX5" fmla="*/ 274479 w 344444"/>
              <a:gd name="connsiteY5" fmla="*/ 322977 h 344450"/>
              <a:gd name="connsiteX6" fmla="*/ 279861 w 344444"/>
              <a:gd name="connsiteY6" fmla="*/ 317609 h 344450"/>
              <a:gd name="connsiteX7" fmla="*/ 279861 w 344444"/>
              <a:gd name="connsiteY7" fmla="*/ 301505 h 344450"/>
              <a:gd name="connsiteX8" fmla="*/ 322916 w 344444"/>
              <a:gd name="connsiteY8" fmla="*/ 253191 h 344450"/>
              <a:gd name="connsiteX9" fmla="*/ 317534 w 344444"/>
              <a:gd name="connsiteY9" fmla="*/ 247823 h 344450"/>
              <a:gd name="connsiteX10" fmla="*/ 290625 w 344444"/>
              <a:gd name="connsiteY10" fmla="*/ 247823 h 344450"/>
              <a:gd name="connsiteX11" fmla="*/ 279861 w 344444"/>
              <a:gd name="connsiteY11" fmla="*/ 247823 h 344450"/>
              <a:gd name="connsiteX12" fmla="*/ 269097 w 344444"/>
              <a:gd name="connsiteY12" fmla="*/ 247823 h 344450"/>
              <a:gd name="connsiteX13" fmla="*/ 258333 w 344444"/>
              <a:gd name="connsiteY13" fmla="*/ 247823 h 344450"/>
              <a:gd name="connsiteX14" fmla="*/ 247569 w 344444"/>
              <a:gd name="connsiteY14" fmla="*/ 247823 h 344450"/>
              <a:gd name="connsiteX15" fmla="*/ 236805 w 344444"/>
              <a:gd name="connsiteY15" fmla="*/ 247823 h 344450"/>
              <a:gd name="connsiteX16" fmla="*/ 226041 w 344444"/>
              <a:gd name="connsiteY16" fmla="*/ 247823 h 344450"/>
              <a:gd name="connsiteX17" fmla="*/ 215277 w 344444"/>
              <a:gd name="connsiteY17" fmla="*/ 247823 h 344450"/>
              <a:gd name="connsiteX18" fmla="*/ 204514 w 344444"/>
              <a:gd name="connsiteY18" fmla="*/ 247823 h 344450"/>
              <a:gd name="connsiteX19" fmla="*/ 139930 w 344444"/>
              <a:gd name="connsiteY19" fmla="*/ 247823 h 344450"/>
              <a:gd name="connsiteX20" fmla="*/ 129166 w 344444"/>
              <a:gd name="connsiteY20" fmla="*/ 247823 h 344450"/>
              <a:gd name="connsiteX21" fmla="*/ 118403 w 344444"/>
              <a:gd name="connsiteY21" fmla="*/ 247823 h 344450"/>
              <a:gd name="connsiteX22" fmla="*/ 107639 w 344444"/>
              <a:gd name="connsiteY22" fmla="*/ 247823 h 344450"/>
              <a:gd name="connsiteX23" fmla="*/ 96875 w 344444"/>
              <a:gd name="connsiteY23" fmla="*/ 247823 h 344450"/>
              <a:gd name="connsiteX24" fmla="*/ 86111 w 344444"/>
              <a:gd name="connsiteY24" fmla="*/ 247823 h 344450"/>
              <a:gd name="connsiteX25" fmla="*/ 75347 w 344444"/>
              <a:gd name="connsiteY25" fmla="*/ 247823 h 344450"/>
              <a:gd name="connsiteX26" fmla="*/ 64583 w 344444"/>
              <a:gd name="connsiteY26" fmla="*/ 247823 h 344450"/>
              <a:gd name="connsiteX27" fmla="*/ 53819 w 344444"/>
              <a:gd name="connsiteY27" fmla="*/ 247823 h 344450"/>
              <a:gd name="connsiteX28" fmla="*/ 277010 w 344444"/>
              <a:gd name="connsiteY28" fmla="*/ 223666 h 344450"/>
              <a:gd name="connsiteX29" fmla="*/ 271628 w 344444"/>
              <a:gd name="connsiteY29" fmla="*/ 226350 h 344450"/>
              <a:gd name="connsiteX30" fmla="*/ 277682 w 344444"/>
              <a:gd name="connsiteY30" fmla="*/ 226350 h 344450"/>
              <a:gd name="connsiteX31" fmla="*/ 277010 w 344444"/>
              <a:gd name="connsiteY31" fmla="*/ 223666 h 344450"/>
              <a:gd name="connsiteX32" fmla="*/ 172222 w 344444"/>
              <a:gd name="connsiteY32" fmla="*/ 204887 h 344450"/>
              <a:gd name="connsiteX33" fmla="*/ 135141 w 344444"/>
              <a:gd name="connsiteY33" fmla="*/ 226350 h 344450"/>
              <a:gd name="connsiteX34" fmla="*/ 148324 w 344444"/>
              <a:gd name="connsiteY34" fmla="*/ 226350 h 344450"/>
              <a:gd name="connsiteX35" fmla="*/ 172222 w 344444"/>
              <a:gd name="connsiteY35" fmla="*/ 215613 h 344450"/>
              <a:gd name="connsiteX36" fmla="*/ 196120 w 344444"/>
              <a:gd name="connsiteY36" fmla="*/ 226350 h 344450"/>
              <a:gd name="connsiteX37" fmla="*/ 209287 w 344444"/>
              <a:gd name="connsiteY37" fmla="*/ 226350 h 344450"/>
              <a:gd name="connsiteX38" fmla="*/ 172222 w 344444"/>
              <a:gd name="connsiteY38" fmla="*/ 204887 h 344450"/>
              <a:gd name="connsiteX39" fmla="*/ 172222 w 344444"/>
              <a:gd name="connsiteY39" fmla="*/ 183414 h 344450"/>
              <a:gd name="connsiteX40" fmla="*/ 111403 w 344444"/>
              <a:gd name="connsiteY40" fmla="*/ 226350 h 344450"/>
              <a:gd name="connsiteX41" fmla="*/ 122952 w 344444"/>
              <a:gd name="connsiteY41" fmla="*/ 226350 h 344450"/>
              <a:gd name="connsiteX42" fmla="*/ 172222 w 344444"/>
              <a:gd name="connsiteY42" fmla="*/ 194141 h 344450"/>
              <a:gd name="connsiteX43" fmla="*/ 221476 w 344444"/>
              <a:gd name="connsiteY43" fmla="*/ 226350 h 344450"/>
              <a:gd name="connsiteX44" fmla="*/ 223495 w 344444"/>
              <a:gd name="connsiteY44" fmla="*/ 226350 h 344450"/>
              <a:gd name="connsiteX45" fmla="*/ 231519 w 344444"/>
              <a:gd name="connsiteY45" fmla="*/ 222353 h 344450"/>
              <a:gd name="connsiteX46" fmla="*/ 172222 w 344444"/>
              <a:gd name="connsiteY46" fmla="*/ 183414 h 344450"/>
              <a:gd name="connsiteX47" fmla="*/ 172222 w 344444"/>
              <a:gd name="connsiteY47" fmla="*/ 161931 h 344450"/>
              <a:gd name="connsiteX48" fmla="*/ 88930 w 344444"/>
              <a:gd name="connsiteY48" fmla="*/ 226350 h 344450"/>
              <a:gd name="connsiteX49" fmla="*/ 100046 w 344444"/>
              <a:gd name="connsiteY49" fmla="*/ 226350 h 344450"/>
              <a:gd name="connsiteX50" fmla="*/ 172222 w 344444"/>
              <a:gd name="connsiteY50" fmla="*/ 172678 h 344450"/>
              <a:gd name="connsiteX51" fmla="*/ 241130 w 344444"/>
              <a:gd name="connsiteY51" fmla="*/ 217562 h 344450"/>
              <a:gd name="connsiteX52" fmla="*/ 250741 w 344444"/>
              <a:gd name="connsiteY52" fmla="*/ 212770 h 344450"/>
              <a:gd name="connsiteX53" fmla="*/ 172222 w 344444"/>
              <a:gd name="connsiteY53" fmla="*/ 161931 h 344450"/>
              <a:gd name="connsiteX54" fmla="*/ 172222 w 344444"/>
              <a:gd name="connsiteY54" fmla="*/ 140469 h 344450"/>
              <a:gd name="connsiteX55" fmla="*/ 66746 w 344444"/>
              <a:gd name="connsiteY55" fmla="*/ 226350 h 344450"/>
              <a:gd name="connsiteX56" fmla="*/ 77814 w 344444"/>
              <a:gd name="connsiteY56" fmla="*/ 226350 h 344450"/>
              <a:gd name="connsiteX57" fmla="*/ 172222 w 344444"/>
              <a:gd name="connsiteY57" fmla="*/ 151205 h 344450"/>
              <a:gd name="connsiteX58" fmla="*/ 260383 w 344444"/>
              <a:gd name="connsiteY58" fmla="*/ 207959 h 344450"/>
              <a:gd name="connsiteX59" fmla="*/ 269994 w 344444"/>
              <a:gd name="connsiteY59" fmla="*/ 203177 h 344450"/>
              <a:gd name="connsiteX60" fmla="*/ 172222 w 344444"/>
              <a:gd name="connsiteY60" fmla="*/ 140469 h 344450"/>
              <a:gd name="connsiteX61" fmla="*/ 172222 w 344444"/>
              <a:gd name="connsiteY61" fmla="*/ 129732 h 344450"/>
              <a:gd name="connsiteX62" fmla="*/ 279604 w 344444"/>
              <a:gd name="connsiteY62" fmla="*/ 198376 h 344450"/>
              <a:gd name="connsiteX63" fmla="*/ 328875 w 344444"/>
              <a:gd name="connsiteY63" fmla="*/ 173801 h 344450"/>
              <a:gd name="connsiteX64" fmla="*/ 343307 w 344444"/>
              <a:gd name="connsiteY64" fmla="*/ 178603 h 344450"/>
              <a:gd name="connsiteX65" fmla="*/ 338485 w 344444"/>
              <a:gd name="connsiteY65" fmla="*/ 193017 h 344450"/>
              <a:gd name="connsiteX66" fmla="*/ 286844 w 344444"/>
              <a:gd name="connsiteY66" fmla="*/ 218775 h 344450"/>
              <a:gd name="connsiteX67" fmla="*/ 288574 w 344444"/>
              <a:gd name="connsiteY67" fmla="*/ 226350 h 344450"/>
              <a:gd name="connsiteX68" fmla="*/ 317534 w 344444"/>
              <a:gd name="connsiteY68" fmla="*/ 226350 h 344450"/>
              <a:gd name="connsiteX69" fmla="*/ 344444 w 344444"/>
              <a:gd name="connsiteY69" fmla="*/ 253191 h 344450"/>
              <a:gd name="connsiteX70" fmla="*/ 339014 w 344444"/>
              <a:gd name="connsiteY70" fmla="*/ 267466 h 344450"/>
              <a:gd name="connsiteX71" fmla="*/ 301388 w 344444"/>
              <a:gd name="connsiteY71" fmla="*/ 309676 h 344450"/>
              <a:gd name="connsiteX72" fmla="*/ 301388 w 344444"/>
              <a:gd name="connsiteY72" fmla="*/ 317609 h 344450"/>
              <a:gd name="connsiteX73" fmla="*/ 274479 w 344444"/>
              <a:gd name="connsiteY73" fmla="*/ 344450 h 344450"/>
              <a:gd name="connsiteX74" fmla="*/ 69965 w 344444"/>
              <a:gd name="connsiteY74" fmla="*/ 344450 h 344450"/>
              <a:gd name="connsiteX75" fmla="*/ 43055 w 344444"/>
              <a:gd name="connsiteY75" fmla="*/ 317609 h 344450"/>
              <a:gd name="connsiteX76" fmla="*/ 43055 w 344444"/>
              <a:gd name="connsiteY76" fmla="*/ 309676 h 344450"/>
              <a:gd name="connsiteX77" fmla="*/ 5430 w 344444"/>
              <a:gd name="connsiteY77" fmla="*/ 267466 h 344450"/>
              <a:gd name="connsiteX78" fmla="*/ 0 w 344444"/>
              <a:gd name="connsiteY78" fmla="*/ 253191 h 344450"/>
              <a:gd name="connsiteX79" fmla="*/ 26910 w 344444"/>
              <a:gd name="connsiteY79" fmla="*/ 226350 h 344450"/>
              <a:gd name="connsiteX80" fmla="*/ 55870 w 344444"/>
              <a:gd name="connsiteY80" fmla="*/ 226350 h 344450"/>
              <a:gd name="connsiteX81" fmla="*/ 172222 w 344444"/>
              <a:gd name="connsiteY81" fmla="*/ 129732 h 344450"/>
              <a:gd name="connsiteX82" fmla="*/ 232042 w 344444"/>
              <a:gd name="connsiteY82" fmla="*/ 42498 h 344450"/>
              <a:gd name="connsiteX83" fmla="*/ 236781 w 344444"/>
              <a:gd name="connsiteY83" fmla="*/ 45861 h 344450"/>
              <a:gd name="connsiteX84" fmla="*/ 232392 w 344444"/>
              <a:gd name="connsiteY84" fmla="*/ 85022 h 344450"/>
              <a:gd name="connsiteX85" fmla="*/ 228034 w 344444"/>
              <a:gd name="connsiteY85" fmla="*/ 116069 h 344450"/>
              <a:gd name="connsiteX86" fmla="*/ 228045 w 344444"/>
              <a:gd name="connsiteY86" fmla="*/ 116277 h 344450"/>
              <a:gd name="connsiteX87" fmla="*/ 228233 w 344444"/>
              <a:gd name="connsiteY87" fmla="*/ 117619 h 344450"/>
              <a:gd name="connsiteX88" fmla="*/ 223002 w 344444"/>
              <a:gd name="connsiteY88" fmla="*/ 123021 h 344450"/>
              <a:gd name="connsiteX89" fmla="*/ 218395 w 344444"/>
              <a:gd name="connsiteY89" fmla="*/ 120113 h 344450"/>
              <a:gd name="connsiteX90" fmla="*/ 218370 w 344444"/>
              <a:gd name="connsiteY90" fmla="*/ 120113 h 344450"/>
              <a:gd name="connsiteX91" fmla="*/ 218288 w 344444"/>
              <a:gd name="connsiteY91" fmla="*/ 119927 h 344450"/>
              <a:gd name="connsiteX92" fmla="*/ 218111 w 344444"/>
              <a:gd name="connsiteY92" fmla="*/ 119476 h 344450"/>
              <a:gd name="connsiteX93" fmla="*/ 222915 w 344444"/>
              <a:gd name="connsiteY93" fmla="*/ 80914 h 344450"/>
              <a:gd name="connsiteX94" fmla="*/ 227370 w 344444"/>
              <a:gd name="connsiteY94" fmla="*/ 49857 h 344450"/>
              <a:gd name="connsiteX95" fmla="*/ 227328 w 344444"/>
              <a:gd name="connsiteY95" fmla="*/ 49730 h 344450"/>
              <a:gd name="connsiteX96" fmla="*/ 227288 w 344444"/>
              <a:gd name="connsiteY96" fmla="*/ 49637 h 344450"/>
              <a:gd name="connsiteX97" fmla="*/ 227278 w 344444"/>
              <a:gd name="connsiteY97" fmla="*/ 49574 h 344450"/>
              <a:gd name="connsiteX98" fmla="*/ 226942 w 344444"/>
              <a:gd name="connsiteY98" fmla="*/ 47758 h 344450"/>
              <a:gd name="connsiteX99" fmla="*/ 232042 w 344444"/>
              <a:gd name="connsiteY99" fmla="*/ 42498 h 344450"/>
              <a:gd name="connsiteX100" fmla="*/ 103081 w 344444"/>
              <a:gd name="connsiteY100" fmla="*/ 42498 h 344450"/>
              <a:gd name="connsiteX101" fmla="*/ 108045 w 344444"/>
              <a:gd name="connsiteY101" fmla="*/ 45861 h 344450"/>
              <a:gd name="connsiteX102" fmla="*/ 103448 w 344444"/>
              <a:gd name="connsiteY102" fmla="*/ 85022 h 344450"/>
              <a:gd name="connsiteX103" fmla="*/ 98882 w 344444"/>
              <a:gd name="connsiteY103" fmla="*/ 116069 h 344450"/>
              <a:gd name="connsiteX104" fmla="*/ 98894 w 344444"/>
              <a:gd name="connsiteY104" fmla="*/ 116277 h 344450"/>
              <a:gd name="connsiteX105" fmla="*/ 99091 w 344444"/>
              <a:gd name="connsiteY105" fmla="*/ 117619 h 344450"/>
              <a:gd name="connsiteX106" fmla="*/ 93610 w 344444"/>
              <a:gd name="connsiteY106" fmla="*/ 123021 h 344450"/>
              <a:gd name="connsiteX107" fmla="*/ 88784 w 344444"/>
              <a:gd name="connsiteY107" fmla="*/ 120113 h 344450"/>
              <a:gd name="connsiteX108" fmla="*/ 88758 w 344444"/>
              <a:gd name="connsiteY108" fmla="*/ 120113 h 344450"/>
              <a:gd name="connsiteX109" fmla="*/ 88672 w 344444"/>
              <a:gd name="connsiteY109" fmla="*/ 119927 h 344450"/>
              <a:gd name="connsiteX110" fmla="*/ 88487 w 344444"/>
              <a:gd name="connsiteY110" fmla="*/ 119476 h 344450"/>
              <a:gd name="connsiteX111" fmla="*/ 93519 w 344444"/>
              <a:gd name="connsiteY111" fmla="*/ 80914 h 344450"/>
              <a:gd name="connsiteX112" fmla="*/ 98186 w 344444"/>
              <a:gd name="connsiteY112" fmla="*/ 49857 h 344450"/>
              <a:gd name="connsiteX113" fmla="*/ 98143 w 344444"/>
              <a:gd name="connsiteY113" fmla="*/ 49730 h 344450"/>
              <a:gd name="connsiteX114" fmla="*/ 98100 w 344444"/>
              <a:gd name="connsiteY114" fmla="*/ 49637 h 344450"/>
              <a:gd name="connsiteX115" fmla="*/ 98090 w 344444"/>
              <a:gd name="connsiteY115" fmla="*/ 49574 h 344450"/>
              <a:gd name="connsiteX116" fmla="*/ 97738 w 344444"/>
              <a:gd name="connsiteY116" fmla="*/ 47758 h 344450"/>
              <a:gd name="connsiteX117" fmla="*/ 103081 w 344444"/>
              <a:gd name="connsiteY117" fmla="*/ 42498 h 344450"/>
              <a:gd name="connsiteX118" fmla="*/ 178012 w 344444"/>
              <a:gd name="connsiteY118" fmla="*/ 0 h 344450"/>
              <a:gd name="connsiteX119" fmla="*/ 182976 w 344444"/>
              <a:gd name="connsiteY119" fmla="*/ 3363 h 344450"/>
              <a:gd name="connsiteX120" fmla="*/ 178379 w 344444"/>
              <a:gd name="connsiteY120" fmla="*/ 42524 h 344450"/>
              <a:gd name="connsiteX121" fmla="*/ 173813 w 344444"/>
              <a:gd name="connsiteY121" fmla="*/ 73571 h 344450"/>
              <a:gd name="connsiteX122" fmla="*/ 173825 w 344444"/>
              <a:gd name="connsiteY122" fmla="*/ 73779 h 344450"/>
              <a:gd name="connsiteX123" fmla="*/ 174022 w 344444"/>
              <a:gd name="connsiteY123" fmla="*/ 75121 h 344450"/>
              <a:gd name="connsiteX124" fmla="*/ 168541 w 344444"/>
              <a:gd name="connsiteY124" fmla="*/ 80523 h 344450"/>
              <a:gd name="connsiteX125" fmla="*/ 163715 w 344444"/>
              <a:gd name="connsiteY125" fmla="*/ 77615 h 344450"/>
              <a:gd name="connsiteX126" fmla="*/ 163689 w 344444"/>
              <a:gd name="connsiteY126" fmla="*/ 77615 h 344450"/>
              <a:gd name="connsiteX127" fmla="*/ 163603 w 344444"/>
              <a:gd name="connsiteY127" fmla="*/ 77429 h 344450"/>
              <a:gd name="connsiteX128" fmla="*/ 163418 w 344444"/>
              <a:gd name="connsiteY128" fmla="*/ 76978 h 344450"/>
              <a:gd name="connsiteX129" fmla="*/ 168450 w 344444"/>
              <a:gd name="connsiteY129" fmla="*/ 38416 h 344450"/>
              <a:gd name="connsiteX130" fmla="*/ 173117 w 344444"/>
              <a:gd name="connsiteY130" fmla="*/ 7359 h 344450"/>
              <a:gd name="connsiteX131" fmla="*/ 173074 w 344444"/>
              <a:gd name="connsiteY131" fmla="*/ 7232 h 344450"/>
              <a:gd name="connsiteX132" fmla="*/ 173031 w 344444"/>
              <a:gd name="connsiteY132" fmla="*/ 7139 h 344450"/>
              <a:gd name="connsiteX133" fmla="*/ 173021 w 344444"/>
              <a:gd name="connsiteY133" fmla="*/ 7076 h 344450"/>
              <a:gd name="connsiteX134" fmla="*/ 172669 w 344444"/>
              <a:gd name="connsiteY134" fmla="*/ 5260 h 344450"/>
              <a:gd name="connsiteX135" fmla="*/ 178012 w 344444"/>
              <a:gd name="connsiteY135" fmla="*/ 0 h 3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344444" h="344450">
                <a:moveTo>
                  <a:pt x="26910" y="247823"/>
                </a:moveTo>
                <a:cubicBezTo>
                  <a:pt x="23930" y="247823"/>
                  <a:pt x="21528" y="250228"/>
                  <a:pt x="21528" y="253191"/>
                </a:cubicBezTo>
                <a:lnTo>
                  <a:pt x="64583" y="301505"/>
                </a:lnTo>
                <a:lnTo>
                  <a:pt x="64583" y="317609"/>
                </a:lnTo>
                <a:cubicBezTo>
                  <a:pt x="64583" y="320582"/>
                  <a:pt x="66986" y="322977"/>
                  <a:pt x="69965" y="322977"/>
                </a:cubicBezTo>
                <a:lnTo>
                  <a:pt x="274479" y="322977"/>
                </a:lnTo>
                <a:cubicBezTo>
                  <a:pt x="277442" y="322977"/>
                  <a:pt x="279861" y="320582"/>
                  <a:pt x="279861" y="317609"/>
                </a:cubicBezTo>
                <a:lnTo>
                  <a:pt x="279861" y="301505"/>
                </a:lnTo>
                <a:cubicBezTo>
                  <a:pt x="279861" y="301505"/>
                  <a:pt x="322916" y="253191"/>
                  <a:pt x="322916" y="253191"/>
                </a:cubicBezTo>
                <a:cubicBezTo>
                  <a:pt x="322916" y="250228"/>
                  <a:pt x="320498" y="247823"/>
                  <a:pt x="317534" y="247823"/>
                </a:cubicBezTo>
                <a:lnTo>
                  <a:pt x="290625" y="247823"/>
                </a:lnTo>
                <a:lnTo>
                  <a:pt x="279861" y="247823"/>
                </a:lnTo>
                <a:lnTo>
                  <a:pt x="269097" y="247823"/>
                </a:lnTo>
                <a:lnTo>
                  <a:pt x="258333" y="247823"/>
                </a:lnTo>
                <a:lnTo>
                  <a:pt x="247569" y="247823"/>
                </a:lnTo>
                <a:lnTo>
                  <a:pt x="236805" y="247823"/>
                </a:lnTo>
                <a:lnTo>
                  <a:pt x="226041" y="247823"/>
                </a:lnTo>
                <a:lnTo>
                  <a:pt x="215277" y="247823"/>
                </a:lnTo>
                <a:lnTo>
                  <a:pt x="204514" y="247823"/>
                </a:lnTo>
                <a:lnTo>
                  <a:pt x="139930" y="247823"/>
                </a:lnTo>
                <a:lnTo>
                  <a:pt x="129166" y="247823"/>
                </a:lnTo>
                <a:lnTo>
                  <a:pt x="118403" y="247823"/>
                </a:lnTo>
                <a:lnTo>
                  <a:pt x="107639" y="247823"/>
                </a:lnTo>
                <a:lnTo>
                  <a:pt x="96875" y="247823"/>
                </a:lnTo>
                <a:lnTo>
                  <a:pt x="86111" y="247823"/>
                </a:lnTo>
                <a:lnTo>
                  <a:pt x="75347" y="247823"/>
                </a:lnTo>
                <a:lnTo>
                  <a:pt x="64583" y="247823"/>
                </a:lnTo>
                <a:lnTo>
                  <a:pt x="53819" y="247823"/>
                </a:lnTo>
                <a:close/>
                <a:moveTo>
                  <a:pt x="277010" y="223666"/>
                </a:moveTo>
                <a:lnTo>
                  <a:pt x="271628" y="226350"/>
                </a:lnTo>
                <a:lnTo>
                  <a:pt x="277682" y="226350"/>
                </a:lnTo>
                <a:cubicBezTo>
                  <a:pt x="277506" y="225445"/>
                  <a:pt x="277218" y="224570"/>
                  <a:pt x="277010" y="223666"/>
                </a:cubicBezTo>
                <a:close/>
                <a:moveTo>
                  <a:pt x="172222" y="204887"/>
                </a:moveTo>
                <a:cubicBezTo>
                  <a:pt x="156348" y="204887"/>
                  <a:pt x="142621" y="213585"/>
                  <a:pt x="135141" y="226350"/>
                </a:cubicBezTo>
                <a:lnTo>
                  <a:pt x="148324" y="226350"/>
                </a:lnTo>
                <a:cubicBezTo>
                  <a:pt x="154250" y="219809"/>
                  <a:pt x="162708" y="215613"/>
                  <a:pt x="172222" y="215613"/>
                </a:cubicBezTo>
                <a:cubicBezTo>
                  <a:pt x="181720" y="215613"/>
                  <a:pt x="190194" y="219809"/>
                  <a:pt x="196120" y="226350"/>
                </a:cubicBezTo>
                <a:lnTo>
                  <a:pt x="209287" y="226350"/>
                </a:lnTo>
                <a:cubicBezTo>
                  <a:pt x="201823" y="213585"/>
                  <a:pt x="188079" y="204887"/>
                  <a:pt x="172222" y="204887"/>
                </a:cubicBezTo>
                <a:close/>
                <a:moveTo>
                  <a:pt x="172222" y="183414"/>
                </a:moveTo>
                <a:cubicBezTo>
                  <a:pt x="144175" y="183414"/>
                  <a:pt x="120293" y="201378"/>
                  <a:pt x="111403" y="226350"/>
                </a:cubicBezTo>
                <a:lnTo>
                  <a:pt x="122952" y="226350"/>
                </a:lnTo>
                <a:cubicBezTo>
                  <a:pt x="131297" y="207432"/>
                  <a:pt x="150214" y="194141"/>
                  <a:pt x="172222" y="194141"/>
                </a:cubicBezTo>
                <a:cubicBezTo>
                  <a:pt x="194230" y="194141"/>
                  <a:pt x="213147" y="207432"/>
                  <a:pt x="221476" y="226350"/>
                </a:cubicBezTo>
                <a:cubicBezTo>
                  <a:pt x="221476" y="226350"/>
                  <a:pt x="223495" y="226350"/>
                  <a:pt x="223495" y="226350"/>
                </a:cubicBezTo>
                <a:lnTo>
                  <a:pt x="231519" y="222353"/>
                </a:lnTo>
                <a:cubicBezTo>
                  <a:pt x="221588" y="199469"/>
                  <a:pt x="198763" y="183414"/>
                  <a:pt x="172222" y="183414"/>
                </a:cubicBezTo>
                <a:close/>
                <a:moveTo>
                  <a:pt x="172222" y="161931"/>
                </a:moveTo>
                <a:cubicBezTo>
                  <a:pt x="132178" y="161931"/>
                  <a:pt x="98541" y="189379"/>
                  <a:pt x="88930" y="226350"/>
                </a:cubicBezTo>
                <a:lnTo>
                  <a:pt x="100046" y="226350"/>
                </a:lnTo>
                <a:cubicBezTo>
                  <a:pt x="109337" y="195353"/>
                  <a:pt x="138152" y="172678"/>
                  <a:pt x="172222" y="172678"/>
                </a:cubicBezTo>
                <a:cubicBezTo>
                  <a:pt x="202960" y="172678"/>
                  <a:pt x="229421" y="191168"/>
                  <a:pt x="241130" y="217562"/>
                </a:cubicBezTo>
                <a:lnTo>
                  <a:pt x="250741" y="212770"/>
                </a:lnTo>
                <a:cubicBezTo>
                  <a:pt x="237270" y="182857"/>
                  <a:pt x="207173" y="161931"/>
                  <a:pt x="172222" y="161931"/>
                </a:cubicBezTo>
                <a:close/>
                <a:moveTo>
                  <a:pt x="172222" y="140469"/>
                </a:moveTo>
                <a:cubicBezTo>
                  <a:pt x="120245" y="140469"/>
                  <a:pt x="76757" y="177410"/>
                  <a:pt x="66746" y="226350"/>
                </a:cubicBezTo>
                <a:lnTo>
                  <a:pt x="77814" y="226350"/>
                </a:lnTo>
                <a:cubicBezTo>
                  <a:pt x="87617" y="183335"/>
                  <a:pt x="126123" y="151205"/>
                  <a:pt x="172222" y="151205"/>
                </a:cubicBezTo>
                <a:cubicBezTo>
                  <a:pt x="211449" y="151205"/>
                  <a:pt x="245150" y="174507"/>
                  <a:pt x="260383" y="207959"/>
                </a:cubicBezTo>
                <a:lnTo>
                  <a:pt x="269994" y="203177"/>
                </a:lnTo>
                <a:cubicBezTo>
                  <a:pt x="252951" y="166236"/>
                  <a:pt x="215582" y="140469"/>
                  <a:pt x="172222" y="140469"/>
                </a:cubicBezTo>
                <a:close/>
                <a:moveTo>
                  <a:pt x="172222" y="129732"/>
                </a:moveTo>
                <a:cubicBezTo>
                  <a:pt x="219778" y="129732"/>
                  <a:pt x="260800" y="157925"/>
                  <a:pt x="279604" y="198376"/>
                </a:cubicBezTo>
                <a:lnTo>
                  <a:pt x="328875" y="173801"/>
                </a:lnTo>
                <a:cubicBezTo>
                  <a:pt x="334193" y="171177"/>
                  <a:pt x="340648" y="173304"/>
                  <a:pt x="343307" y="178603"/>
                </a:cubicBezTo>
                <a:cubicBezTo>
                  <a:pt x="345966" y="183911"/>
                  <a:pt x="343803" y="190363"/>
                  <a:pt x="338485" y="193017"/>
                </a:cubicBezTo>
                <a:lnTo>
                  <a:pt x="286844" y="218775"/>
                </a:lnTo>
                <a:cubicBezTo>
                  <a:pt x="287485" y="221280"/>
                  <a:pt x="288094" y="223785"/>
                  <a:pt x="288574" y="226350"/>
                </a:cubicBezTo>
                <a:lnTo>
                  <a:pt x="317534" y="226350"/>
                </a:lnTo>
                <a:cubicBezTo>
                  <a:pt x="332367" y="226350"/>
                  <a:pt x="344444" y="238388"/>
                  <a:pt x="344444" y="253191"/>
                </a:cubicBezTo>
                <a:cubicBezTo>
                  <a:pt x="344444" y="258460"/>
                  <a:pt x="342506" y="263530"/>
                  <a:pt x="339014" y="267466"/>
                </a:cubicBezTo>
                <a:lnTo>
                  <a:pt x="301388" y="309676"/>
                </a:lnTo>
                <a:lnTo>
                  <a:pt x="301388" y="317609"/>
                </a:lnTo>
                <a:cubicBezTo>
                  <a:pt x="301388" y="332421"/>
                  <a:pt x="289311" y="344450"/>
                  <a:pt x="274479" y="344450"/>
                </a:cubicBezTo>
                <a:lnTo>
                  <a:pt x="69965" y="344450"/>
                </a:lnTo>
                <a:cubicBezTo>
                  <a:pt x="55133" y="344450"/>
                  <a:pt x="43055" y="332421"/>
                  <a:pt x="43055" y="317609"/>
                </a:cubicBezTo>
                <a:lnTo>
                  <a:pt x="43055" y="309676"/>
                </a:lnTo>
                <a:lnTo>
                  <a:pt x="5430" y="267466"/>
                </a:lnTo>
                <a:cubicBezTo>
                  <a:pt x="1938" y="263530"/>
                  <a:pt x="0" y="258460"/>
                  <a:pt x="0" y="253191"/>
                </a:cubicBezTo>
                <a:cubicBezTo>
                  <a:pt x="0" y="238388"/>
                  <a:pt x="12077" y="226350"/>
                  <a:pt x="26910" y="226350"/>
                </a:cubicBezTo>
                <a:lnTo>
                  <a:pt x="55870" y="226350"/>
                </a:lnTo>
                <a:cubicBezTo>
                  <a:pt x="66025" y="171465"/>
                  <a:pt x="114286" y="129732"/>
                  <a:pt x="172222" y="129732"/>
                </a:cubicBezTo>
                <a:close/>
                <a:moveTo>
                  <a:pt x="232042" y="42498"/>
                </a:moveTo>
                <a:cubicBezTo>
                  <a:pt x="234205" y="42498"/>
                  <a:pt x="236044" y="43892"/>
                  <a:pt x="236781" y="45861"/>
                </a:cubicBezTo>
                <a:cubicBezTo>
                  <a:pt x="242596" y="59512"/>
                  <a:pt x="237323" y="72933"/>
                  <a:pt x="232392" y="85022"/>
                </a:cubicBezTo>
                <a:cubicBezTo>
                  <a:pt x="227847" y="96210"/>
                  <a:pt x="224144" y="106600"/>
                  <a:pt x="228034" y="116069"/>
                </a:cubicBezTo>
                <a:cubicBezTo>
                  <a:pt x="228064" y="116143"/>
                  <a:pt x="228064" y="116203"/>
                  <a:pt x="228045" y="116277"/>
                </a:cubicBezTo>
                <a:cubicBezTo>
                  <a:pt x="228152" y="116706"/>
                  <a:pt x="228233" y="117157"/>
                  <a:pt x="228233" y="117619"/>
                </a:cubicBezTo>
                <a:cubicBezTo>
                  <a:pt x="228233" y="120598"/>
                  <a:pt x="225880" y="123021"/>
                  <a:pt x="223002" y="123021"/>
                </a:cubicBezTo>
                <a:cubicBezTo>
                  <a:pt x="220995" y="123021"/>
                  <a:pt x="219268" y="121836"/>
                  <a:pt x="218395" y="120113"/>
                </a:cubicBezTo>
                <a:lnTo>
                  <a:pt x="218370" y="120113"/>
                </a:lnTo>
                <a:cubicBezTo>
                  <a:pt x="218339" y="120054"/>
                  <a:pt x="218318" y="119990"/>
                  <a:pt x="218288" y="119927"/>
                </a:cubicBezTo>
                <a:cubicBezTo>
                  <a:pt x="218227" y="119778"/>
                  <a:pt x="218161" y="119632"/>
                  <a:pt x="218111" y="119476"/>
                </a:cubicBezTo>
                <a:cubicBezTo>
                  <a:pt x="212702" y="106022"/>
                  <a:pt x="218069" y="92825"/>
                  <a:pt x="222915" y="80914"/>
                </a:cubicBezTo>
                <a:cubicBezTo>
                  <a:pt x="227507" y="69619"/>
                  <a:pt x="231570" y="59617"/>
                  <a:pt x="227370" y="49857"/>
                </a:cubicBezTo>
                <a:lnTo>
                  <a:pt x="227328" y="49730"/>
                </a:lnTo>
                <a:cubicBezTo>
                  <a:pt x="227309" y="49700"/>
                  <a:pt x="227298" y="49667"/>
                  <a:pt x="227288" y="49637"/>
                </a:cubicBezTo>
                <a:cubicBezTo>
                  <a:pt x="227278" y="49615"/>
                  <a:pt x="227278" y="49596"/>
                  <a:pt x="227278" y="49574"/>
                </a:cubicBezTo>
                <a:cubicBezTo>
                  <a:pt x="227069" y="49007"/>
                  <a:pt x="226942" y="48399"/>
                  <a:pt x="226942" y="47758"/>
                </a:cubicBezTo>
                <a:cubicBezTo>
                  <a:pt x="226942" y="44854"/>
                  <a:pt x="229232" y="42498"/>
                  <a:pt x="232042" y="42498"/>
                </a:cubicBezTo>
                <a:close/>
                <a:moveTo>
                  <a:pt x="103081" y="42498"/>
                </a:moveTo>
                <a:cubicBezTo>
                  <a:pt x="105347" y="42498"/>
                  <a:pt x="107274" y="43892"/>
                  <a:pt x="108045" y="45861"/>
                </a:cubicBezTo>
                <a:cubicBezTo>
                  <a:pt x="114137" y="59512"/>
                  <a:pt x="108613" y="72933"/>
                  <a:pt x="103448" y="85022"/>
                </a:cubicBezTo>
                <a:cubicBezTo>
                  <a:pt x="98686" y="96210"/>
                  <a:pt x="94806" y="106600"/>
                  <a:pt x="98882" y="116069"/>
                </a:cubicBezTo>
                <a:cubicBezTo>
                  <a:pt x="98914" y="116143"/>
                  <a:pt x="98914" y="116203"/>
                  <a:pt x="98894" y="116277"/>
                </a:cubicBezTo>
                <a:cubicBezTo>
                  <a:pt x="99005" y="116706"/>
                  <a:pt x="99091" y="117157"/>
                  <a:pt x="99091" y="117619"/>
                </a:cubicBezTo>
                <a:cubicBezTo>
                  <a:pt x="99091" y="120587"/>
                  <a:pt x="96626" y="123021"/>
                  <a:pt x="93610" y="123021"/>
                </a:cubicBezTo>
                <a:cubicBezTo>
                  <a:pt x="91508" y="123021"/>
                  <a:pt x="89699" y="121836"/>
                  <a:pt x="88784" y="120113"/>
                </a:cubicBezTo>
                <a:lnTo>
                  <a:pt x="88758" y="120113"/>
                </a:lnTo>
                <a:cubicBezTo>
                  <a:pt x="88726" y="120054"/>
                  <a:pt x="88704" y="119990"/>
                  <a:pt x="88672" y="119927"/>
                </a:cubicBezTo>
                <a:cubicBezTo>
                  <a:pt x="88608" y="119778"/>
                  <a:pt x="88539" y="119632"/>
                  <a:pt x="88487" y="119476"/>
                </a:cubicBezTo>
                <a:cubicBezTo>
                  <a:pt x="82820" y="106022"/>
                  <a:pt x="88443" y="92825"/>
                  <a:pt x="93519" y="80914"/>
                </a:cubicBezTo>
                <a:cubicBezTo>
                  <a:pt x="98330" y="69619"/>
                  <a:pt x="102586" y="59617"/>
                  <a:pt x="98186" y="49857"/>
                </a:cubicBezTo>
                <a:lnTo>
                  <a:pt x="98143" y="49730"/>
                </a:lnTo>
                <a:cubicBezTo>
                  <a:pt x="98122" y="49700"/>
                  <a:pt x="98111" y="49667"/>
                  <a:pt x="98100" y="49637"/>
                </a:cubicBezTo>
                <a:cubicBezTo>
                  <a:pt x="98090" y="49615"/>
                  <a:pt x="98090" y="49596"/>
                  <a:pt x="98090" y="49574"/>
                </a:cubicBezTo>
                <a:cubicBezTo>
                  <a:pt x="97871" y="49007"/>
                  <a:pt x="97738" y="48399"/>
                  <a:pt x="97738" y="47758"/>
                </a:cubicBezTo>
                <a:cubicBezTo>
                  <a:pt x="97738" y="44854"/>
                  <a:pt x="100138" y="42498"/>
                  <a:pt x="103081" y="42498"/>
                </a:cubicBezTo>
                <a:close/>
                <a:moveTo>
                  <a:pt x="178012" y="0"/>
                </a:moveTo>
                <a:cubicBezTo>
                  <a:pt x="180278" y="0"/>
                  <a:pt x="182205" y="1394"/>
                  <a:pt x="182976" y="3363"/>
                </a:cubicBezTo>
                <a:cubicBezTo>
                  <a:pt x="189068" y="17014"/>
                  <a:pt x="183544" y="30435"/>
                  <a:pt x="178379" y="42524"/>
                </a:cubicBezTo>
                <a:cubicBezTo>
                  <a:pt x="173617" y="53712"/>
                  <a:pt x="169737" y="64102"/>
                  <a:pt x="173813" y="73571"/>
                </a:cubicBezTo>
                <a:cubicBezTo>
                  <a:pt x="173845" y="73645"/>
                  <a:pt x="173845" y="73705"/>
                  <a:pt x="173825" y="73779"/>
                </a:cubicBezTo>
                <a:cubicBezTo>
                  <a:pt x="173936" y="74208"/>
                  <a:pt x="174022" y="74659"/>
                  <a:pt x="174022" y="75121"/>
                </a:cubicBezTo>
                <a:cubicBezTo>
                  <a:pt x="174022" y="78100"/>
                  <a:pt x="171557" y="80523"/>
                  <a:pt x="168541" y="80523"/>
                </a:cubicBezTo>
                <a:cubicBezTo>
                  <a:pt x="166439" y="80523"/>
                  <a:pt x="164630" y="79338"/>
                  <a:pt x="163715" y="77615"/>
                </a:cubicBezTo>
                <a:lnTo>
                  <a:pt x="163689" y="77615"/>
                </a:lnTo>
                <a:cubicBezTo>
                  <a:pt x="163657" y="77556"/>
                  <a:pt x="163635" y="77492"/>
                  <a:pt x="163603" y="77429"/>
                </a:cubicBezTo>
                <a:cubicBezTo>
                  <a:pt x="163539" y="77280"/>
                  <a:pt x="163476" y="77134"/>
                  <a:pt x="163418" y="76978"/>
                </a:cubicBezTo>
                <a:cubicBezTo>
                  <a:pt x="157751" y="63524"/>
                  <a:pt x="163374" y="50327"/>
                  <a:pt x="168450" y="38416"/>
                </a:cubicBezTo>
                <a:cubicBezTo>
                  <a:pt x="173261" y="27121"/>
                  <a:pt x="177517" y="17119"/>
                  <a:pt x="173117" y="7359"/>
                </a:cubicBezTo>
                <a:lnTo>
                  <a:pt x="173074" y="7232"/>
                </a:lnTo>
                <a:cubicBezTo>
                  <a:pt x="173053" y="7202"/>
                  <a:pt x="173042" y="7169"/>
                  <a:pt x="173031" y="7139"/>
                </a:cubicBezTo>
                <a:cubicBezTo>
                  <a:pt x="173021" y="7117"/>
                  <a:pt x="173021" y="7098"/>
                  <a:pt x="173021" y="7076"/>
                </a:cubicBezTo>
                <a:cubicBezTo>
                  <a:pt x="172802" y="6520"/>
                  <a:pt x="172669" y="5901"/>
                  <a:pt x="172669" y="5260"/>
                </a:cubicBezTo>
                <a:cubicBezTo>
                  <a:pt x="172669" y="2356"/>
                  <a:pt x="175069" y="0"/>
                  <a:pt x="1780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" name="稻壳儿春秋广告/盗版必究        原创来源：http://chn.docer.com/works?userid=199329941#!/work_time"/>
          <p:cNvSpPr/>
          <p:nvPr/>
        </p:nvSpPr>
        <p:spPr bwMode="auto">
          <a:xfrm>
            <a:off x="7721458" y="3094055"/>
            <a:ext cx="344469" cy="344447"/>
          </a:xfrm>
          <a:custGeom>
            <a:avLst/>
            <a:gdLst>
              <a:gd name="connsiteX0" fmla="*/ 139806 w 344469"/>
              <a:gd name="connsiteY0" fmla="*/ 237096 h 344447"/>
              <a:gd name="connsiteX1" fmla="*/ 150990 w 344469"/>
              <a:gd name="connsiteY1" fmla="*/ 247162 h 344447"/>
              <a:gd name="connsiteX2" fmla="*/ 139806 w 344469"/>
              <a:gd name="connsiteY2" fmla="*/ 257226 h 344447"/>
              <a:gd name="connsiteX3" fmla="*/ 128622 w 344469"/>
              <a:gd name="connsiteY3" fmla="*/ 247162 h 344447"/>
              <a:gd name="connsiteX4" fmla="*/ 139806 w 344469"/>
              <a:gd name="connsiteY4" fmla="*/ 237096 h 344447"/>
              <a:gd name="connsiteX5" fmla="*/ 177830 w 344469"/>
              <a:gd name="connsiteY5" fmla="*/ 182967 h 344447"/>
              <a:gd name="connsiteX6" fmla="*/ 161723 w 344469"/>
              <a:gd name="connsiteY6" fmla="*/ 199071 h 344447"/>
              <a:gd name="connsiteX7" fmla="*/ 177830 w 344469"/>
              <a:gd name="connsiteY7" fmla="*/ 215173 h 344447"/>
              <a:gd name="connsiteX8" fmla="*/ 193932 w 344469"/>
              <a:gd name="connsiteY8" fmla="*/ 199071 h 344447"/>
              <a:gd name="connsiteX9" fmla="*/ 177830 w 344469"/>
              <a:gd name="connsiteY9" fmla="*/ 182967 h 344447"/>
              <a:gd name="connsiteX10" fmla="*/ 177830 w 344469"/>
              <a:gd name="connsiteY10" fmla="*/ 172230 h 344447"/>
              <a:gd name="connsiteX11" fmla="*/ 204671 w 344469"/>
              <a:gd name="connsiteY11" fmla="*/ 199071 h 344447"/>
              <a:gd name="connsiteX12" fmla="*/ 177830 w 344469"/>
              <a:gd name="connsiteY12" fmla="*/ 225910 h 344447"/>
              <a:gd name="connsiteX13" fmla="*/ 150989 w 344469"/>
              <a:gd name="connsiteY13" fmla="*/ 199071 h 344447"/>
              <a:gd name="connsiteX14" fmla="*/ 177830 w 344469"/>
              <a:gd name="connsiteY14" fmla="*/ 172230 h 344447"/>
              <a:gd name="connsiteX15" fmla="*/ 107372 w 344469"/>
              <a:gd name="connsiteY15" fmla="*/ 171671 h 344447"/>
              <a:gd name="connsiteX16" fmla="*/ 96745 w 344469"/>
              <a:gd name="connsiteY16" fmla="*/ 182295 h 344447"/>
              <a:gd name="connsiteX17" fmla="*/ 107372 w 344469"/>
              <a:gd name="connsiteY17" fmla="*/ 192920 h 344447"/>
              <a:gd name="connsiteX18" fmla="*/ 117994 w 344469"/>
              <a:gd name="connsiteY18" fmla="*/ 182295 h 344447"/>
              <a:gd name="connsiteX19" fmla="*/ 107372 w 344469"/>
              <a:gd name="connsiteY19" fmla="*/ 171671 h 344447"/>
              <a:gd name="connsiteX20" fmla="*/ 107372 w 344469"/>
              <a:gd name="connsiteY20" fmla="*/ 161046 h 344447"/>
              <a:gd name="connsiteX21" fmla="*/ 128621 w 344469"/>
              <a:gd name="connsiteY21" fmla="*/ 182295 h 344447"/>
              <a:gd name="connsiteX22" fmla="*/ 107372 w 344469"/>
              <a:gd name="connsiteY22" fmla="*/ 203542 h 344447"/>
              <a:gd name="connsiteX23" fmla="*/ 86123 w 344469"/>
              <a:gd name="connsiteY23" fmla="*/ 182295 h 344447"/>
              <a:gd name="connsiteX24" fmla="*/ 107372 w 344469"/>
              <a:gd name="connsiteY24" fmla="*/ 161046 h 344447"/>
              <a:gd name="connsiteX25" fmla="*/ 94744 w 344469"/>
              <a:gd name="connsiteY25" fmla="*/ 139365 h 344447"/>
              <a:gd name="connsiteX26" fmla="*/ 27926 w 344469"/>
              <a:gd name="connsiteY26" fmla="*/ 166258 h 344447"/>
              <a:gd name="connsiteX27" fmla="*/ 21678 w 344469"/>
              <a:gd name="connsiteY27" fmla="*/ 174145 h 344447"/>
              <a:gd name="connsiteX28" fmla="*/ 24649 w 344469"/>
              <a:gd name="connsiteY28" fmla="*/ 183785 h 344447"/>
              <a:gd name="connsiteX29" fmla="*/ 161430 w 344469"/>
              <a:gd name="connsiteY29" fmla="*/ 319699 h 344447"/>
              <a:gd name="connsiteX30" fmla="*/ 168756 w 344469"/>
              <a:gd name="connsiteY30" fmla="*/ 322860 h 344447"/>
              <a:gd name="connsiteX31" fmla="*/ 171217 w 344469"/>
              <a:gd name="connsiteY31" fmla="*/ 322642 h 344447"/>
              <a:gd name="connsiteX32" fmla="*/ 179023 w 344469"/>
              <a:gd name="connsiteY32" fmla="*/ 316032 h 344447"/>
              <a:gd name="connsiteX33" fmla="*/ 229836 w 344469"/>
              <a:gd name="connsiteY33" fmla="*/ 188193 h 344447"/>
              <a:gd name="connsiteX34" fmla="*/ 94744 w 344469"/>
              <a:gd name="connsiteY34" fmla="*/ 139365 h 344447"/>
              <a:gd name="connsiteX35" fmla="*/ 311477 w 344469"/>
              <a:gd name="connsiteY35" fmla="*/ 73813 h 344447"/>
              <a:gd name="connsiteX36" fmla="*/ 322102 w 344469"/>
              <a:gd name="connsiteY36" fmla="*/ 84997 h 344447"/>
              <a:gd name="connsiteX37" fmla="*/ 311477 w 344469"/>
              <a:gd name="connsiteY37" fmla="*/ 96180 h 344447"/>
              <a:gd name="connsiteX38" fmla="*/ 300852 w 344469"/>
              <a:gd name="connsiteY38" fmla="*/ 84997 h 344447"/>
              <a:gd name="connsiteX39" fmla="*/ 311477 w 344469"/>
              <a:gd name="connsiteY39" fmla="*/ 73813 h 344447"/>
              <a:gd name="connsiteX40" fmla="*/ 199456 w 344469"/>
              <a:gd name="connsiteY40" fmla="*/ 54482 h 344447"/>
              <a:gd name="connsiteX41" fmla="*/ 184266 w 344469"/>
              <a:gd name="connsiteY41" fmla="*/ 69762 h 344447"/>
              <a:gd name="connsiteX42" fmla="*/ 184266 w 344469"/>
              <a:gd name="connsiteY42" fmla="*/ 77403 h 344447"/>
              <a:gd name="connsiteX43" fmla="*/ 202704 w 344469"/>
              <a:gd name="connsiteY43" fmla="*/ 95916 h 344447"/>
              <a:gd name="connsiteX44" fmla="*/ 111448 w 344469"/>
              <a:gd name="connsiteY44" fmla="*/ 132653 h 344447"/>
              <a:gd name="connsiteX45" fmla="*/ 139308 w 344469"/>
              <a:gd name="connsiteY45" fmla="*/ 137016 h 344447"/>
              <a:gd name="connsiteX46" fmla="*/ 234190 w 344469"/>
              <a:gd name="connsiteY46" fmla="*/ 177218 h 344447"/>
              <a:gd name="connsiteX47" fmla="*/ 232894 w 344469"/>
              <a:gd name="connsiteY47" fmla="*/ 180494 h 344447"/>
              <a:gd name="connsiteX48" fmla="*/ 248288 w 344469"/>
              <a:gd name="connsiteY48" fmla="*/ 141743 h 344447"/>
              <a:gd name="connsiteX49" fmla="*/ 267293 w 344469"/>
              <a:gd name="connsiteY49" fmla="*/ 160807 h 344447"/>
              <a:gd name="connsiteX50" fmla="*/ 274895 w 344469"/>
              <a:gd name="connsiteY50" fmla="*/ 160807 h 344447"/>
              <a:gd name="connsiteX51" fmla="*/ 290070 w 344469"/>
              <a:gd name="connsiteY51" fmla="*/ 145555 h 344447"/>
              <a:gd name="connsiteX52" fmla="*/ 290070 w 344469"/>
              <a:gd name="connsiteY52" fmla="*/ 137915 h 344447"/>
              <a:gd name="connsiteX53" fmla="*/ 207058 w 344469"/>
              <a:gd name="connsiteY53" fmla="*/ 54482 h 344447"/>
              <a:gd name="connsiteX54" fmla="*/ 199456 w 344469"/>
              <a:gd name="connsiteY54" fmla="*/ 54482 h 344447"/>
              <a:gd name="connsiteX55" fmla="*/ 203257 w 344469"/>
              <a:gd name="connsiteY55" fmla="*/ 31315 h 344447"/>
              <a:gd name="connsiteX56" fmla="*/ 222248 w 344469"/>
              <a:gd name="connsiteY56" fmla="*/ 39216 h 344447"/>
              <a:gd name="connsiteX57" fmla="*/ 305275 w 344469"/>
              <a:gd name="connsiteY57" fmla="*/ 122649 h 344447"/>
              <a:gd name="connsiteX58" fmla="*/ 313154 w 344469"/>
              <a:gd name="connsiteY58" fmla="*/ 141743 h 344447"/>
              <a:gd name="connsiteX59" fmla="*/ 305217 w 344469"/>
              <a:gd name="connsiteY59" fmla="*/ 160879 h 344447"/>
              <a:gd name="connsiteX60" fmla="*/ 290085 w 344469"/>
              <a:gd name="connsiteY60" fmla="*/ 176087 h 344447"/>
              <a:gd name="connsiteX61" fmla="*/ 271080 w 344469"/>
              <a:gd name="connsiteY61" fmla="*/ 184003 h 344447"/>
              <a:gd name="connsiteX62" fmla="*/ 256385 w 344469"/>
              <a:gd name="connsiteY62" fmla="*/ 179610 h 344447"/>
              <a:gd name="connsiteX63" fmla="*/ 198975 w 344469"/>
              <a:gd name="connsiteY63" fmla="*/ 324034 h 344447"/>
              <a:gd name="connsiteX64" fmla="*/ 175586 w 344469"/>
              <a:gd name="connsiteY64" fmla="*/ 343780 h 344447"/>
              <a:gd name="connsiteX65" fmla="*/ 169018 w 344469"/>
              <a:gd name="connsiteY65" fmla="*/ 344447 h 344447"/>
              <a:gd name="connsiteX66" fmla="*/ 168202 w 344469"/>
              <a:gd name="connsiteY66" fmla="*/ 344447 h 344447"/>
              <a:gd name="connsiteX67" fmla="*/ 146241 w 344469"/>
              <a:gd name="connsiteY67" fmla="*/ 334980 h 344447"/>
              <a:gd name="connsiteX68" fmla="*/ 9532 w 344469"/>
              <a:gd name="connsiteY68" fmla="*/ 199138 h 344447"/>
              <a:gd name="connsiteX69" fmla="*/ 561 w 344469"/>
              <a:gd name="connsiteY69" fmla="*/ 170129 h 344447"/>
              <a:gd name="connsiteX70" fmla="*/ 19290 w 344469"/>
              <a:gd name="connsiteY70" fmla="*/ 146483 h 344447"/>
              <a:gd name="connsiteX71" fmla="*/ 165188 w 344469"/>
              <a:gd name="connsiteY71" fmla="*/ 87754 h 344447"/>
              <a:gd name="connsiteX72" fmla="*/ 161197 w 344469"/>
              <a:gd name="connsiteY72" fmla="*/ 73575 h 344447"/>
              <a:gd name="connsiteX73" fmla="*/ 169091 w 344469"/>
              <a:gd name="connsiteY73" fmla="*/ 54482 h 344447"/>
              <a:gd name="connsiteX74" fmla="*/ 184252 w 344469"/>
              <a:gd name="connsiteY74" fmla="*/ 39231 h 344447"/>
              <a:gd name="connsiteX75" fmla="*/ 203257 w 344469"/>
              <a:gd name="connsiteY75" fmla="*/ 31315 h 344447"/>
              <a:gd name="connsiteX76" fmla="*/ 317628 w 344469"/>
              <a:gd name="connsiteY76" fmla="*/ 10736 h 344447"/>
              <a:gd name="connsiteX77" fmla="*/ 301524 w 344469"/>
              <a:gd name="connsiteY77" fmla="*/ 26841 h 344447"/>
              <a:gd name="connsiteX78" fmla="*/ 317628 w 344469"/>
              <a:gd name="connsiteY78" fmla="*/ 42943 h 344447"/>
              <a:gd name="connsiteX79" fmla="*/ 333733 w 344469"/>
              <a:gd name="connsiteY79" fmla="*/ 26841 h 344447"/>
              <a:gd name="connsiteX80" fmla="*/ 317628 w 344469"/>
              <a:gd name="connsiteY80" fmla="*/ 10736 h 344447"/>
              <a:gd name="connsiteX81" fmla="*/ 317628 w 344469"/>
              <a:gd name="connsiteY81" fmla="*/ 0 h 344447"/>
              <a:gd name="connsiteX82" fmla="*/ 344469 w 344469"/>
              <a:gd name="connsiteY82" fmla="*/ 26841 h 344447"/>
              <a:gd name="connsiteX83" fmla="*/ 317628 w 344469"/>
              <a:gd name="connsiteY83" fmla="*/ 53679 h 344447"/>
              <a:gd name="connsiteX84" fmla="*/ 290787 w 344469"/>
              <a:gd name="connsiteY84" fmla="*/ 26841 h 344447"/>
              <a:gd name="connsiteX85" fmla="*/ 317628 w 344469"/>
              <a:gd name="connsiteY85" fmla="*/ 0 h 34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44469" h="344447">
                <a:moveTo>
                  <a:pt x="139806" y="237096"/>
                </a:moveTo>
                <a:cubicBezTo>
                  <a:pt x="145976" y="237096"/>
                  <a:pt x="150990" y="241598"/>
                  <a:pt x="150990" y="247162"/>
                </a:cubicBezTo>
                <a:cubicBezTo>
                  <a:pt x="150990" y="252725"/>
                  <a:pt x="145976" y="257226"/>
                  <a:pt x="139806" y="257226"/>
                </a:cubicBezTo>
                <a:cubicBezTo>
                  <a:pt x="133635" y="257226"/>
                  <a:pt x="128622" y="252725"/>
                  <a:pt x="128622" y="247162"/>
                </a:cubicBezTo>
                <a:cubicBezTo>
                  <a:pt x="128622" y="241598"/>
                  <a:pt x="133635" y="237096"/>
                  <a:pt x="139806" y="237096"/>
                </a:cubicBezTo>
                <a:close/>
                <a:moveTo>
                  <a:pt x="177830" y="182967"/>
                </a:moveTo>
                <a:cubicBezTo>
                  <a:pt x="168927" y="182967"/>
                  <a:pt x="161723" y="190179"/>
                  <a:pt x="161723" y="199071"/>
                </a:cubicBezTo>
                <a:cubicBezTo>
                  <a:pt x="161723" y="207961"/>
                  <a:pt x="168927" y="215173"/>
                  <a:pt x="177830" y="215173"/>
                </a:cubicBezTo>
                <a:cubicBezTo>
                  <a:pt x="186730" y="215173"/>
                  <a:pt x="193932" y="207961"/>
                  <a:pt x="193932" y="199071"/>
                </a:cubicBezTo>
                <a:cubicBezTo>
                  <a:pt x="193932" y="190179"/>
                  <a:pt x="186730" y="182967"/>
                  <a:pt x="177830" y="182967"/>
                </a:cubicBezTo>
                <a:close/>
                <a:moveTo>
                  <a:pt x="177830" y="172230"/>
                </a:moveTo>
                <a:cubicBezTo>
                  <a:pt x="192622" y="172230"/>
                  <a:pt x="204671" y="184266"/>
                  <a:pt x="204671" y="199071"/>
                </a:cubicBezTo>
                <a:cubicBezTo>
                  <a:pt x="204671" y="213873"/>
                  <a:pt x="192622" y="225910"/>
                  <a:pt x="177830" y="225910"/>
                </a:cubicBezTo>
                <a:cubicBezTo>
                  <a:pt x="163035" y="225910"/>
                  <a:pt x="150989" y="213873"/>
                  <a:pt x="150989" y="199071"/>
                </a:cubicBezTo>
                <a:cubicBezTo>
                  <a:pt x="150989" y="184266"/>
                  <a:pt x="163035" y="172230"/>
                  <a:pt x="177830" y="172230"/>
                </a:cubicBezTo>
                <a:close/>
                <a:moveTo>
                  <a:pt x="107372" y="171671"/>
                </a:moveTo>
                <a:cubicBezTo>
                  <a:pt x="101509" y="171671"/>
                  <a:pt x="96745" y="176422"/>
                  <a:pt x="96745" y="182295"/>
                </a:cubicBezTo>
                <a:cubicBezTo>
                  <a:pt x="96745" y="188166"/>
                  <a:pt x="101509" y="192920"/>
                  <a:pt x="107372" y="192920"/>
                </a:cubicBezTo>
                <a:cubicBezTo>
                  <a:pt x="113233" y="192920"/>
                  <a:pt x="117994" y="188166"/>
                  <a:pt x="117994" y="182295"/>
                </a:cubicBezTo>
                <a:cubicBezTo>
                  <a:pt x="117994" y="176422"/>
                  <a:pt x="113233" y="171671"/>
                  <a:pt x="107372" y="171671"/>
                </a:cubicBezTo>
                <a:close/>
                <a:moveTo>
                  <a:pt x="107372" y="161046"/>
                </a:moveTo>
                <a:cubicBezTo>
                  <a:pt x="119090" y="161046"/>
                  <a:pt x="128621" y="170581"/>
                  <a:pt x="128621" y="182295"/>
                </a:cubicBezTo>
                <a:cubicBezTo>
                  <a:pt x="128621" y="194008"/>
                  <a:pt x="119090" y="203542"/>
                  <a:pt x="107372" y="203542"/>
                </a:cubicBezTo>
                <a:cubicBezTo>
                  <a:pt x="95651" y="203542"/>
                  <a:pt x="86123" y="194008"/>
                  <a:pt x="86123" y="182295"/>
                </a:cubicBezTo>
                <a:cubicBezTo>
                  <a:pt x="86123" y="170581"/>
                  <a:pt x="95651" y="161046"/>
                  <a:pt x="107372" y="161046"/>
                </a:cubicBezTo>
                <a:close/>
                <a:moveTo>
                  <a:pt x="94744" y="139365"/>
                </a:moveTo>
                <a:lnTo>
                  <a:pt x="27926" y="166258"/>
                </a:lnTo>
                <a:cubicBezTo>
                  <a:pt x="24693" y="167693"/>
                  <a:pt x="22334" y="170636"/>
                  <a:pt x="21678" y="174145"/>
                </a:cubicBezTo>
                <a:cubicBezTo>
                  <a:pt x="21023" y="177653"/>
                  <a:pt x="22130" y="181263"/>
                  <a:pt x="24649" y="183785"/>
                </a:cubicBezTo>
                <a:lnTo>
                  <a:pt x="161430" y="319699"/>
                </a:lnTo>
                <a:cubicBezTo>
                  <a:pt x="163397" y="321700"/>
                  <a:pt x="166033" y="322787"/>
                  <a:pt x="168756" y="322860"/>
                </a:cubicBezTo>
                <a:cubicBezTo>
                  <a:pt x="169571" y="322874"/>
                  <a:pt x="170402" y="322802"/>
                  <a:pt x="171217" y="322642"/>
                </a:cubicBezTo>
                <a:cubicBezTo>
                  <a:pt x="174756" y="321903"/>
                  <a:pt x="177683" y="319409"/>
                  <a:pt x="179023" y="316032"/>
                </a:cubicBezTo>
                <a:cubicBezTo>
                  <a:pt x="179023" y="316032"/>
                  <a:pt x="229836" y="188193"/>
                  <a:pt x="229836" y="188193"/>
                </a:cubicBezTo>
                <a:cubicBezTo>
                  <a:pt x="184805" y="139916"/>
                  <a:pt x="139774" y="154399"/>
                  <a:pt x="94744" y="139365"/>
                </a:cubicBezTo>
                <a:close/>
                <a:moveTo>
                  <a:pt x="311477" y="73813"/>
                </a:moveTo>
                <a:cubicBezTo>
                  <a:pt x="317339" y="73813"/>
                  <a:pt x="322102" y="78815"/>
                  <a:pt x="322102" y="84997"/>
                </a:cubicBezTo>
                <a:cubicBezTo>
                  <a:pt x="322102" y="91178"/>
                  <a:pt x="317339" y="96180"/>
                  <a:pt x="311477" y="96180"/>
                </a:cubicBezTo>
                <a:cubicBezTo>
                  <a:pt x="305615" y="96180"/>
                  <a:pt x="300852" y="91178"/>
                  <a:pt x="300852" y="84997"/>
                </a:cubicBezTo>
                <a:cubicBezTo>
                  <a:pt x="300852" y="78815"/>
                  <a:pt x="305615" y="73813"/>
                  <a:pt x="311477" y="73813"/>
                </a:cubicBezTo>
                <a:close/>
                <a:moveTo>
                  <a:pt x="199456" y="54482"/>
                </a:moveTo>
                <a:lnTo>
                  <a:pt x="184266" y="69762"/>
                </a:lnTo>
                <a:cubicBezTo>
                  <a:pt x="182169" y="71879"/>
                  <a:pt x="182169" y="75286"/>
                  <a:pt x="184266" y="77403"/>
                </a:cubicBezTo>
                <a:lnTo>
                  <a:pt x="202704" y="95916"/>
                </a:lnTo>
                <a:lnTo>
                  <a:pt x="111448" y="132653"/>
                </a:lnTo>
                <a:cubicBezTo>
                  <a:pt x="120536" y="134624"/>
                  <a:pt x="129769" y="135842"/>
                  <a:pt x="139308" y="137016"/>
                </a:cubicBezTo>
                <a:cubicBezTo>
                  <a:pt x="168960" y="140684"/>
                  <a:pt x="201844" y="144773"/>
                  <a:pt x="234190" y="177218"/>
                </a:cubicBezTo>
                <a:lnTo>
                  <a:pt x="232894" y="180494"/>
                </a:lnTo>
                <a:lnTo>
                  <a:pt x="248288" y="141743"/>
                </a:lnTo>
                <a:lnTo>
                  <a:pt x="267293" y="160807"/>
                </a:lnTo>
                <a:cubicBezTo>
                  <a:pt x="269390" y="162938"/>
                  <a:pt x="272784" y="162938"/>
                  <a:pt x="274895" y="160807"/>
                </a:cubicBezTo>
                <a:lnTo>
                  <a:pt x="290070" y="145555"/>
                </a:lnTo>
                <a:cubicBezTo>
                  <a:pt x="292182" y="143439"/>
                  <a:pt x="292182" y="140032"/>
                  <a:pt x="290070" y="137915"/>
                </a:cubicBezTo>
                <a:lnTo>
                  <a:pt x="207058" y="54482"/>
                </a:lnTo>
                <a:cubicBezTo>
                  <a:pt x="204961" y="52380"/>
                  <a:pt x="201568" y="52380"/>
                  <a:pt x="199456" y="54482"/>
                </a:cubicBezTo>
                <a:close/>
                <a:moveTo>
                  <a:pt x="203257" y="31315"/>
                </a:moveTo>
                <a:cubicBezTo>
                  <a:pt x="210437" y="31315"/>
                  <a:pt x="217180" y="34113"/>
                  <a:pt x="222248" y="39216"/>
                </a:cubicBezTo>
                <a:cubicBezTo>
                  <a:pt x="222248" y="39216"/>
                  <a:pt x="305275" y="122649"/>
                  <a:pt x="305275" y="122649"/>
                </a:cubicBezTo>
                <a:cubicBezTo>
                  <a:pt x="310329" y="127695"/>
                  <a:pt x="313154" y="134494"/>
                  <a:pt x="313154" y="141743"/>
                </a:cubicBezTo>
                <a:cubicBezTo>
                  <a:pt x="313154" y="148977"/>
                  <a:pt x="310329" y="155776"/>
                  <a:pt x="305217" y="160879"/>
                </a:cubicBezTo>
                <a:lnTo>
                  <a:pt x="290085" y="176087"/>
                </a:lnTo>
                <a:cubicBezTo>
                  <a:pt x="285017" y="181190"/>
                  <a:pt x="278274" y="184003"/>
                  <a:pt x="271080" y="184003"/>
                </a:cubicBezTo>
                <a:cubicBezTo>
                  <a:pt x="265793" y="184003"/>
                  <a:pt x="260725" y="182466"/>
                  <a:pt x="256385" y="179610"/>
                </a:cubicBezTo>
                <a:lnTo>
                  <a:pt x="198975" y="324034"/>
                </a:lnTo>
                <a:cubicBezTo>
                  <a:pt x="195014" y="334139"/>
                  <a:pt x="186261" y="341547"/>
                  <a:pt x="175586" y="343780"/>
                </a:cubicBezTo>
                <a:cubicBezTo>
                  <a:pt x="173402" y="344229"/>
                  <a:pt x="171188" y="344447"/>
                  <a:pt x="169018" y="344447"/>
                </a:cubicBezTo>
                <a:cubicBezTo>
                  <a:pt x="168843" y="344447"/>
                  <a:pt x="168392" y="344447"/>
                  <a:pt x="168202" y="344447"/>
                </a:cubicBezTo>
                <a:cubicBezTo>
                  <a:pt x="159945" y="344258"/>
                  <a:pt x="152124" y="340895"/>
                  <a:pt x="146241" y="334980"/>
                </a:cubicBezTo>
                <a:lnTo>
                  <a:pt x="9532" y="199138"/>
                </a:lnTo>
                <a:cubicBezTo>
                  <a:pt x="1901" y="191484"/>
                  <a:pt x="-1419" y="180668"/>
                  <a:pt x="561" y="170129"/>
                </a:cubicBezTo>
                <a:cubicBezTo>
                  <a:pt x="2527" y="159633"/>
                  <a:pt x="9532" y="150789"/>
                  <a:pt x="19290" y="146483"/>
                </a:cubicBezTo>
                <a:lnTo>
                  <a:pt x="165188" y="87754"/>
                </a:lnTo>
                <a:cubicBezTo>
                  <a:pt x="162596" y="83521"/>
                  <a:pt x="161197" y="78649"/>
                  <a:pt x="161197" y="73575"/>
                </a:cubicBezTo>
                <a:cubicBezTo>
                  <a:pt x="161197" y="66355"/>
                  <a:pt x="164008" y="59571"/>
                  <a:pt x="169091" y="54482"/>
                </a:cubicBezTo>
                <a:lnTo>
                  <a:pt x="184252" y="39231"/>
                </a:lnTo>
                <a:cubicBezTo>
                  <a:pt x="189334" y="34113"/>
                  <a:pt x="196077" y="31315"/>
                  <a:pt x="203257" y="31315"/>
                </a:cubicBezTo>
                <a:close/>
                <a:moveTo>
                  <a:pt x="317628" y="10736"/>
                </a:moveTo>
                <a:cubicBezTo>
                  <a:pt x="308726" y="10736"/>
                  <a:pt x="301524" y="17949"/>
                  <a:pt x="301524" y="26841"/>
                </a:cubicBezTo>
                <a:cubicBezTo>
                  <a:pt x="301524" y="35731"/>
                  <a:pt x="308726" y="42943"/>
                  <a:pt x="317628" y="42943"/>
                </a:cubicBezTo>
                <a:cubicBezTo>
                  <a:pt x="326528" y="42943"/>
                  <a:pt x="333733" y="35731"/>
                  <a:pt x="333733" y="26841"/>
                </a:cubicBezTo>
                <a:cubicBezTo>
                  <a:pt x="333733" y="17949"/>
                  <a:pt x="326528" y="10736"/>
                  <a:pt x="317628" y="10736"/>
                </a:cubicBezTo>
                <a:close/>
                <a:moveTo>
                  <a:pt x="317628" y="0"/>
                </a:moveTo>
                <a:cubicBezTo>
                  <a:pt x="332421" y="0"/>
                  <a:pt x="344469" y="12036"/>
                  <a:pt x="344469" y="26841"/>
                </a:cubicBezTo>
                <a:cubicBezTo>
                  <a:pt x="344469" y="41643"/>
                  <a:pt x="332421" y="53679"/>
                  <a:pt x="317628" y="53679"/>
                </a:cubicBezTo>
                <a:cubicBezTo>
                  <a:pt x="302833" y="53679"/>
                  <a:pt x="290787" y="41643"/>
                  <a:pt x="290787" y="26841"/>
                </a:cubicBezTo>
                <a:cubicBezTo>
                  <a:pt x="290787" y="12036"/>
                  <a:pt x="302833" y="0"/>
                  <a:pt x="31762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4" name="稻壳儿春秋广告/盗版必究        原创来源：http://chn.docer.com/works?userid=199329941#!/work_time"/>
          <p:cNvSpPr/>
          <p:nvPr/>
        </p:nvSpPr>
        <p:spPr bwMode="auto">
          <a:xfrm>
            <a:off x="7033664" y="3116423"/>
            <a:ext cx="344460" cy="299722"/>
          </a:xfrm>
          <a:custGeom>
            <a:avLst/>
            <a:gdLst>
              <a:gd name="connsiteX0" fmla="*/ 322652 w 344460"/>
              <a:gd name="connsiteY0" fmla="*/ 234859 h 299722"/>
              <a:gd name="connsiteX1" fmla="*/ 344460 w 344460"/>
              <a:gd name="connsiteY1" fmla="*/ 278103 h 299722"/>
              <a:gd name="connsiteX2" fmla="*/ 322652 w 344460"/>
              <a:gd name="connsiteY2" fmla="*/ 299722 h 299722"/>
              <a:gd name="connsiteX3" fmla="*/ 300844 w 344460"/>
              <a:gd name="connsiteY3" fmla="*/ 278103 h 299722"/>
              <a:gd name="connsiteX4" fmla="*/ 322652 w 344460"/>
              <a:gd name="connsiteY4" fmla="*/ 234859 h 299722"/>
              <a:gd name="connsiteX5" fmla="*/ 322653 w 344460"/>
              <a:gd name="connsiteY5" fmla="*/ 107364 h 299722"/>
              <a:gd name="connsiteX6" fmla="*/ 333277 w 344460"/>
              <a:gd name="connsiteY6" fmla="*/ 117934 h 299722"/>
              <a:gd name="connsiteX7" fmla="*/ 333277 w 344460"/>
              <a:gd name="connsiteY7" fmla="*/ 213099 h 299722"/>
              <a:gd name="connsiteX8" fmla="*/ 322653 w 344460"/>
              <a:gd name="connsiteY8" fmla="*/ 223669 h 299722"/>
              <a:gd name="connsiteX9" fmla="*/ 312028 w 344460"/>
              <a:gd name="connsiteY9" fmla="*/ 213099 h 299722"/>
              <a:gd name="connsiteX10" fmla="*/ 312028 w 344460"/>
              <a:gd name="connsiteY10" fmla="*/ 117934 h 299722"/>
              <a:gd name="connsiteX11" fmla="*/ 322653 w 344460"/>
              <a:gd name="connsiteY11" fmla="*/ 107364 h 299722"/>
              <a:gd name="connsiteX12" fmla="*/ 75334 w 344460"/>
              <a:gd name="connsiteY12" fmla="*/ 107006 h 299722"/>
              <a:gd name="connsiteX13" fmla="*/ 75334 w 344460"/>
              <a:gd name="connsiteY13" fmla="*/ 192551 h 299722"/>
              <a:gd name="connsiteX14" fmla="*/ 172230 w 344460"/>
              <a:gd name="connsiteY14" fmla="*/ 224639 h 299722"/>
              <a:gd name="connsiteX15" fmla="*/ 269093 w 344460"/>
              <a:gd name="connsiteY15" fmla="*/ 192551 h 299722"/>
              <a:gd name="connsiteX16" fmla="*/ 269093 w 344460"/>
              <a:gd name="connsiteY16" fmla="*/ 107006 h 299722"/>
              <a:gd name="connsiteX17" fmla="*/ 179486 w 344460"/>
              <a:gd name="connsiteY17" fmla="*/ 127555 h 299722"/>
              <a:gd name="connsiteX18" fmla="*/ 172230 w 344460"/>
              <a:gd name="connsiteY18" fmla="*/ 128364 h 299722"/>
              <a:gd name="connsiteX19" fmla="*/ 165101 w 344460"/>
              <a:gd name="connsiteY19" fmla="*/ 127578 h 299722"/>
              <a:gd name="connsiteX20" fmla="*/ 172230 w 344460"/>
              <a:gd name="connsiteY20" fmla="*/ 21392 h 299722"/>
              <a:gd name="connsiteX21" fmla="*/ 169806 w 344460"/>
              <a:gd name="connsiteY21" fmla="*/ 21665 h 299722"/>
              <a:gd name="connsiteX22" fmla="*/ 29869 w 344460"/>
              <a:gd name="connsiteY22" fmla="*/ 53753 h 299722"/>
              <a:gd name="connsiteX23" fmla="*/ 21513 w 344460"/>
              <a:gd name="connsiteY23" fmla="*/ 64176 h 299722"/>
              <a:gd name="connsiteX24" fmla="*/ 29869 w 344460"/>
              <a:gd name="connsiteY24" fmla="*/ 74610 h 299722"/>
              <a:gd name="connsiteX25" fmla="*/ 169806 w 344460"/>
              <a:gd name="connsiteY25" fmla="*/ 106698 h 299722"/>
              <a:gd name="connsiteX26" fmla="*/ 172230 w 344460"/>
              <a:gd name="connsiteY26" fmla="*/ 106972 h 299722"/>
              <a:gd name="connsiteX27" fmla="*/ 174638 w 344460"/>
              <a:gd name="connsiteY27" fmla="*/ 106698 h 299722"/>
              <a:gd name="connsiteX28" fmla="*/ 314575 w 344460"/>
              <a:gd name="connsiteY28" fmla="*/ 74610 h 299722"/>
              <a:gd name="connsiteX29" fmla="*/ 322916 w 344460"/>
              <a:gd name="connsiteY29" fmla="*/ 64176 h 299722"/>
              <a:gd name="connsiteX30" fmla="*/ 314575 w 344460"/>
              <a:gd name="connsiteY30" fmla="*/ 53753 h 299722"/>
              <a:gd name="connsiteX31" fmla="*/ 174638 w 344460"/>
              <a:gd name="connsiteY31" fmla="*/ 21665 h 299722"/>
              <a:gd name="connsiteX32" fmla="*/ 172230 w 344460"/>
              <a:gd name="connsiteY32" fmla="*/ 21392 h 299722"/>
              <a:gd name="connsiteX33" fmla="*/ 172230 w 344460"/>
              <a:gd name="connsiteY33" fmla="*/ 0 h 299722"/>
              <a:gd name="connsiteX34" fmla="*/ 179342 w 344460"/>
              <a:gd name="connsiteY34" fmla="*/ 774 h 299722"/>
              <a:gd name="connsiteX35" fmla="*/ 319423 w 344460"/>
              <a:gd name="connsiteY35" fmla="*/ 32897 h 299722"/>
              <a:gd name="connsiteX36" fmla="*/ 344460 w 344460"/>
              <a:gd name="connsiteY36" fmla="*/ 64176 h 299722"/>
              <a:gd name="connsiteX37" fmla="*/ 319423 w 344460"/>
              <a:gd name="connsiteY37" fmla="*/ 95455 h 299722"/>
              <a:gd name="connsiteX38" fmla="*/ 290622 w 344460"/>
              <a:gd name="connsiteY38" fmla="*/ 102062 h 299722"/>
              <a:gd name="connsiteX39" fmla="*/ 290622 w 344460"/>
              <a:gd name="connsiteY39" fmla="*/ 192551 h 299722"/>
              <a:gd name="connsiteX40" fmla="*/ 172230 w 344460"/>
              <a:gd name="connsiteY40" fmla="*/ 246043 h 299722"/>
              <a:gd name="connsiteX41" fmla="*/ 53806 w 344460"/>
              <a:gd name="connsiteY41" fmla="*/ 192551 h 299722"/>
              <a:gd name="connsiteX42" fmla="*/ 53806 w 344460"/>
              <a:gd name="connsiteY42" fmla="*/ 102062 h 299722"/>
              <a:gd name="connsiteX43" fmla="*/ 25021 w 344460"/>
              <a:gd name="connsiteY43" fmla="*/ 95455 h 299722"/>
              <a:gd name="connsiteX44" fmla="*/ 0 w 344460"/>
              <a:gd name="connsiteY44" fmla="*/ 64176 h 299722"/>
              <a:gd name="connsiteX45" fmla="*/ 25037 w 344460"/>
              <a:gd name="connsiteY45" fmla="*/ 32897 h 299722"/>
              <a:gd name="connsiteX46" fmla="*/ 164958 w 344460"/>
              <a:gd name="connsiteY46" fmla="*/ 809 h 299722"/>
              <a:gd name="connsiteX47" fmla="*/ 172230 w 344460"/>
              <a:gd name="connsiteY47" fmla="*/ 0 h 2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44460" h="299722">
                <a:moveTo>
                  <a:pt x="322652" y="234859"/>
                </a:moveTo>
                <a:cubicBezTo>
                  <a:pt x="334689" y="234859"/>
                  <a:pt x="344460" y="266172"/>
                  <a:pt x="344460" y="278103"/>
                </a:cubicBezTo>
                <a:cubicBezTo>
                  <a:pt x="344460" y="290031"/>
                  <a:pt x="334689" y="299722"/>
                  <a:pt x="322652" y="299722"/>
                </a:cubicBezTo>
                <a:cubicBezTo>
                  <a:pt x="310613" y="299722"/>
                  <a:pt x="300844" y="290031"/>
                  <a:pt x="300844" y="278103"/>
                </a:cubicBezTo>
                <a:cubicBezTo>
                  <a:pt x="300844" y="266172"/>
                  <a:pt x="310613" y="234859"/>
                  <a:pt x="322652" y="234859"/>
                </a:cubicBezTo>
                <a:close/>
                <a:moveTo>
                  <a:pt x="322653" y="107364"/>
                </a:moveTo>
                <a:cubicBezTo>
                  <a:pt x="328514" y="107364"/>
                  <a:pt x="333277" y="112092"/>
                  <a:pt x="333277" y="117934"/>
                </a:cubicBezTo>
                <a:lnTo>
                  <a:pt x="333277" y="213099"/>
                </a:lnTo>
                <a:cubicBezTo>
                  <a:pt x="333277" y="218942"/>
                  <a:pt x="328514" y="223669"/>
                  <a:pt x="322653" y="223669"/>
                </a:cubicBezTo>
                <a:cubicBezTo>
                  <a:pt x="316791" y="223669"/>
                  <a:pt x="312028" y="218942"/>
                  <a:pt x="312028" y="213099"/>
                </a:cubicBezTo>
                <a:lnTo>
                  <a:pt x="312028" y="117934"/>
                </a:lnTo>
                <a:cubicBezTo>
                  <a:pt x="312028" y="112092"/>
                  <a:pt x="316791" y="107364"/>
                  <a:pt x="322653" y="107364"/>
                </a:cubicBezTo>
                <a:close/>
                <a:moveTo>
                  <a:pt x="75334" y="107006"/>
                </a:moveTo>
                <a:lnTo>
                  <a:pt x="75334" y="192551"/>
                </a:lnTo>
                <a:cubicBezTo>
                  <a:pt x="75334" y="204375"/>
                  <a:pt x="107628" y="224639"/>
                  <a:pt x="172230" y="224639"/>
                </a:cubicBezTo>
                <a:cubicBezTo>
                  <a:pt x="236800" y="224639"/>
                  <a:pt x="269093" y="204375"/>
                  <a:pt x="269093" y="192551"/>
                </a:cubicBezTo>
                <a:cubicBezTo>
                  <a:pt x="269093" y="192551"/>
                  <a:pt x="269093" y="107006"/>
                  <a:pt x="269093" y="107006"/>
                </a:cubicBezTo>
                <a:lnTo>
                  <a:pt x="179486" y="127555"/>
                </a:lnTo>
                <a:cubicBezTo>
                  <a:pt x="176982" y="128102"/>
                  <a:pt x="174606" y="128364"/>
                  <a:pt x="172230" y="128364"/>
                </a:cubicBezTo>
                <a:cubicBezTo>
                  <a:pt x="169854" y="128364"/>
                  <a:pt x="167462" y="128102"/>
                  <a:pt x="165101" y="127578"/>
                </a:cubicBezTo>
                <a:close/>
                <a:moveTo>
                  <a:pt x="172230" y="21392"/>
                </a:moveTo>
                <a:cubicBezTo>
                  <a:pt x="171401" y="21392"/>
                  <a:pt x="170603" y="21483"/>
                  <a:pt x="169806" y="21665"/>
                </a:cubicBezTo>
                <a:lnTo>
                  <a:pt x="29869" y="53753"/>
                </a:lnTo>
                <a:cubicBezTo>
                  <a:pt x="24973" y="54870"/>
                  <a:pt x="21513" y="59198"/>
                  <a:pt x="21513" y="64176"/>
                </a:cubicBezTo>
                <a:cubicBezTo>
                  <a:pt x="21513" y="69165"/>
                  <a:pt x="24973" y="73494"/>
                  <a:pt x="29869" y="74610"/>
                </a:cubicBezTo>
                <a:lnTo>
                  <a:pt x="169806" y="106698"/>
                </a:lnTo>
                <a:cubicBezTo>
                  <a:pt x="170603" y="106880"/>
                  <a:pt x="171401" y="106972"/>
                  <a:pt x="172230" y="106972"/>
                </a:cubicBezTo>
                <a:cubicBezTo>
                  <a:pt x="173043" y="106972"/>
                  <a:pt x="173840" y="106880"/>
                  <a:pt x="174638" y="106698"/>
                </a:cubicBezTo>
                <a:cubicBezTo>
                  <a:pt x="174638" y="106698"/>
                  <a:pt x="314575" y="74610"/>
                  <a:pt x="314575" y="74610"/>
                </a:cubicBezTo>
                <a:cubicBezTo>
                  <a:pt x="319471" y="73494"/>
                  <a:pt x="322916" y="69165"/>
                  <a:pt x="322916" y="64176"/>
                </a:cubicBezTo>
                <a:cubicBezTo>
                  <a:pt x="322916" y="59198"/>
                  <a:pt x="319471" y="54870"/>
                  <a:pt x="314575" y="53753"/>
                </a:cubicBezTo>
                <a:lnTo>
                  <a:pt x="174638" y="21665"/>
                </a:lnTo>
                <a:cubicBezTo>
                  <a:pt x="173840" y="21483"/>
                  <a:pt x="173043" y="21392"/>
                  <a:pt x="172230" y="21392"/>
                </a:cubicBezTo>
                <a:close/>
                <a:moveTo>
                  <a:pt x="172230" y="0"/>
                </a:moveTo>
                <a:cubicBezTo>
                  <a:pt x="174606" y="0"/>
                  <a:pt x="176982" y="250"/>
                  <a:pt x="179342" y="774"/>
                </a:cubicBezTo>
                <a:lnTo>
                  <a:pt x="319423" y="32897"/>
                </a:lnTo>
                <a:cubicBezTo>
                  <a:pt x="334158" y="36280"/>
                  <a:pt x="344460" y="49140"/>
                  <a:pt x="344460" y="64176"/>
                </a:cubicBezTo>
                <a:cubicBezTo>
                  <a:pt x="344460" y="79223"/>
                  <a:pt x="334158" y="92084"/>
                  <a:pt x="319423" y="95455"/>
                </a:cubicBezTo>
                <a:lnTo>
                  <a:pt x="290622" y="102062"/>
                </a:lnTo>
                <a:lnTo>
                  <a:pt x="290622" y="192551"/>
                </a:lnTo>
                <a:cubicBezTo>
                  <a:pt x="290622" y="220949"/>
                  <a:pt x="257930" y="246043"/>
                  <a:pt x="172230" y="246043"/>
                </a:cubicBezTo>
                <a:cubicBezTo>
                  <a:pt x="86513" y="246043"/>
                  <a:pt x="53806" y="220949"/>
                  <a:pt x="53806" y="192551"/>
                </a:cubicBezTo>
                <a:lnTo>
                  <a:pt x="53806" y="102062"/>
                </a:lnTo>
                <a:lnTo>
                  <a:pt x="25021" y="95455"/>
                </a:lnTo>
                <a:cubicBezTo>
                  <a:pt x="10286" y="92084"/>
                  <a:pt x="0" y="79223"/>
                  <a:pt x="0" y="64176"/>
                </a:cubicBezTo>
                <a:cubicBezTo>
                  <a:pt x="0" y="49140"/>
                  <a:pt x="10286" y="36280"/>
                  <a:pt x="25037" y="32897"/>
                </a:cubicBezTo>
                <a:lnTo>
                  <a:pt x="164958" y="809"/>
                </a:lnTo>
                <a:cubicBezTo>
                  <a:pt x="167462" y="250"/>
                  <a:pt x="169854" y="0"/>
                  <a:pt x="17223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4" name="稻壳儿春秋广告/盗版必究        原创来源：http://chn.docer.com/works?userid=199329941#!/work_time"/>
          <p:cNvSpPr/>
          <p:nvPr/>
        </p:nvSpPr>
        <p:spPr bwMode="auto">
          <a:xfrm>
            <a:off x="10472676" y="2405135"/>
            <a:ext cx="344460" cy="3444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5" name="稻壳儿春秋广告/盗版必究        原创来源：http://chn.docer.com/works?userid=199329941#!/work_time"/>
          <p:cNvSpPr/>
          <p:nvPr/>
        </p:nvSpPr>
        <p:spPr bwMode="auto">
          <a:xfrm>
            <a:off x="9785992" y="2405135"/>
            <a:ext cx="343342" cy="344460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8" name="稻壳儿春秋广告/盗版必究        原创来源：http://chn.docer.com/works?userid=199329941#!/work_time"/>
          <p:cNvSpPr/>
          <p:nvPr/>
        </p:nvSpPr>
        <p:spPr bwMode="auto">
          <a:xfrm>
            <a:off x="9119439" y="2405134"/>
            <a:ext cx="300829" cy="344444"/>
          </a:xfrm>
          <a:custGeom>
            <a:avLst/>
            <a:gdLst>
              <a:gd name="connsiteX0" fmla="*/ 246602 w 300829"/>
              <a:gd name="connsiteY0" fmla="*/ 268410 h 344444"/>
              <a:gd name="connsiteX1" fmla="*/ 257227 w 300829"/>
              <a:gd name="connsiteY1" fmla="*/ 279594 h 344444"/>
              <a:gd name="connsiteX2" fmla="*/ 246602 w 300829"/>
              <a:gd name="connsiteY2" fmla="*/ 290777 h 344444"/>
              <a:gd name="connsiteX3" fmla="*/ 235977 w 300829"/>
              <a:gd name="connsiteY3" fmla="*/ 279594 h 344444"/>
              <a:gd name="connsiteX4" fmla="*/ 246602 w 300829"/>
              <a:gd name="connsiteY4" fmla="*/ 268410 h 344444"/>
              <a:gd name="connsiteX5" fmla="*/ 21477 w 300829"/>
              <a:gd name="connsiteY5" fmla="*/ 234265 h 344444"/>
              <a:gd name="connsiteX6" fmla="*/ 21477 w 300829"/>
              <a:gd name="connsiteY6" fmla="*/ 274484 h 344444"/>
              <a:gd name="connsiteX7" fmla="*/ 150421 w 300829"/>
              <a:gd name="connsiteY7" fmla="*/ 322915 h 344444"/>
              <a:gd name="connsiteX8" fmla="*/ 279352 w 300829"/>
              <a:gd name="connsiteY8" fmla="*/ 274484 h 344444"/>
              <a:gd name="connsiteX9" fmla="*/ 279352 w 300829"/>
              <a:gd name="connsiteY9" fmla="*/ 234265 h 344444"/>
              <a:gd name="connsiteX10" fmla="*/ 150421 w 300829"/>
              <a:gd name="connsiteY10" fmla="*/ 269110 h 344444"/>
              <a:gd name="connsiteX11" fmla="*/ 21477 w 300829"/>
              <a:gd name="connsiteY11" fmla="*/ 234265 h 344444"/>
              <a:gd name="connsiteX12" fmla="*/ 246602 w 300829"/>
              <a:gd name="connsiteY12" fmla="*/ 205781 h 344444"/>
              <a:gd name="connsiteX13" fmla="*/ 257227 w 300829"/>
              <a:gd name="connsiteY13" fmla="*/ 215847 h 344444"/>
              <a:gd name="connsiteX14" fmla="*/ 246602 w 300829"/>
              <a:gd name="connsiteY14" fmla="*/ 225911 h 344444"/>
              <a:gd name="connsiteX15" fmla="*/ 235977 w 300829"/>
              <a:gd name="connsiteY15" fmla="*/ 215847 h 344444"/>
              <a:gd name="connsiteX16" fmla="*/ 246602 w 300829"/>
              <a:gd name="connsiteY16" fmla="*/ 205781 h 344444"/>
              <a:gd name="connsiteX17" fmla="*/ 21477 w 300829"/>
              <a:gd name="connsiteY17" fmla="*/ 169679 h 344444"/>
              <a:gd name="connsiteX18" fmla="*/ 21477 w 300829"/>
              <a:gd name="connsiteY18" fmla="*/ 209897 h 344444"/>
              <a:gd name="connsiteX19" fmla="*/ 21519 w 300829"/>
              <a:gd name="connsiteY19" fmla="*/ 209897 h 344444"/>
              <a:gd name="connsiteX20" fmla="*/ 21477 w 300829"/>
              <a:gd name="connsiteY20" fmla="*/ 210232 h 344444"/>
              <a:gd name="connsiteX21" fmla="*/ 150421 w 300829"/>
              <a:gd name="connsiteY21" fmla="*/ 258345 h 344444"/>
              <a:gd name="connsiteX22" fmla="*/ 279352 w 300829"/>
              <a:gd name="connsiteY22" fmla="*/ 210232 h 344444"/>
              <a:gd name="connsiteX23" fmla="*/ 279310 w 300829"/>
              <a:gd name="connsiteY23" fmla="*/ 209897 h 344444"/>
              <a:gd name="connsiteX24" fmla="*/ 279352 w 300829"/>
              <a:gd name="connsiteY24" fmla="*/ 209897 h 344444"/>
              <a:gd name="connsiteX25" fmla="*/ 279352 w 300829"/>
              <a:gd name="connsiteY25" fmla="*/ 169679 h 344444"/>
              <a:gd name="connsiteX26" fmla="*/ 150421 w 300829"/>
              <a:gd name="connsiteY26" fmla="*/ 204523 h 344444"/>
              <a:gd name="connsiteX27" fmla="*/ 21477 w 300829"/>
              <a:gd name="connsiteY27" fmla="*/ 169679 h 344444"/>
              <a:gd name="connsiteX28" fmla="*/ 246602 w 300829"/>
              <a:gd name="connsiteY28" fmla="*/ 140915 h 344444"/>
              <a:gd name="connsiteX29" fmla="*/ 257227 w 300829"/>
              <a:gd name="connsiteY29" fmla="*/ 150981 h 344444"/>
              <a:gd name="connsiteX30" fmla="*/ 246602 w 300829"/>
              <a:gd name="connsiteY30" fmla="*/ 161045 h 344444"/>
              <a:gd name="connsiteX31" fmla="*/ 235977 w 300829"/>
              <a:gd name="connsiteY31" fmla="*/ 150981 h 344444"/>
              <a:gd name="connsiteX32" fmla="*/ 246602 w 300829"/>
              <a:gd name="connsiteY32" fmla="*/ 140915 h 344444"/>
              <a:gd name="connsiteX33" fmla="*/ 21477 w 300829"/>
              <a:gd name="connsiteY33" fmla="*/ 108329 h 344444"/>
              <a:gd name="connsiteX34" fmla="*/ 21477 w 300829"/>
              <a:gd name="connsiteY34" fmla="*/ 145311 h 344444"/>
              <a:gd name="connsiteX35" fmla="*/ 21519 w 300829"/>
              <a:gd name="connsiteY35" fmla="*/ 145311 h 344444"/>
              <a:gd name="connsiteX36" fmla="*/ 21477 w 300829"/>
              <a:gd name="connsiteY36" fmla="*/ 145646 h 344444"/>
              <a:gd name="connsiteX37" fmla="*/ 150421 w 300829"/>
              <a:gd name="connsiteY37" fmla="*/ 193759 h 344444"/>
              <a:gd name="connsiteX38" fmla="*/ 279352 w 300829"/>
              <a:gd name="connsiteY38" fmla="*/ 145646 h 344444"/>
              <a:gd name="connsiteX39" fmla="*/ 279310 w 300829"/>
              <a:gd name="connsiteY39" fmla="*/ 145311 h 344444"/>
              <a:gd name="connsiteX40" fmla="*/ 279352 w 300829"/>
              <a:gd name="connsiteY40" fmla="*/ 145311 h 344444"/>
              <a:gd name="connsiteX41" fmla="*/ 279352 w 300829"/>
              <a:gd name="connsiteY41" fmla="*/ 108329 h 344444"/>
              <a:gd name="connsiteX42" fmla="*/ 150421 w 300829"/>
              <a:gd name="connsiteY42" fmla="*/ 139921 h 344444"/>
              <a:gd name="connsiteX43" fmla="*/ 21477 w 300829"/>
              <a:gd name="connsiteY43" fmla="*/ 108329 h 344444"/>
              <a:gd name="connsiteX44" fmla="*/ 150421 w 300829"/>
              <a:gd name="connsiteY44" fmla="*/ 21529 h 344444"/>
              <a:gd name="connsiteX45" fmla="*/ 21477 w 300829"/>
              <a:gd name="connsiteY45" fmla="*/ 69960 h 344444"/>
              <a:gd name="connsiteX46" fmla="*/ 150421 w 300829"/>
              <a:gd name="connsiteY46" fmla="*/ 118408 h 344444"/>
              <a:gd name="connsiteX47" fmla="*/ 279352 w 300829"/>
              <a:gd name="connsiteY47" fmla="*/ 69960 h 344444"/>
              <a:gd name="connsiteX48" fmla="*/ 150421 w 300829"/>
              <a:gd name="connsiteY48" fmla="*/ 21529 h 344444"/>
              <a:gd name="connsiteX49" fmla="*/ 150421 w 300829"/>
              <a:gd name="connsiteY49" fmla="*/ 0 h 344444"/>
              <a:gd name="connsiteX50" fmla="*/ 300829 w 300829"/>
              <a:gd name="connsiteY50" fmla="*/ 69960 h 344444"/>
              <a:gd name="connsiteX51" fmla="*/ 300829 w 300829"/>
              <a:gd name="connsiteY51" fmla="*/ 274484 h 344444"/>
              <a:gd name="connsiteX52" fmla="*/ 150421 w 300829"/>
              <a:gd name="connsiteY52" fmla="*/ 344444 h 344444"/>
              <a:gd name="connsiteX53" fmla="*/ 0 w 300829"/>
              <a:gd name="connsiteY53" fmla="*/ 274484 h 344444"/>
              <a:gd name="connsiteX54" fmla="*/ 0 w 300829"/>
              <a:gd name="connsiteY54" fmla="*/ 69960 h 344444"/>
              <a:gd name="connsiteX55" fmla="*/ 150421 w 300829"/>
              <a:gd name="connsiteY55" fmla="*/ 0 h 3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00829" h="344444">
                <a:moveTo>
                  <a:pt x="246602" y="268410"/>
                </a:moveTo>
                <a:cubicBezTo>
                  <a:pt x="252474" y="268410"/>
                  <a:pt x="257227" y="273412"/>
                  <a:pt x="257227" y="279594"/>
                </a:cubicBezTo>
                <a:cubicBezTo>
                  <a:pt x="257227" y="285775"/>
                  <a:pt x="252474" y="290777"/>
                  <a:pt x="246602" y="290777"/>
                </a:cubicBezTo>
                <a:cubicBezTo>
                  <a:pt x="240729" y="290777"/>
                  <a:pt x="235977" y="285775"/>
                  <a:pt x="235977" y="279594"/>
                </a:cubicBezTo>
                <a:cubicBezTo>
                  <a:pt x="235977" y="273412"/>
                  <a:pt x="240729" y="268410"/>
                  <a:pt x="246602" y="268410"/>
                </a:cubicBezTo>
                <a:close/>
                <a:moveTo>
                  <a:pt x="21477" y="234265"/>
                </a:moveTo>
                <a:lnTo>
                  <a:pt x="21477" y="274484"/>
                </a:lnTo>
                <a:cubicBezTo>
                  <a:pt x="21477" y="301227"/>
                  <a:pt x="79208" y="322915"/>
                  <a:pt x="150421" y="322915"/>
                </a:cubicBezTo>
                <a:cubicBezTo>
                  <a:pt x="221621" y="322915"/>
                  <a:pt x="279352" y="301227"/>
                  <a:pt x="279352" y="274484"/>
                </a:cubicBezTo>
                <a:cubicBezTo>
                  <a:pt x="279352" y="274484"/>
                  <a:pt x="279352" y="234265"/>
                  <a:pt x="279352" y="234265"/>
                </a:cubicBezTo>
                <a:cubicBezTo>
                  <a:pt x="257151" y="257181"/>
                  <a:pt x="203584" y="269110"/>
                  <a:pt x="150421" y="269110"/>
                </a:cubicBezTo>
                <a:cubicBezTo>
                  <a:pt x="97245" y="269110"/>
                  <a:pt x="43678" y="257181"/>
                  <a:pt x="21477" y="234265"/>
                </a:cubicBezTo>
                <a:close/>
                <a:moveTo>
                  <a:pt x="246602" y="205781"/>
                </a:moveTo>
                <a:cubicBezTo>
                  <a:pt x="252474" y="205781"/>
                  <a:pt x="257227" y="210283"/>
                  <a:pt x="257227" y="215847"/>
                </a:cubicBezTo>
                <a:cubicBezTo>
                  <a:pt x="257227" y="221410"/>
                  <a:pt x="252474" y="225911"/>
                  <a:pt x="246602" y="225911"/>
                </a:cubicBezTo>
                <a:cubicBezTo>
                  <a:pt x="240729" y="225911"/>
                  <a:pt x="235977" y="221410"/>
                  <a:pt x="235977" y="215847"/>
                </a:cubicBezTo>
                <a:cubicBezTo>
                  <a:pt x="235977" y="210283"/>
                  <a:pt x="240729" y="205781"/>
                  <a:pt x="246602" y="205781"/>
                </a:cubicBezTo>
                <a:close/>
                <a:moveTo>
                  <a:pt x="21477" y="169679"/>
                </a:moveTo>
                <a:lnTo>
                  <a:pt x="21477" y="209897"/>
                </a:lnTo>
                <a:lnTo>
                  <a:pt x="21519" y="209897"/>
                </a:lnTo>
                <a:cubicBezTo>
                  <a:pt x="21519" y="210009"/>
                  <a:pt x="21477" y="210137"/>
                  <a:pt x="21477" y="210232"/>
                </a:cubicBezTo>
                <a:cubicBezTo>
                  <a:pt x="21477" y="236816"/>
                  <a:pt x="79208" y="258345"/>
                  <a:pt x="150421" y="258345"/>
                </a:cubicBezTo>
                <a:cubicBezTo>
                  <a:pt x="221621" y="258345"/>
                  <a:pt x="279352" y="236816"/>
                  <a:pt x="279352" y="210232"/>
                </a:cubicBezTo>
                <a:cubicBezTo>
                  <a:pt x="279352" y="210137"/>
                  <a:pt x="279310" y="210009"/>
                  <a:pt x="279310" y="209897"/>
                </a:cubicBezTo>
                <a:lnTo>
                  <a:pt x="279352" y="209897"/>
                </a:lnTo>
                <a:cubicBezTo>
                  <a:pt x="279352" y="209897"/>
                  <a:pt x="279352" y="169679"/>
                  <a:pt x="279352" y="169679"/>
                </a:cubicBezTo>
                <a:cubicBezTo>
                  <a:pt x="257151" y="192595"/>
                  <a:pt x="203584" y="204523"/>
                  <a:pt x="150421" y="204523"/>
                </a:cubicBezTo>
                <a:cubicBezTo>
                  <a:pt x="97245" y="204523"/>
                  <a:pt x="43678" y="192595"/>
                  <a:pt x="21477" y="169679"/>
                </a:cubicBezTo>
                <a:close/>
                <a:moveTo>
                  <a:pt x="246602" y="140915"/>
                </a:moveTo>
                <a:cubicBezTo>
                  <a:pt x="252474" y="140915"/>
                  <a:pt x="257227" y="145417"/>
                  <a:pt x="257227" y="150981"/>
                </a:cubicBezTo>
                <a:cubicBezTo>
                  <a:pt x="257227" y="156544"/>
                  <a:pt x="252474" y="161045"/>
                  <a:pt x="246602" y="161045"/>
                </a:cubicBezTo>
                <a:cubicBezTo>
                  <a:pt x="240729" y="161045"/>
                  <a:pt x="235977" y="156544"/>
                  <a:pt x="235977" y="150981"/>
                </a:cubicBezTo>
                <a:cubicBezTo>
                  <a:pt x="235977" y="145417"/>
                  <a:pt x="240729" y="140915"/>
                  <a:pt x="246602" y="140915"/>
                </a:cubicBezTo>
                <a:close/>
                <a:moveTo>
                  <a:pt x="21477" y="108329"/>
                </a:moveTo>
                <a:lnTo>
                  <a:pt x="21477" y="145311"/>
                </a:lnTo>
                <a:lnTo>
                  <a:pt x="21519" y="145311"/>
                </a:lnTo>
                <a:cubicBezTo>
                  <a:pt x="21519" y="145423"/>
                  <a:pt x="21477" y="145550"/>
                  <a:pt x="21477" y="145646"/>
                </a:cubicBezTo>
                <a:cubicBezTo>
                  <a:pt x="21477" y="172230"/>
                  <a:pt x="79208" y="193759"/>
                  <a:pt x="150421" y="193759"/>
                </a:cubicBezTo>
                <a:cubicBezTo>
                  <a:pt x="221621" y="193759"/>
                  <a:pt x="279352" y="172230"/>
                  <a:pt x="279352" y="145646"/>
                </a:cubicBezTo>
                <a:cubicBezTo>
                  <a:pt x="279352" y="145550"/>
                  <a:pt x="279310" y="145423"/>
                  <a:pt x="279310" y="145311"/>
                </a:cubicBezTo>
                <a:lnTo>
                  <a:pt x="279352" y="145311"/>
                </a:lnTo>
                <a:cubicBezTo>
                  <a:pt x="279352" y="145311"/>
                  <a:pt x="279352" y="108329"/>
                  <a:pt x="279352" y="108329"/>
                </a:cubicBezTo>
                <a:cubicBezTo>
                  <a:pt x="251190" y="129810"/>
                  <a:pt x="199559" y="139921"/>
                  <a:pt x="150421" y="139921"/>
                </a:cubicBezTo>
                <a:cubicBezTo>
                  <a:pt x="101270" y="139921"/>
                  <a:pt x="49639" y="129810"/>
                  <a:pt x="21477" y="108329"/>
                </a:cubicBezTo>
                <a:close/>
                <a:moveTo>
                  <a:pt x="150421" y="21529"/>
                </a:moveTo>
                <a:cubicBezTo>
                  <a:pt x="79208" y="21529"/>
                  <a:pt x="21477" y="43201"/>
                  <a:pt x="21477" y="69960"/>
                </a:cubicBezTo>
                <a:cubicBezTo>
                  <a:pt x="21477" y="96704"/>
                  <a:pt x="79208" y="118408"/>
                  <a:pt x="150421" y="118408"/>
                </a:cubicBezTo>
                <a:cubicBezTo>
                  <a:pt x="221621" y="118408"/>
                  <a:pt x="279352" y="96704"/>
                  <a:pt x="279352" y="69960"/>
                </a:cubicBezTo>
                <a:cubicBezTo>
                  <a:pt x="279352" y="43201"/>
                  <a:pt x="221621" y="21529"/>
                  <a:pt x="150421" y="21529"/>
                </a:cubicBezTo>
                <a:close/>
                <a:moveTo>
                  <a:pt x="150421" y="0"/>
                </a:moveTo>
                <a:cubicBezTo>
                  <a:pt x="222861" y="0"/>
                  <a:pt x="300829" y="21879"/>
                  <a:pt x="300829" y="69960"/>
                </a:cubicBezTo>
                <a:lnTo>
                  <a:pt x="300829" y="274484"/>
                </a:lnTo>
                <a:cubicBezTo>
                  <a:pt x="300829" y="322549"/>
                  <a:pt x="222861" y="344444"/>
                  <a:pt x="150421" y="344444"/>
                </a:cubicBezTo>
                <a:cubicBezTo>
                  <a:pt x="77968" y="344444"/>
                  <a:pt x="0" y="322549"/>
                  <a:pt x="0" y="274484"/>
                </a:cubicBezTo>
                <a:lnTo>
                  <a:pt x="0" y="69960"/>
                </a:lnTo>
                <a:cubicBezTo>
                  <a:pt x="0" y="21879"/>
                  <a:pt x="77968" y="0"/>
                  <a:pt x="15042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9" name="稻壳儿春秋广告/盗版必究        原创来源：http://chn.docer.com/works?userid=199329941#!/work_time"/>
          <p:cNvSpPr/>
          <p:nvPr/>
        </p:nvSpPr>
        <p:spPr bwMode="auto">
          <a:xfrm>
            <a:off x="8409260" y="2405135"/>
            <a:ext cx="344460" cy="344458"/>
          </a:xfrm>
          <a:custGeom>
            <a:avLst/>
            <a:gdLst>
              <a:gd name="connsiteX0" fmla="*/ 162234 w 344460"/>
              <a:gd name="connsiteY0" fmla="*/ 238280 h 344458"/>
              <a:gd name="connsiteX1" fmla="*/ 162256 w 344460"/>
              <a:gd name="connsiteY1" fmla="*/ 238280 h 344458"/>
              <a:gd name="connsiteX2" fmla="*/ 169520 w 344460"/>
              <a:gd name="connsiteY2" fmla="*/ 238629 h 344458"/>
              <a:gd name="connsiteX3" fmla="*/ 169520 w 344460"/>
              <a:gd name="connsiteY3" fmla="*/ 246134 h 344458"/>
              <a:gd name="connsiteX4" fmla="*/ 168969 w 344460"/>
              <a:gd name="connsiteY4" fmla="*/ 246567 h 344458"/>
              <a:gd name="connsiteX5" fmla="*/ 168989 w 344460"/>
              <a:gd name="connsiteY5" fmla="*/ 246587 h 344458"/>
              <a:gd name="connsiteX6" fmla="*/ 150370 w 344460"/>
              <a:gd name="connsiteY6" fmla="*/ 262193 h 344458"/>
              <a:gd name="connsiteX7" fmla="*/ 135592 w 344460"/>
              <a:gd name="connsiteY7" fmla="*/ 278913 h 344458"/>
              <a:gd name="connsiteX8" fmla="*/ 128651 w 344460"/>
              <a:gd name="connsiteY8" fmla="*/ 288172 h 344458"/>
              <a:gd name="connsiteX9" fmla="*/ 127849 w 344460"/>
              <a:gd name="connsiteY9" fmla="*/ 289225 h 344458"/>
              <a:gd name="connsiteX10" fmla="*/ 120139 w 344460"/>
              <a:gd name="connsiteY10" fmla="*/ 289225 h 344458"/>
              <a:gd name="connsiteX11" fmla="*/ 119424 w 344460"/>
              <a:gd name="connsiteY11" fmla="*/ 282592 h 344458"/>
              <a:gd name="connsiteX12" fmla="*/ 119402 w 344460"/>
              <a:gd name="connsiteY12" fmla="*/ 282572 h 344458"/>
              <a:gd name="connsiteX13" fmla="*/ 126815 w 344460"/>
              <a:gd name="connsiteY13" fmla="*/ 272692 h 344458"/>
              <a:gd name="connsiteX14" fmla="*/ 142687 w 344460"/>
              <a:gd name="connsiteY14" fmla="*/ 254711 h 344458"/>
              <a:gd name="connsiteX15" fmla="*/ 162234 w 344460"/>
              <a:gd name="connsiteY15" fmla="*/ 238280 h 344458"/>
              <a:gd name="connsiteX16" fmla="*/ 194097 w 344460"/>
              <a:gd name="connsiteY16" fmla="*/ 167098 h 344458"/>
              <a:gd name="connsiteX17" fmla="*/ 188886 w 344460"/>
              <a:gd name="connsiteY17" fmla="*/ 168604 h 344458"/>
              <a:gd name="connsiteX18" fmla="*/ 184004 w 344460"/>
              <a:gd name="connsiteY18" fmla="*/ 170736 h 344458"/>
              <a:gd name="connsiteX19" fmla="*/ 202030 w 344460"/>
              <a:gd name="connsiteY19" fmla="*/ 190289 h 344458"/>
              <a:gd name="connsiteX20" fmla="*/ 205400 w 344460"/>
              <a:gd name="connsiteY20" fmla="*/ 185541 h 344458"/>
              <a:gd name="connsiteX21" fmla="*/ 207331 w 344460"/>
              <a:gd name="connsiteY21" fmla="*/ 180186 h 344458"/>
              <a:gd name="connsiteX22" fmla="*/ 207180 w 344460"/>
              <a:gd name="connsiteY22" fmla="*/ 174961 h 344458"/>
              <a:gd name="connsiteX23" fmla="*/ 204324 w 344460"/>
              <a:gd name="connsiteY23" fmla="*/ 170195 h 344458"/>
              <a:gd name="connsiteX24" fmla="*/ 199398 w 344460"/>
              <a:gd name="connsiteY24" fmla="*/ 167330 h 344458"/>
              <a:gd name="connsiteX25" fmla="*/ 194097 w 344460"/>
              <a:gd name="connsiteY25" fmla="*/ 167098 h 344458"/>
              <a:gd name="connsiteX26" fmla="*/ 149226 w 344460"/>
              <a:gd name="connsiteY26" fmla="*/ 143075 h 344458"/>
              <a:gd name="connsiteX27" fmla="*/ 145740 w 344460"/>
              <a:gd name="connsiteY27" fmla="*/ 148095 h 344458"/>
              <a:gd name="connsiteX28" fmla="*/ 144283 w 344460"/>
              <a:gd name="connsiteY28" fmla="*/ 153070 h 344458"/>
              <a:gd name="connsiteX29" fmla="*/ 144694 w 344460"/>
              <a:gd name="connsiteY29" fmla="*/ 157545 h 344458"/>
              <a:gd name="connsiteX30" fmla="*/ 146789 w 344460"/>
              <a:gd name="connsiteY30" fmla="*/ 160996 h 344458"/>
              <a:gd name="connsiteX31" fmla="*/ 154796 w 344460"/>
              <a:gd name="connsiteY31" fmla="*/ 164111 h 344458"/>
              <a:gd name="connsiteX32" fmla="*/ 165524 w 344460"/>
              <a:gd name="connsiteY32" fmla="*/ 160513 h 344458"/>
              <a:gd name="connsiteX33" fmla="*/ 149226 w 344460"/>
              <a:gd name="connsiteY33" fmla="*/ 143075 h 344458"/>
              <a:gd name="connsiteX34" fmla="*/ 172394 w 344460"/>
              <a:gd name="connsiteY34" fmla="*/ 118927 h 344458"/>
              <a:gd name="connsiteX35" fmla="*/ 180647 w 344460"/>
              <a:gd name="connsiteY35" fmla="*/ 123674 h 344458"/>
              <a:gd name="connsiteX36" fmla="*/ 183105 w 344460"/>
              <a:gd name="connsiteY36" fmla="*/ 129839 h 344458"/>
              <a:gd name="connsiteX37" fmla="*/ 180573 w 344460"/>
              <a:gd name="connsiteY37" fmla="*/ 135006 h 344458"/>
              <a:gd name="connsiteX38" fmla="*/ 175496 w 344460"/>
              <a:gd name="connsiteY38" fmla="*/ 136280 h 344458"/>
              <a:gd name="connsiteX39" fmla="*/ 169253 w 344460"/>
              <a:gd name="connsiteY39" fmla="*/ 134859 h 344458"/>
              <a:gd name="connsiteX40" fmla="*/ 162258 w 344460"/>
              <a:gd name="connsiteY40" fmla="*/ 134148 h 344458"/>
              <a:gd name="connsiteX41" fmla="*/ 154705 w 344460"/>
              <a:gd name="connsiteY41" fmla="*/ 137764 h 344458"/>
              <a:gd name="connsiteX42" fmla="*/ 172005 w 344460"/>
              <a:gd name="connsiteY42" fmla="*/ 156959 h 344458"/>
              <a:gd name="connsiteX43" fmla="*/ 182867 w 344460"/>
              <a:gd name="connsiteY43" fmla="*/ 152274 h 344458"/>
              <a:gd name="connsiteX44" fmla="*/ 193596 w 344460"/>
              <a:gd name="connsiteY44" fmla="*/ 149829 h 344458"/>
              <a:gd name="connsiteX45" fmla="*/ 204207 w 344460"/>
              <a:gd name="connsiteY45" fmla="*/ 150956 h 344458"/>
              <a:gd name="connsiteX46" fmla="*/ 214763 w 344460"/>
              <a:gd name="connsiteY46" fmla="*/ 156856 h 344458"/>
              <a:gd name="connsiteX47" fmla="*/ 221162 w 344460"/>
              <a:gd name="connsiteY47" fmla="*/ 165090 h 344458"/>
              <a:gd name="connsiteX48" fmla="*/ 222432 w 344460"/>
              <a:gd name="connsiteY48" fmla="*/ 175171 h 344458"/>
              <a:gd name="connsiteX49" fmla="*/ 219023 w 344460"/>
              <a:gd name="connsiteY49" fmla="*/ 186941 h 344458"/>
              <a:gd name="connsiteX50" fmla="*/ 211332 w 344460"/>
              <a:gd name="connsiteY50" fmla="*/ 199108 h 344458"/>
              <a:gd name="connsiteX51" fmla="*/ 216984 w 344460"/>
              <a:gd name="connsiteY51" fmla="*/ 203878 h 344458"/>
              <a:gd name="connsiteX52" fmla="*/ 218327 w 344460"/>
              <a:gd name="connsiteY52" fmla="*/ 206493 h 344458"/>
              <a:gd name="connsiteX53" fmla="*/ 217316 w 344460"/>
              <a:gd name="connsiteY53" fmla="*/ 209627 h 344458"/>
              <a:gd name="connsiteX54" fmla="*/ 214430 w 344460"/>
              <a:gd name="connsiteY54" fmla="*/ 211133 h 344458"/>
              <a:gd name="connsiteX55" fmla="*/ 211492 w 344460"/>
              <a:gd name="connsiteY55" fmla="*/ 210190 h 344458"/>
              <a:gd name="connsiteX56" fmla="*/ 205858 w 344460"/>
              <a:gd name="connsiteY56" fmla="*/ 204964 h 344458"/>
              <a:gd name="connsiteX57" fmla="*/ 194058 w 344460"/>
              <a:gd name="connsiteY57" fmla="*/ 212908 h 344458"/>
              <a:gd name="connsiteX58" fmla="*/ 182794 w 344460"/>
              <a:gd name="connsiteY58" fmla="*/ 214665 h 344458"/>
              <a:gd name="connsiteX59" fmla="*/ 173129 w 344460"/>
              <a:gd name="connsiteY59" fmla="*/ 212219 h 344458"/>
              <a:gd name="connsiteX60" fmla="*/ 166068 w 344460"/>
              <a:gd name="connsiteY60" fmla="*/ 207097 h 344458"/>
              <a:gd name="connsiteX61" fmla="*/ 163342 w 344460"/>
              <a:gd name="connsiteY61" fmla="*/ 201035 h 344458"/>
              <a:gd name="connsiteX62" fmla="*/ 165982 w 344460"/>
              <a:gd name="connsiteY62" fmla="*/ 195724 h 344458"/>
              <a:gd name="connsiteX63" fmla="*/ 170726 w 344460"/>
              <a:gd name="connsiteY63" fmla="*/ 193570 h 344458"/>
              <a:gd name="connsiteX64" fmla="*/ 174995 w 344460"/>
              <a:gd name="connsiteY64" fmla="*/ 194656 h 344458"/>
              <a:gd name="connsiteX65" fmla="*/ 179234 w 344460"/>
              <a:gd name="connsiteY65" fmla="*/ 197164 h 344458"/>
              <a:gd name="connsiteX66" fmla="*/ 183878 w 344460"/>
              <a:gd name="connsiteY66" fmla="*/ 199403 h 344458"/>
              <a:gd name="connsiteX67" fmla="*/ 189478 w 344460"/>
              <a:gd name="connsiteY67" fmla="*/ 199506 h 344458"/>
              <a:gd name="connsiteX68" fmla="*/ 196581 w 344460"/>
              <a:gd name="connsiteY68" fmla="*/ 195537 h 344458"/>
              <a:gd name="connsiteX69" fmla="*/ 177544 w 344460"/>
              <a:gd name="connsiteY69" fmla="*/ 174250 h 344458"/>
              <a:gd name="connsiteX70" fmla="*/ 155297 w 344460"/>
              <a:gd name="connsiteY70" fmla="*/ 180982 h 344458"/>
              <a:gd name="connsiteX71" fmla="*/ 137405 w 344460"/>
              <a:gd name="connsiteY71" fmla="*/ 175421 h 344458"/>
              <a:gd name="connsiteX72" fmla="*/ 131028 w 344460"/>
              <a:gd name="connsiteY72" fmla="*/ 166932 h 344458"/>
              <a:gd name="connsiteX73" fmla="*/ 129900 w 344460"/>
              <a:gd name="connsiteY73" fmla="*/ 156584 h 344458"/>
              <a:gd name="connsiteX74" fmla="*/ 133175 w 344460"/>
              <a:gd name="connsiteY74" fmla="*/ 145176 h 344458"/>
              <a:gd name="connsiteX75" fmla="*/ 139954 w 344460"/>
              <a:gd name="connsiteY75" fmla="*/ 134358 h 344458"/>
              <a:gd name="connsiteX76" fmla="*/ 137863 w 344460"/>
              <a:gd name="connsiteY76" fmla="*/ 132579 h 344458"/>
              <a:gd name="connsiteX77" fmla="*/ 136502 w 344460"/>
              <a:gd name="connsiteY77" fmla="*/ 129883 h 344458"/>
              <a:gd name="connsiteX78" fmla="*/ 137487 w 344460"/>
              <a:gd name="connsiteY78" fmla="*/ 126830 h 344458"/>
              <a:gd name="connsiteX79" fmla="*/ 140416 w 344460"/>
              <a:gd name="connsiteY79" fmla="*/ 125409 h 344458"/>
              <a:gd name="connsiteX80" fmla="*/ 143311 w 344460"/>
              <a:gd name="connsiteY80" fmla="*/ 126473 h 344458"/>
              <a:gd name="connsiteX81" fmla="*/ 145407 w 344460"/>
              <a:gd name="connsiteY81" fmla="*/ 128440 h 344458"/>
              <a:gd name="connsiteX82" fmla="*/ 152743 w 344460"/>
              <a:gd name="connsiteY82" fmla="*/ 123004 h 344458"/>
              <a:gd name="connsiteX83" fmla="*/ 162422 w 344460"/>
              <a:gd name="connsiteY83" fmla="*/ 119155 h 344458"/>
              <a:gd name="connsiteX84" fmla="*/ 172394 w 344460"/>
              <a:gd name="connsiteY84" fmla="*/ 118927 h 344458"/>
              <a:gd name="connsiteX85" fmla="*/ 216513 w 344460"/>
              <a:gd name="connsiteY85" fmla="*/ 55285 h 344458"/>
              <a:gd name="connsiteX86" fmla="*/ 224301 w 344460"/>
              <a:gd name="connsiteY86" fmla="*/ 55285 h 344458"/>
              <a:gd name="connsiteX87" fmla="*/ 224588 w 344460"/>
              <a:gd name="connsiteY87" fmla="*/ 62701 h 344458"/>
              <a:gd name="connsiteX88" fmla="*/ 224611 w 344460"/>
              <a:gd name="connsiteY88" fmla="*/ 62722 h 344458"/>
              <a:gd name="connsiteX89" fmla="*/ 217139 w 344460"/>
              <a:gd name="connsiteY89" fmla="*/ 72895 h 344458"/>
              <a:gd name="connsiteX90" fmla="*/ 201181 w 344460"/>
              <a:gd name="connsiteY90" fmla="*/ 91310 h 344458"/>
              <a:gd name="connsiteX91" fmla="*/ 181528 w 344460"/>
              <a:gd name="connsiteY91" fmla="*/ 108157 h 344458"/>
              <a:gd name="connsiteX92" fmla="*/ 181495 w 344460"/>
              <a:gd name="connsiteY92" fmla="*/ 108136 h 344458"/>
              <a:gd name="connsiteX93" fmla="*/ 173854 w 344460"/>
              <a:gd name="connsiteY93" fmla="*/ 107988 h 344458"/>
              <a:gd name="connsiteX94" fmla="*/ 173854 w 344460"/>
              <a:gd name="connsiteY94" fmla="*/ 100232 h 344458"/>
              <a:gd name="connsiteX95" fmla="*/ 175139 w 344460"/>
              <a:gd name="connsiteY95" fmla="*/ 99301 h 344458"/>
              <a:gd name="connsiteX96" fmla="*/ 193458 w 344460"/>
              <a:gd name="connsiteY96" fmla="*/ 83640 h 344458"/>
              <a:gd name="connsiteX97" fmla="*/ 208301 w 344460"/>
              <a:gd name="connsiteY97" fmla="*/ 66495 h 344458"/>
              <a:gd name="connsiteX98" fmla="*/ 215565 w 344460"/>
              <a:gd name="connsiteY98" fmla="*/ 56620 h 344458"/>
              <a:gd name="connsiteX99" fmla="*/ 216513 w 344460"/>
              <a:gd name="connsiteY99" fmla="*/ 55285 h 344458"/>
              <a:gd name="connsiteX100" fmla="*/ 215291 w 344460"/>
              <a:gd name="connsiteY100" fmla="*/ 21531 h 344458"/>
              <a:gd name="connsiteX101" fmla="*/ 21519 w 344460"/>
              <a:gd name="connsiteY101" fmla="*/ 215285 h 344458"/>
              <a:gd name="connsiteX102" fmla="*/ 129168 w 344460"/>
              <a:gd name="connsiteY102" fmla="*/ 322927 h 344458"/>
              <a:gd name="connsiteX103" fmla="*/ 322941 w 344460"/>
              <a:gd name="connsiteY103" fmla="*/ 129174 h 344458"/>
              <a:gd name="connsiteX104" fmla="*/ 215291 w 344460"/>
              <a:gd name="connsiteY104" fmla="*/ 21531 h 344458"/>
              <a:gd name="connsiteX105" fmla="*/ 210115 w 344460"/>
              <a:gd name="connsiteY105" fmla="*/ 625 h 344458"/>
              <a:gd name="connsiteX106" fmla="*/ 230516 w 344460"/>
              <a:gd name="connsiteY106" fmla="*/ 6309 h 344458"/>
              <a:gd name="connsiteX107" fmla="*/ 338166 w 344460"/>
              <a:gd name="connsiteY107" fmla="*/ 113952 h 344458"/>
              <a:gd name="connsiteX108" fmla="*/ 343503 w 344460"/>
              <a:gd name="connsiteY108" fmla="*/ 135516 h 344458"/>
              <a:gd name="connsiteX109" fmla="*/ 307025 w 344460"/>
              <a:gd name="connsiteY109" fmla="*/ 195278 h 344458"/>
              <a:gd name="connsiteX110" fmla="*/ 236866 w 344460"/>
              <a:gd name="connsiteY110" fmla="*/ 244684 h 344458"/>
              <a:gd name="connsiteX111" fmla="*/ 175534 w 344460"/>
              <a:gd name="connsiteY111" fmla="*/ 287250 h 344458"/>
              <a:gd name="connsiteX112" fmla="*/ 149747 w 344460"/>
              <a:gd name="connsiteY112" fmla="*/ 329286 h 344458"/>
              <a:gd name="connsiteX113" fmla="*/ 144393 w 344460"/>
              <a:gd name="connsiteY113" fmla="*/ 338149 h 344458"/>
              <a:gd name="connsiteX114" fmla="*/ 134345 w 344460"/>
              <a:gd name="connsiteY114" fmla="*/ 343833 h 344458"/>
              <a:gd name="connsiteX115" fmla="*/ 113944 w 344460"/>
              <a:gd name="connsiteY115" fmla="*/ 338149 h 344458"/>
              <a:gd name="connsiteX116" fmla="*/ 6294 w 344460"/>
              <a:gd name="connsiteY116" fmla="*/ 230506 h 344458"/>
              <a:gd name="connsiteX117" fmla="*/ 957 w 344460"/>
              <a:gd name="connsiteY117" fmla="*/ 208910 h 344458"/>
              <a:gd name="connsiteX118" fmla="*/ 37435 w 344460"/>
              <a:gd name="connsiteY118" fmla="*/ 149164 h 344458"/>
              <a:gd name="connsiteX119" fmla="*/ 107610 w 344460"/>
              <a:gd name="connsiteY119" fmla="*/ 99774 h 344458"/>
              <a:gd name="connsiteX120" fmla="*/ 168926 w 344460"/>
              <a:gd name="connsiteY120" fmla="*/ 57192 h 344458"/>
              <a:gd name="connsiteX121" fmla="*/ 194729 w 344460"/>
              <a:gd name="connsiteY121" fmla="*/ 15156 h 344458"/>
              <a:gd name="connsiteX122" fmla="*/ 200067 w 344460"/>
              <a:gd name="connsiteY122" fmla="*/ 6309 h 344458"/>
              <a:gd name="connsiteX123" fmla="*/ 210115 w 344460"/>
              <a:gd name="connsiteY123" fmla="*/ 625 h 34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44460" h="344458">
                <a:moveTo>
                  <a:pt x="162234" y="238280"/>
                </a:moveTo>
                <a:lnTo>
                  <a:pt x="162256" y="238280"/>
                </a:lnTo>
                <a:cubicBezTo>
                  <a:pt x="164382" y="236606"/>
                  <a:pt x="167533" y="236688"/>
                  <a:pt x="169520" y="238629"/>
                </a:cubicBezTo>
                <a:cubicBezTo>
                  <a:pt x="171651" y="240708"/>
                  <a:pt x="171651" y="244065"/>
                  <a:pt x="169520" y="246134"/>
                </a:cubicBezTo>
                <a:cubicBezTo>
                  <a:pt x="169346" y="246298"/>
                  <a:pt x="169165" y="246422"/>
                  <a:pt x="168969" y="246567"/>
                </a:cubicBezTo>
                <a:lnTo>
                  <a:pt x="168989" y="246587"/>
                </a:lnTo>
                <a:cubicBezTo>
                  <a:pt x="162112" y="251673"/>
                  <a:pt x="156466" y="256261"/>
                  <a:pt x="150370" y="262193"/>
                </a:cubicBezTo>
                <a:cubicBezTo>
                  <a:pt x="144868" y="267545"/>
                  <a:pt x="139894" y="273186"/>
                  <a:pt x="135592" y="278913"/>
                </a:cubicBezTo>
                <a:lnTo>
                  <a:pt x="128651" y="288172"/>
                </a:lnTo>
                <a:cubicBezTo>
                  <a:pt x="128440" y="288544"/>
                  <a:pt x="128174" y="288896"/>
                  <a:pt x="127849" y="289225"/>
                </a:cubicBezTo>
                <a:cubicBezTo>
                  <a:pt x="125723" y="291294"/>
                  <a:pt x="122255" y="291294"/>
                  <a:pt x="120139" y="289225"/>
                </a:cubicBezTo>
                <a:cubicBezTo>
                  <a:pt x="118293" y="287428"/>
                  <a:pt x="118067" y="284658"/>
                  <a:pt x="119424" y="282592"/>
                </a:cubicBezTo>
                <a:lnTo>
                  <a:pt x="119402" y="282572"/>
                </a:lnTo>
                <a:lnTo>
                  <a:pt x="126815" y="272692"/>
                </a:lnTo>
                <a:cubicBezTo>
                  <a:pt x="131456" y="266512"/>
                  <a:pt x="136785" y="260456"/>
                  <a:pt x="142687" y="254711"/>
                </a:cubicBezTo>
                <a:cubicBezTo>
                  <a:pt x="148822" y="248716"/>
                  <a:pt x="155446" y="243364"/>
                  <a:pt x="162234" y="238280"/>
                </a:cubicBezTo>
                <a:close/>
                <a:moveTo>
                  <a:pt x="194097" y="167098"/>
                </a:moveTo>
                <a:cubicBezTo>
                  <a:pt x="192364" y="167393"/>
                  <a:pt x="190627" y="167871"/>
                  <a:pt x="188886" y="168604"/>
                </a:cubicBezTo>
                <a:cubicBezTo>
                  <a:pt x="187149" y="169337"/>
                  <a:pt x="185529" y="170048"/>
                  <a:pt x="184004" y="170736"/>
                </a:cubicBezTo>
                <a:cubicBezTo>
                  <a:pt x="190001" y="177576"/>
                  <a:pt x="196020" y="184223"/>
                  <a:pt x="202030" y="190289"/>
                </a:cubicBezTo>
                <a:cubicBezTo>
                  <a:pt x="203330" y="188907"/>
                  <a:pt x="204432" y="187316"/>
                  <a:pt x="205400" y="185541"/>
                </a:cubicBezTo>
                <a:cubicBezTo>
                  <a:pt x="206381" y="183744"/>
                  <a:pt x="207007" y="181965"/>
                  <a:pt x="207331" y="180186"/>
                </a:cubicBezTo>
                <a:cubicBezTo>
                  <a:pt x="207621" y="178412"/>
                  <a:pt x="207599" y="176677"/>
                  <a:pt x="207180" y="174961"/>
                </a:cubicBezTo>
                <a:cubicBezTo>
                  <a:pt x="206800" y="173280"/>
                  <a:pt x="205836" y="171697"/>
                  <a:pt x="204324" y="170195"/>
                </a:cubicBezTo>
                <a:cubicBezTo>
                  <a:pt x="202799" y="168711"/>
                  <a:pt x="201148" y="167768"/>
                  <a:pt x="199398" y="167330"/>
                </a:cubicBezTo>
                <a:cubicBezTo>
                  <a:pt x="197640" y="166910"/>
                  <a:pt x="195881" y="166829"/>
                  <a:pt x="194097" y="167098"/>
                </a:cubicBezTo>
                <a:close/>
                <a:moveTo>
                  <a:pt x="149226" y="143075"/>
                </a:moveTo>
                <a:cubicBezTo>
                  <a:pt x="147714" y="144707"/>
                  <a:pt x="146543" y="146401"/>
                  <a:pt x="145740" y="148095"/>
                </a:cubicBezTo>
                <a:cubicBezTo>
                  <a:pt x="144901" y="149789"/>
                  <a:pt x="144417" y="151461"/>
                  <a:pt x="144283" y="153070"/>
                </a:cubicBezTo>
                <a:cubicBezTo>
                  <a:pt x="144111" y="154702"/>
                  <a:pt x="144253" y="156186"/>
                  <a:pt x="144694" y="157545"/>
                </a:cubicBezTo>
                <a:cubicBezTo>
                  <a:pt x="145113" y="158904"/>
                  <a:pt x="145800" y="160053"/>
                  <a:pt x="146789" y="160996"/>
                </a:cubicBezTo>
                <a:cubicBezTo>
                  <a:pt x="149105" y="163231"/>
                  <a:pt x="151758" y="164237"/>
                  <a:pt x="154796" y="164111"/>
                </a:cubicBezTo>
                <a:cubicBezTo>
                  <a:pt x="157829" y="163982"/>
                  <a:pt x="161411" y="162770"/>
                  <a:pt x="165524" y="160513"/>
                </a:cubicBezTo>
                <a:cubicBezTo>
                  <a:pt x="160080" y="154389"/>
                  <a:pt x="154662" y="148470"/>
                  <a:pt x="149226" y="143075"/>
                </a:cubicBezTo>
                <a:close/>
                <a:moveTo>
                  <a:pt x="172394" y="118927"/>
                </a:moveTo>
                <a:cubicBezTo>
                  <a:pt x="175669" y="119513"/>
                  <a:pt x="178382" y="121091"/>
                  <a:pt x="180647" y="123674"/>
                </a:cubicBezTo>
                <a:cubicBezTo>
                  <a:pt x="182405" y="125682"/>
                  <a:pt x="183213" y="127729"/>
                  <a:pt x="183105" y="129839"/>
                </a:cubicBezTo>
                <a:cubicBezTo>
                  <a:pt x="182975" y="131931"/>
                  <a:pt x="182120" y="133665"/>
                  <a:pt x="180573" y="135006"/>
                </a:cubicBezTo>
                <a:cubicBezTo>
                  <a:pt x="179100" y="136240"/>
                  <a:pt x="177432" y="136656"/>
                  <a:pt x="175496" y="136280"/>
                </a:cubicBezTo>
                <a:cubicBezTo>
                  <a:pt x="173591" y="135905"/>
                  <a:pt x="171517" y="135422"/>
                  <a:pt x="169253" y="134859"/>
                </a:cubicBezTo>
                <a:cubicBezTo>
                  <a:pt x="167032" y="134296"/>
                  <a:pt x="164686" y="134045"/>
                  <a:pt x="162258" y="134148"/>
                </a:cubicBezTo>
                <a:cubicBezTo>
                  <a:pt x="159825" y="134233"/>
                  <a:pt x="157315" y="135422"/>
                  <a:pt x="154705" y="137764"/>
                </a:cubicBezTo>
                <a:cubicBezTo>
                  <a:pt x="160477" y="143839"/>
                  <a:pt x="166241" y="150352"/>
                  <a:pt x="172005" y="156959"/>
                </a:cubicBezTo>
                <a:cubicBezTo>
                  <a:pt x="175647" y="155202"/>
                  <a:pt x="179264" y="153678"/>
                  <a:pt x="182867" y="152274"/>
                </a:cubicBezTo>
                <a:cubicBezTo>
                  <a:pt x="186471" y="150893"/>
                  <a:pt x="190074" y="150102"/>
                  <a:pt x="193596" y="149829"/>
                </a:cubicBezTo>
                <a:cubicBezTo>
                  <a:pt x="197156" y="149579"/>
                  <a:pt x="200690" y="149977"/>
                  <a:pt x="204207" y="150956"/>
                </a:cubicBezTo>
                <a:cubicBezTo>
                  <a:pt x="207750" y="151939"/>
                  <a:pt x="211263" y="153928"/>
                  <a:pt x="214763" y="156856"/>
                </a:cubicBezTo>
                <a:cubicBezTo>
                  <a:pt x="217822" y="159382"/>
                  <a:pt x="219956" y="162019"/>
                  <a:pt x="221162" y="165090"/>
                </a:cubicBezTo>
                <a:cubicBezTo>
                  <a:pt x="222372" y="168126"/>
                  <a:pt x="222808" y="171469"/>
                  <a:pt x="222432" y="175171"/>
                </a:cubicBezTo>
                <a:cubicBezTo>
                  <a:pt x="222060" y="178850"/>
                  <a:pt x="220920" y="182824"/>
                  <a:pt x="219023" y="186941"/>
                </a:cubicBezTo>
                <a:cubicBezTo>
                  <a:pt x="217109" y="191040"/>
                  <a:pt x="214538" y="195179"/>
                  <a:pt x="211332" y="199108"/>
                </a:cubicBezTo>
                <a:cubicBezTo>
                  <a:pt x="213220" y="200785"/>
                  <a:pt x="215096" y="202372"/>
                  <a:pt x="216984" y="203878"/>
                </a:cubicBezTo>
                <a:cubicBezTo>
                  <a:pt x="217757" y="204504"/>
                  <a:pt x="218215" y="205362"/>
                  <a:pt x="218327" y="206493"/>
                </a:cubicBezTo>
                <a:cubicBezTo>
                  <a:pt x="218453" y="207597"/>
                  <a:pt x="218120" y="208666"/>
                  <a:pt x="217316" y="209627"/>
                </a:cubicBezTo>
                <a:cubicBezTo>
                  <a:pt x="216543" y="210570"/>
                  <a:pt x="215554" y="211093"/>
                  <a:pt x="214430" y="211133"/>
                </a:cubicBezTo>
                <a:cubicBezTo>
                  <a:pt x="213251" y="211218"/>
                  <a:pt x="212296" y="210883"/>
                  <a:pt x="211492" y="210190"/>
                </a:cubicBezTo>
                <a:cubicBezTo>
                  <a:pt x="209625" y="208518"/>
                  <a:pt x="207733" y="206784"/>
                  <a:pt x="205858" y="204964"/>
                </a:cubicBezTo>
                <a:cubicBezTo>
                  <a:pt x="201986" y="208853"/>
                  <a:pt x="198037" y="211468"/>
                  <a:pt x="194058" y="212908"/>
                </a:cubicBezTo>
                <a:cubicBezTo>
                  <a:pt x="190100" y="214374"/>
                  <a:pt x="186354" y="214919"/>
                  <a:pt x="182794" y="214665"/>
                </a:cubicBezTo>
                <a:cubicBezTo>
                  <a:pt x="179234" y="214437"/>
                  <a:pt x="176006" y="213578"/>
                  <a:pt x="173129" y="212219"/>
                </a:cubicBezTo>
                <a:cubicBezTo>
                  <a:pt x="170264" y="210860"/>
                  <a:pt x="167892" y="209148"/>
                  <a:pt x="166068" y="207097"/>
                </a:cubicBezTo>
                <a:cubicBezTo>
                  <a:pt x="164267" y="205049"/>
                  <a:pt x="163342" y="203020"/>
                  <a:pt x="163342" y="201035"/>
                </a:cubicBezTo>
                <a:cubicBezTo>
                  <a:pt x="163342" y="199028"/>
                  <a:pt x="164224" y="197249"/>
                  <a:pt x="165982" y="195724"/>
                </a:cubicBezTo>
                <a:cubicBezTo>
                  <a:pt x="167697" y="194258"/>
                  <a:pt x="169253" y="193548"/>
                  <a:pt x="170726" y="193570"/>
                </a:cubicBezTo>
                <a:cubicBezTo>
                  <a:pt x="172182" y="193592"/>
                  <a:pt x="173612" y="193968"/>
                  <a:pt x="174995" y="194656"/>
                </a:cubicBezTo>
                <a:cubicBezTo>
                  <a:pt x="176399" y="195349"/>
                  <a:pt x="177808" y="196185"/>
                  <a:pt x="179234" y="197164"/>
                </a:cubicBezTo>
                <a:cubicBezTo>
                  <a:pt x="180647" y="198129"/>
                  <a:pt x="182202" y="198880"/>
                  <a:pt x="183878" y="199403"/>
                </a:cubicBezTo>
                <a:cubicBezTo>
                  <a:pt x="185551" y="199904"/>
                  <a:pt x="187395" y="199949"/>
                  <a:pt x="189478" y="199506"/>
                </a:cubicBezTo>
                <a:cubicBezTo>
                  <a:pt x="191548" y="199091"/>
                  <a:pt x="193898" y="197794"/>
                  <a:pt x="196581" y="195537"/>
                </a:cubicBezTo>
                <a:cubicBezTo>
                  <a:pt x="190238" y="188800"/>
                  <a:pt x="183887" y="181545"/>
                  <a:pt x="177544" y="174250"/>
                </a:cubicBezTo>
                <a:cubicBezTo>
                  <a:pt x="169590" y="178514"/>
                  <a:pt x="162176" y="180566"/>
                  <a:pt x="155297" y="180982"/>
                </a:cubicBezTo>
                <a:cubicBezTo>
                  <a:pt x="148410" y="181380"/>
                  <a:pt x="142452" y="179601"/>
                  <a:pt x="137405" y="175421"/>
                </a:cubicBezTo>
                <a:cubicBezTo>
                  <a:pt x="134303" y="172851"/>
                  <a:pt x="132186" y="170133"/>
                  <a:pt x="131028" y="166932"/>
                </a:cubicBezTo>
                <a:cubicBezTo>
                  <a:pt x="129883" y="163754"/>
                  <a:pt x="129485" y="160325"/>
                  <a:pt x="129900" y="156584"/>
                </a:cubicBezTo>
                <a:cubicBezTo>
                  <a:pt x="130302" y="152860"/>
                  <a:pt x="131373" y="149034"/>
                  <a:pt x="133175" y="145176"/>
                </a:cubicBezTo>
                <a:cubicBezTo>
                  <a:pt x="134955" y="141318"/>
                  <a:pt x="137219" y="137662"/>
                  <a:pt x="139954" y="134358"/>
                </a:cubicBezTo>
                <a:cubicBezTo>
                  <a:pt x="139259" y="133750"/>
                  <a:pt x="138572" y="133165"/>
                  <a:pt x="137863" y="132579"/>
                </a:cubicBezTo>
                <a:cubicBezTo>
                  <a:pt x="137068" y="131908"/>
                  <a:pt x="136606" y="131032"/>
                  <a:pt x="136502" y="129883"/>
                </a:cubicBezTo>
                <a:cubicBezTo>
                  <a:pt x="136351" y="128775"/>
                  <a:pt x="136718" y="127729"/>
                  <a:pt x="137487" y="126830"/>
                </a:cubicBezTo>
                <a:cubicBezTo>
                  <a:pt x="138282" y="125909"/>
                  <a:pt x="139246" y="125409"/>
                  <a:pt x="140416" y="125409"/>
                </a:cubicBezTo>
                <a:cubicBezTo>
                  <a:pt x="141574" y="125386"/>
                  <a:pt x="142542" y="125762"/>
                  <a:pt x="143311" y="126473"/>
                </a:cubicBezTo>
                <a:cubicBezTo>
                  <a:pt x="144007" y="127121"/>
                  <a:pt x="144707" y="127782"/>
                  <a:pt x="145407" y="128440"/>
                </a:cubicBezTo>
                <a:cubicBezTo>
                  <a:pt x="147230" y="126643"/>
                  <a:pt x="149689" y="124801"/>
                  <a:pt x="152743" y="123004"/>
                </a:cubicBezTo>
                <a:cubicBezTo>
                  <a:pt x="155802" y="121207"/>
                  <a:pt x="159034" y="119928"/>
                  <a:pt x="162422" y="119155"/>
                </a:cubicBezTo>
                <a:cubicBezTo>
                  <a:pt x="165852" y="118413"/>
                  <a:pt x="169171" y="118364"/>
                  <a:pt x="172394" y="118927"/>
                </a:cubicBezTo>
                <a:close/>
                <a:moveTo>
                  <a:pt x="216513" y="55285"/>
                </a:moveTo>
                <a:cubicBezTo>
                  <a:pt x="218680" y="53145"/>
                  <a:pt x="222162" y="53145"/>
                  <a:pt x="224301" y="55285"/>
                </a:cubicBezTo>
                <a:cubicBezTo>
                  <a:pt x="226370" y="57319"/>
                  <a:pt x="226443" y="60540"/>
                  <a:pt x="224588" y="62701"/>
                </a:cubicBezTo>
                <a:lnTo>
                  <a:pt x="224611" y="62722"/>
                </a:lnTo>
                <a:lnTo>
                  <a:pt x="217139" y="72895"/>
                </a:lnTo>
                <a:cubicBezTo>
                  <a:pt x="212470" y="79232"/>
                  <a:pt x="207112" y="85419"/>
                  <a:pt x="201181" y="91310"/>
                </a:cubicBezTo>
                <a:cubicBezTo>
                  <a:pt x="195020" y="97425"/>
                  <a:pt x="188369" y="102944"/>
                  <a:pt x="181528" y="108157"/>
                </a:cubicBezTo>
                <a:lnTo>
                  <a:pt x="181495" y="108136"/>
                </a:lnTo>
                <a:cubicBezTo>
                  <a:pt x="179326" y="110130"/>
                  <a:pt x="175950" y="110086"/>
                  <a:pt x="173854" y="107988"/>
                </a:cubicBezTo>
                <a:cubicBezTo>
                  <a:pt x="171699" y="105849"/>
                  <a:pt x="171699" y="102374"/>
                  <a:pt x="173854" y="100232"/>
                </a:cubicBezTo>
                <a:cubicBezTo>
                  <a:pt x="174231" y="99831"/>
                  <a:pt x="174680" y="99554"/>
                  <a:pt x="175139" y="99301"/>
                </a:cubicBezTo>
                <a:cubicBezTo>
                  <a:pt x="181554" y="94425"/>
                  <a:pt x="187756" y="89318"/>
                  <a:pt x="193458" y="83640"/>
                </a:cubicBezTo>
                <a:cubicBezTo>
                  <a:pt x="198984" y="78150"/>
                  <a:pt x="203987" y="72386"/>
                  <a:pt x="208301" y="66495"/>
                </a:cubicBezTo>
                <a:lnTo>
                  <a:pt x="215565" y="56620"/>
                </a:lnTo>
                <a:cubicBezTo>
                  <a:pt x="215826" y="56153"/>
                  <a:pt x="216120" y="55686"/>
                  <a:pt x="216513" y="55285"/>
                </a:cubicBezTo>
                <a:close/>
                <a:moveTo>
                  <a:pt x="215291" y="21531"/>
                </a:moveTo>
                <a:cubicBezTo>
                  <a:pt x="184697" y="120567"/>
                  <a:pt x="52113" y="116248"/>
                  <a:pt x="21519" y="215285"/>
                </a:cubicBezTo>
                <a:cubicBezTo>
                  <a:pt x="57177" y="250930"/>
                  <a:pt x="93510" y="287282"/>
                  <a:pt x="129168" y="322927"/>
                </a:cubicBezTo>
                <a:cubicBezTo>
                  <a:pt x="159762" y="223891"/>
                  <a:pt x="292347" y="228194"/>
                  <a:pt x="322941" y="129174"/>
                </a:cubicBezTo>
                <a:cubicBezTo>
                  <a:pt x="287283" y="93528"/>
                  <a:pt x="250950" y="57160"/>
                  <a:pt x="215291" y="21531"/>
                </a:cubicBezTo>
                <a:close/>
                <a:moveTo>
                  <a:pt x="210115" y="625"/>
                </a:moveTo>
                <a:cubicBezTo>
                  <a:pt x="217446" y="-1173"/>
                  <a:pt x="225179" y="962"/>
                  <a:pt x="230516" y="6309"/>
                </a:cubicBezTo>
                <a:lnTo>
                  <a:pt x="338166" y="113952"/>
                </a:lnTo>
                <a:cubicBezTo>
                  <a:pt x="343809" y="119588"/>
                  <a:pt x="345851" y="127889"/>
                  <a:pt x="343503" y="135516"/>
                </a:cubicBezTo>
                <a:cubicBezTo>
                  <a:pt x="336526" y="158188"/>
                  <a:pt x="324565" y="177745"/>
                  <a:pt x="307025" y="195278"/>
                </a:cubicBezTo>
                <a:cubicBezTo>
                  <a:pt x="286399" y="215895"/>
                  <a:pt x="261223" y="230522"/>
                  <a:pt x="236866" y="244684"/>
                </a:cubicBezTo>
                <a:cubicBezTo>
                  <a:pt x="213893" y="258011"/>
                  <a:pt x="192189" y="270599"/>
                  <a:pt x="175534" y="287250"/>
                </a:cubicBezTo>
                <a:cubicBezTo>
                  <a:pt x="163058" y="299726"/>
                  <a:pt x="154618" y="313470"/>
                  <a:pt x="149747" y="329286"/>
                </a:cubicBezTo>
                <a:cubicBezTo>
                  <a:pt x="148686" y="332690"/>
                  <a:pt x="146837" y="335708"/>
                  <a:pt x="144393" y="338149"/>
                </a:cubicBezTo>
                <a:cubicBezTo>
                  <a:pt x="141660" y="340895"/>
                  <a:pt x="138220" y="342870"/>
                  <a:pt x="134345" y="343833"/>
                </a:cubicBezTo>
                <a:cubicBezTo>
                  <a:pt x="127014" y="345631"/>
                  <a:pt x="119281" y="343496"/>
                  <a:pt x="113944" y="338149"/>
                </a:cubicBezTo>
                <a:lnTo>
                  <a:pt x="6294" y="230506"/>
                </a:lnTo>
                <a:cubicBezTo>
                  <a:pt x="651" y="224854"/>
                  <a:pt x="-1391" y="216569"/>
                  <a:pt x="957" y="208910"/>
                </a:cubicBezTo>
                <a:cubicBezTo>
                  <a:pt x="7934" y="186254"/>
                  <a:pt x="19895" y="166714"/>
                  <a:pt x="37435" y="149164"/>
                </a:cubicBezTo>
                <a:cubicBezTo>
                  <a:pt x="58061" y="128547"/>
                  <a:pt x="83237" y="113904"/>
                  <a:pt x="107610" y="99774"/>
                </a:cubicBezTo>
                <a:cubicBezTo>
                  <a:pt x="130567" y="86447"/>
                  <a:pt x="152271" y="73827"/>
                  <a:pt x="168926" y="57192"/>
                </a:cubicBezTo>
                <a:cubicBezTo>
                  <a:pt x="181402" y="44716"/>
                  <a:pt x="189842" y="30972"/>
                  <a:pt x="194729" y="15156"/>
                </a:cubicBezTo>
                <a:cubicBezTo>
                  <a:pt x="195774" y="11768"/>
                  <a:pt x="197623" y="8750"/>
                  <a:pt x="200067" y="6309"/>
                </a:cubicBezTo>
                <a:cubicBezTo>
                  <a:pt x="202800" y="3563"/>
                  <a:pt x="206240" y="1572"/>
                  <a:pt x="210115" y="6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0" name="稻壳儿春秋广告/盗版必究        原创来源：http://chn.docer.com/works?userid=199329941#!/work_time"/>
          <p:cNvSpPr/>
          <p:nvPr/>
        </p:nvSpPr>
        <p:spPr bwMode="auto">
          <a:xfrm>
            <a:off x="7721466" y="2405135"/>
            <a:ext cx="344461" cy="344444"/>
          </a:xfrm>
          <a:custGeom>
            <a:avLst/>
            <a:gdLst>
              <a:gd name="connsiteX0" fmla="*/ 161495 w 344461"/>
              <a:gd name="connsiteY0" fmla="*/ 289538 h 344444"/>
              <a:gd name="connsiteX1" fmla="*/ 161495 w 344461"/>
              <a:gd name="connsiteY1" fmla="*/ 312167 h 344444"/>
              <a:gd name="connsiteX2" fmla="*/ 172231 w 344461"/>
              <a:gd name="connsiteY2" fmla="*/ 322915 h 344444"/>
              <a:gd name="connsiteX3" fmla="*/ 182968 w 344461"/>
              <a:gd name="connsiteY3" fmla="*/ 312167 h 344444"/>
              <a:gd name="connsiteX4" fmla="*/ 182968 w 344461"/>
              <a:gd name="connsiteY4" fmla="*/ 289538 h 344444"/>
              <a:gd name="connsiteX5" fmla="*/ 172231 w 344461"/>
              <a:gd name="connsiteY5" fmla="*/ 290638 h 344444"/>
              <a:gd name="connsiteX6" fmla="*/ 161495 w 344461"/>
              <a:gd name="connsiteY6" fmla="*/ 289538 h 344444"/>
              <a:gd name="connsiteX7" fmla="*/ 172231 w 344461"/>
              <a:gd name="connsiteY7" fmla="*/ 204523 h 344444"/>
              <a:gd name="connsiteX8" fmla="*/ 161495 w 344461"/>
              <a:gd name="connsiteY8" fmla="*/ 206485 h 344444"/>
              <a:gd name="connsiteX9" fmla="*/ 152916 w 344461"/>
              <a:gd name="connsiteY9" fmla="*/ 211109 h 344444"/>
              <a:gd name="connsiteX10" fmla="*/ 152811 w 344461"/>
              <a:gd name="connsiteY10" fmla="*/ 211205 h 344444"/>
              <a:gd name="connsiteX11" fmla="*/ 146195 w 344461"/>
              <a:gd name="connsiteY11" fmla="*/ 217951 h 344444"/>
              <a:gd name="connsiteX12" fmla="*/ 146041 w 344461"/>
              <a:gd name="connsiteY12" fmla="*/ 218110 h 344444"/>
              <a:gd name="connsiteX13" fmla="*/ 141985 w 344461"/>
              <a:gd name="connsiteY13" fmla="*/ 226068 h 344444"/>
              <a:gd name="connsiteX14" fmla="*/ 141473 w 344461"/>
              <a:gd name="connsiteY14" fmla="*/ 227742 h 344444"/>
              <a:gd name="connsiteX15" fmla="*/ 140022 w 344461"/>
              <a:gd name="connsiteY15" fmla="*/ 236816 h 344444"/>
              <a:gd name="connsiteX16" fmla="*/ 141473 w 344461"/>
              <a:gd name="connsiteY16" fmla="*/ 245843 h 344444"/>
              <a:gd name="connsiteX17" fmla="*/ 141985 w 344461"/>
              <a:gd name="connsiteY17" fmla="*/ 247549 h 344444"/>
              <a:gd name="connsiteX18" fmla="*/ 146041 w 344461"/>
              <a:gd name="connsiteY18" fmla="*/ 255475 h 344444"/>
              <a:gd name="connsiteX19" fmla="*/ 146195 w 344461"/>
              <a:gd name="connsiteY19" fmla="*/ 255650 h 344444"/>
              <a:gd name="connsiteX20" fmla="*/ 152811 w 344461"/>
              <a:gd name="connsiteY20" fmla="*/ 262396 h 344444"/>
              <a:gd name="connsiteX21" fmla="*/ 152916 w 344461"/>
              <a:gd name="connsiteY21" fmla="*/ 262475 h 344444"/>
              <a:gd name="connsiteX22" fmla="*/ 161495 w 344461"/>
              <a:gd name="connsiteY22" fmla="*/ 267100 h 344444"/>
              <a:gd name="connsiteX23" fmla="*/ 172231 w 344461"/>
              <a:gd name="connsiteY23" fmla="*/ 269110 h 344444"/>
              <a:gd name="connsiteX24" fmla="*/ 182968 w 344461"/>
              <a:gd name="connsiteY24" fmla="*/ 267100 h 344444"/>
              <a:gd name="connsiteX25" fmla="*/ 191547 w 344461"/>
              <a:gd name="connsiteY25" fmla="*/ 262475 h 344444"/>
              <a:gd name="connsiteX26" fmla="*/ 191641 w 344461"/>
              <a:gd name="connsiteY26" fmla="*/ 262396 h 344444"/>
              <a:gd name="connsiteX27" fmla="*/ 198267 w 344461"/>
              <a:gd name="connsiteY27" fmla="*/ 255650 h 344444"/>
              <a:gd name="connsiteX28" fmla="*/ 198406 w 344461"/>
              <a:gd name="connsiteY28" fmla="*/ 255475 h 344444"/>
              <a:gd name="connsiteX29" fmla="*/ 202467 w 344461"/>
              <a:gd name="connsiteY29" fmla="*/ 247549 h 344444"/>
              <a:gd name="connsiteX30" fmla="*/ 202989 w 344461"/>
              <a:gd name="connsiteY30" fmla="*/ 245843 h 344444"/>
              <a:gd name="connsiteX31" fmla="*/ 204440 w 344461"/>
              <a:gd name="connsiteY31" fmla="*/ 236816 h 344444"/>
              <a:gd name="connsiteX32" fmla="*/ 202989 w 344461"/>
              <a:gd name="connsiteY32" fmla="*/ 227742 h 344444"/>
              <a:gd name="connsiteX33" fmla="*/ 202467 w 344461"/>
              <a:gd name="connsiteY33" fmla="*/ 226068 h 344444"/>
              <a:gd name="connsiteX34" fmla="*/ 198406 w 344461"/>
              <a:gd name="connsiteY34" fmla="*/ 218110 h 344444"/>
              <a:gd name="connsiteX35" fmla="*/ 198267 w 344461"/>
              <a:gd name="connsiteY35" fmla="*/ 217951 h 344444"/>
              <a:gd name="connsiteX36" fmla="*/ 191641 w 344461"/>
              <a:gd name="connsiteY36" fmla="*/ 211205 h 344444"/>
              <a:gd name="connsiteX37" fmla="*/ 191547 w 344461"/>
              <a:gd name="connsiteY37" fmla="*/ 211109 h 344444"/>
              <a:gd name="connsiteX38" fmla="*/ 182968 w 344461"/>
              <a:gd name="connsiteY38" fmla="*/ 206485 h 344444"/>
              <a:gd name="connsiteX39" fmla="*/ 172231 w 344461"/>
              <a:gd name="connsiteY39" fmla="*/ 204523 h 344444"/>
              <a:gd name="connsiteX40" fmla="*/ 280043 w 344461"/>
              <a:gd name="connsiteY40" fmla="*/ 160365 h 344444"/>
              <a:gd name="connsiteX41" fmla="*/ 280043 w 344461"/>
              <a:gd name="connsiteY41" fmla="*/ 312167 h 344444"/>
              <a:gd name="connsiteX42" fmla="*/ 290779 w 344461"/>
              <a:gd name="connsiteY42" fmla="*/ 322915 h 344444"/>
              <a:gd name="connsiteX43" fmla="*/ 301516 w 344461"/>
              <a:gd name="connsiteY43" fmla="*/ 312167 h 344444"/>
              <a:gd name="connsiteX44" fmla="*/ 301516 w 344461"/>
              <a:gd name="connsiteY44" fmla="*/ 160365 h 344444"/>
              <a:gd name="connsiteX45" fmla="*/ 290779 w 344461"/>
              <a:gd name="connsiteY45" fmla="*/ 161450 h 344444"/>
              <a:gd name="connsiteX46" fmla="*/ 280043 w 344461"/>
              <a:gd name="connsiteY46" fmla="*/ 160365 h 344444"/>
              <a:gd name="connsiteX47" fmla="*/ 43393 w 344461"/>
              <a:gd name="connsiteY47" fmla="*/ 160365 h 344444"/>
              <a:gd name="connsiteX48" fmla="*/ 43393 w 344461"/>
              <a:gd name="connsiteY48" fmla="*/ 312167 h 344444"/>
              <a:gd name="connsiteX49" fmla="*/ 54241 w 344461"/>
              <a:gd name="connsiteY49" fmla="*/ 322915 h 344444"/>
              <a:gd name="connsiteX50" fmla="*/ 65089 w 344461"/>
              <a:gd name="connsiteY50" fmla="*/ 312167 h 344444"/>
              <a:gd name="connsiteX51" fmla="*/ 65089 w 344461"/>
              <a:gd name="connsiteY51" fmla="*/ 160365 h 344444"/>
              <a:gd name="connsiteX52" fmla="*/ 54241 w 344461"/>
              <a:gd name="connsiteY52" fmla="*/ 161450 h 344444"/>
              <a:gd name="connsiteX53" fmla="*/ 43393 w 344461"/>
              <a:gd name="connsiteY53" fmla="*/ 160365 h 344444"/>
              <a:gd name="connsiteX54" fmla="*/ 290779 w 344461"/>
              <a:gd name="connsiteY54" fmla="*/ 75351 h 344444"/>
              <a:gd name="connsiteX55" fmla="*/ 280043 w 344461"/>
              <a:gd name="connsiteY55" fmla="*/ 77312 h 344444"/>
              <a:gd name="connsiteX56" fmla="*/ 271464 w 344461"/>
              <a:gd name="connsiteY56" fmla="*/ 81937 h 344444"/>
              <a:gd name="connsiteX57" fmla="*/ 271359 w 344461"/>
              <a:gd name="connsiteY57" fmla="*/ 82033 h 344444"/>
              <a:gd name="connsiteX58" fmla="*/ 264743 w 344461"/>
              <a:gd name="connsiteY58" fmla="*/ 88778 h 344444"/>
              <a:gd name="connsiteX59" fmla="*/ 264589 w 344461"/>
              <a:gd name="connsiteY59" fmla="*/ 88938 h 344444"/>
              <a:gd name="connsiteX60" fmla="*/ 260533 w 344461"/>
              <a:gd name="connsiteY60" fmla="*/ 96895 h 344444"/>
              <a:gd name="connsiteX61" fmla="*/ 260021 w 344461"/>
              <a:gd name="connsiteY61" fmla="*/ 98570 h 344444"/>
              <a:gd name="connsiteX62" fmla="*/ 258570 w 344461"/>
              <a:gd name="connsiteY62" fmla="*/ 107644 h 344444"/>
              <a:gd name="connsiteX63" fmla="*/ 260021 w 344461"/>
              <a:gd name="connsiteY63" fmla="*/ 116670 h 344444"/>
              <a:gd name="connsiteX64" fmla="*/ 260533 w 344461"/>
              <a:gd name="connsiteY64" fmla="*/ 118376 h 344444"/>
              <a:gd name="connsiteX65" fmla="*/ 264589 w 344461"/>
              <a:gd name="connsiteY65" fmla="*/ 126302 h 344444"/>
              <a:gd name="connsiteX66" fmla="*/ 264743 w 344461"/>
              <a:gd name="connsiteY66" fmla="*/ 126478 h 344444"/>
              <a:gd name="connsiteX67" fmla="*/ 271359 w 344461"/>
              <a:gd name="connsiteY67" fmla="*/ 133223 h 344444"/>
              <a:gd name="connsiteX68" fmla="*/ 271464 w 344461"/>
              <a:gd name="connsiteY68" fmla="*/ 133303 h 344444"/>
              <a:gd name="connsiteX69" fmla="*/ 280043 w 344461"/>
              <a:gd name="connsiteY69" fmla="*/ 137928 h 344444"/>
              <a:gd name="connsiteX70" fmla="*/ 290779 w 344461"/>
              <a:gd name="connsiteY70" fmla="*/ 139921 h 344444"/>
              <a:gd name="connsiteX71" fmla="*/ 301516 w 344461"/>
              <a:gd name="connsiteY71" fmla="*/ 137928 h 344444"/>
              <a:gd name="connsiteX72" fmla="*/ 310095 w 344461"/>
              <a:gd name="connsiteY72" fmla="*/ 133303 h 344444"/>
              <a:gd name="connsiteX73" fmla="*/ 310189 w 344461"/>
              <a:gd name="connsiteY73" fmla="*/ 133223 h 344444"/>
              <a:gd name="connsiteX74" fmla="*/ 316815 w 344461"/>
              <a:gd name="connsiteY74" fmla="*/ 126478 h 344444"/>
              <a:gd name="connsiteX75" fmla="*/ 316954 w 344461"/>
              <a:gd name="connsiteY75" fmla="*/ 126302 h 344444"/>
              <a:gd name="connsiteX76" fmla="*/ 321015 w 344461"/>
              <a:gd name="connsiteY76" fmla="*/ 118376 h 344444"/>
              <a:gd name="connsiteX77" fmla="*/ 321537 w 344461"/>
              <a:gd name="connsiteY77" fmla="*/ 116670 h 344444"/>
              <a:gd name="connsiteX78" fmla="*/ 322988 w 344461"/>
              <a:gd name="connsiteY78" fmla="*/ 107644 h 344444"/>
              <a:gd name="connsiteX79" fmla="*/ 321537 w 344461"/>
              <a:gd name="connsiteY79" fmla="*/ 98570 h 344444"/>
              <a:gd name="connsiteX80" fmla="*/ 321015 w 344461"/>
              <a:gd name="connsiteY80" fmla="*/ 96895 h 344444"/>
              <a:gd name="connsiteX81" fmla="*/ 316954 w 344461"/>
              <a:gd name="connsiteY81" fmla="*/ 88938 h 344444"/>
              <a:gd name="connsiteX82" fmla="*/ 316815 w 344461"/>
              <a:gd name="connsiteY82" fmla="*/ 88778 h 344444"/>
              <a:gd name="connsiteX83" fmla="*/ 310189 w 344461"/>
              <a:gd name="connsiteY83" fmla="*/ 82033 h 344444"/>
              <a:gd name="connsiteX84" fmla="*/ 310095 w 344461"/>
              <a:gd name="connsiteY84" fmla="*/ 81937 h 344444"/>
              <a:gd name="connsiteX85" fmla="*/ 301516 w 344461"/>
              <a:gd name="connsiteY85" fmla="*/ 77312 h 344444"/>
              <a:gd name="connsiteX86" fmla="*/ 290779 w 344461"/>
              <a:gd name="connsiteY86" fmla="*/ 75351 h 344444"/>
              <a:gd name="connsiteX87" fmla="*/ 54241 w 344461"/>
              <a:gd name="connsiteY87" fmla="*/ 75351 h 344444"/>
              <a:gd name="connsiteX88" fmla="*/ 43393 w 344461"/>
              <a:gd name="connsiteY88" fmla="*/ 77312 h 344444"/>
              <a:gd name="connsiteX89" fmla="*/ 34724 w 344461"/>
              <a:gd name="connsiteY89" fmla="*/ 81937 h 344444"/>
              <a:gd name="connsiteX90" fmla="*/ 34619 w 344461"/>
              <a:gd name="connsiteY90" fmla="*/ 82033 h 344444"/>
              <a:gd name="connsiteX91" fmla="*/ 27934 w 344461"/>
              <a:gd name="connsiteY91" fmla="*/ 88778 h 344444"/>
              <a:gd name="connsiteX92" fmla="*/ 27778 w 344461"/>
              <a:gd name="connsiteY92" fmla="*/ 88938 h 344444"/>
              <a:gd name="connsiteX93" fmla="*/ 23680 w 344461"/>
              <a:gd name="connsiteY93" fmla="*/ 96895 h 344444"/>
              <a:gd name="connsiteX94" fmla="*/ 23163 w 344461"/>
              <a:gd name="connsiteY94" fmla="*/ 98570 h 344444"/>
              <a:gd name="connsiteX95" fmla="*/ 21696 w 344461"/>
              <a:gd name="connsiteY95" fmla="*/ 107644 h 344444"/>
              <a:gd name="connsiteX96" fmla="*/ 23163 w 344461"/>
              <a:gd name="connsiteY96" fmla="*/ 116670 h 344444"/>
              <a:gd name="connsiteX97" fmla="*/ 23680 w 344461"/>
              <a:gd name="connsiteY97" fmla="*/ 118376 h 344444"/>
              <a:gd name="connsiteX98" fmla="*/ 27778 w 344461"/>
              <a:gd name="connsiteY98" fmla="*/ 126302 h 344444"/>
              <a:gd name="connsiteX99" fmla="*/ 27934 w 344461"/>
              <a:gd name="connsiteY99" fmla="*/ 126478 h 344444"/>
              <a:gd name="connsiteX100" fmla="*/ 34619 w 344461"/>
              <a:gd name="connsiteY100" fmla="*/ 133223 h 344444"/>
              <a:gd name="connsiteX101" fmla="*/ 34724 w 344461"/>
              <a:gd name="connsiteY101" fmla="*/ 133303 h 344444"/>
              <a:gd name="connsiteX102" fmla="*/ 43393 w 344461"/>
              <a:gd name="connsiteY102" fmla="*/ 137928 h 344444"/>
              <a:gd name="connsiteX103" fmla="*/ 54241 w 344461"/>
              <a:gd name="connsiteY103" fmla="*/ 139921 h 344444"/>
              <a:gd name="connsiteX104" fmla="*/ 65089 w 344461"/>
              <a:gd name="connsiteY104" fmla="*/ 137928 h 344444"/>
              <a:gd name="connsiteX105" fmla="*/ 73757 w 344461"/>
              <a:gd name="connsiteY105" fmla="*/ 133303 h 344444"/>
              <a:gd name="connsiteX106" fmla="*/ 73853 w 344461"/>
              <a:gd name="connsiteY106" fmla="*/ 133223 h 344444"/>
              <a:gd name="connsiteX107" fmla="*/ 80548 w 344461"/>
              <a:gd name="connsiteY107" fmla="*/ 126478 h 344444"/>
              <a:gd name="connsiteX108" fmla="*/ 80688 w 344461"/>
              <a:gd name="connsiteY108" fmla="*/ 126302 h 344444"/>
              <a:gd name="connsiteX109" fmla="*/ 84791 w 344461"/>
              <a:gd name="connsiteY109" fmla="*/ 118376 h 344444"/>
              <a:gd name="connsiteX110" fmla="*/ 85319 w 344461"/>
              <a:gd name="connsiteY110" fmla="*/ 116670 h 344444"/>
              <a:gd name="connsiteX111" fmla="*/ 86785 w 344461"/>
              <a:gd name="connsiteY111" fmla="*/ 107644 h 344444"/>
              <a:gd name="connsiteX112" fmla="*/ 85319 w 344461"/>
              <a:gd name="connsiteY112" fmla="*/ 98570 h 344444"/>
              <a:gd name="connsiteX113" fmla="*/ 84791 w 344461"/>
              <a:gd name="connsiteY113" fmla="*/ 96895 h 344444"/>
              <a:gd name="connsiteX114" fmla="*/ 80688 w 344461"/>
              <a:gd name="connsiteY114" fmla="*/ 88938 h 344444"/>
              <a:gd name="connsiteX115" fmla="*/ 80548 w 344461"/>
              <a:gd name="connsiteY115" fmla="*/ 88778 h 344444"/>
              <a:gd name="connsiteX116" fmla="*/ 73853 w 344461"/>
              <a:gd name="connsiteY116" fmla="*/ 82033 h 344444"/>
              <a:gd name="connsiteX117" fmla="*/ 73757 w 344461"/>
              <a:gd name="connsiteY117" fmla="*/ 81937 h 344444"/>
              <a:gd name="connsiteX118" fmla="*/ 65089 w 344461"/>
              <a:gd name="connsiteY118" fmla="*/ 77312 h 344444"/>
              <a:gd name="connsiteX119" fmla="*/ 54241 w 344461"/>
              <a:gd name="connsiteY119" fmla="*/ 75351 h 344444"/>
              <a:gd name="connsiteX120" fmla="*/ 290779 w 344461"/>
              <a:gd name="connsiteY120" fmla="*/ 21529 h 344444"/>
              <a:gd name="connsiteX121" fmla="*/ 280043 w 344461"/>
              <a:gd name="connsiteY121" fmla="*/ 32293 h 344444"/>
              <a:gd name="connsiteX122" fmla="*/ 280043 w 344461"/>
              <a:gd name="connsiteY122" fmla="*/ 54890 h 344444"/>
              <a:gd name="connsiteX123" fmla="*/ 290779 w 344461"/>
              <a:gd name="connsiteY123" fmla="*/ 53822 h 344444"/>
              <a:gd name="connsiteX124" fmla="*/ 301516 w 344461"/>
              <a:gd name="connsiteY124" fmla="*/ 54890 h 344444"/>
              <a:gd name="connsiteX125" fmla="*/ 301516 w 344461"/>
              <a:gd name="connsiteY125" fmla="*/ 32293 h 344444"/>
              <a:gd name="connsiteX126" fmla="*/ 290779 w 344461"/>
              <a:gd name="connsiteY126" fmla="*/ 21529 h 344444"/>
              <a:gd name="connsiteX127" fmla="*/ 172231 w 344461"/>
              <a:gd name="connsiteY127" fmla="*/ 21529 h 344444"/>
              <a:gd name="connsiteX128" fmla="*/ 161495 w 344461"/>
              <a:gd name="connsiteY128" fmla="*/ 32293 h 344444"/>
              <a:gd name="connsiteX129" fmla="*/ 161495 w 344461"/>
              <a:gd name="connsiteY129" fmla="*/ 184063 h 344444"/>
              <a:gd name="connsiteX130" fmla="*/ 172231 w 344461"/>
              <a:gd name="connsiteY130" fmla="*/ 182995 h 344444"/>
              <a:gd name="connsiteX131" fmla="*/ 182968 w 344461"/>
              <a:gd name="connsiteY131" fmla="*/ 184063 h 344444"/>
              <a:gd name="connsiteX132" fmla="*/ 182968 w 344461"/>
              <a:gd name="connsiteY132" fmla="*/ 32293 h 344444"/>
              <a:gd name="connsiteX133" fmla="*/ 172231 w 344461"/>
              <a:gd name="connsiteY133" fmla="*/ 21529 h 344444"/>
              <a:gd name="connsiteX134" fmla="*/ 54241 w 344461"/>
              <a:gd name="connsiteY134" fmla="*/ 21529 h 344444"/>
              <a:gd name="connsiteX135" fmla="*/ 43393 w 344461"/>
              <a:gd name="connsiteY135" fmla="*/ 32293 h 344444"/>
              <a:gd name="connsiteX136" fmla="*/ 43393 w 344461"/>
              <a:gd name="connsiteY136" fmla="*/ 54890 h 344444"/>
              <a:gd name="connsiteX137" fmla="*/ 54241 w 344461"/>
              <a:gd name="connsiteY137" fmla="*/ 53822 h 344444"/>
              <a:gd name="connsiteX138" fmla="*/ 65089 w 344461"/>
              <a:gd name="connsiteY138" fmla="*/ 54890 h 344444"/>
              <a:gd name="connsiteX139" fmla="*/ 65089 w 344461"/>
              <a:gd name="connsiteY139" fmla="*/ 32293 h 344444"/>
              <a:gd name="connsiteX140" fmla="*/ 54241 w 344461"/>
              <a:gd name="connsiteY140" fmla="*/ 21529 h 344444"/>
              <a:gd name="connsiteX141" fmla="*/ 290779 w 344461"/>
              <a:gd name="connsiteY141" fmla="*/ 0 h 344444"/>
              <a:gd name="connsiteX142" fmla="*/ 322988 w 344461"/>
              <a:gd name="connsiteY142" fmla="*/ 32293 h 344444"/>
              <a:gd name="connsiteX143" fmla="*/ 322988 w 344461"/>
              <a:gd name="connsiteY143" fmla="*/ 64810 h 344444"/>
              <a:gd name="connsiteX144" fmla="*/ 344461 w 344461"/>
              <a:gd name="connsiteY144" fmla="*/ 107644 h 344444"/>
              <a:gd name="connsiteX145" fmla="*/ 322988 w 344461"/>
              <a:gd name="connsiteY145" fmla="*/ 150446 h 344444"/>
              <a:gd name="connsiteX146" fmla="*/ 322988 w 344461"/>
              <a:gd name="connsiteY146" fmla="*/ 312167 h 344444"/>
              <a:gd name="connsiteX147" fmla="*/ 290779 w 344461"/>
              <a:gd name="connsiteY147" fmla="*/ 344444 h 344444"/>
              <a:gd name="connsiteX148" fmla="*/ 258570 w 344461"/>
              <a:gd name="connsiteY148" fmla="*/ 312167 h 344444"/>
              <a:gd name="connsiteX149" fmla="*/ 258570 w 344461"/>
              <a:gd name="connsiteY149" fmla="*/ 150446 h 344444"/>
              <a:gd name="connsiteX150" fmla="*/ 237097 w 344461"/>
              <a:gd name="connsiteY150" fmla="*/ 107644 h 344444"/>
              <a:gd name="connsiteX151" fmla="*/ 258570 w 344461"/>
              <a:gd name="connsiteY151" fmla="*/ 64810 h 344444"/>
              <a:gd name="connsiteX152" fmla="*/ 258570 w 344461"/>
              <a:gd name="connsiteY152" fmla="*/ 32293 h 344444"/>
              <a:gd name="connsiteX153" fmla="*/ 290779 w 344461"/>
              <a:gd name="connsiteY153" fmla="*/ 0 h 344444"/>
              <a:gd name="connsiteX154" fmla="*/ 172231 w 344461"/>
              <a:gd name="connsiteY154" fmla="*/ 0 h 344444"/>
              <a:gd name="connsiteX155" fmla="*/ 204440 w 344461"/>
              <a:gd name="connsiteY155" fmla="*/ 32293 h 344444"/>
              <a:gd name="connsiteX156" fmla="*/ 204440 w 344461"/>
              <a:gd name="connsiteY156" fmla="*/ 193982 h 344444"/>
              <a:gd name="connsiteX157" fmla="*/ 225913 w 344461"/>
              <a:gd name="connsiteY157" fmla="*/ 236816 h 344444"/>
              <a:gd name="connsiteX158" fmla="*/ 204440 w 344461"/>
              <a:gd name="connsiteY158" fmla="*/ 279619 h 344444"/>
              <a:gd name="connsiteX159" fmla="*/ 204440 w 344461"/>
              <a:gd name="connsiteY159" fmla="*/ 312167 h 344444"/>
              <a:gd name="connsiteX160" fmla="*/ 172231 w 344461"/>
              <a:gd name="connsiteY160" fmla="*/ 344444 h 344444"/>
              <a:gd name="connsiteX161" fmla="*/ 140022 w 344461"/>
              <a:gd name="connsiteY161" fmla="*/ 312167 h 344444"/>
              <a:gd name="connsiteX162" fmla="*/ 140022 w 344461"/>
              <a:gd name="connsiteY162" fmla="*/ 279619 h 344444"/>
              <a:gd name="connsiteX163" fmla="*/ 118549 w 344461"/>
              <a:gd name="connsiteY163" fmla="*/ 236816 h 344444"/>
              <a:gd name="connsiteX164" fmla="*/ 140022 w 344461"/>
              <a:gd name="connsiteY164" fmla="*/ 193982 h 344444"/>
              <a:gd name="connsiteX165" fmla="*/ 140022 w 344461"/>
              <a:gd name="connsiteY165" fmla="*/ 32293 h 344444"/>
              <a:gd name="connsiteX166" fmla="*/ 172231 w 344461"/>
              <a:gd name="connsiteY166" fmla="*/ 0 h 344444"/>
              <a:gd name="connsiteX167" fmla="*/ 54241 w 344461"/>
              <a:gd name="connsiteY167" fmla="*/ 0 h 344444"/>
              <a:gd name="connsiteX168" fmla="*/ 86785 w 344461"/>
              <a:gd name="connsiteY168" fmla="*/ 32293 h 344444"/>
              <a:gd name="connsiteX169" fmla="*/ 86785 w 344461"/>
              <a:gd name="connsiteY169" fmla="*/ 64810 h 344444"/>
              <a:gd name="connsiteX170" fmla="*/ 108482 w 344461"/>
              <a:gd name="connsiteY170" fmla="*/ 107644 h 344444"/>
              <a:gd name="connsiteX171" fmla="*/ 86785 w 344461"/>
              <a:gd name="connsiteY171" fmla="*/ 150446 h 344444"/>
              <a:gd name="connsiteX172" fmla="*/ 86785 w 344461"/>
              <a:gd name="connsiteY172" fmla="*/ 312167 h 344444"/>
              <a:gd name="connsiteX173" fmla="*/ 54241 w 344461"/>
              <a:gd name="connsiteY173" fmla="*/ 344444 h 344444"/>
              <a:gd name="connsiteX174" fmla="*/ 21696 w 344461"/>
              <a:gd name="connsiteY174" fmla="*/ 312167 h 344444"/>
              <a:gd name="connsiteX175" fmla="*/ 21696 w 344461"/>
              <a:gd name="connsiteY175" fmla="*/ 150446 h 344444"/>
              <a:gd name="connsiteX176" fmla="*/ 0 w 344461"/>
              <a:gd name="connsiteY176" fmla="*/ 107644 h 344444"/>
              <a:gd name="connsiteX177" fmla="*/ 21696 w 344461"/>
              <a:gd name="connsiteY177" fmla="*/ 64810 h 344444"/>
              <a:gd name="connsiteX178" fmla="*/ 21696 w 344461"/>
              <a:gd name="connsiteY178" fmla="*/ 32293 h 344444"/>
              <a:gd name="connsiteX179" fmla="*/ 54241 w 344461"/>
              <a:gd name="connsiteY179" fmla="*/ 0 h 3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44461" h="344444">
                <a:moveTo>
                  <a:pt x="161495" y="289538"/>
                </a:moveTo>
                <a:lnTo>
                  <a:pt x="161495" y="312167"/>
                </a:lnTo>
                <a:cubicBezTo>
                  <a:pt x="161495" y="318115"/>
                  <a:pt x="166296" y="322915"/>
                  <a:pt x="172231" y="322915"/>
                </a:cubicBezTo>
                <a:cubicBezTo>
                  <a:pt x="178156" y="322915"/>
                  <a:pt x="182968" y="318115"/>
                  <a:pt x="182968" y="312167"/>
                </a:cubicBezTo>
                <a:cubicBezTo>
                  <a:pt x="182968" y="312167"/>
                  <a:pt x="182968" y="289538"/>
                  <a:pt x="182968" y="289538"/>
                </a:cubicBezTo>
                <a:cubicBezTo>
                  <a:pt x="179498" y="290256"/>
                  <a:pt x="175914" y="290638"/>
                  <a:pt x="172231" y="290638"/>
                </a:cubicBezTo>
                <a:cubicBezTo>
                  <a:pt x="168548" y="290638"/>
                  <a:pt x="164964" y="290256"/>
                  <a:pt x="161495" y="289538"/>
                </a:cubicBezTo>
                <a:close/>
                <a:moveTo>
                  <a:pt x="172231" y="204523"/>
                </a:moveTo>
                <a:cubicBezTo>
                  <a:pt x="168439" y="204523"/>
                  <a:pt x="164865" y="205289"/>
                  <a:pt x="161495" y="206485"/>
                </a:cubicBezTo>
                <a:cubicBezTo>
                  <a:pt x="158393" y="207601"/>
                  <a:pt x="155505" y="209180"/>
                  <a:pt x="152916" y="211109"/>
                </a:cubicBezTo>
                <a:cubicBezTo>
                  <a:pt x="152886" y="211141"/>
                  <a:pt x="152851" y="211173"/>
                  <a:pt x="152811" y="211205"/>
                </a:cubicBezTo>
                <a:cubicBezTo>
                  <a:pt x="150286" y="213119"/>
                  <a:pt x="148059" y="215399"/>
                  <a:pt x="146195" y="217951"/>
                </a:cubicBezTo>
                <a:cubicBezTo>
                  <a:pt x="146151" y="218015"/>
                  <a:pt x="146091" y="218062"/>
                  <a:pt x="146041" y="218110"/>
                </a:cubicBezTo>
                <a:cubicBezTo>
                  <a:pt x="144317" y="220534"/>
                  <a:pt x="143009" y="223229"/>
                  <a:pt x="141985" y="226068"/>
                </a:cubicBezTo>
                <a:cubicBezTo>
                  <a:pt x="141792" y="226610"/>
                  <a:pt x="141633" y="227184"/>
                  <a:pt x="141473" y="227742"/>
                </a:cubicBezTo>
                <a:cubicBezTo>
                  <a:pt x="140604" y="230629"/>
                  <a:pt x="140022" y="233627"/>
                  <a:pt x="140022" y="236816"/>
                </a:cubicBezTo>
                <a:cubicBezTo>
                  <a:pt x="140022" y="239958"/>
                  <a:pt x="140604" y="242972"/>
                  <a:pt x="141473" y="245843"/>
                </a:cubicBezTo>
                <a:cubicBezTo>
                  <a:pt x="141633" y="246417"/>
                  <a:pt x="141792" y="246975"/>
                  <a:pt x="141985" y="247549"/>
                </a:cubicBezTo>
                <a:cubicBezTo>
                  <a:pt x="143009" y="250387"/>
                  <a:pt x="144317" y="253083"/>
                  <a:pt x="146041" y="255475"/>
                </a:cubicBezTo>
                <a:cubicBezTo>
                  <a:pt x="146091" y="255538"/>
                  <a:pt x="146151" y="255586"/>
                  <a:pt x="146195" y="255650"/>
                </a:cubicBezTo>
                <a:cubicBezTo>
                  <a:pt x="148059" y="258218"/>
                  <a:pt x="150286" y="260482"/>
                  <a:pt x="152811" y="262396"/>
                </a:cubicBezTo>
                <a:cubicBezTo>
                  <a:pt x="152851" y="262444"/>
                  <a:pt x="152886" y="262460"/>
                  <a:pt x="152916" y="262475"/>
                </a:cubicBezTo>
                <a:cubicBezTo>
                  <a:pt x="155505" y="264437"/>
                  <a:pt x="158393" y="266016"/>
                  <a:pt x="161495" y="267100"/>
                </a:cubicBezTo>
                <a:cubicBezTo>
                  <a:pt x="164865" y="268328"/>
                  <a:pt x="168439" y="269110"/>
                  <a:pt x="172231" y="269110"/>
                </a:cubicBezTo>
                <a:cubicBezTo>
                  <a:pt x="176009" y="269110"/>
                  <a:pt x="179583" y="268328"/>
                  <a:pt x="182968" y="267100"/>
                </a:cubicBezTo>
                <a:cubicBezTo>
                  <a:pt x="186069" y="266016"/>
                  <a:pt x="188947" y="264437"/>
                  <a:pt x="191547" y="262475"/>
                </a:cubicBezTo>
                <a:cubicBezTo>
                  <a:pt x="191577" y="262460"/>
                  <a:pt x="191602" y="262444"/>
                  <a:pt x="191641" y="262396"/>
                </a:cubicBezTo>
                <a:cubicBezTo>
                  <a:pt x="194171" y="260482"/>
                  <a:pt x="196398" y="258218"/>
                  <a:pt x="198267" y="255650"/>
                </a:cubicBezTo>
                <a:cubicBezTo>
                  <a:pt x="198297" y="255586"/>
                  <a:pt x="198361" y="255538"/>
                  <a:pt x="198406" y="255475"/>
                </a:cubicBezTo>
                <a:cubicBezTo>
                  <a:pt x="200136" y="253083"/>
                  <a:pt x="201443" y="250387"/>
                  <a:pt x="202467" y="247549"/>
                </a:cubicBezTo>
                <a:cubicBezTo>
                  <a:pt x="202666" y="246975"/>
                  <a:pt x="202820" y="246417"/>
                  <a:pt x="202989" y="245843"/>
                </a:cubicBezTo>
                <a:cubicBezTo>
                  <a:pt x="203849" y="242972"/>
                  <a:pt x="204440" y="239958"/>
                  <a:pt x="204440" y="236816"/>
                </a:cubicBezTo>
                <a:cubicBezTo>
                  <a:pt x="204440" y="233627"/>
                  <a:pt x="203849" y="230629"/>
                  <a:pt x="202989" y="227742"/>
                </a:cubicBezTo>
                <a:cubicBezTo>
                  <a:pt x="202820" y="227184"/>
                  <a:pt x="202666" y="226610"/>
                  <a:pt x="202467" y="226068"/>
                </a:cubicBezTo>
                <a:cubicBezTo>
                  <a:pt x="201443" y="223229"/>
                  <a:pt x="200136" y="220534"/>
                  <a:pt x="198406" y="218110"/>
                </a:cubicBezTo>
                <a:cubicBezTo>
                  <a:pt x="198361" y="218062"/>
                  <a:pt x="198297" y="218015"/>
                  <a:pt x="198267" y="217951"/>
                </a:cubicBezTo>
                <a:cubicBezTo>
                  <a:pt x="196398" y="215399"/>
                  <a:pt x="194171" y="213119"/>
                  <a:pt x="191641" y="211205"/>
                </a:cubicBezTo>
                <a:cubicBezTo>
                  <a:pt x="191602" y="211173"/>
                  <a:pt x="191577" y="211141"/>
                  <a:pt x="191547" y="211109"/>
                </a:cubicBezTo>
                <a:cubicBezTo>
                  <a:pt x="188947" y="209180"/>
                  <a:pt x="186069" y="207601"/>
                  <a:pt x="182968" y="206485"/>
                </a:cubicBezTo>
                <a:cubicBezTo>
                  <a:pt x="179583" y="205289"/>
                  <a:pt x="176009" y="204523"/>
                  <a:pt x="172231" y="204523"/>
                </a:cubicBezTo>
                <a:close/>
                <a:moveTo>
                  <a:pt x="280043" y="160365"/>
                </a:moveTo>
                <a:lnTo>
                  <a:pt x="280043" y="312167"/>
                </a:lnTo>
                <a:cubicBezTo>
                  <a:pt x="280043" y="318115"/>
                  <a:pt x="284844" y="322915"/>
                  <a:pt x="290779" y="322915"/>
                </a:cubicBezTo>
                <a:cubicBezTo>
                  <a:pt x="296704" y="322915"/>
                  <a:pt x="301516" y="318115"/>
                  <a:pt x="301516" y="312167"/>
                </a:cubicBezTo>
                <a:cubicBezTo>
                  <a:pt x="301516" y="312167"/>
                  <a:pt x="301516" y="160365"/>
                  <a:pt x="301516" y="160365"/>
                </a:cubicBezTo>
                <a:cubicBezTo>
                  <a:pt x="298046" y="161083"/>
                  <a:pt x="294462" y="161450"/>
                  <a:pt x="290779" y="161450"/>
                </a:cubicBezTo>
                <a:cubicBezTo>
                  <a:pt x="287096" y="161450"/>
                  <a:pt x="283512" y="161083"/>
                  <a:pt x="280043" y="160365"/>
                </a:cubicBezTo>
                <a:close/>
                <a:moveTo>
                  <a:pt x="43393" y="160365"/>
                </a:moveTo>
                <a:lnTo>
                  <a:pt x="43393" y="312167"/>
                </a:lnTo>
                <a:cubicBezTo>
                  <a:pt x="43393" y="318115"/>
                  <a:pt x="48244" y="322915"/>
                  <a:pt x="54241" y="322915"/>
                </a:cubicBezTo>
                <a:cubicBezTo>
                  <a:pt x="60227" y="322915"/>
                  <a:pt x="65089" y="318115"/>
                  <a:pt x="65089" y="312167"/>
                </a:cubicBezTo>
                <a:cubicBezTo>
                  <a:pt x="65089" y="312167"/>
                  <a:pt x="65089" y="160365"/>
                  <a:pt x="65089" y="160365"/>
                </a:cubicBezTo>
                <a:cubicBezTo>
                  <a:pt x="61583" y="161083"/>
                  <a:pt x="57962" y="161450"/>
                  <a:pt x="54241" y="161450"/>
                </a:cubicBezTo>
                <a:cubicBezTo>
                  <a:pt x="50519" y="161450"/>
                  <a:pt x="46898" y="161083"/>
                  <a:pt x="43393" y="160365"/>
                </a:cubicBezTo>
                <a:close/>
                <a:moveTo>
                  <a:pt x="290779" y="75351"/>
                </a:moveTo>
                <a:cubicBezTo>
                  <a:pt x="286987" y="75351"/>
                  <a:pt x="283413" y="76116"/>
                  <a:pt x="280043" y="77312"/>
                </a:cubicBezTo>
                <a:cubicBezTo>
                  <a:pt x="276941" y="78429"/>
                  <a:pt x="274053" y="80007"/>
                  <a:pt x="271464" y="81937"/>
                </a:cubicBezTo>
                <a:cubicBezTo>
                  <a:pt x="271434" y="81969"/>
                  <a:pt x="271399" y="82001"/>
                  <a:pt x="271359" y="82033"/>
                </a:cubicBezTo>
                <a:cubicBezTo>
                  <a:pt x="268834" y="83946"/>
                  <a:pt x="266607" y="86227"/>
                  <a:pt x="264743" y="88778"/>
                </a:cubicBezTo>
                <a:cubicBezTo>
                  <a:pt x="264699" y="88842"/>
                  <a:pt x="264639" y="88890"/>
                  <a:pt x="264589" y="88938"/>
                </a:cubicBezTo>
                <a:cubicBezTo>
                  <a:pt x="262865" y="91362"/>
                  <a:pt x="261557" y="94057"/>
                  <a:pt x="260533" y="96895"/>
                </a:cubicBezTo>
                <a:cubicBezTo>
                  <a:pt x="260340" y="97438"/>
                  <a:pt x="260181" y="98012"/>
                  <a:pt x="260021" y="98570"/>
                </a:cubicBezTo>
                <a:cubicBezTo>
                  <a:pt x="259152" y="101456"/>
                  <a:pt x="258570" y="104454"/>
                  <a:pt x="258570" y="107644"/>
                </a:cubicBezTo>
                <a:cubicBezTo>
                  <a:pt x="258570" y="110785"/>
                  <a:pt x="259152" y="113800"/>
                  <a:pt x="260021" y="116670"/>
                </a:cubicBezTo>
                <a:cubicBezTo>
                  <a:pt x="260181" y="117244"/>
                  <a:pt x="260340" y="117802"/>
                  <a:pt x="260533" y="118376"/>
                </a:cubicBezTo>
                <a:cubicBezTo>
                  <a:pt x="261557" y="121215"/>
                  <a:pt x="262865" y="123910"/>
                  <a:pt x="264589" y="126302"/>
                </a:cubicBezTo>
                <a:cubicBezTo>
                  <a:pt x="264639" y="126366"/>
                  <a:pt x="264699" y="126414"/>
                  <a:pt x="264743" y="126478"/>
                </a:cubicBezTo>
                <a:cubicBezTo>
                  <a:pt x="266607" y="129045"/>
                  <a:pt x="268834" y="131310"/>
                  <a:pt x="271359" y="133223"/>
                </a:cubicBezTo>
                <a:cubicBezTo>
                  <a:pt x="271399" y="133271"/>
                  <a:pt x="271434" y="133287"/>
                  <a:pt x="271464" y="133303"/>
                </a:cubicBezTo>
                <a:cubicBezTo>
                  <a:pt x="274053" y="135264"/>
                  <a:pt x="276941" y="136843"/>
                  <a:pt x="280043" y="137928"/>
                </a:cubicBezTo>
                <a:cubicBezTo>
                  <a:pt x="283413" y="139156"/>
                  <a:pt x="286987" y="139921"/>
                  <a:pt x="290779" y="139921"/>
                </a:cubicBezTo>
                <a:cubicBezTo>
                  <a:pt x="294557" y="139921"/>
                  <a:pt x="298131" y="139156"/>
                  <a:pt x="301516" y="137928"/>
                </a:cubicBezTo>
                <a:cubicBezTo>
                  <a:pt x="304617" y="136843"/>
                  <a:pt x="307495" y="135264"/>
                  <a:pt x="310095" y="133303"/>
                </a:cubicBezTo>
                <a:cubicBezTo>
                  <a:pt x="310125" y="133287"/>
                  <a:pt x="310150" y="133271"/>
                  <a:pt x="310189" y="133223"/>
                </a:cubicBezTo>
                <a:cubicBezTo>
                  <a:pt x="312719" y="131310"/>
                  <a:pt x="314946" y="129045"/>
                  <a:pt x="316815" y="126478"/>
                </a:cubicBezTo>
                <a:cubicBezTo>
                  <a:pt x="316845" y="126414"/>
                  <a:pt x="316909" y="126366"/>
                  <a:pt x="316954" y="126302"/>
                </a:cubicBezTo>
                <a:cubicBezTo>
                  <a:pt x="318684" y="123910"/>
                  <a:pt x="319991" y="121215"/>
                  <a:pt x="321015" y="118376"/>
                </a:cubicBezTo>
                <a:cubicBezTo>
                  <a:pt x="321214" y="117802"/>
                  <a:pt x="321368" y="117244"/>
                  <a:pt x="321537" y="116670"/>
                </a:cubicBezTo>
                <a:cubicBezTo>
                  <a:pt x="322397" y="113800"/>
                  <a:pt x="322988" y="110785"/>
                  <a:pt x="322988" y="107644"/>
                </a:cubicBezTo>
                <a:cubicBezTo>
                  <a:pt x="322988" y="104454"/>
                  <a:pt x="322397" y="101456"/>
                  <a:pt x="321537" y="98570"/>
                </a:cubicBezTo>
                <a:cubicBezTo>
                  <a:pt x="321368" y="98012"/>
                  <a:pt x="321214" y="97438"/>
                  <a:pt x="321015" y="96895"/>
                </a:cubicBezTo>
                <a:cubicBezTo>
                  <a:pt x="319991" y="94057"/>
                  <a:pt x="318684" y="91362"/>
                  <a:pt x="316954" y="88938"/>
                </a:cubicBezTo>
                <a:cubicBezTo>
                  <a:pt x="316909" y="88890"/>
                  <a:pt x="316845" y="88842"/>
                  <a:pt x="316815" y="88778"/>
                </a:cubicBezTo>
                <a:cubicBezTo>
                  <a:pt x="314946" y="86227"/>
                  <a:pt x="312719" y="83946"/>
                  <a:pt x="310189" y="82033"/>
                </a:cubicBezTo>
                <a:cubicBezTo>
                  <a:pt x="310150" y="82001"/>
                  <a:pt x="310125" y="81969"/>
                  <a:pt x="310095" y="81937"/>
                </a:cubicBezTo>
                <a:cubicBezTo>
                  <a:pt x="307495" y="80007"/>
                  <a:pt x="304617" y="78429"/>
                  <a:pt x="301516" y="77312"/>
                </a:cubicBezTo>
                <a:cubicBezTo>
                  <a:pt x="298131" y="76116"/>
                  <a:pt x="294557" y="75351"/>
                  <a:pt x="290779" y="75351"/>
                </a:cubicBezTo>
                <a:close/>
                <a:moveTo>
                  <a:pt x="54241" y="75351"/>
                </a:moveTo>
                <a:cubicBezTo>
                  <a:pt x="50409" y="75351"/>
                  <a:pt x="46798" y="76116"/>
                  <a:pt x="43393" y="77312"/>
                </a:cubicBezTo>
                <a:cubicBezTo>
                  <a:pt x="40259" y="78429"/>
                  <a:pt x="37341" y="80007"/>
                  <a:pt x="34724" y="81937"/>
                </a:cubicBezTo>
                <a:cubicBezTo>
                  <a:pt x="34694" y="81969"/>
                  <a:pt x="34659" y="82001"/>
                  <a:pt x="34619" y="82033"/>
                </a:cubicBezTo>
                <a:cubicBezTo>
                  <a:pt x="32067" y="83946"/>
                  <a:pt x="29817" y="86227"/>
                  <a:pt x="27934" y="88778"/>
                </a:cubicBezTo>
                <a:cubicBezTo>
                  <a:pt x="27889" y="88842"/>
                  <a:pt x="27828" y="88890"/>
                  <a:pt x="27778" y="88938"/>
                </a:cubicBezTo>
                <a:cubicBezTo>
                  <a:pt x="26035" y="91362"/>
                  <a:pt x="24715" y="94057"/>
                  <a:pt x="23680" y="96895"/>
                </a:cubicBezTo>
                <a:cubicBezTo>
                  <a:pt x="23484" y="97438"/>
                  <a:pt x="23323" y="98012"/>
                  <a:pt x="23163" y="98570"/>
                </a:cubicBezTo>
                <a:cubicBezTo>
                  <a:pt x="22284" y="101456"/>
                  <a:pt x="21696" y="104454"/>
                  <a:pt x="21696" y="107644"/>
                </a:cubicBezTo>
                <a:cubicBezTo>
                  <a:pt x="21696" y="110785"/>
                  <a:pt x="22284" y="113800"/>
                  <a:pt x="23163" y="116670"/>
                </a:cubicBezTo>
                <a:cubicBezTo>
                  <a:pt x="23323" y="117244"/>
                  <a:pt x="23484" y="117802"/>
                  <a:pt x="23680" y="118376"/>
                </a:cubicBezTo>
                <a:cubicBezTo>
                  <a:pt x="24715" y="121215"/>
                  <a:pt x="26035" y="123910"/>
                  <a:pt x="27778" y="126302"/>
                </a:cubicBezTo>
                <a:cubicBezTo>
                  <a:pt x="27828" y="126366"/>
                  <a:pt x="27889" y="126414"/>
                  <a:pt x="27934" y="126478"/>
                </a:cubicBezTo>
                <a:cubicBezTo>
                  <a:pt x="29817" y="129045"/>
                  <a:pt x="32067" y="131310"/>
                  <a:pt x="34619" y="133223"/>
                </a:cubicBezTo>
                <a:cubicBezTo>
                  <a:pt x="34659" y="133271"/>
                  <a:pt x="34694" y="133287"/>
                  <a:pt x="34724" y="133303"/>
                </a:cubicBezTo>
                <a:cubicBezTo>
                  <a:pt x="37341" y="135264"/>
                  <a:pt x="40259" y="136843"/>
                  <a:pt x="43393" y="137928"/>
                </a:cubicBezTo>
                <a:cubicBezTo>
                  <a:pt x="46798" y="139156"/>
                  <a:pt x="50409" y="139921"/>
                  <a:pt x="54241" y="139921"/>
                </a:cubicBezTo>
                <a:cubicBezTo>
                  <a:pt x="58058" y="139921"/>
                  <a:pt x="61669" y="139156"/>
                  <a:pt x="65089" y="137928"/>
                </a:cubicBezTo>
                <a:cubicBezTo>
                  <a:pt x="68223" y="136843"/>
                  <a:pt x="71131" y="135264"/>
                  <a:pt x="73757" y="133303"/>
                </a:cubicBezTo>
                <a:cubicBezTo>
                  <a:pt x="73788" y="133287"/>
                  <a:pt x="73813" y="133271"/>
                  <a:pt x="73853" y="133223"/>
                </a:cubicBezTo>
                <a:cubicBezTo>
                  <a:pt x="76409" y="131310"/>
                  <a:pt x="78659" y="129045"/>
                  <a:pt x="80548" y="126478"/>
                </a:cubicBezTo>
                <a:cubicBezTo>
                  <a:pt x="80578" y="126414"/>
                  <a:pt x="80643" y="126366"/>
                  <a:pt x="80688" y="126302"/>
                </a:cubicBezTo>
                <a:cubicBezTo>
                  <a:pt x="82436" y="123910"/>
                  <a:pt x="83757" y="121215"/>
                  <a:pt x="84791" y="118376"/>
                </a:cubicBezTo>
                <a:cubicBezTo>
                  <a:pt x="84992" y="117802"/>
                  <a:pt x="85148" y="117244"/>
                  <a:pt x="85319" y="116670"/>
                </a:cubicBezTo>
                <a:cubicBezTo>
                  <a:pt x="86188" y="113800"/>
                  <a:pt x="86785" y="110785"/>
                  <a:pt x="86785" y="107644"/>
                </a:cubicBezTo>
                <a:cubicBezTo>
                  <a:pt x="86785" y="104454"/>
                  <a:pt x="86188" y="101456"/>
                  <a:pt x="85319" y="98570"/>
                </a:cubicBezTo>
                <a:cubicBezTo>
                  <a:pt x="85148" y="98012"/>
                  <a:pt x="84992" y="97438"/>
                  <a:pt x="84791" y="96895"/>
                </a:cubicBezTo>
                <a:cubicBezTo>
                  <a:pt x="83757" y="94057"/>
                  <a:pt x="82436" y="91362"/>
                  <a:pt x="80688" y="88938"/>
                </a:cubicBezTo>
                <a:cubicBezTo>
                  <a:pt x="80643" y="88890"/>
                  <a:pt x="80578" y="88842"/>
                  <a:pt x="80548" y="88778"/>
                </a:cubicBezTo>
                <a:cubicBezTo>
                  <a:pt x="78659" y="86227"/>
                  <a:pt x="76409" y="83946"/>
                  <a:pt x="73853" y="82033"/>
                </a:cubicBezTo>
                <a:cubicBezTo>
                  <a:pt x="73813" y="82001"/>
                  <a:pt x="73788" y="81969"/>
                  <a:pt x="73757" y="81937"/>
                </a:cubicBezTo>
                <a:cubicBezTo>
                  <a:pt x="71131" y="80007"/>
                  <a:pt x="68223" y="78429"/>
                  <a:pt x="65089" y="77312"/>
                </a:cubicBezTo>
                <a:cubicBezTo>
                  <a:pt x="61669" y="76116"/>
                  <a:pt x="58058" y="75351"/>
                  <a:pt x="54241" y="75351"/>
                </a:cubicBezTo>
                <a:close/>
                <a:moveTo>
                  <a:pt x="290779" y="21529"/>
                </a:moveTo>
                <a:cubicBezTo>
                  <a:pt x="284844" y="21529"/>
                  <a:pt x="280043" y="26329"/>
                  <a:pt x="280043" y="32293"/>
                </a:cubicBezTo>
                <a:cubicBezTo>
                  <a:pt x="280043" y="32293"/>
                  <a:pt x="280043" y="54890"/>
                  <a:pt x="280043" y="54890"/>
                </a:cubicBezTo>
                <a:cubicBezTo>
                  <a:pt x="283512" y="54189"/>
                  <a:pt x="287096" y="53822"/>
                  <a:pt x="290779" y="53822"/>
                </a:cubicBezTo>
                <a:cubicBezTo>
                  <a:pt x="294462" y="53822"/>
                  <a:pt x="298046" y="54189"/>
                  <a:pt x="301516" y="54890"/>
                </a:cubicBezTo>
                <a:lnTo>
                  <a:pt x="301516" y="32293"/>
                </a:lnTo>
                <a:cubicBezTo>
                  <a:pt x="301516" y="26329"/>
                  <a:pt x="296704" y="21529"/>
                  <a:pt x="290779" y="21529"/>
                </a:cubicBezTo>
                <a:close/>
                <a:moveTo>
                  <a:pt x="172231" y="21529"/>
                </a:moveTo>
                <a:cubicBezTo>
                  <a:pt x="166296" y="21529"/>
                  <a:pt x="161495" y="26329"/>
                  <a:pt x="161495" y="32293"/>
                </a:cubicBezTo>
                <a:cubicBezTo>
                  <a:pt x="161495" y="32293"/>
                  <a:pt x="161495" y="184063"/>
                  <a:pt x="161495" y="184063"/>
                </a:cubicBezTo>
                <a:cubicBezTo>
                  <a:pt x="164964" y="183361"/>
                  <a:pt x="168548" y="182995"/>
                  <a:pt x="172231" y="182995"/>
                </a:cubicBezTo>
                <a:cubicBezTo>
                  <a:pt x="175914" y="182995"/>
                  <a:pt x="179498" y="183361"/>
                  <a:pt x="182968" y="184063"/>
                </a:cubicBezTo>
                <a:lnTo>
                  <a:pt x="182968" y="32293"/>
                </a:lnTo>
                <a:cubicBezTo>
                  <a:pt x="182968" y="26329"/>
                  <a:pt x="178156" y="21529"/>
                  <a:pt x="172231" y="21529"/>
                </a:cubicBezTo>
                <a:close/>
                <a:moveTo>
                  <a:pt x="54241" y="21529"/>
                </a:moveTo>
                <a:cubicBezTo>
                  <a:pt x="48244" y="21529"/>
                  <a:pt x="43393" y="26329"/>
                  <a:pt x="43393" y="32293"/>
                </a:cubicBezTo>
                <a:cubicBezTo>
                  <a:pt x="43393" y="32293"/>
                  <a:pt x="43393" y="54890"/>
                  <a:pt x="43393" y="54890"/>
                </a:cubicBezTo>
                <a:cubicBezTo>
                  <a:pt x="46898" y="54189"/>
                  <a:pt x="50519" y="53822"/>
                  <a:pt x="54241" y="53822"/>
                </a:cubicBezTo>
                <a:cubicBezTo>
                  <a:pt x="57962" y="53822"/>
                  <a:pt x="61583" y="54189"/>
                  <a:pt x="65089" y="54890"/>
                </a:cubicBezTo>
                <a:lnTo>
                  <a:pt x="65089" y="32293"/>
                </a:lnTo>
                <a:cubicBezTo>
                  <a:pt x="65089" y="26329"/>
                  <a:pt x="60227" y="21529"/>
                  <a:pt x="54241" y="21529"/>
                </a:cubicBezTo>
                <a:close/>
                <a:moveTo>
                  <a:pt x="290779" y="0"/>
                </a:moveTo>
                <a:cubicBezTo>
                  <a:pt x="308539" y="0"/>
                  <a:pt x="322988" y="14480"/>
                  <a:pt x="322988" y="32293"/>
                </a:cubicBezTo>
                <a:lnTo>
                  <a:pt x="322988" y="64810"/>
                </a:lnTo>
                <a:cubicBezTo>
                  <a:pt x="335957" y="74649"/>
                  <a:pt x="344461" y="90086"/>
                  <a:pt x="344461" y="107644"/>
                </a:cubicBezTo>
                <a:cubicBezTo>
                  <a:pt x="344461" y="125186"/>
                  <a:pt x="335957" y="140623"/>
                  <a:pt x="322988" y="150446"/>
                </a:cubicBezTo>
                <a:lnTo>
                  <a:pt x="322988" y="312167"/>
                </a:lnTo>
                <a:cubicBezTo>
                  <a:pt x="322988" y="329964"/>
                  <a:pt x="308539" y="344444"/>
                  <a:pt x="290779" y="344444"/>
                </a:cubicBezTo>
                <a:cubicBezTo>
                  <a:pt x="273010" y="344444"/>
                  <a:pt x="258570" y="329964"/>
                  <a:pt x="258570" y="312167"/>
                </a:cubicBezTo>
                <a:lnTo>
                  <a:pt x="258570" y="150446"/>
                </a:lnTo>
                <a:cubicBezTo>
                  <a:pt x="245597" y="140623"/>
                  <a:pt x="237097" y="125186"/>
                  <a:pt x="237097" y="107644"/>
                </a:cubicBezTo>
                <a:cubicBezTo>
                  <a:pt x="237097" y="90086"/>
                  <a:pt x="245597" y="74649"/>
                  <a:pt x="258570" y="64810"/>
                </a:cubicBezTo>
                <a:lnTo>
                  <a:pt x="258570" y="32293"/>
                </a:lnTo>
                <a:cubicBezTo>
                  <a:pt x="258570" y="14480"/>
                  <a:pt x="273010" y="0"/>
                  <a:pt x="290779" y="0"/>
                </a:cubicBezTo>
                <a:close/>
                <a:moveTo>
                  <a:pt x="172231" y="0"/>
                </a:moveTo>
                <a:cubicBezTo>
                  <a:pt x="189991" y="0"/>
                  <a:pt x="204440" y="14480"/>
                  <a:pt x="204440" y="32293"/>
                </a:cubicBezTo>
                <a:lnTo>
                  <a:pt x="204440" y="193982"/>
                </a:lnTo>
                <a:cubicBezTo>
                  <a:pt x="217409" y="203822"/>
                  <a:pt x="225913" y="219258"/>
                  <a:pt x="225913" y="236816"/>
                </a:cubicBezTo>
                <a:cubicBezTo>
                  <a:pt x="225913" y="254358"/>
                  <a:pt x="217409" y="269795"/>
                  <a:pt x="204440" y="279619"/>
                </a:cubicBezTo>
                <a:lnTo>
                  <a:pt x="204440" y="312167"/>
                </a:lnTo>
                <a:cubicBezTo>
                  <a:pt x="204440" y="329964"/>
                  <a:pt x="189991" y="344444"/>
                  <a:pt x="172231" y="344444"/>
                </a:cubicBezTo>
                <a:cubicBezTo>
                  <a:pt x="154462" y="344444"/>
                  <a:pt x="140022" y="329964"/>
                  <a:pt x="140022" y="312167"/>
                </a:cubicBezTo>
                <a:lnTo>
                  <a:pt x="140022" y="279619"/>
                </a:lnTo>
                <a:cubicBezTo>
                  <a:pt x="127049" y="269795"/>
                  <a:pt x="118549" y="254358"/>
                  <a:pt x="118549" y="236816"/>
                </a:cubicBezTo>
                <a:cubicBezTo>
                  <a:pt x="118549" y="219258"/>
                  <a:pt x="127049" y="203822"/>
                  <a:pt x="140022" y="193982"/>
                </a:cubicBezTo>
                <a:lnTo>
                  <a:pt x="140022" y="32293"/>
                </a:lnTo>
                <a:cubicBezTo>
                  <a:pt x="140022" y="14480"/>
                  <a:pt x="154462" y="0"/>
                  <a:pt x="172231" y="0"/>
                </a:cubicBezTo>
                <a:close/>
                <a:moveTo>
                  <a:pt x="54241" y="0"/>
                </a:moveTo>
                <a:cubicBezTo>
                  <a:pt x="72185" y="0"/>
                  <a:pt x="86785" y="14480"/>
                  <a:pt x="86785" y="32293"/>
                </a:cubicBezTo>
                <a:lnTo>
                  <a:pt x="86785" y="64810"/>
                </a:lnTo>
                <a:cubicBezTo>
                  <a:pt x="99889" y="74649"/>
                  <a:pt x="108482" y="90086"/>
                  <a:pt x="108482" y="107644"/>
                </a:cubicBezTo>
                <a:cubicBezTo>
                  <a:pt x="108482" y="125186"/>
                  <a:pt x="99889" y="140623"/>
                  <a:pt x="86785" y="150446"/>
                </a:cubicBezTo>
                <a:lnTo>
                  <a:pt x="86785" y="312167"/>
                </a:lnTo>
                <a:cubicBezTo>
                  <a:pt x="86785" y="329964"/>
                  <a:pt x="72185" y="344444"/>
                  <a:pt x="54241" y="344444"/>
                </a:cubicBezTo>
                <a:cubicBezTo>
                  <a:pt x="36286" y="344444"/>
                  <a:pt x="21696" y="329964"/>
                  <a:pt x="21696" y="312167"/>
                </a:cubicBezTo>
                <a:lnTo>
                  <a:pt x="21696" y="150446"/>
                </a:lnTo>
                <a:cubicBezTo>
                  <a:pt x="8588" y="140623"/>
                  <a:pt x="0" y="125186"/>
                  <a:pt x="0" y="107644"/>
                </a:cubicBezTo>
                <a:cubicBezTo>
                  <a:pt x="0" y="90086"/>
                  <a:pt x="8588" y="74649"/>
                  <a:pt x="21696" y="64810"/>
                </a:cubicBezTo>
                <a:lnTo>
                  <a:pt x="21696" y="32293"/>
                </a:lnTo>
                <a:cubicBezTo>
                  <a:pt x="21696" y="14480"/>
                  <a:pt x="36286" y="0"/>
                  <a:pt x="542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7" name="稻壳儿春秋广告/盗版必究        原创来源：http://chn.docer.com/works?userid=199329941#!/work_time"/>
          <p:cNvSpPr/>
          <p:nvPr/>
        </p:nvSpPr>
        <p:spPr bwMode="auto">
          <a:xfrm>
            <a:off x="7033664" y="2405135"/>
            <a:ext cx="344460" cy="34446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4" name="稻壳儿春秋广告/盗版必究        原创来源：http://chn.docer.com/works?userid=199329941#!/work_time"/>
          <p:cNvSpPr/>
          <p:nvPr/>
        </p:nvSpPr>
        <p:spPr bwMode="auto">
          <a:xfrm>
            <a:off x="10537542" y="1718451"/>
            <a:ext cx="235977" cy="342207"/>
          </a:xfrm>
          <a:custGeom>
            <a:avLst/>
            <a:gdLst>
              <a:gd name="connsiteX0" fmla="*/ 53630 w 235977"/>
              <a:gd name="connsiteY0" fmla="*/ 263211 h 342207"/>
              <a:gd name="connsiteX1" fmla="*/ 64347 w 235977"/>
              <a:gd name="connsiteY1" fmla="*/ 320818 h 342207"/>
              <a:gd name="connsiteX2" fmla="*/ 150162 w 235977"/>
              <a:gd name="connsiteY2" fmla="*/ 320818 h 342207"/>
              <a:gd name="connsiteX3" fmla="*/ 160890 w 235977"/>
              <a:gd name="connsiteY3" fmla="*/ 263211 h 342207"/>
              <a:gd name="connsiteX4" fmla="*/ 107260 w 235977"/>
              <a:gd name="connsiteY4" fmla="*/ 278040 h 342207"/>
              <a:gd name="connsiteX5" fmla="*/ 53630 w 235977"/>
              <a:gd name="connsiteY5" fmla="*/ 263211 h 342207"/>
              <a:gd name="connsiteX6" fmla="*/ 107923 w 235977"/>
              <a:gd name="connsiteY6" fmla="*/ 225912 h 342207"/>
              <a:gd name="connsiteX7" fmla="*/ 118548 w 235977"/>
              <a:gd name="connsiteY7" fmla="*/ 235978 h 342207"/>
              <a:gd name="connsiteX8" fmla="*/ 107923 w 235977"/>
              <a:gd name="connsiteY8" fmla="*/ 246042 h 342207"/>
              <a:gd name="connsiteX9" fmla="*/ 97298 w 235977"/>
              <a:gd name="connsiteY9" fmla="*/ 235978 h 342207"/>
              <a:gd name="connsiteX10" fmla="*/ 107923 w 235977"/>
              <a:gd name="connsiteY10" fmla="*/ 225912 h 342207"/>
              <a:gd name="connsiteX11" fmla="*/ 142908 w 235977"/>
              <a:gd name="connsiteY11" fmla="*/ 206821 h 342207"/>
              <a:gd name="connsiteX12" fmla="*/ 157933 w 235977"/>
              <a:gd name="connsiteY12" fmla="*/ 206821 h 342207"/>
              <a:gd name="connsiteX13" fmla="*/ 157933 w 235977"/>
              <a:gd name="connsiteY13" fmla="*/ 222636 h 342207"/>
              <a:gd name="connsiteX14" fmla="*/ 142908 w 235977"/>
              <a:gd name="connsiteY14" fmla="*/ 222636 h 342207"/>
              <a:gd name="connsiteX15" fmla="*/ 142908 w 235977"/>
              <a:gd name="connsiteY15" fmla="*/ 206821 h 342207"/>
              <a:gd name="connsiteX16" fmla="*/ 56808 w 235977"/>
              <a:gd name="connsiteY16" fmla="*/ 206821 h 342207"/>
              <a:gd name="connsiteX17" fmla="*/ 71820 w 235977"/>
              <a:gd name="connsiteY17" fmla="*/ 206821 h 342207"/>
              <a:gd name="connsiteX18" fmla="*/ 71820 w 235977"/>
              <a:gd name="connsiteY18" fmla="*/ 222636 h 342207"/>
              <a:gd name="connsiteX19" fmla="*/ 56808 w 235977"/>
              <a:gd name="connsiteY19" fmla="*/ 222636 h 342207"/>
              <a:gd name="connsiteX20" fmla="*/ 56808 w 235977"/>
              <a:gd name="connsiteY20" fmla="*/ 206821 h 342207"/>
              <a:gd name="connsiteX21" fmla="*/ 172230 w 235977"/>
              <a:gd name="connsiteY21" fmla="*/ 161046 h 342207"/>
              <a:gd name="connsiteX22" fmla="*/ 183414 w 235977"/>
              <a:gd name="connsiteY22" fmla="*/ 171112 h 342207"/>
              <a:gd name="connsiteX23" fmla="*/ 172230 w 235977"/>
              <a:gd name="connsiteY23" fmla="*/ 181176 h 342207"/>
              <a:gd name="connsiteX24" fmla="*/ 161046 w 235977"/>
              <a:gd name="connsiteY24" fmla="*/ 171112 h 342207"/>
              <a:gd name="connsiteX25" fmla="*/ 172230 w 235977"/>
              <a:gd name="connsiteY25" fmla="*/ 161046 h 342207"/>
              <a:gd name="connsiteX26" fmla="*/ 43057 w 235977"/>
              <a:gd name="connsiteY26" fmla="*/ 161046 h 342207"/>
              <a:gd name="connsiteX27" fmla="*/ 53682 w 235977"/>
              <a:gd name="connsiteY27" fmla="*/ 171112 h 342207"/>
              <a:gd name="connsiteX28" fmla="*/ 43057 w 235977"/>
              <a:gd name="connsiteY28" fmla="*/ 181176 h 342207"/>
              <a:gd name="connsiteX29" fmla="*/ 32432 w 235977"/>
              <a:gd name="connsiteY29" fmla="*/ 171112 h 342207"/>
              <a:gd name="connsiteX30" fmla="*/ 43057 w 235977"/>
              <a:gd name="connsiteY30" fmla="*/ 161046 h 342207"/>
              <a:gd name="connsiteX31" fmla="*/ 56810 w 235977"/>
              <a:gd name="connsiteY31" fmla="*/ 119602 h 342207"/>
              <a:gd name="connsiteX32" fmla="*/ 71820 w 235977"/>
              <a:gd name="connsiteY32" fmla="*/ 119602 h 342207"/>
              <a:gd name="connsiteX33" fmla="*/ 71820 w 235977"/>
              <a:gd name="connsiteY33" fmla="*/ 135395 h 342207"/>
              <a:gd name="connsiteX34" fmla="*/ 56789 w 235977"/>
              <a:gd name="connsiteY34" fmla="*/ 135395 h 342207"/>
              <a:gd name="connsiteX35" fmla="*/ 56810 w 235977"/>
              <a:gd name="connsiteY35" fmla="*/ 119602 h 342207"/>
              <a:gd name="connsiteX36" fmla="*/ 156230 w 235977"/>
              <a:gd name="connsiteY36" fmla="*/ 117155 h 342207"/>
              <a:gd name="connsiteX37" fmla="*/ 161095 w 235977"/>
              <a:gd name="connsiteY37" fmla="*/ 117392 h 342207"/>
              <a:gd name="connsiteX38" fmla="*/ 161388 w 235977"/>
              <a:gd name="connsiteY38" fmla="*/ 122356 h 342207"/>
              <a:gd name="connsiteX39" fmla="*/ 135340 w 235977"/>
              <a:gd name="connsiteY39" fmla="*/ 155758 h 342207"/>
              <a:gd name="connsiteX40" fmla="*/ 115501 w 235977"/>
              <a:gd name="connsiteY40" fmla="*/ 180337 h 342207"/>
              <a:gd name="connsiteX41" fmla="*/ 107994 w 235977"/>
              <a:gd name="connsiteY41" fmla="*/ 183411 h 342207"/>
              <a:gd name="connsiteX42" fmla="*/ 100399 w 235977"/>
              <a:gd name="connsiteY42" fmla="*/ 180184 h 342207"/>
              <a:gd name="connsiteX43" fmla="*/ 97298 w 235977"/>
              <a:gd name="connsiteY43" fmla="*/ 172455 h 342207"/>
              <a:gd name="connsiteX44" fmla="*/ 100484 w 235977"/>
              <a:gd name="connsiteY44" fmla="*/ 164520 h 342207"/>
              <a:gd name="connsiteX45" fmla="*/ 107923 w 235977"/>
              <a:gd name="connsiteY45" fmla="*/ 96180 h 342207"/>
              <a:gd name="connsiteX46" fmla="*/ 118548 w 235977"/>
              <a:gd name="connsiteY46" fmla="*/ 106245 h 342207"/>
              <a:gd name="connsiteX47" fmla="*/ 107923 w 235977"/>
              <a:gd name="connsiteY47" fmla="*/ 116310 h 342207"/>
              <a:gd name="connsiteX48" fmla="*/ 97298 w 235977"/>
              <a:gd name="connsiteY48" fmla="*/ 106245 h 342207"/>
              <a:gd name="connsiteX49" fmla="*/ 107923 w 235977"/>
              <a:gd name="connsiteY49" fmla="*/ 96180 h 342207"/>
              <a:gd name="connsiteX50" fmla="*/ 107260 w 235977"/>
              <a:gd name="connsiteY50" fmla="*/ 85556 h 342207"/>
              <a:gd name="connsiteX51" fmla="*/ 21446 w 235977"/>
              <a:gd name="connsiteY51" fmla="*/ 171112 h 342207"/>
              <a:gd name="connsiteX52" fmla="*/ 107260 w 235977"/>
              <a:gd name="connsiteY52" fmla="*/ 256667 h 342207"/>
              <a:gd name="connsiteX53" fmla="*/ 193064 w 235977"/>
              <a:gd name="connsiteY53" fmla="*/ 171112 h 342207"/>
              <a:gd name="connsiteX54" fmla="*/ 107260 w 235977"/>
              <a:gd name="connsiteY54" fmla="*/ 85556 h 342207"/>
              <a:gd name="connsiteX55" fmla="*/ 65462 w 235977"/>
              <a:gd name="connsiteY55" fmla="*/ 21389 h 342207"/>
              <a:gd name="connsiteX56" fmla="*/ 54734 w 235977"/>
              <a:gd name="connsiteY56" fmla="*/ 78981 h 342207"/>
              <a:gd name="connsiteX57" fmla="*/ 108364 w 235977"/>
              <a:gd name="connsiteY57" fmla="*/ 64167 h 342207"/>
              <a:gd name="connsiteX58" fmla="*/ 161994 w 235977"/>
              <a:gd name="connsiteY58" fmla="*/ 78981 h 342207"/>
              <a:gd name="connsiteX59" fmla="*/ 151277 w 235977"/>
              <a:gd name="connsiteY59" fmla="*/ 21389 h 342207"/>
              <a:gd name="connsiteX60" fmla="*/ 65462 w 235977"/>
              <a:gd name="connsiteY60" fmla="*/ 0 h 342207"/>
              <a:gd name="connsiteX61" fmla="*/ 151277 w 235977"/>
              <a:gd name="connsiteY61" fmla="*/ 0 h 342207"/>
              <a:gd name="connsiteX62" fmla="*/ 172372 w 235977"/>
              <a:gd name="connsiteY62" fmla="*/ 17460 h 342207"/>
              <a:gd name="connsiteX63" fmla="*/ 187766 w 235977"/>
              <a:gd name="connsiteY63" fmla="*/ 101019 h 342207"/>
              <a:gd name="connsiteX64" fmla="*/ 212401 w 235977"/>
              <a:gd name="connsiteY64" fmla="*/ 150150 h 342207"/>
              <a:gd name="connsiteX65" fmla="*/ 214521 w 235977"/>
              <a:gd name="connsiteY65" fmla="*/ 149723 h 342207"/>
              <a:gd name="connsiteX66" fmla="*/ 235977 w 235977"/>
              <a:gd name="connsiteY66" fmla="*/ 171112 h 342207"/>
              <a:gd name="connsiteX67" fmla="*/ 214521 w 235977"/>
              <a:gd name="connsiteY67" fmla="*/ 192501 h 342207"/>
              <a:gd name="connsiteX68" fmla="*/ 212401 w 235977"/>
              <a:gd name="connsiteY68" fmla="*/ 192057 h 342207"/>
              <a:gd name="connsiteX69" fmla="*/ 186531 w 235977"/>
              <a:gd name="connsiteY69" fmla="*/ 242582 h 342207"/>
              <a:gd name="connsiteX70" fmla="*/ 171258 w 235977"/>
              <a:gd name="connsiteY70" fmla="*/ 324732 h 342207"/>
              <a:gd name="connsiteX71" fmla="*/ 150162 w 235977"/>
              <a:gd name="connsiteY71" fmla="*/ 342207 h 342207"/>
              <a:gd name="connsiteX72" fmla="*/ 64347 w 235977"/>
              <a:gd name="connsiteY72" fmla="*/ 342207 h 342207"/>
              <a:gd name="connsiteX73" fmla="*/ 43252 w 235977"/>
              <a:gd name="connsiteY73" fmla="*/ 324732 h 342207"/>
              <a:gd name="connsiteX74" fmla="*/ 28110 w 235977"/>
              <a:gd name="connsiteY74" fmla="*/ 242519 h 342207"/>
              <a:gd name="connsiteX75" fmla="*/ 0 w 235977"/>
              <a:gd name="connsiteY75" fmla="*/ 171112 h 342207"/>
              <a:gd name="connsiteX76" fmla="*/ 29344 w 235977"/>
              <a:gd name="connsiteY76" fmla="*/ 98199 h 342207"/>
              <a:gd name="connsiteX77" fmla="*/ 44366 w 235977"/>
              <a:gd name="connsiteY77" fmla="*/ 17460 h 342207"/>
              <a:gd name="connsiteX78" fmla="*/ 65462 w 235977"/>
              <a:gd name="connsiteY78" fmla="*/ 0 h 34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35977" h="342207">
                <a:moveTo>
                  <a:pt x="53630" y="263211"/>
                </a:moveTo>
                <a:lnTo>
                  <a:pt x="64347" y="320818"/>
                </a:lnTo>
                <a:lnTo>
                  <a:pt x="150162" y="320818"/>
                </a:lnTo>
                <a:cubicBezTo>
                  <a:pt x="150162" y="320818"/>
                  <a:pt x="160890" y="263211"/>
                  <a:pt x="160890" y="263211"/>
                </a:cubicBezTo>
                <a:cubicBezTo>
                  <a:pt x="145049" y="272384"/>
                  <a:pt x="126881" y="278040"/>
                  <a:pt x="107260" y="278040"/>
                </a:cubicBezTo>
                <a:cubicBezTo>
                  <a:pt x="87606" y="278040"/>
                  <a:pt x="69460" y="272384"/>
                  <a:pt x="53630" y="263211"/>
                </a:cubicBezTo>
                <a:close/>
                <a:moveTo>
                  <a:pt x="107923" y="225912"/>
                </a:moveTo>
                <a:cubicBezTo>
                  <a:pt x="113795" y="225912"/>
                  <a:pt x="118548" y="230414"/>
                  <a:pt x="118548" y="235978"/>
                </a:cubicBezTo>
                <a:cubicBezTo>
                  <a:pt x="118548" y="241541"/>
                  <a:pt x="113795" y="246042"/>
                  <a:pt x="107923" y="246042"/>
                </a:cubicBezTo>
                <a:cubicBezTo>
                  <a:pt x="102050" y="246042"/>
                  <a:pt x="97298" y="241541"/>
                  <a:pt x="97298" y="235978"/>
                </a:cubicBezTo>
                <a:cubicBezTo>
                  <a:pt x="97298" y="230414"/>
                  <a:pt x="102050" y="225912"/>
                  <a:pt x="107923" y="225912"/>
                </a:cubicBezTo>
                <a:close/>
                <a:moveTo>
                  <a:pt x="142908" y="206821"/>
                </a:moveTo>
                <a:cubicBezTo>
                  <a:pt x="147058" y="202453"/>
                  <a:pt x="153783" y="202453"/>
                  <a:pt x="157933" y="206821"/>
                </a:cubicBezTo>
                <a:cubicBezTo>
                  <a:pt x="162084" y="211189"/>
                  <a:pt x="162084" y="218268"/>
                  <a:pt x="157933" y="222636"/>
                </a:cubicBezTo>
                <a:cubicBezTo>
                  <a:pt x="153783" y="227004"/>
                  <a:pt x="147058" y="227004"/>
                  <a:pt x="142908" y="222636"/>
                </a:cubicBezTo>
                <a:cubicBezTo>
                  <a:pt x="138758" y="218268"/>
                  <a:pt x="138758" y="211189"/>
                  <a:pt x="142908" y="206821"/>
                </a:cubicBezTo>
                <a:close/>
                <a:moveTo>
                  <a:pt x="56808" y="206821"/>
                </a:moveTo>
                <a:cubicBezTo>
                  <a:pt x="60955" y="202453"/>
                  <a:pt x="67652" y="202453"/>
                  <a:pt x="71820" y="206821"/>
                </a:cubicBezTo>
                <a:cubicBezTo>
                  <a:pt x="75967" y="211189"/>
                  <a:pt x="75967" y="218268"/>
                  <a:pt x="71820" y="222636"/>
                </a:cubicBezTo>
                <a:cubicBezTo>
                  <a:pt x="67652" y="227004"/>
                  <a:pt x="60955" y="227004"/>
                  <a:pt x="56808" y="222636"/>
                </a:cubicBezTo>
                <a:cubicBezTo>
                  <a:pt x="52640" y="218268"/>
                  <a:pt x="52640" y="211189"/>
                  <a:pt x="56808" y="206821"/>
                </a:cubicBezTo>
                <a:close/>
                <a:moveTo>
                  <a:pt x="172230" y="161046"/>
                </a:moveTo>
                <a:cubicBezTo>
                  <a:pt x="178411" y="161046"/>
                  <a:pt x="183414" y="165537"/>
                  <a:pt x="183414" y="171112"/>
                </a:cubicBezTo>
                <a:cubicBezTo>
                  <a:pt x="183414" y="176675"/>
                  <a:pt x="178411" y="181176"/>
                  <a:pt x="172230" y="181176"/>
                </a:cubicBezTo>
                <a:cubicBezTo>
                  <a:pt x="166048" y="181176"/>
                  <a:pt x="161046" y="176675"/>
                  <a:pt x="161046" y="171112"/>
                </a:cubicBezTo>
                <a:cubicBezTo>
                  <a:pt x="161046" y="165537"/>
                  <a:pt x="166048" y="161046"/>
                  <a:pt x="172230" y="161046"/>
                </a:cubicBezTo>
                <a:close/>
                <a:moveTo>
                  <a:pt x="43057" y="161046"/>
                </a:moveTo>
                <a:cubicBezTo>
                  <a:pt x="48929" y="161046"/>
                  <a:pt x="53682" y="165537"/>
                  <a:pt x="53682" y="171112"/>
                </a:cubicBezTo>
                <a:cubicBezTo>
                  <a:pt x="53682" y="176675"/>
                  <a:pt x="48929" y="181176"/>
                  <a:pt x="43057" y="181176"/>
                </a:cubicBezTo>
                <a:cubicBezTo>
                  <a:pt x="37184" y="181176"/>
                  <a:pt x="32432" y="176675"/>
                  <a:pt x="32432" y="171112"/>
                </a:cubicBezTo>
                <a:cubicBezTo>
                  <a:pt x="32432" y="165537"/>
                  <a:pt x="37184" y="161046"/>
                  <a:pt x="43057" y="161046"/>
                </a:cubicBezTo>
                <a:close/>
                <a:moveTo>
                  <a:pt x="56810" y="119602"/>
                </a:moveTo>
                <a:cubicBezTo>
                  <a:pt x="60957" y="115214"/>
                  <a:pt x="67653" y="115214"/>
                  <a:pt x="71820" y="119602"/>
                </a:cubicBezTo>
                <a:cubicBezTo>
                  <a:pt x="75968" y="123968"/>
                  <a:pt x="75968" y="131018"/>
                  <a:pt x="71820" y="135395"/>
                </a:cubicBezTo>
                <a:cubicBezTo>
                  <a:pt x="67653" y="139773"/>
                  <a:pt x="60957" y="139773"/>
                  <a:pt x="56789" y="135395"/>
                </a:cubicBezTo>
                <a:cubicBezTo>
                  <a:pt x="52643" y="131018"/>
                  <a:pt x="52643" y="123968"/>
                  <a:pt x="56810" y="119602"/>
                </a:cubicBezTo>
                <a:close/>
                <a:moveTo>
                  <a:pt x="156230" y="117155"/>
                </a:moveTo>
                <a:cubicBezTo>
                  <a:pt x="157698" y="115936"/>
                  <a:pt x="159797" y="116055"/>
                  <a:pt x="161095" y="117392"/>
                </a:cubicBezTo>
                <a:cubicBezTo>
                  <a:pt x="162397" y="118720"/>
                  <a:pt x="162523" y="120878"/>
                  <a:pt x="161388" y="122356"/>
                </a:cubicBezTo>
                <a:lnTo>
                  <a:pt x="135340" y="155758"/>
                </a:lnTo>
                <a:lnTo>
                  <a:pt x="115501" y="180337"/>
                </a:lnTo>
                <a:cubicBezTo>
                  <a:pt x="113465" y="182364"/>
                  <a:pt x="110678" y="183392"/>
                  <a:pt x="107994" y="183411"/>
                </a:cubicBezTo>
                <a:cubicBezTo>
                  <a:pt x="105098" y="183392"/>
                  <a:pt x="102413" y="182236"/>
                  <a:pt x="100399" y="180184"/>
                </a:cubicBezTo>
                <a:cubicBezTo>
                  <a:pt x="98388" y="178113"/>
                  <a:pt x="97298" y="175360"/>
                  <a:pt x="97298" y="172455"/>
                </a:cubicBezTo>
                <a:cubicBezTo>
                  <a:pt x="97298" y="169456"/>
                  <a:pt x="98430" y="166648"/>
                  <a:pt x="100484" y="164520"/>
                </a:cubicBezTo>
                <a:close/>
                <a:moveTo>
                  <a:pt x="107923" y="96180"/>
                </a:moveTo>
                <a:cubicBezTo>
                  <a:pt x="113795" y="96180"/>
                  <a:pt x="118548" y="100671"/>
                  <a:pt x="118548" y="106245"/>
                </a:cubicBezTo>
                <a:cubicBezTo>
                  <a:pt x="118548" y="111808"/>
                  <a:pt x="113795" y="116310"/>
                  <a:pt x="107923" y="116310"/>
                </a:cubicBezTo>
                <a:cubicBezTo>
                  <a:pt x="102050" y="116310"/>
                  <a:pt x="97298" y="111808"/>
                  <a:pt x="97298" y="106245"/>
                </a:cubicBezTo>
                <a:cubicBezTo>
                  <a:pt x="97298" y="100671"/>
                  <a:pt x="102050" y="96180"/>
                  <a:pt x="107923" y="96180"/>
                </a:cubicBezTo>
                <a:close/>
                <a:moveTo>
                  <a:pt x="107260" y="85556"/>
                </a:moveTo>
                <a:cubicBezTo>
                  <a:pt x="59934" y="85556"/>
                  <a:pt x="21446" y="123913"/>
                  <a:pt x="21446" y="171112"/>
                </a:cubicBezTo>
                <a:cubicBezTo>
                  <a:pt x="21446" y="218262"/>
                  <a:pt x="59934" y="256667"/>
                  <a:pt x="107260" y="256667"/>
                </a:cubicBezTo>
                <a:cubicBezTo>
                  <a:pt x="154565" y="256667"/>
                  <a:pt x="193064" y="218262"/>
                  <a:pt x="193064" y="171112"/>
                </a:cubicBezTo>
                <a:cubicBezTo>
                  <a:pt x="193064" y="123913"/>
                  <a:pt x="154565" y="85556"/>
                  <a:pt x="107260" y="85556"/>
                </a:cubicBezTo>
                <a:close/>
                <a:moveTo>
                  <a:pt x="65462" y="21389"/>
                </a:moveTo>
                <a:cubicBezTo>
                  <a:pt x="65462" y="21389"/>
                  <a:pt x="54734" y="78981"/>
                  <a:pt x="54734" y="78981"/>
                </a:cubicBezTo>
                <a:cubicBezTo>
                  <a:pt x="70575" y="69807"/>
                  <a:pt x="88743" y="64167"/>
                  <a:pt x="108364" y="64167"/>
                </a:cubicBezTo>
                <a:cubicBezTo>
                  <a:pt x="128018" y="64167"/>
                  <a:pt x="146164" y="69807"/>
                  <a:pt x="161994" y="78981"/>
                </a:cubicBezTo>
                <a:lnTo>
                  <a:pt x="151277" y="21389"/>
                </a:lnTo>
                <a:close/>
                <a:moveTo>
                  <a:pt x="65462" y="0"/>
                </a:moveTo>
                <a:lnTo>
                  <a:pt x="151277" y="0"/>
                </a:lnTo>
                <a:cubicBezTo>
                  <a:pt x="161622" y="0"/>
                  <a:pt x="170482" y="7351"/>
                  <a:pt x="172372" y="17460"/>
                </a:cubicBezTo>
                <a:lnTo>
                  <a:pt x="187766" y="101019"/>
                </a:lnTo>
                <a:cubicBezTo>
                  <a:pt x="199859" y="114787"/>
                  <a:pt x="208676" y="131471"/>
                  <a:pt x="212401" y="150150"/>
                </a:cubicBezTo>
                <a:cubicBezTo>
                  <a:pt x="213133" y="150071"/>
                  <a:pt x="213767" y="149723"/>
                  <a:pt x="214521" y="149723"/>
                </a:cubicBezTo>
                <a:cubicBezTo>
                  <a:pt x="226352" y="149723"/>
                  <a:pt x="235977" y="159276"/>
                  <a:pt x="235977" y="171112"/>
                </a:cubicBezTo>
                <a:cubicBezTo>
                  <a:pt x="235977" y="182899"/>
                  <a:pt x="226352" y="192501"/>
                  <a:pt x="214521" y="192501"/>
                </a:cubicBezTo>
                <a:cubicBezTo>
                  <a:pt x="213767" y="192501"/>
                  <a:pt x="213133" y="192136"/>
                  <a:pt x="212401" y="192057"/>
                </a:cubicBezTo>
                <a:cubicBezTo>
                  <a:pt x="208545" y="211354"/>
                  <a:pt x="199291" y="228561"/>
                  <a:pt x="186531" y="242582"/>
                </a:cubicBezTo>
                <a:lnTo>
                  <a:pt x="171258" y="324732"/>
                </a:lnTo>
                <a:cubicBezTo>
                  <a:pt x="169346" y="334856"/>
                  <a:pt x="160486" y="342207"/>
                  <a:pt x="150162" y="342207"/>
                </a:cubicBezTo>
                <a:lnTo>
                  <a:pt x="64347" y="342207"/>
                </a:lnTo>
                <a:cubicBezTo>
                  <a:pt x="54002" y="342207"/>
                  <a:pt x="45142" y="334856"/>
                  <a:pt x="43252" y="324732"/>
                </a:cubicBezTo>
                <a:lnTo>
                  <a:pt x="28110" y="242519"/>
                </a:lnTo>
                <a:cubicBezTo>
                  <a:pt x="10870" y="223554"/>
                  <a:pt x="0" y="198711"/>
                  <a:pt x="0" y="171112"/>
                </a:cubicBezTo>
                <a:cubicBezTo>
                  <a:pt x="0" y="142783"/>
                  <a:pt x="11329" y="117322"/>
                  <a:pt x="29344" y="98199"/>
                </a:cubicBezTo>
                <a:lnTo>
                  <a:pt x="44366" y="17460"/>
                </a:lnTo>
                <a:cubicBezTo>
                  <a:pt x="46278" y="7351"/>
                  <a:pt x="55138" y="0"/>
                  <a:pt x="6546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3" name="稻壳儿春秋广告/盗版必究        原创来源：http://chn.docer.com/works?userid=199329941#!/work_time"/>
          <p:cNvSpPr/>
          <p:nvPr/>
        </p:nvSpPr>
        <p:spPr bwMode="auto">
          <a:xfrm>
            <a:off x="9785991" y="1718451"/>
            <a:ext cx="343326" cy="322093"/>
          </a:xfrm>
          <a:custGeom>
            <a:avLst/>
            <a:gdLst>
              <a:gd name="connsiteX0" fmla="*/ 47868 w 343326"/>
              <a:gd name="connsiteY0" fmla="*/ 257227 h 322093"/>
              <a:gd name="connsiteX1" fmla="*/ 295461 w 343326"/>
              <a:gd name="connsiteY1" fmla="*/ 257227 h 322093"/>
              <a:gd name="connsiteX2" fmla="*/ 300831 w 343326"/>
              <a:gd name="connsiteY2" fmla="*/ 262819 h 322093"/>
              <a:gd name="connsiteX3" fmla="*/ 295461 w 343326"/>
              <a:gd name="connsiteY3" fmla="*/ 268411 h 322093"/>
              <a:gd name="connsiteX4" fmla="*/ 47868 w 343326"/>
              <a:gd name="connsiteY4" fmla="*/ 268411 h 322093"/>
              <a:gd name="connsiteX5" fmla="*/ 42498 w 343326"/>
              <a:gd name="connsiteY5" fmla="*/ 262819 h 322093"/>
              <a:gd name="connsiteX6" fmla="*/ 47868 w 343326"/>
              <a:gd name="connsiteY6" fmla="*/ 257227 h 322093"/>
              <a:gd name="connsiteX7" fmla="*/ 47868 w 343326"/>
              <a:gd name="connsiteY7" fmla="*/ 225912 h 322093"/>
              <a:gd name="connsiteX8" fmla="*/ 295461 w 343326"/>
              <a:gd name="connsiteY8" fmla="*/ 225912 h 322093"/>
              <a:gd name="connsiteX9" fmla="*/ 300831 w 343326"/>
              <a:gd name="connsiteY9" fmla="*/ 230386 h 322093"/>
              <a:gd name="connsiteX10" fmla="*/ 295461 w 343326"/>
              <a:gd name="connsiteY10" fmla="*/ 234859 h 322093"/>
              <a:gd name="connsiteX11" fmla="*/ 47868 w 343326"/>
              <a:gd name="connsiteY11" fmla="*/ 234859 h 322093"/>
              <a:gd name="connsiteX12" fmla="*/ 42498 w 343326"/>
              <a:gd name="connsiteY12" fmla="*/ 230386 h 322093"/>
              <a:gd name="connsiteX13" fmla="*/ 47868 w 343326"/>
              <a:gd name="connsiteY13" fmla="*/ 225912 h 322093"/>
              <a:gd name="connsiteX14" fmla="*/ 47868 w 343326"/>
              <a:gd name="connsiteY14" fmla="*/ 192361 h 322093"/>
              <a:gd name="connsiteX15" fmla="*/ 295461 w 343326"/>
              <a:gd name="connsiteY15" fmla="*/ 192361 h 322093"/>
              <a:gd name="connsiteX16" fmla="*/ 300831 w 343326"/>
              <a:gd name="connsiteY16" fmla="*/ 197953 h 322093"/>
              <a:gd name="connsiteX17" fmla="*/ 295461 w 343326"/>
              <a:gd name="connsiteY17" fmla="*/ 203545 h 322093"/>
              <a:gd name="connsiteX18" fmla="*/ 47868 w 343326"/>
              <a:gd name="connsiteY18" fmla="*/ 203545 h 322093"/>
              <a:gd name="connsiteX19" fmla="*/ 42498 w 343326"/>
              <a:gd name="connsiteY19" fmla="*/ 197953 h 322093"/>
              <a:gd name="connsiteX20" fmla="*/ 47868 w 343326"/>
              <a:gd name="connsiteY20" fmla="*/ 192361 h 322093"/>
              <a:gd name="connsiteX21" fmla="*/ 47868 w 343326"/>
              <a:gd name="connsiteY21" fmla="*/ 161046 h 322093"/>
              <a:gd name="connsiteX22" fmla="*/ 295461 w 343326"/>
              <a:gd name="connsiteY22" fmla="*/ 161046 h 322093"/>
              <a:gd name="connsiteX23" fmla="*/ 300831 w 343326"/>
              <a:gd name="connsiteY23" fmla="*/ 165520 h 322093"/>
              <a:gd name="connsiteX24" fmla="*/ 295461 w 343326"/>
              <a:gd name="connsiteY24" fmla="*/ 169993 h 322093"/>
              <a:gd name="connsiteX25" fmla="*/ 47868 w 343326"/>
              <a:gd name="connsiteY25" fmla="*/ 169993 h 322093"/>
              <a:gd name="connsiteX26" fmla="*/ 42498 w 343326"/>
              <a:gd name="connsiteY26" fmla="*/ 165520 h 322093"/>
              <a:gd name="connsiteX27" fmla="*/ 47868 w 343326"/>
              <a:gd name="connsiteY27" fmla="*/ 161046 h 322093"/>
              <a:gd name="connsiteX28" fmla="*/ 166418 w 343326"/>
              <a:gd name="connsiteY28" fmla="*/ 127495 h 322093"/>
              <a:gd name="connsiteX29" fmla="*/ 295465 w 343326"/>
              <a:gd name="connsiteY29" fmla="*/ 127495 h 322093"/>
              <a:gd name="connsiteX30" fmla="*/ 300843 w 343326"/>
              <a:gd name="connsiteY30" fmla="*/ 133087 h 322093"/>
              <a:gd name="connsiteX31" fmla="*/ 295465 w 343326"/>
              <a:gd name="connsiteY31" fmla="*/ 138679 h 322093"/>
              <a:gd name="connsiteX32" fmla="*/ 166418 w 343326"/>
              <a:gd name="connsiteY32" fmla="*/ 138679 h 322093"/>
              <a:gd name="connsiteX33" fmla="*/ 161046 w 343326"/>
              <a:gd name="connsiteY33" fmla="*/ 133087 h 322093"/>
              <a:gd name="connsiteX34" fmla="*/ 166418 w 343326"/>
              <a:gd name="connsiteY34" fmla="*/ 127495 h 322093"/>
              <a:gd name="connsiteX35" fmla="*/ 166358 w 343326"/>
              <a:gd name="connsiteY35" fmla="*/ 96180 h 322093"/>
              <a:gd name="connsiteX36" fmla="*/ 219481 w 343326"/>
              <a:gd name="connsiteY36" fmla="*/ 96180 h 322093"/>
              <a:gd name="connsiteX37" fmla="*/ 224793 w 343326"/>
              <a:gd name="connsiteY37" fmla="*/ 101772 h 322093"/>
              <a:gd name="connsiteX38" fmla="*/ 219481 w 343326"/>
              <a:gd name="connsiteY38" fmla="*/ 107364 h 322093"/>
              <a:gd name="connsiteX39" fmla="*/ 166358 w 343326"/>
              <a:gd name="connsiteY39" fmla="*/ 107364 h 322093"/>
              <a:gd name="connsiteX40" fmla="*/ 161046 w 343326"/>
              <a:gd name="connsiteY40" fmla="*/ 101772 h 322093"/>
              <a:gd name="connsiteX41" fmla="*/ 166358 w 343326"/>
              <a:gd name="connsiteY41" fmla="*/ 96180 h 322093"/>
              <a:gd name="connsiteX42" fmla="*/ 64115 w 343326"/>
              <a:gd name="connsiteY42" fmla="*/ 74931 h 322093"/>
              <a:gd name="connsiteX43" fmla="*/ 64115 w 343326"/>
              <a:gd name="connsiteY43" fmla="*/ 117430 h 322093"/>
              <a:gd name="connsiteX44" fmla="*/ 118175 w 343326"/>
              <a:gd name="connsiteY44" fmla="*/ 117430 h 322093"/>
              <a:gd name="connsiteX45" fmla="*/ 118175 w 343326"/>
              <a:gd name="connsiteY45" fmla="*/ 74931 h 322093"/>
              <a:gd name="connsiteX46" fmla="*/ 166358 w 343326"/>
              <a:gd name="connsiteY46" fmla="*/ 62629 h 322093"/>
              <a:gd name="connsiteX47" fmla="*/ 219481 w 343326"/>
              <a:gd name="connsiteY47" fmla="*/ 62629 h 322093"/>
              <a:gd name="connsiteX48" fmla="*/ 224793 w 343326"/>
              <a:gd name="connsiteY48" fmla="*/ 68221 h 322093"/>
              <a:gd name="connsiteX49" fmla="*/ 219481 w 343326"/>
              <a:gd name="connsiteY49" fmla="*/ 73813 h 322093"/>
              <a:gd name="connsiteX50" fmla="*/ 166358 w 343326"/>
              <a:gd name="connsiteY50" fmla="*/ 73813 h 322093"/>
              <a:gd name="connsiteX51" fmla="*/ 161046 w 343326"/>
              <a:gd name="connsiteY51" fmla="*/ 68221 h 322093"/>
              <a:gd name="connsiteX52" fmla="*/ 166358 w 343326"/>
              <a:gd name="connsiteY52" fmla="*/ 62629 h 322093"/>
              <a:gd name="connsiteX53" fmla="*/ 53304 w 343326"/>
              <a:gd name="connsiteY53" fmla="*/ 53682 h 322093"/>
              <a:gd name="connsiteX54" fmla="*/ 128986 w 343326"/>
              <a:gd name="connsiteY54" fmla="*/ 53682 h 322093"/>
              <a:gd name="connsiteX55" fmla="*/ 139792 w 343326"/>
              <a:gd name="connsiteY55" fmla="*/ 64307 h 322093"/>
              <a:gd name="connsiteX56" fmla="*/ 139792 w 343326"/>
              <a:gd name="connsiteY56" fmla="*/ 128054 h 322093"/>
              <a:gd name="connsiteX57" fmla="*/ 128986 w 343326"/>
              <a:gd name="connsiteY57" fmla="*/ 138675 h 322093"/>
              <a:gd name="connsiteX58" fmla="*/ 53304 w 343326"/>
              <a:gd name="connsiteY58" fmla="*/ 138675 h 322093"/>
              <a:gd name="connsiteX59" fmla="*/ 42498 w 343326"/>
              <a:gd name="connsiteY59" fmla="*/ 128054 h 322093"/>
              <a:gd name="connsiteX60" fmla="*/ 42498 w 343326"/>
              <a:gd name="connsiteY60" fmla="*/ 64307 h 322093"/>
              <a:gd name="connsiteX61" fmla="*/ 53304 w 343326"/>
              <a:gd name="connsiteY61" fmla="*/ 53682 h 322093"/>
              <a:gd name="connsiteX62" fmla="*/ 257506 w 343326"/>
              <a:gd name="connsiteY62" fmla="*/ 21473 h 322093"/>
              <a:gd name="connsiteX63" fmla="*/ 257506 w 343326"/>
              <a:gd name="connsiteY63" fmla="*/ 64419 h 322093"/>
              <a:gd name="connsiteX64" fmla="*/ 257475 w 343326"/>
              <a:gd name="connsiteY64" fmla="*/ 64419 h 322093"/>
              <a:gd name="connsiteX65" fmla="*/ 278934 w 343326"/>
              <a:gd name="connsiteY65" fmla="*/ 85892 h 322093"/>
              <a:gd name="connsiteX66" fmla="*/ 289663 w 343326"/>
              <a:gd name="connsiteY66" fmla="*/ 85892 h 322093"/>
              <a:gd name="connsiteX67" fmla="*/ 321883 w 343326"/>
              <a:gd name="connsiteY67" fmla="*/ 85892 h 322093"/>
              <a:gd name="connsiteX68" fmla="*/ 32172 w 343326"/>
              <a:gd name="connsiteY68" fmla="*/ 21473 h 322093"/>
              <a:gd name="connsiteX69" fmla="*/ 21443 w 343326"/>
              <a:gd name="connsiteY69" fmla="*/ 32209 h 322093"/>
              <a:gd name="connsiteX70" fmla="*/ 21443 w 343326"/>
              <a:gd name="connsiteY70" fmla="*/ 289884 h 322093"/>
              <a:gd name="connsiteX71" fmla="*/ 32172 w 343326"/>
              <a:gd name="connsiteY71" fmla="*/ 300620 h 322093"/>
              <a:gd name="connsiteX72" fmla="*/ 311154 w 343326"/>
              <a:gd name="connsiteY72" fmla="*/ 300620 h 322093"/>
              <a:gd name="connsiteX73" fmla="*/ 321883 w 343326"/>
              <a:gd name="connsiteY73" fmla="*/ 289884 h 322093"/>
              <a:gd name="connsiteX74" fmla="*/ 321883 w 343326"/>
              <a:gd name="connsiteY74" fmla="*/ 96628 h 322093"/>
              <a:gd name="connsiteX75" fmla="*/ 289663 w 343326"/>
              <a:gd name="connsiteY75" fmla="*/ 96628 h 322093"/>
              <a:gd name="connsiteX76" fmla="*/ 278934 w 343326"/>
              <a:gd name="connsiteY76" fmla="*/ 96628 h 322093"/>
              <a:gd name="connsiteX77" fmla="*/ 246745 w 343326"/>
              <a:gd name="connsiteY77" fmla="*/ 64419 h 322093"/>
              <a:gd name="connsiteX78" fmla="*/ 246777 w 343326"/>
              <a:gd name="connsiteY78" fmla="*/ 64419 h 322093"/>
              <a:gd name="connsiteX79" fmla="*/ 246777 w 343326"/>
              <a:gd name="connsiteY79" fmla="*/ 21473 h 322093"/>
              <a:gd name="connsiteX80" fmla="*/ 32172 w 343326"/>
              <a:gd name="connsiteY80" fmla="*/ 0 h 322093"/>
              <a:gd name="connsiteX81" fmla="*/ 257506 w 343326"/>
              <a:gd name="connsiteY81" fmla="*/ 0 h 322093"/>
              <a:gd name="connsiteX82" fmla="*/ 272671 w 343326"/>
              <a:gd name="connsiteY82" fmla="*/ 6278 h 322093"/>
              <a:gd name="connsiteX83" fmla="*/ 337047 w 343326"/>
              <a:gd name="connsiteY83" fmla="*/ 70696 h 322093"/>
              <a:gd name="connsiteX84" fmla="*/ 343326 w 343326"/>
              <a:gd name="connsiteY84" fmla="*/ 85892 h 322093"/>
              <a:gd name="connsiteX85" fmla="*/ 343326 w 343326"/>
              <a:gd name="connsiteY85" fmla="*/ 289884 h 322093"/>
              <a:gd name="connsiteX86" fmla="*/ 311154 w 343326"/>
              <a:gd name="connsiteY86" fmla="*/ 322093 h 322093"/>
              <a:gd name="connsiteX87" fmla="*/ 32172 w 343326"/>
              <a:gd name="connsiteY87" fmla="*/ 322093 h 322093"/>
              <a:gd name="connsiteX88" fmla="*/ 0 w 343326"/>
              <a:gd name="connsiteY88" fmla="*/ 289884 h 322093"/>
              <a:gd name="connsiteX89" fmla="*/ 0 w 343326"/>
              <a:gd name="connsiteY89" fmla="*/ 32209 h 322093"/>
              <a:gd name="connsiteX90" fmla="*/ 32172 w 343326"/>
              <a:gd name="connsiteY90" fmla="*/ 0 h 32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43326" h="322093">
                <a:moveTo>
                  <a:pt x="47868" y="257227"/>
                </a:moveTo>
                <a:lnTo>
                  <a:pt x="295461" y="257227"/>
                </a:lnTo>
                <a:cubicBezTo>
                  <a:pt x="298415" y="257227"/>
                  <a:pt x="300831" y="259728"/>
                  <a:pt x="300831" y="262819"/>
                </a:cubicBezTo>
                <a:cubicBezTo>
                  <a:pt x="300831" y="265899"/>
                  <a:pt x="298415" y="268411"/>
                  <a:pt x="295461" y="268411"/>
                </a:cubicBezTo>
                <a:lnTo>
                  <a:pt x="47868" y="268411"/>
                </a:lnTo>
                <a:cubicBezTo>
                  <a:pt x="44902" y="268411"/>
                  <a:pt x="42498" y="265899"/>
                  <a:pt x="42498" y="262819"/>
                </a:cubicBezTo>
                <a:cubicBezTo>
                  <a:pt x="42498" y="259728"/>
                  <a:pt x="44902" y="257227"/>
                  <a:pt x="47868" y="257227"/>
                </a:cubicBezTo>
                <a:close/>
                <a:moveTo>
                  <a:pt x="47868" y="225912"/>
                </a:moveTo>
                <a:lnTo>
                  <a:pt x="295461" y="225912"/>
                </a:lnTo>
                <a:cubicBezTo>
                  <a:pt x="298415" y="225912"/>
                  <a:pt x="300831" y="227913"/>
                  <a:pt x="300831" y="230386"/>
                </a:cubicBezTo>
                <a:cubicBezTo>
                  <a:pt x="300831" y="232849"/>
                  <a:pt x="298415" y="234859"/>
                  <a:pt x="295461" y="234859"/>
                </a:cubicBezTo>
                <a:lnTo>
                  <a:pt x="47868" y="234859"/>
                </a:lnTo>
                <a:cubicBezTo>
                  <a:pt x="44902" y="234859"/>
                  <a:pt x="42498" y="232849"/>
                  <a:pt x="42498" y="230386"/>
                </a:cubicBezTo>
                <a:cubicBezTo>
                  <a:pt x="42498" y="227913"/>
                  <a:pt x="44902" y="225912"/>
                  <a:pt x="47868" y="225912"/>
                </a:cubicBezTo>
                <a:close/>
                <a:moveTo>
                  <a:pt x="47868" y="192361"/>
                </a:moveTo>
                <a:lnTo>
                  <a:pt x="295461" y="192361"/>
                </a:lnTo>
                <a:cubicBezTo>
                  <a:pt x="298415" y="192361"/>
                  <a:pt x="300831" y="194862"/>
                  <a:pt x="300831" y="197953"/>
                </a:cubicBezTo>
                <a:cubicBezTo>
                  <a:pt x="300831" y="201033"/>
                  <a:pt x="298415" y="203545"/>
                  <a:pt x="295461" y="203545"/>
                </a:cubicBezTo>
                <a:lnTo>
                  <a:pt x="47868" y="203545"/>
                </a:lnTo>
                <a:cubicBezTo>
                  <a:pt x="44902" y="203545"/>
                  <a:pt x="42498" y="201033"/>
                  <a:pt x="42498" y="197953"/>
                </a:cubicBezTo>
                <a:cubicBezTo>
                  <a:pt x="42498" y="194862"/>
                  <a:pt x="44902" y="192361"/>
                  <a:pt x="47868" y="192361"/>
                </a:cubicBezTo>
                <a:close/>
                <a:moveTo>
                  <a:pt x="47868" y="161046"/>
                </a:moveTo>
                <a:lnTo>
                  <a:pt x="295461" y="161046"/>
                </a:lnTo>
                <a:cubicBezTo>
                  <a:pt x="298415" y="161046"/>
                  <a:pt x="300831" y="163047"/>
                  <a:pt x="300831" y="165520"/>
                </a:cubicBezTo>
                <a:cubicBezTo>
                  <a:pt x="300831" y="167992"/>
                  <a:pt x="298415" y="169993"/>
                  <a:pt x="295461" y="169993"/>
                </a:cubicBezTo>
                <a:lnTo>
                  <a:pt x="47868" y="169993"/>
                </a:lnTo>
                <a:cubicBezTo>
                  <a:pt x="44902" y="169993"/>
                  <a:pt x="42498" y="167992"/>
                  <a:pt x="42498" y="165520"/>
                </a:cubicBezTo>
                <a:cubicBezTo>
                  <a:pt x="42498" y="163047"/>
                  <a:pt x="44902" y="161046"/>
                  <a:pt x="47868" y="161046"/>
                </a:cubicBezTo>
                <a:close/>
                <a:moveTo>
                  <a:pt x="166418" y="127495"/>
                </a:moveTo>
                <a:lnTo>
                  <a:pt x="295465" y="127495"/>
                </a:lnTo>
                <a:cubicBezTo>
                  <a:pt x="298422" y="127495"/>
                  <a:pt x="300843" y="129996"/>
                  <a:pt x="300843" y="133087"/>
                </a:cubicBezTo>
                <a:cubicBezTo>
                  <a:pt x="300843" y="136178"/>
                  <a:pt x="298422" y="138679"/>
                  <a:pt x="295465" y="138679"/>
                </a:cubicBezTo>
                <a:lnTo>
                  <a:pt x="166418" y="138679"/>
                </a:lnTo>
                <a:cubicBezTo>
                  <a:pt x="163434" y="138679"/>
                  <a:pt x="161046" y="136178"/>
                  <a:pt x="161046" y="133087"/>
                </a:cubicBezTo>
                <a:cubicBezTo>
                  <a:pt x="161046" y="129996"/>
                  <a:pt x="163434" y="127495"/>
                  <a:pt x="166418" y="127495"/>
                </a:cubicBezTo>
                <a:close/>
                <a:moveTo>
                  <a:pt x="166358" y="96180"/>
                </a:moveTo>
                <a:lnTo>
                  <a:pt x="219481" y="96180"/>
                </a:lnTo>
                <a:cubicBezTo>
                  <a:pt x="222405" y="96180"/>
                  <a:pt x="224793" y="98681"/>
                  <a:pt x="224793" y="101772"/>
                </a:cubicBezTo>
                <a:cubicBezTo>
                  <a:pt x="224793" y="104863"/>
                  <a:pt x="222405" y="107364"/>
                  <a:pt x="219481" y="107364"/>
                </a:cubicBezTo>
                <a:lnTo>
                  <a:pt x="166358" y="107364"/>
                </a:lnTo>
                <a:cubicBezTo>
                  <a:pt x="163410" y="107364"/>
                  <a:pt x="161046" y="104863"/>
                  <a:pt x="161046" y="101772"/>
                </a:cubicBezTo>
                <a:cubicBezTo>
                  <a:pt x="161046" y="98681"/>
                  <a:pt x="163410" y="96180"/>
                  <a:pt x="166358" y="96180"/>
                </a:cubicBezTo>
                <a:close/>
                <a:moveTo>
                  <a:pt x="64115" y="74931"/>
                </a:moveTo>
                <a:cubicBezTo>
                  <a:pt x="64115" y="74931"/>
                  <a:pt x="64115" y="117430"/>
                  <a:pt x="64115" y="117430"/>
                </a:cubicBezTo>
                <a:lnTo>
                  <a:pt x="118175" y="117430"/>
                </a:lnTo>
                <a:lnTo>
                  <a:pt x="118175" y="74931"/>
                </a:lnTo>
                <a:close/>
                <a:moveTo>
                  <a:pt x="166358" y="62629"/>
                </a:moveTo>
                <a:lnTo>
                  <a:pt x="219481" y="62629"/>
                </a:lnTo>
                <a:cubicBezTo>
                  <a:pt x="222405" y="62629"/>
                  <a:pt x="224793" y="65130"/>
                  <a:pt x="224793" y="68221"/>
                </a:cubicBezTo>
                <a:cubicBezTo>
                  <a:pt x="224793" y="71312"/>
                  <a:pt x="222405" y="73813"/>
                  <a:pt x="219481" y="73813"/>
                </a:cubicBezTo>
                <a:lnTo>
                  <a:pt x="166358" y="73813"/>
                </a:lnTo>
                <a:cubicBezTo>
                  <a:pt x="163410" y="73813"/>
                  <a:pt x="161046" y="71312"/>
                  <a:pt x="161046" y="68221"/>
                </a:cubicBezTo>
                <a:cubicBezTo>
                  <a:pt x="161046" y="65130"/>
                  <a:pt x="163410" y="62629"/>
                  <a:pt x="166358" y="62629"/>
                </a:cubicBezTo>
                <a:close/>
                <a:moveTo>
                  <a:pt x="53304" y="53682"/>
                </a:moveTo>
                <a:lnTo>
                  <a:pt x="128986" y="53682"/>
                </a:lnTo>
                <a:cubicBezTo>
                  <a:pt x="134959" y="53682"/>
                  <a:pt x="139792" y="58432"/>
                  <a:pt x="139792" y="64307"/>
                </a:cubicBezTo>
                <a:lnTo>
                  <a:pt x="139792" y="128054"/>
                </a:lnTo>
                <a:cubicBezTo>
                  <a:pt x="139792" y="133926"/>
                  <a:pt x="134959" y="138675"/>
                  <a:pt x="128986" y="138675"/>
                </a:cubicBezTo>
                <a:lnTo>
                  <a:pt x="53304" y="138675"/>
                </a:lnTo>
                <a:cubicBezTo>
                  <a:pt x="47331" y="138675"/>
                  <a:pt x="42498" y="133926"/>
                  <a:pt x="42498" y="128054"/>
                </a:cubicBezTo>
                <a:lnTo>
                  <a:pt x="42498" y="64307"/>
                </a:lnTo>
                <a:cubicBezTo>
                  <a:pt x="42498" y="58432"/>
                  <a:pt x="47331" y="53682"/>
                  <a:pt x="53304" y="53682"/>
                </a:cubicBezTo>
                <a:close/>
                <a:moveTo>
                  <a:pt x="257506" y="21473"/>
                </a:moveTo>
                <a:lnTo>
                  <a:pt x="257506" y="64419"/>
                </a:lnTo>
                <a:lnTo>
                  <a:pt x="257475" y="64419"/>
                </a:lnTo>
                <a:cubicBezTo>
                  <a:pt x="257475" y="76259"/>
                  <a:pt x="267107" y="85892"/>
                  <a:pt x="278934" y="85892"/>
                </a:cubicBezTo>
                <a:lnTo>
                  <a:pt x="289663" y="85892"/>
                </a:lnTo>
                <a:cubicBezTo>
                  <a:pt x="289663" y="85892"/>
                  <a:pt x="321883" y="85892"/>
                  <a:pt x="321883" y="85892"/>
                </a:cubicBezTo>
                <a:close/>
                <a:moveTo>
                  <a:pt x="32172" y="21473"/>
                </a:moveTo>
                <a:cubicBezTo>
                  <a:pt x="26243" y="21473"/>
                  <a:pt x="21443" y="26274"/>
                  <a:pt x="21443" y="32209"/>
                </a:cubicBezTo>
                <a:lnTo>
                  <a:pt x="21443" y="289884"/>
                </a:lnTo>
                <a:cubicBezTo>
                  <a:pt x="21443" y="295804"/>
                  <a:pt x="26243" y="300620"/>
                  <a:pt x="32172" y="300620"/>
                </a:cubicBezTo>
                <a:lnTo>
                  <a:pt x="311154" y="300620"/>
                </a:lnTo>
                <a:cubicBezTo>
                  <a:pt x="317083" y="300620"/>
                  <a:pt x="321883" y="295804"/>
                  <a:pt x="321883" y="289884"/>
                </a:cubicBezTo>
                <a:cubicBezTo>
                  <a:pt x="321883" y="289884"/>
                  <a:pt x="321883" y="96628"/>
                  <a:pt x="321883" y="96628"/>
                </a:cubicBezTo>
                <a:lnTo>
                  <a:pt x="289663" y="96628"/>
                </a:lnTo>
                <a:lnTo>
                  <a:pt x="278934" y="96628"/>
                </a:lnTo>
                <a:cubicBezTo>
                  <a:pt x="261162" y="96628"/>
                  <a:pt x="246745" y="82208"/>
                  <a:pt x="246745" y="64419"/>
                </a:cubicBezTo>
                <a:lnTo>
                  <a:pt x="246777" y="64419"/>
                </a:lnTo>
                <a:lnTo>
                  <a:pt x="246777" y="21473"/>
                </a:lnTo>
                <a:close/>
                <a:moveTo>
                  <a:pt x="32172" y="0"/>
                </a:moveTo>
                <a:lnTo>
                  <a:pt x="257506" y="0"/>
                </a:lnTo>
                <a:cubicBezTo>
                  <a:pt x="263181" y="0"/>
                  <a:pt x="268649" y="2252"/>
                  <a:pt x="272671" y="6278"/>
                </a:cubicBezTo>
                <a:lnTo>
                  <a:pt x="337047" y="70696"/>
                </a:lnTo>
                <a:cubicBezTo>
                  <a:pt x="341069" y="74723"/>
                  <a:pt x="343326" y="80195"/>
                  <a:pt x="343326" y="85892"/>
                </a:cubicBezTo>
                <a:lnTo>
                  <a:pt x="343326" y="289884"/>
                </a:lnTo>
                <a:cubicBezTo>
                  <a:pt x="343326" y="307644"/>
                  <a:pt x="328893" y="322093"/>
                  <a:pt x="311154" y="322093"/>
                </a:cubicBezTo>
                <a:lnTo>
                  <a:pt x="32172" y="322093"/>
                </a:lnTo>
                <a:cubicBezTo>
                  <a:pt x="14433" y="322093"/>
                  <a:pt x="0" y="307644"/>
                  <a:pt x="0" y="289884"/>
                </a:cubicBezTo>
                <a:lnTo>
                  <a:pt x="0" y="32209"/>
                </a:lnTo>
                <a:cubicBezTo>
                  <a:pt x="0" y="14434"/>
                  <a:pt x="14433" y="0"/>
                  <a:pt x="32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2" name="稻壳儿春秋广告/盗版必究        原创来源：http://chn.docer.com/works?userid=199329941#!/work_time"/>
          <p:cNvSpPr/>
          <p:nvPr/>
        </p:nvSpPr>
        <p:spPr bwMode="auto">
          <a:xfrm>
            <a:off x="9108254" y="1718451"/>
            <a:ext cx="322078" cy="342207"/>
          </a:xfrm>
          <a:custGeom>
            <a:avLst/>
            <a:gdLst>
              <a:gd name="connsiteX0" fmla="*/ 225699 w 322078"/>
              <a:gd name="connsiteY0" fmla="*/ 171325 h 342207"/>
              <a:gd name="connsiteX1" fmla="*/ 196753 w 322078"/>
              <a:gd name="connsiteY1" fmla="*/ 204021 h 342207"/>
              <a:gd name="connsiteX2" fmla="*/ 233690 w 322078"/>
              <a:gd name="connsiteY2" fmla="*/ 246480 h 342207"/>
              <a:gd name="connsiteX3" fmla="*/ 268815 w 322078"/>
              <a:gd name="connsiteY3" fmla="*/ 246480 h 342207"/>
              <a:gd name="connsiteX4" fmla="*/ 268815 w 322078"/>
              <a:gd name="connsiteY4" fmla="*/ 218346 h 342207"/>
              <a:gd name="connsiteX5" fmla="*/ 96382 w 322078"/>
              <a:gd name="connsiteY5" fmla="*/ 106907 h 342207"/>
              <a:gd name="connsiteX6" fmla="*/ 53266 w 322078"/>
              <a:gd name="connsiteY6" fmla="*/ 156284 h 342207"/>
              <a:gd name="connsiteX7" fmla="*/ 53266 w 322078"/>
              <a:gd name="connsiteY7" fmla="*/ 246480 h 342207"/>
              <a:gd name="connsiteX8" fmla="*/ 219321 w 322078"/>
              <a:gd name="connsiteY8" fmla="*/ 246480 h 342207"/>
              <a:gd name="connsiteX9" fmla="*/ 189563 w 322078"/>
              <a:gd name="connsiteY9" fmla="*/ 212133 h 342207"/>
              <a:gd name="connsiteX10" fmla="*/ 183307 w 322078"/>
              <a:gd name="connsiteY10" fmla="*/ 205065 h 342207"/>
              <a:gd name="connsiteX11" fmla="*/ 204103 w 322078"/>
              <a:gd name="connsiteY11" fmla="*/ 84624 h 342207"/>
              <a:gd name="connsiteX12" fmla="*/ 182855 w 322078"/>
              <a:gd name="connsiteY12" fmla="*/ 106246 h 342207"/>
              <a:gd name="connsiteX13" fmla="*/ 204103 w 322078"/>
              <a:gd name="connsiteY13" fmla="*/ 127868 h 342207"/>
              <a:gd name="connsiteX14" fmla="*/ 225350 w 322078"/>
              <a:gd name="connsiteY14" fmla="*/ 106246 h 342207"/>
              <a:gd name="connsiteX15" fmla="*/ 204103 w 322078"/>
              <a:gd name="connsiteY15" fmla="*/ 84624 h 342207"/>
              <a:gd name="connsiteX16" fmla="*/ 204103 w 322078"/>
              <a:gd name="connsiteY16" fmla="*/ 73813 h 342207"/>
              <a:gd name="connsiteX17" fmla="*/ 235977 w 322078"/>
              <a:gd name="connsiteY17" fmla="*/ 106246 h 342207"/>
              <a:gd name="connsiteX18" fmla="*/ 204103 w 322078"/>
              <a:gd name="connsiteY18" fmla="*/ 138676 h 342207"/>
              <a:gd name="connsiteX19" fmla="*/ 172230 w 322078"/>
              <a:gd name="connsiteY19" fmla="*/ 106246 h 342207"/>
              <a:gd name="connsiteX20" fmla="*/ 204103 w 322078"/>
              <a:gd name="connsiteY20" fmla="*/ 73813 h 342207"/>
              <a:gd name="connsiteX21" fmla="*/ 53266 w 322078"/>
              <a:gd name="connsiteY21" fmla="*/ 53234 h 342207"/>
              <a:gd name="connsiteX22" fmla="*/ 53266 w 322078"/>
              <a:gd name="connsiteY22" fmla="*/ 140040 h 342207"/>
              <a:gd name="connsiteX23" fmla="*/ 88293 w 322078"/>
              <a:gd name="connsiteY23" fmla="*/ 99799 h 342207"/>
              <a:gd name="connsiteX24" fmla="*/ 96382 w 322078"/>
              <a:gd name="connsiteY24" fmla="*/ 96180 h 342207"/>
              <a:gd name="connsiteX25" fmla="*/ 104461 w 322078"/>
              <a:gd name="connsiteY25" fmla="*/ 99799 h 342207"/>
              <a:gd name="connsiteX26" fmla="*/ 189574 w 322078"/>
              <a:gd name="connsiteY26" fmla="*/ 195909 h 342207"/>
              <a:gd name="connsiteX27" fmla="*/ 217620 w 322078"/>
              <a:gd name="connsiteY27" fmla="*/ 164217 h 342207"/>
              <a:gd name="connsiteX28" fmla="*/ 225699 w 322078"/>
              <a:gd name="connsiteY28" fmla="*/ 160589 h 342207"/>
              <a:gd name="connsiteX29" fmla="*/ 233788 w 322078"/>
              <a:gd name="connsiteY29" fmla="*/ 164217 h 342207"/>
              <a:gd name="connsiteX30" fmla="*/ 268815 w 322078"/>
              <a:gd name="connsiteY30" fmla="*/ 202132 h 342207"/>
              <a:gd name="connsiteX31" fmla="*/ 268815 w 322078"/>
              <a:gd name="connsiteY31" fmla="*/ 53234 h 342207"/>
              <a:gd name="connsiteX32" fmla="*/ 53266 w 322078"/>
              <a:gd name="connsiteY32" fmla="*/ 53234 h 342207"/>
              <a:gd name="connsiteX33" fmla="*/ 53266 w 322078"/>
              <a:gd name="connsiteY33" fmla="*/ 42498 h 342207"/>
              <a:gd name="connsiteX34" fmla="*/ 268815 w 322078"/>
              <a:gd name="connsiteY34" fmla="*/ 42498 h 342207"/>
              <a:gd name="connsiteX35" fmla="*/ 279594 w 322078"/>
              <a:gd name="connsiteY35" fmla="*/ 53234 h 342207"/>
              <a:gd name="connsiteX36" fmla="*/ 279594 w 322078"/>
              <a:gd name="connsiteY36" fmla="*/ 246480 h 342207"/>
              <a:gd name="connsiteX37" fmla="*/ 268815 w 322078"/>
              <a:gd name="connsiteY37" fmla="*/ 257216 h 342207"/>
              <a:gd name="connsiteX38" fmla="*/ 53266 w 322078"/>
              <a:gd name="connsiteY38" fmla="*/ 257216 h 342207"/>
              <a:gd name="connsiteX39" fmla="*/ 42498 w 322078"/>
              <a:gd name="connsiteY39" fmla="*/ 246480 h 342207"/>
              <a:gd name="connsiteX40" fmla="*/ 42498 w 322078"/>
              <a:gd name="connsiteY40" fmla="*/ 53234 h 342207"/>
              <a:gd name="connsiteX41" fmla="*/ 53266 w 322078"/>
              <a:gd name="connsiteY41" fmla="*/ 42498 h 342207"/>
              <a:gd name="connsiteX42" fmla="*/ 42946 w 322078"/>
              <a:gd name="connsiteY42" fmla="*/ 21389 h 342207"/>
              <a:gd name="connsiteX43" fmla="*/ 21473 w 322078"/>
              <a:gd name="connsiteY43" fmla="*/ 42778 h 342207"/>
              <a:gd name="connsiteX44" fmla="*/ 21473 w 322078"/>
              <a:gd name="connsiteY44" fmla="*/ 299445 h 342207"/>
              <a:gd name="connsiteX45" fmla="*/ 42946 w 322078"/>
              <a:gd name="connsiteY45" fmla="*/ 320818 h 342207"/>
              <a:gd name="connsiteX46" fmla="*/ 279147 w 322078"/>
              <a:gd name="connsiteY46" fmla="*/ 320818 h 342207"/>
              <a:gd name="connsiteX47" fmla="*/ 300620 w 322078"/>
              <a:gd name="connsiteY47" fmla="*/ 299445 h 342207"/>
              <a:gd name="connsiteX48" fmla="*/ 300620 w 322078"/>
              <a:gd name="connsiteY48" fmla="*/ 42778 h 342207"/>
              <a:gd name="connsiteX49" fmla="*/ 279147 w 322078"/>
              <a:gd name="connsiteY49" fmla="*/ 21389 h 342207"/>
              <a:gd name="connsiteX50" fmla="*/ 42946 w 322078"/>
              <a:gd name="connsiteY50" fmla="*/ 0 h 342207"/>
              <a:gd name="connsiteX51" fmla="*/ 279147 w 322078"/>
              <a:gd name="connsiteY51" fmla="*/ 0 h 342207"/>
              <a:gd name="connsiteX52" fmla="*/ 322078 w 322078"/>
              <a:gd name="connsiteY52" fmla="*/ 42778 h 342207"/>
              <a:gd name="connsiteX53" fmla="*/ 322078 w 322078"/>
              <a:gd name="connsiteY53" fmla="*/ 299445 h 342207"/>
              <a:gd name="connsiteX54" fmla="*/ 279147 w 322078"/>
              <a:gd name="connsiteY54" fmla="*/ 342207 h 342207"/>
              <a:gd name="connsiteX55" fmla="*/ 42946 w 322078"/>
              <a:gd name="connsiteY55" fmla="*/ 342207 h 342207"/>
              <a:gd name="connsiteX56" fmla="*/ 0 w 322078"/>
              <a:gd name="connsiteY56" fmla="*/ 299445 h 342207"/>
              <a:gd name="connsiteX57" fmla="*/ 0 w 322078"/>
              <a:gd name="connsiteY57" fmla="*/ 42778 h 342207"/>
              <a:gd name="connsiteX58" fmla="*/ 42946 w 322078"/>
              <a:gd name="connsiteY58" fmla="*/ 0 h 34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22078" h="342207">
                <a:moveTo>
                  <a:pt x="225699" y="171325"/>
                </a:moveTo>
                <a:lnTo>
                  <a:pt x="196753" y="204021"/>
                </a:lnTo>
                <a:lnTo>
                  <a:pt x="233690" y="246480"/>
                </a:lnTo>
                <a:cubicBezTo>
                  <a:pt x="233690" y="246480"/>
                  <a:pt x="268815" y="246480"/>
                  <a:pt x="268815" y="246480"/>
                </a:cubicBezTo>
                <a:lnTo>
                  <a:pt x="268815" y="218346"/>
                </a:lnTo>
                <a:close/>
                <a:moveTo>
                  <a:pt x="96382" y="106907"/>
                </a:moveTo>
                <a:lnTo>
                  <a:pt x="53266" y="156284"/>
                </a:lnTo>
                <a:cubicBezTo>
                  <a:pt x="53266" y="156284"/>
                  <a:pt x="53266" y="246480"/>
                  <a:pt x="53266" y="246480"/>
                </a:cubicBezTo>
                <a:lnTo>
                  <a:pt x="219321" y="246480"/>
                </a:lnTo>
                <a:lnTo>
                  <a:pt x="189563" y="212133"/>
                </a:lnTo>
                <a:lnTo>
                  <a:pt x="183307" y="205065"/>
                </a:lnTo>
                <a:close/>
                <a:moveTo>
                  <a:pt x="204103" y="84624"/>
                </a:moveTo>
                <a:cubicBezTo>
                  <a:pt x="192387" y="84624"/>
                  <a:pt x="182855" y="94315"/>
                  <a:pt x="182855" y="106246"/>
                </a:cubicBezTo>
                <a:cubicBezTo>
                  <a:pt x="182855" y="118165"/>
                  <a:pt x="192387" y="127868"/>
                  <a:pt x="204103" y="127868"/>
                </a:cubicBezTo>
                <a:cubicBezTo>
                  <a:pt x="215817" y="127868"/>
                  <a:pt x="225350" y="118165"/>
                  <a:pt x="225350" y="106246"/>
                </a:cubicBezTo>
                <a:cubicBezTo>
                  <a:pt x="225350" y="94315"/>
                  <a:pt x="215817" y="84624"/>
                  <a:pt x="204103" y="84624"/>
                </a:cubicBezTo>
                <a:close/>
                <a:moveTo>
                  <a:pt x="204103" y="73813"/>
                </a:moveTo>
                <a:cubicBezTo>
                  <a:pt x="221711" y="73813"/>
                  <a:pt x="235977" y="88327"/>
                  <a:pt x="235977" y="106246"/>
                </a:cubicBezTo>
                <a:cubicBezTo>
                  <a:pt x="235977" y="124150"/>
                  <a:pt x="221711" y="138676"/>
                  <a:pt x="204103" y="138676"/>
                </a:cubicBezTo>
                <a:cubicBezTo>
                  <a:pt x="186493" y="138676"/>
                  <a:pt x="172230" y="124150"/>
                  <a:pt x="172230" y="106246"/>
                </a:cubicBezTo>
                <a:cubicBezTo>
                  <a:pt x="172230" y="88327"/>
                  <a:pt x="186493" y="73813"/>
                  <a:pt x="204103" y="73813"/>
                </a:cubicBezTo>
                <a:close/>
                <a:moveTo>
                  <a:pt x="53266" y="53234"/>
                </a:moveTo>
                <a:lnTo>
                  <a:pt x="53266" y="140040"/>
                </a:lnTo>
                <a:lnTo>
                  <a:pt x="88293" y="99799"/>
                </a:lnTo>
                <a:cubicBezTo>
                  <a:pt x="90345" y="97492"/>
                  <a:pt x="93287" y="96180"/>
                  <a:pt x="96382" y="96180"/>
                </a:cubicBezTo>
                <a:cubicBezTo>
                  <a:pt x="99467" y="96180"/>
                  <a:pt x="102409" y="97492"/>
                  <a:pt x="104461" y="99799"/>
                </a:cubicBezTo>
                <a:lnTo>
                  <a:pt x="189574" y="195909"/>
                </a:lnTo>
                <a:lnTo>
                  <a:pt x="217620" y="164217"/>
                </a:lnTo>
                <a:cubicBezTo>
                  <a:pt x="219672" y="161911"/>
                  <a:pt x="222614" y="160589"/>
                  <a:pt x="225699" y="160589"/>
                </a:cubicBezTo>
                <a:cubicBezTo>
                  <a:pt x="228794" y="160589"/>
                  <a:pt x="231736" y="161911"/>
                  <a:pt x="233788" y="164217"/>
                </a:cubicBezTo>
                <a:lnTo>
                  <a:pt x="268815" y="202132"/>
                </a:lnTo>
                <a:lnTo>
                  <a:pt x="268815" y="53234"/>
                </a:lnTo>
                <a:cubicBezTo>
                  <a:pt x="268815" y="53234"/>
                  <a:pt x="53266" y="53234"/>
                  <a:pt x="53266" y="53234"/>
                </a:cubicBezTo>
                <a:close/>
                <a:moveTo>
                  <a:pt x="53266" y="42498"/>
                </a:moveTo>
                <a:lnTo>
                  <a:pt x="268815" y="42498"/>
                </a:lnTo>
                <a:cubicBezTo>
                  <a:pt x="274764" y="42498"/>
                  <a:pt x="279594" y="47299"/>
                  <a:pt x="279594" y="53234"/>
                </a:cubicBezTo>
                <a:lnTo>
                  <a:pt x="279594" y="246480"/>
                </a:lnTo>
                <a:cubicBezTo>
                  <a:pt x="279594" y="252415"/>
                  <a:pt x="274764" y="257216"/>
                  <a:pt x="268815" y="257216"/>
                </a:cubicBezTo>
                <a:lnTo>
                  <a:pt x="53266" y="257216"/>
                </a:lnTo>
                <a:cubicBezTo>
                  <a:pt x="47317" y="257216"/>
                  <a:pt x="42498" y="252415"/>
                  <a:pt x="42498" y="246480"/>
                </a:cubicBezTo>
                <a:lnTo>
                  <a:pt x="42498" y="53234"/>
                </a:lnTo>
                <a:cubicBezTo>
                  <a:pt x="42498" y="47299"/>
                  <a:pt x="47317" y="42498"/>
                  <a:pt x="53266" y="42498"/>
                </a:cubicBezTo>
                <a:close/>
                <a:moveTo>
                  <a:pt x="42946" y="21389"/>
                </a:moveTo>
                <a:cubicBezTo>
                  <a:pt x="31106" y="21389"/>
                  <a:pt x="21473" y="30974"/>
                  <a:pt x="21473" y="42778"/>
                </a:cubicBezTo>
                <a:lnTo>
                  <a:pt x="21473" y="299445"/>
                </a:lnTo>
                <a:cubicBezTo>
                  <a:pt x="21473" y="311217"/>
                  <a:pt x="31106" y="320818"/>
                  <a:pt x="42946" y="320818"/>
                </a:cubicBezTo>
                <a:lnTo>
                  <a:pt x="279147" y="320818"/>
                </a:lnTo>
                <a:cubicBezTo>
                  <a:pt x="290972" y="320818"/>
                  <a:pt x="300620" y="311217"/>
                  <a:pt x="300620" y="299445"/>
                </a:cubicBezTo>
                <a:cubicBezTo>
                  <a:pt x="300620" y="299445"/>
                  <a:pt x="300620" y="42778"/>
                  <a:pt x="300620" y="42778"/>
                </a:cubicBezTo>
                <a:cubicBezTo>
                  <a:pt x="300620" y="30974"/>
                  <a:pt x="290972" y="21389"/>
                  <a:pt x="279147" y="21389"/>
                </a:cubicBezTo>
                <a:close/>
                <a:moveTo>
                  <a:pt x="42946" y="0"/>
                </a:moveTo>
                <a:lnTo>
                  <a:pt x="279147" y="0"/>
                </a:lnTo>
                <a:cubicBezTo>
                  <a:pt x="302857" y="0"/>
                  <a:pt x="322078" y="19139"/>
                  <a:pt x="322078" y="42778"/>
                </a:cubicBezTo>
                <a:lnTo>
                  <a:pt x="322078" y="299445"/>
                </a:lnTo>
                <a:cubicBezTo>
                  <a:pt x="322078" y="323068"/>
                  <a:pt x="302857" y="342207"/>
                  <a:pt x="279147" y="342207"/>
                </a:cubicBezTo>
                <a:lnTo>
                  <a:pt x="42946" y="342207"/>
                </a:lnTo>
                <a:cubicBezTo>
                  <a:pt x="19221" y="342207"/>
                  <a:pt x="0" y="323068"/>
                  <a:pt x="0" y="299445"/>
                </a:cubicBezTo>
                <a:lnTo>
                  <a:pt x="0" y="42778"/>
                </a:lnTo>
                <a:cubicBezTo>
                  <a:pt x="0" y="19139"/>
                  <a:pt x="19221" y="0"/>
                  <a:pt x="4294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1" name="稻壳儿春秋广告/盗版必究        原创来源：http://chn.docer.com/works?userid=199329941#!/work_time"/>
          <p:cNvSpPr/>
          <p:nvPr/>
        </p:nvSpPr>
        <p:spPr bwMode="auto">
          <a:xfrm>
            <a:off x="8409267" y="1718451"/>
            <a:ext cx="344460" cy="342207"/>
          </a:xfrm>
          <a:custGeom>
            <a:avLst/>
            <a:gdLst>
              <a:gd name="connsiteX0" fmla="*/ 48650 w 344460"/>
              <a:gd name="connsiteY0" fmla="*/ 288542 h 342207"/>
              <a:gd name="connsiteX1" fmla="*/ 43245 w 344460"/>
              <a:gd name="connsiteY1" fmla="*/ 294134 h 342207"/>
              <a:gd name="connsiteX2" fmla="*/ 48650 w 344460"/>
              <a:gd name="connsiteY2" fmla="*/ 299725 h 342207"/>
              <a:gd name="connsiteX3" fmla="*/ 54056 w 344460"/>
              <a:gd name="connsiteY3" fmla="*/ 294134 h 342207"/>
              <a:gd name="connsiteX4" fmla="*/ 48650 w 344460"/>
              <a:gd name="connsiteY4" fmla="*/ 288542 h 342207"/>
              <a:gd name="connsiteX5" fmla="*/ 48650 w 344460"/>
              <a:gd name="connsiteY5" fmla="*/ 277358 h 342207"/>
              <a:gd name="connsiteX6" fmla="*/ 64867 w 344460"/>
              <a:gd name="connsiteY6" fmla="*/ 294134 h 342207"/>
              <a:gd name="connsiteX7" fmla="*/ 48650 w 344460"/>
              <a:gd name="connsiteY7" fmla="*/ 310908 h 342207"/>
              <a:gd name="connsiteX8" fmla="*/ 32434 w 344460"/>
              <a:gd name="connsiteY8" fmla="*/ 294134 h 342207"/>
              <a:gd name="connsiteX9" fmla="*/ 48650 w 344460"/>
              <a:gd name="connsiteY9" fmla="*/ 277358 h 342207"/>
              <a:gd name="connsiteX10" fmla="*/ 32277 w 344460"/>
              <a:gd name="connsiteY10" fmla="*/ 128334 h 342207"/>
              <a:gd name="connsiteX11" fmla="*/ 21513 w 344460"/>
              <a:gd name="connsiteY11" fmla="*/ 139012 h 342207"/>
              <a:gd name="connsiteX12" fmla="*/ 21513 w 344460"/>
              <a:gd name="connsiteY12" fmla="*/ 310140 h 342207"/>
              <a:gd name="connsiteX13" fmla="*/ 32277 w 344460"/>
              <a:gd name="connsiteY13" fmla="*/ 320818 h 342207"/>
              <a:gd name="connsiteX14" fmla="*/ 64570 w 344460"/>
              <a:gd name="connsiteY14" fmla="*/ 320818 h 342207"/>
              <a:gd name="connsiteX15" fmla="*/ 75335 w 344460"/>
              <a:gd name="connsiteY15" fmla="*/ 310140 h 342207"/>
              <a:gd name="connsiteX16" fmla="*/ 75335 w 344460"/>
              <a:gd name="connsiteY16" fmla="*/ 139012 h 342207"/>
              <a:gd name="connsiteX17" fmla="*/ 64570 w 344460"/>
              <a:gd name="connsiteY17" fmla="*/ 128334 h 342207"/>
              <a:gd name="connsiteX18" fmla="*/ 172230 w 344460"/>
              <a:gd name="connsiteY18" fmla="*/ 21389 h 342207"/>
              <a:gd name="connsiteX19" fmla="*/ 161450 w 344460"/>
              <a:gd name="connsiteY19" fmla="*/ 32083 h 342207"/>
              <a:gd name="connsiteX20" fmla="*/ 96863 w 344460"/>
              <a:gd name="connsiteY20" fmla="*/ 133102 h 342207"/>
              <a:gd name="connsiteX21" fmla="*/ 94647 w 344460"/>
              <a:gd name="connsiteY21" fmla="*/ 133911 h 342207"/>
              <a:gd name="connsiteX22" fmla="*/ 86099 w 344460"/>
              <a:gd name="connsiteY22" fmla="*/ 145049 h 342207"/>
              <a:gd name="connsiteX23" fmla="*/ 86195 w 344460"/>
              <a:gd name="connsiteY23" fmla="*/ 292759 h 342207"/>
              <a:gd name="connsiteX24" fmla="*/ 95301 w 344460"/>
              <a:gd name="connsiteY24" fmla="*/ 302170 h 342207"/>
              <a:gd name="connsiteX25" fmla="*/ 145184 w 344460"/>
              <a:gd name="connsiteY25" fmla="*/ 313990 h 342207"/>
              <a:gd name="connsiteX26" fmla="*/ 204826 w 344460"/>
              <a:gd name="connsiteY26" fmla="*/ 320818 h 342207"/>
              <a:gd name="connsiteX27" fmla="*/ 263671 w 344460"/>
              <a:gd name="connsiteY27" fmla="*/ 320818 h 342207"/>
              <a:gd name="connsiteX28" fmla="*/ 283255 w 344460"/>
              <a:gd name="connsiteY28" fmla="*/ 311486 h 342207"/>
              <a:gd name="connsiteX29" fmla="*/ 286253 w 344460"/>
              <a:gd name="connsiteY29" fmla="*/ 303786 h 342207"/>
              <a:gd name="connsiteX30" fmla="*/ 275169 w 344460"/>
              <a:gd name="connsiteY30" fmla="*/ 288751 h 342207"/>
              <a:gd name="connsiteX31" fmla="*/ 258281 w 344460"/>
              <a:gd name="connsiteY31" fmla="*/ 288751 h 342207"/>
              <a:gd name="connsiteX32" fmla="*/ 252907 w 344460"/>
              <a:gd name="connsiteY32" fmla="*/ 283396 h 342207"/>
              <a:gd name="connsiteX33" fmla="*/ 258281 w 344460"/>
              <a:gd name="connsiteY33" fmla="*/ 278040 h 342207"/>
              <a:gd name="connsiteX34" fmla="*/ 275839 w 344460"/>
              <a:gd name="connsiteY34" fmla="*/ 278040 h 342207"/>
              <a:gd name="connsiteX35" fmla="*/ 304257 w 344460"/>
              <a:gd name="connsiteY35" fmla="*/ 257253 h 342207"/>
              <a:gd name="connsiteX36" fmla="*/ 290287 w 344460"/>
              <a:gd name="connsiteY36" fmla="*/ 235278 h 342207"/>
              <a:gd name="connsiteX37" fmla="*/ 269093 w 344460"/>
              <a:gd name="connsiteY37" fmla="*/ 235278 h 342207"/>
              <a:gd name="connsiteX38" fmla="*/ 263719 w 344460"/>
              <a:gd name="connsiteY38" fmla="*/ 229923 h 342207"/>
              <a:gd name="connsiteX39" fmla="*/ 269093 w 344460"/>
              <a:gd name="connsiteY39" fmla="*/ 224584 h 342207"/>
              <a:gd name="connsiteX40" fmla="*/ 294673 w 344460"/>
              <a:gd name="connsiteY40" fmla="*/ 224584 h 342207"/>
              <a:gd name="connsiteX41" fmla="*/ 317956 w 344460"/>
              <a:gd name="connsiteY41" fmla="*/ 201515 h 342207"/>
              <a:gd name="connsiteX42" fmla="*/ 300733 w 344460"/>
              <a:gd name="connsiteY42" fmla="*/ 181806 h 342207"/>
              <a:gd name="connsiteX43" fmla="*/ 279858 w 344460"/>
              <a:gd name="connsiteY43" fmla="*/ 181806 h 342207"/>
              <a:gd name="connsiteX44" fmla="*/ 274484 w 344460"/>
              <a:gd name="connsiteY44" fmla="*/ 176451 h 342207"/>
              <a:gd name="connsiteX45" fmla="*/ 279858 w 344460"/>
              <a:gd name="connsiteY45" fmla="*/ 171111 h 342207"/>
              <a:gd name="connsiteX46" fmla="*/ 301387 w 344460"/>
              <a:gd name="connsiteY46" fmla="*/ 171111 h 342207"/>
              <a:gd name="connsiteX47" fmla="*/ 322692 w 344460"/>
              <a:gd name="connsiteY47" fmla="*/ 155442 h 342207"/>
              <a:gd name="connsiteX48" fmla="*/ 322915 w 344460"/>
              <a:gd name="connsiteY48" fmla="*/ 148708 h 342207"/>
              <a:gd name="connsiteX49" fmla="*/ 310142 w 344460"/>
              <a:gd name="connsiteY49" fmla="*/ 132342 h 342207"/>
              <a:gd name="connsiteX50" fmla="*/ 193743 w 344460"/>
              <a:gd name="connsiteY50" fmla="*/ 128334 h 342207"/>
              <a:gd name="connsiteX51" fmla="*/ 203710 w 344460"/>
              <a:gd name="connsiteY51" fmla="*/ 72152 h 342207"/>
              <a:gd name="connsiteX52" fmla="*/ 172230 w 344460"/>
              <a:gd name="connsiteY52" fmla="*/ 21389 h 342207"/>
              <a:gd name="connsiteX53" fmla="*/ 172230 w 344460"/>
              <a:gd name="connsiteY53" fmla="*/ 0 h 342207"/>
              <a:gd name="connsiteX54" fmla="*/ 225239 w 344460"/>
              <a:gd name="connsiteY54" fmla="*/ 72152 h 342207"/>
              <a:gd name="connsiteX55" fmla="*/ 222559 w 344460"/>
              <a:gd name="connsiteY55" fmla="*/ 107309 h 342207"/>
              <a:gd name="connsiteX56" fmla="*/ 313937 w 344460"/>
              <a:gd name="connsiteY56" fmla="*/ 111999 h 342207"/>
              <a:gd name="connsiteX57" fmla="*/ 344460 w 344460"/>
              <a:gd name="connsiteY57" fmla="*/ 148708 h 342207"/>
              <a:gd name="connsiteX58" fmla="*/ 344316 w 344460"/>
              <a:gd name="connsiteY58" fmla="*/ 154064 h 342207"/>
              <a:gd name="connsiteX59" fmla="*/ 344189 w 344460"/>
              <a:gd name="connsiteY59" fmla="*/ 156298 h 342207"/>
              <a:gd name="connsiteX60" fmla="*/ 335003 w 344460"/>
              <a:gd name="connsiteY60" fmla="*/ 179572 h 342207"/>
              <a:gd name="connsiteX61" fmla="*/ 339181 w 344460"/>
              <a:gd name="connsiteY61" fmla="*/ 204938 h 342207"/>
              <a:gd name="connsiteX62" fmla="*/ 324797 w 344460"/>
              <a:gd name="connsiteY62" fmla="*/ 234534 h 342207"/>
              <a:gd name="connsiteX63" fmla="*/ 324781 w 344460"/>
              <a:gd name="connsiteY63" fmla="*/ 263686 h 342207"/>
              <a:gd name="connsiteX64" fmla="*/ 307080 w 344460"/>
              <a:gd name="connsiteY64" fmla="*/ 291270 h 342207"/>
              <a:gd name="connsiteX65" fmla="*/ 306825 w 344460"/>
              <a:gd name="connsiteY65" fmla="*/ 310092 h 342207"/>
              <a:gd name="connsiteX66" fmla="*/ 302232 w 344460"/>
              <a:gd name="connsiteY66" fmla="*/ 321595 h 342207"/>
              <a:gd name="connsiteX67" fmla="*/ 263671 w 344460"/>
              <a:gd name="connsiteY67" fmla="*/ 342207 h 342207"/>
              <a:gd name="connsiteX68" fmla="*/ 204826 w 344460"/>
              <a:gd name="connsiteY68" fmla="*/ 342207 h 342207"/>
              <a:gd name="connsiteX69" fmla="*/ 140527 w 344460"/>
              <a:gd name="connsiteY69" fmla="*/ 334856 h 342207"/>
              <a:gd name="connsiteX70" fmla="*/ 96863 w 344460"/>
              <a:gd name="connsiteY70" fmla="*/ 324668 h 342207"/>
              <a:gd name="connsiteX71" fmla="*/ 96385 w 344460"/>
              <a:gd name="connsiteY71" fmla="*/ 324557 h 342207"/>
              <a:gd name="connsiteX72" fmla="*/ 93802 w 344460"/>
              <a:gd name="connsiteY72" fmla="*/ 323876 h 342207"/>
              <a:gd name="connsiteX73" fmla="*/ 93291 w 344460"/>
              <a:gd name="connsiteY73" fmla="*/ 323749 h 342207"/>
              <a:gd name="connsiteX74" fmla="*/ 64570 w 344460"/>
              <a:gd name="connsiteY74" fmla="*/ 342207 h 342207"/>
              <a:gd name="connsiteX75" fmla="*/ 32277 w 344460"/>
              <a:gd name="connsiteY75" fmla="*/ 342207 h 342207"/>
              <a:gd name="connsiteX76" fmla="*/ 0 w 344460"/>
              <a:gd name="connsiteY76" fmla="*/ 310140 h 342207"/>
              <a:gd name="connsiteX77" fmla="*/ 0 w 344460"/>
              <a:gd name="connsiteY77" fmla="*/ 139012 h 342207"/>
              <a:gd name="connsiteX78" fmla="*/ 32277 w 344460"/>
              <a:gd name="connsiteY78" fmla="*/ 106945 h 342207"/>
              <a:gd name="connsiteX79" fmla="*/ 64570 w 344460"/>
              <a:gd name="connsiteY79" fmla="*/ 106945 h 342207"/>
              <a:gd name="connsiteX80" fmla="*/ 86099 w 344460"/>
              <a:gd name="connsiteY80" fmla="*/ 115484 h 342207"/>
              <a:gd name="connsiteX81" fmla="*/ 85541 w 344460"/>
              <a:gd name="connsiteY81" fmla="*/ 115009 h 342207"/>
              <a:gd name="connsiteX82" fmla="*/ 96863 w 344460"/>
              <a:gd name="connsiteY82" fmla="*/ 109416 h 342207"/>
              <a:gd name="connsiteX83" fmla="*/ 139921 w 344460"/>
              <a:gd name="connsiteY83" fmla="*/ 31830 h 342207"/>
              <a:gd name="connsiteX84" fmla="*/ 172230 w 344460"/>
              <a:gd name="connsiteY84" fmla="*/ 0 h 34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44460" h="342207">
                <a:moveTo>
                  <a:pt x="48650" y="288542"/>
                </a:moveTo>
                <a:cubicBezTo>
                  <a:pt x="45677" y="288542"/>
                  <a:pt x="43245" y="291053"/>
                  <a:pt x="43245" y="294134"/>
                </a:cubicBezTo>
                <a:cubicBezTo>
                  <a:pt x="43245" y="297212"/>
                  <a:pt x="45677" y="299725"/>
                  <a:pt x="48650" y="299725"/>
                </a:cubicBezTo>
                <a:cubicBezTo>
                  <a:pt x="51622" y="299725"/>
                  <a:pt x="54056" y="297212"/>
                  <a:pt x="54056" y="294134"/>
                </a:cubicBezTo>
                <a:cubicBezTo>
                  <a:pt x="54056" y="291053"/>
                  <a:pt x="51622" y="288542"/>
                  <a:pt x="48650" y="288542"/>
                </a:cubicBezTo>
                <a:close/>
                <a:moveTo>
                  <a:pt x="48650" y="277358"/>
                </a:moveTo>
                <a:cubicBezTo>
                  <a:pt x="57603" y="277358"/>
                  <a:pt x="64867" y="284871"/>
                  <a:pt x="64867" y="294134"/>
                </a:cubicBezTo>
                <a:cubicBezTo>
                  <a:pt x="64867" y="303394"/>
                  <a:pt x="57603" y="310908"/>
                  <a:pt x="48650" y="310908"/>
                </a:cubicBezTo>
                <a:cubicBezTo>
                  <a:pt x="39697" y="310908"/>
                  <a:pt x="32434" y="303394"/>
                  <a:pt x="32434" y="294134"/>
                </a:cubicBezTo>
                <a:cubicBezTo>
                  <a:pt x="32434" y="284871"/>
                  <a:pt x="39697" y="277358"/>
                  <a:pt x="48650" y="277358"/>
                </a:cubicBezTo>
                <a:close/>
                <a:moveTo>
                  <a:pt x="32277" y="128334"/>
                </a:moveTo>
                <a:cubicBezTo>
                  <a:pt x="26345" y="128334"/>
                  <a:pt x="21513" y="133102"/>
                  <a:pt x="21513" y="139012"/>
                </a:cubicBezTo>
                <a:lnTo>
                  <a:pt x="21513" y="310140"/>
                </a:lnTo>
                <a:cubicBezTo>
                  <a:pt x="21513" y="316049"/>
                  <a:pt x="26345" y="320818"/>
                  <a:pt x="32277" y="320818"/>
                </a:cubicBezTo>
                <a:lnTo>
                  <a:pt x="64570" y="320818"/>
                </a:lnTo>
                <a:cubicBezTo>
                  <a:pt x="70535" y="320818"/>
                  <a:pt x="75335" y="316049"/>
                  <a:pt x="75335" y="310140"/>
                </a:cubicBezTo>
                <a:cubicBezTo>
                  <a:pt x="75335" y="310140"/>
                  <a:pt x="75335" y="139012"/>
                  <a:pt x="75335" y="139012"/>
                </a:cubicBezTo>
                <a:cubicBezTo>
                  <a:pt x="75335" y="133102"/>
                  <a:pt x="70535" y="128334"/>
                  <a:pt x="64570" y="128334"/>
                </a:cubicBezTo>
                <a:close/>
                <a:moveTo>
                  <a:pt x="172230" y="21389"/>
                </a:moveTo>
                <a:cubicBezTo>
                  <a:pt x="165500" y="21389"/>
                  <a:pt x="161513" y="26966"/>
                  <a:pt x="161450" y="32083"/>
                </a:cubicBezTo>
                <a:cubicBezTo>
                  <a:pt x="161019" y="68508"/>
                  <a:pt x="146045" y="112886"/>
                  <a:pt x="96863" y="133102"/>
                </a:cubicBezTo>
                <a:cubicBezTo>
                  <a:pt x="96226" y="133388"/>
                  <a:pt x="95317" y="133641"/>
                  <a:pt x="94647" y="133911"/>
                </a:cubicBezTo>
                <a:cubicBezTo>
                  <a:pt x="89320" y="135495"/>
                  <a:pt x="86099" y="140042"/>
                  <a:pt x="86099" y="145049"/>
                </a:cubicBezTo>
                <a:lnTo>
                  <a:pt x="86195" y="292759"/>
                </a:lnTo>
                <a:cubicBezTo>
                  <a:pt x="86195" y="300649"/>
                  <a:pt x="95301" y="302170"/>
                  <a:pt x="95301" y="302170"/>
                </a:cubicBezTo>
                <a:cubicBezTo>
                  <a:pt x="98107" y="302962"/>
                  <a:pt x="100452" y="303755"/>
                  <a:pt x="145184" y="313990"/>
                </a:cubicBezTo>
                <a:cubicBezTo>
                  <a:pt x="145933" y="314164"/>
                  <a:pt x="175260" y="320818"/>
                  <a:pt x="204826" y="320818"/>
                </a:cubicBezTo>
                <a:lnTo>
                  <a:pt x="263671" y="320818"/>
                </a:lnTo>
                <a:cubicBezTo>
                  <a:pt x="274755" y="320818"/>
                  <a:pt x="280001" y="317317"/>
                  <a:pt x="283255" y="311486"/>
                </a:cubicBezTo>
                <a:cubicBezTo>
                  <a:pt x="283334" y="311344"/>
                  <a:pt x="284913" y="308128"/>
                  <a:pt x="286253" y="303786"/>
                </a:cubicBezTo>
                <a:cubicBezTo>
                  <a:pt x="287481" y="299810"/>
                  <a:pt x="286938" y="288751"/>
                  <a:pt x="275169" y="288751"/>
                </a:cubicBezTo>
                <a:lnTo>
                  <a:pt x="258281" y="288751"/>
                </a:lnTo>
                <a:cubicBezTo>
                  <a:pt x="255299" y="288751"/>
                  <a:pt x="252907" y="286342"/>
                  <a:pt x="252907" y="283396"/>
                </a:cubicBezTo>
                <a:cubicBezTo>
                  <a:pt x="252907" y="280433"/>
                  <a:pt x="255299" y="278040"/>
                  <a:pt x="258281" y="278040"/>
                </a:cubicBezTo>
                <a:lnTo>
                  <a:pt x="275839" y="278040"/>
                </a:lnTo>
                <a:cubicBezTo>
                  <a:pt x="298723" y="278040"/>
                  <a:pt x="300828" y="268043"/>
                  <a:pt x="304257" y="257253"/>
                </a:cubicBezTo>
                <a:cubicBezTo>
                  <a:pt x="306872" y="249031"/>
                  <a:pt x="308467" y="235278"/>
                  <a:pt x="290287" y="235278"/>
                </a:cubicBezTo>
                <a:lnTo>
                  <a:pt x="269093" y="235278"/>
                </a:lnTo>
                <a:cubicBezTo>
                  <a:pt x="266127" y="235278"/>
                  <a:pt x="263719" y="232886"/>
                  <a:pt x="263719" y="229923"/>
                </a:cubicBezTo>
                <a:cubicBezTo>
                  <a:pt x="263719" y="226960"/>
                  <a:pt x="266127" y="224584"/>
                  <a:pt x="269093" y="224584"/>
                </a:cubicBezTo>
                <a:lnTo>
                  <a:pt x="294673" y="224584"/>
                </a:lnTo>
                <a:cubicBezTo>
                  <a:pt x="312853" y="224584"/>
                  <a:pt x="316632" y="209501"/>
                  <a:pt x="317956" y="201515"/>
                </a:cubicBezTo>
                <a:cubicBezTo>
                  <a:pt x="318992" y="195099"/>
                  <a:pt x="316871" y="181806"/>
                  <a:pt x="300733" y="181806"/>
                </a:cubicBezTo>
                <a:lnTo>
                  <a:pt x="279858" y="181806"/>
                </a:lnTo>
                <a:cubicBezTo>
                  <a:pt x="276892" y="181806"/>
                  <a:pt x="274484" y="179414"/>
                  <a:pt x="274484" y="176451"/>
                </a:cubicBezTo>
                <a:cubicBezTo>
                  <a:pt x="274484" y="173488"/>
                  <a:pt x="276892" y="171111"/>
                  <a:pt x="279858" y="171111"/>
                </a:cubicBezTo>
                <a:lnTo>
                  <a:pt x="301387" y="171111"/>
                </a:lnTo>
                <a:cubicBezTo>
                  <a:pt x="320236" y="171111"/>
                  <a:pt x="322453" y="160718"/>
                  <a:pt x="322692" y="155442"/>
                </a:cubicBezTo>
                <a:cubicBezTo>
                  <a:pt x="322820" y="151846"/>
                  <a:pt x="322915" y="152384"/>
                  <a:pt x="322915" y="148708"/>
                </a:cubicBezTo>
                <a:cubicBezTo>
                  <a:pt x="322915" y="145365"/>
                  <a:pt x="321927" y="135685"/>
                  <a:pt x="310142" y="132342"/>
                </a:cubicBezTo>
                <a:cubicBezTo>
                  <a:pt x="300637" y="129855"/>
                  <a:pt x="301387" y="128334"/>
                  <a:pt x="193743" y="128334"/>
                </a:cubicBezTo>
                <a:cubicBezTo>
                  <a:pt x="202705" y="101906"/>
                  <a:pt x="203710" y="97518"/>
                  <a:pt x="203710" y="72152"/>
                </a:cubicBezTo>
                <a:cubicBezTo>
                  <a:pt x="203710" y="44077"/>
                  <a:pt x="183616" y="21389"/>
                  <a:pt x="172230" y="21389"/>
                </a:cubicBezTo>
                <a:close/>
                <a:moveTo>
                  <a:pt x="172230" y="0"/>
                </a:moveTo>
                <a:cubicBezTo>
                  <a:pt x="197124" y="0"/>
                  <a:pt x="225239" y="33794"/>
                  <a:pt x="225239" y="72152"/>
                </a:cubicBezTo>
                <a:cubicBezTo>
                  <a:pt x="225239" y="88217"/>
                  <a:pt x="224744" y="97264"/>
                  <a:pt x="222559" y="107309"/>
                </a:cubicBezTo>
                <a:cubicBezTo>
                  <a:pt x="268838" y="108513"/>
                  <a:pt x="300478" y="108466"/>
                  <a:pt x="313937" y="111999"/>
                </a:cubicBezTo>
                <a:cubicBezTo>
                  <a:pt x="335051" y="117972"/>
                  <a:pt x="344460" y="135194"/>
                  <a:pt x="344460" y="148708"/>
                </a:cubicBezTo>
                <a:cubicBezTo>
                  <a:pt x="344460" y="151798"/>
                  <a:pt x="344396" y="152654"/>
                  <a:pt x="344316" y="154064"/>
                </a:cubicBezTo>
                <a:lnTo>
                  <a:pt x="344189" y="156298"/>
                </a:lnTo>
                <a:cubicBezTo>
                  <a:pt x="343886" y="164219"/>
                  <a:pt x="341095" y="172775"/>
                  <a:pt x="335003" y="179572"/>
                </a:cubicBezTo>
                <a:cubicBezTo>
                  <a:pt x="339086" y="187098"/>
                  <a:pt x="340649" y="196144"/>
                  <a:pt x="339181" y="204938"/>
                </a:cubicBezTo>
                <a:cubicBezTo>
                  <a:pt x="336837" y="219134"/>
                  <a:pt x="331304" y="228434"/>
                  <a:pt x="324797" y="234534"/>
                </a:cubicBezTo>
                <a:cubicBezTo>
                  <a:pt x="327620" y="241378"/>
                  <a:pt x="328832" y="250932"/>
                  <a:pt x="324781" y="263686"/>
                </a:cubicBezTo>
                <a:cubicBezTo>
                  <a:pt x="322357" y="271449"/>
                  <a:pt x="318641" y="283380"/>
                  <a:pt x="307080" y="291270"/>
                </a:cubicBezTo>
                <a:cubicBezTo>
                  <a:pt x="308914" y="298289"/>
                  <a:pt x="308356" y="305196"/>
                  <a:pt x="306825" y="310092"/>
                </a:cubicBezTo>
                <a:cubicBezTo>
                  <a:pt x="304815" y="316588"/>
                  <a:pt x="302327" y="321389"/>
                  <a:pt x="302232" y="321595"/>
                </a:cubicBezTo>
                <a:cubicBezTo>
                  <a:pt x="294529" y="335363"/>
                  <a:pt x="281612" y="342207"/>
                  <a:pt x="263671" y="342207"/>
                </a:cubicBezTo>
                <a:lnTo>
                  <a:pt x="204826" y="342207"/>
                </a:lnTo>
                <a:cubicBezTo>
                  <a:pt x="174877" y="342207"/>
                  <a:pt x="145997" y="336092"/>
                  <a:pt x="140527" y="334856"/>
                </a:cubicBezTo>
                <a:cubicBezTo>
                  <a:pt x="115011" y="329041"/>
                  <a:pt x="103083" y="326189"/>
                  <a:pt x="96863" y="324668"/>
                </a:cubicBezTo>
                <a:cubicBezTo>
                  <a:pt x="96672" y="324605"/>
                  <a:pt x="96576" y="324589"/>
                  <a:pt x="96385" y="324557"/>
                </a:cubicBezTo>
                <a:cubicBezTo>
                  <a:pt x="95348" y="324272"/>
                  <a:pt x="94519" y="324066"/>
                  <a:pt x="93802" y="323876"/>
                </a:cubicBezTo>
                <a:cubicBezTo>
                  <a:pt x="93658" y="323860"/>
                  <a:pt x="93435" y="323797"/>
                  <a:pt x="93291" y="323749"/>
                </a:cubicBezTo>
                <a:cubicBezTo>
                  <a:pt x="88108" y="334523"/>
                  <a:pt x="77392" y="342207"/>
                  <a:pt x="64570" y="342207"/>
                </a:cubicBezTo>
                <a:lnTo>
                  <a:pt x="32277" y="342207"/>
                </a:lnTo>
                <a:cubicBezTo>
                  <a:pt x="14480" y="342207"/>
                  <a:pt x="0" y="327821"/>
                  <a:pt x="0" y="310140"/>
                </a:cubicBezTo>
                <a:lnTo>
                  <a:pt x="0" y="139012"/>
                </a:lnTo>
                <a:cubicBezTo>
                  <a:pt x="0" y="121331"/>
                  <a:pt x="14480" y="106945"/>
                  <a:pt x="32277" y="106945"/>
                </a:cubicBezTo>
                <a:lnTo>
                  <a:pt x="64570" y="106945"/>
                </a:lnTo>
                <a:cubicBezTo>
                  <a:pt x="72624" y="106945"/>
                  <a:pt x="80454" y="110652"/>
                  <a:pt x="86099" y="115484"/>
                </a:cubicBezTo>
                <a:lnTo>
                  <a:pt x="85541" y="115009"/>
                </a:lnTo>
                <a:cubicBezTo>
                  <a:pt x="86641" y="114518"/>
                  <a:pt x="94216" y="110810"/>
                  <a:pt x="96863" y="109416"/>
                </a:cubicBezTo>
                <a:cubicBezTo>
                  <a:pt x="133000" y="90562"/>
                  <a:pt x="139698" y="53361"/>
                  <a:pt x="139921" y="31830"/>
                </a:cubicBezTo>
                <a:cubicBezTo>
                  <a:pt x="140160" y="14275"/>
                  <a:pt x="154656" y="0"/>
                  <a:pt x="17223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1" name="稻壳儿春秋广告/盗版必究        原创来源：http://chn.docer.com/works?userid=199329941#!/work_time"/>
          <p:cNvSpPr/>
          <p:nvPr/>
        </p:nvSpPr>
        <p:spPr bwMode="auto">
          <a:xfrm>
            <a:off x="7721466" y="1772133"/>
            <a:ext cx="344460" cy="223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5" name="稻壳儿春秋广告/盗版必究        原创来源：http://chn.docer.com/works?userid=199329941#!/work_time"/>
          <p:cNvSpPr/>
          <p:nvPr/>
        </p:nvSpPr>
        <p:spPr bwMode="auto">
          <a:xfrm>
            <a:off x="7033664" y="1718451"/>
            <a:ext cx="344460" cy="342207"/>
          </a:xfrm>
          <a:custGeom>
            <a:avLst/>
            <a:gdLst>
              <a:gd name="connsiteX0" fmla="*/ 210007 w 344460"/>
              <a:gd name="connsiteY0" fmla="*/ 288541 h 342207"/>
              <a:gd name="connsiteX1" fmla="*/ 295500 w 344460"/>
              <a:gd name="connsiteY1" fmla="*/ 288541 h 342207"/>
              <a:gd name="connsiteX2" fmla="*/ 300843 w 344460"/>
              <a:gd name="connsiteY2" fmla="*/ 294133 h 342207"/>
              <a:gd name="connsiteX3" fmla="*/ 295500 w 344460"/>
              <a:gd name="connsiteY3" fmla="*/ 299725 h 342207"/>
              <a:gd name="connsiteX4" fmla="*/ 210007 w 344460"/>
              <a:gd name="connsiteY4" fmla="*/ 299725 h 342207"/>
              <a:gd name="connsiteX5" fmla="*/ 204663 w 344460"/>
              <a:gd name="connsiteY5" fmla="*/ 294133 h 342207"/>
              <a:gd name="connsiteX6" fmla="*/ 210007 w 344460"/>
              <a:gd name="connsiteY6" fmla="*/ 288541 h 342207"/>
              <a:gd name="connsiteX7" fmla="*/ 91459 w 344460"/>
              <a:gd name="connsiteY7" fmla="*/ 288541 h 342207"/>
              <a:gd name="connsiteX8" fmla="*/ 176952 w 344460"/>
              <a:gd name="connsiteY8" fmla="*/ 288541 h 342207"/>
              <a:gd name="connsiteX9" fmla="*/ 182295 w 344460"/>
              <a:gd name="connsiteY9" fmla="*/ 294133 h 342207"/>
              <a:gd name="connsiteX10" fmla="*/ 176952 w 344460"/>
              <a:gd name="connsiteY10" fmla="*/ 299725 h 342207"/>
              <a:gd name="connsiteX11" fmla="*/ 91459 w 344460"/>
              <a:gd name="connsiteY11" fmla="*/ 299725 h 342207"/>
              <a:gd name="connsiteX12" fmla="*/ 86115 w 344460"/>
              <a:gd name="connsiteY12" fmla="*/ 294133 h 342207"/>
              <a:gd name="connsiteX13" fmla="*/ 91459 w 344460"/>
              <a:gd name="connsiteY13" fmla="*/ 288541 h 342207"/>
              <a:gd name="connsiteX14" fmla="*/ 210007 w 344460"/>
              <a:gd name="connsiteY14" fmla="*/ 257227 h 342207"/>
              <a:gd name="connsiteX15" fmla="*/ 295500 w 344460"/>
              <a:gd name="connsiteY15" fmla="*/ 257227 h 342207"/>
              <a:gd name="connsiteX16" fmla="*/ 300843 w 344460"/>
              <a:gd name="connsiteY16" fmla="*/ 262819 h 342207"/>
              <a:gd name="connsiteX17" fmla="*/ 295500 w 344460"/>
              <a:gd name="connsiteY17" fmla="*/ 268411 h 342207"/>
              <a:gd name="connsiteX18" fmla="*/ 210007 w 344460"/>
              <a:gd name="connsiteY18" fmla="*/ 268411 h 342207"/>
              <a:gd name="connsiteX19" fmla="*/ 204663 w 344460"/>
              <a:gd name="connsiteY19" fmla="*/ 262819 h 342207"/>
              <a:gd name="connsiteX20" fmla="*/ 210007 w 344460"/>
              <a:gd name="connsiteY20" fmla="*/ 257227 h 342207"/>
              <a:gd name="connsiteX21" fmla="*/ 91459 w 344460"/>
              <a:gd name="connsiteY21" fmla="*/ 257227 h 342207"/>
              <a:gd name="connsiteX22" fmla="*/ 176952 w 344460"/>
              <a:gd name="connsiteY22" fmla="*/ 257227 h 342207"/>
              <a:gd name="connsiteX23" fmla="*/ 182295 w 344460"/>
              <a:gd name="connsiteY23" fmla="*/ 262819 h 342207"/>
              <a:gd name="connsiteX24" fmla="*/ 176952 w 344460"/>
              <a:gd name="connsiteY24" fmla="*/ 268411 h 342207"/>
              <a:gd name="connsiteX25" fmla="*/ 91459 w 344460"/>
              <a:gd name="connsiteY25" fmla="*/ 268411 h 342207"/>
              <a:gd name="connsiteX26" fmla="*/ 86115 w 344460"/>
              <a:gd name="connsiteY26" fmla="*/ 262819 h 342207"/>
              <a:gd name="connsiteX27" fmla="*/ 91459 w 344460"/>
              <a:gd name="connsiteY27" fmla="*/ 257227 h 342207"/>
              <a:gd name="connsiteX28" fmla="*/ 210007 w 344460"/>
              <a:gd name="connsiteY28" fmla="*/ 225912 h 342207"/>
              <a:gd name="connsiteX29" fmla="*/ 295500 w 344460"/>
              <a:gd name="connsiteY29" fmla="*/ 225912 h 342207"/>
              <a:gd name="connsiteX30" fmla="*/ 300843 w 344460"/>
              <a:gd name="connsiteY30" fmla="*/ 230386 h 342207"/>
              <a:gd name="connsiteX31" fmla="*/ 295500 w 344460"/>
              <a:gd name="connsiteY31" fmla="*/ 234859 h 342207"/>
              <a:gd name="connsiteX32" fmla="*/ 210007 w 344460"/>
              <a:gd name="connsiteY32" fmla="*/ 234859 h 342207"/>
              <a:gd name="connsiteX33" fmla="*/ 204663 w 344460"/>
              <a:gd name="connsiteY33" fmla="*/ 230386 h 342207"/>
              <a:gd name="connsiteX34" fmla="*/ 210007 w 344460"/>
              <a:gd name="connsiteY34" fmla="*/ 225912 h 342207"/>
              <a:gd name="connsiteX35" fmla="*/ 91459 w 344460"/>
              <a:gd name="connsiteY35" fmla="*/ 225912 h 342207"/>
              <a:gd name="connsiteX36" fmla="*/ 176952 w 344460"/>
              <a:gd name="connsiteY36" fmla="*/ 225912 h 342207"/>
              <a:gd name="connsiteX37" fmla="*/ 182295 w 344460"/>
              <a:gd name="connsiteY37" fmla="*/ 230386 h 342207"/>
              <a:gd name="connsiteX38" fmla="*/ 176952 w 344460"/>
              <a:gd name="connsiteY38" fmla="*/ 234859 h 342207"/>
              <a:gd name="connsiteX39" fmla="*/ 91459 w 344460"/>
              <a:gd name="connsiteY39" fmla="*/ 234859 h 342207"/>
              <a:gd name="connsiteX40" fmla="*/ 86115 w 344460"/>
              <a:gd name="connsiteY40" fmla="*/ 230386 h 342207"/>
              <a:gd name="connsiteX41" fmla="*/ 91459 w 344460"/>
              <a:gd name="connsiteY41" fmla="*/ 225912 h 342207"/>
              <a:gd name="connsiteX42" fmla="*/ 91483 w 344460"/>
              <a:gd name="connsiteY42" fmla="*/ 192361 h 342207"/>
              <a:gd name="connsiteX43" fmla="*/ 295476 w 344460"/>
              <a:gd name="connsiteY43" fmla="*/ 192361 h 342207"/>
              <a:gd name="connsiteX44" fmla="*/ 300844 w 344460"/>
              <a:gd name="connsiteY44" fmla="*/ 197953 h 342207"/>
              <a:gd name="connsiteX45" fmla="*/ 295476 w 344460"/>
              <a:gd name="connsiteY45" fmla="*/ 203545 h 342207"/>
              <a:gd name="connsiteX46" fmla="*/ 91483 w 344460"/>
              <a:gd name="connsiteY46" fmla="*/ 203545 h 342207"/>
              <a:gd name="connsiteX47" fmla="*/ 86115 w 344460"/>
              <a:gd name="connsiteY47" fmla="*/ 197953 h 342207"/>
              <a:gd name="connsiteX48" fmla="*/ 91483 w 344460"/>
              <a:gd name="connsiteY48" fmla="*/ 192361 h 342207"/>
              <a:gd name="connsiteX49" fmla="*/ 91483 w 344460"/>
              <a:gd name="connsiteY49" fmla="*/ 161046 h 342207"/>
              <a:gd name="connsiteX50" fmla="*/ 295476 w 344460"/>
              <a:gd name="connsiteY50" fmla="*/ 161046 h 342207"/>
              <a:gd name="connsiteX51" fmla="*/ 300844 w 344460"/>
              <a:gd name="connsiteY51" fmla="*/ 165520 h 342207"/>
              <a:gd name="connsiteX52" fmla="*/ 295476 w 344460"/>
              <a:gd name="connsiteY52" fmla="*/ 169993 h 342207"/>
              <a:gd name="connsiteX53" fmla="*/ 91483 w 344460"/>
              <a:gd name="connsiteY53" fmla="*/ 169993 h 342207"/>
              <a:gd name="connsiteX54" fmla="*/ 86115 w 344460"/>
              <a:gd name="connsiteY54" fmla="*/ 165520 h 342207"/>
              <a:gd name="connsiteX55" fmla="*/ 91483 w 344460"/>
              <a:gd name="connsiteY55" fmla="*/ 161046 h 342207"/>
              <a:gd name="connsiteX56" fmla="*/ 210007 w 344460"/>
              <a:gd name="connsiteY56" fmla="*/ 127495 h 342207"/>
              <a:gd name="connsiteX57" fmla="*/ 295500 w 344460"/>
              <a:gd name="connsiteY57" fmla="*/ 127495 h 342207"/>
              <a:gd name="connsiteX58" fmla="*/ 300843 w 344460"/>
              <a:gd name="connsiteY58" fmla="*/ 133087 h 342207"/>
              <a:gd name="connsiteX59" fmla="*/ 295500 w 344460"/>
              <a:gd name="connsiteY59" fmla="*/ 138679 h 342207"/>
              <a:gd name="connsiteX60" fmla="*/ 210007 w 344460"/>
              <a:gd name="connsiteY60" fmla="*/ 138679 h 342207"/>
              <a:gd name="connsiteX61" fmla="*/ 204663 w 344460"/>
              <a:gd name="connsiteY61" fmla="*/ 133087 h 342207"/>
              <a:gd name="connsiteX62" fmla="*/ 210007 w 344460"/>
              <a:gd name="connsiteY62" fmla="*/ 127495 h 342207"/>
              <a:gd name="connsiteX63" fmla="*/ 210007 w 344460"/>
              <a:gd name="connsiteY63" fmla="*/ 96180 h 342207"/>
              <a:gd name="connsiteX64" fmla="*/ 295500 w 344460"/>
              <a:gd name="connsiteY64" fmla="*/ 96180 h 342207"/>
              <a:gd name="connsiteX65" fmla="*/ 300843 w 344460"/>
              <a:gd name="connsiteY65" fmla="*/ 101772 h 342207"/>
              <a:gd name="connsiteX66" fmla="*/ 295500 w 344460"/>
              <a:gd name="connsiteY66" fmla="*/ 107364 h 342207"/>
              <a:gd name="connsiteX67" fmla="*/ 210007 w 344460"/>
              <a:gd name="connsiteY67" fmla="*/ 107364 h 342207"/>
              <a:gd name="connsiteX68" fmla="*/ 204663 w 344460"/>
              <a:gd name="connsiteY68" fmla="*/ 101772 h 342207"/>
              <a:gd name="connsiteX69" fmla="*/ 210007 w 344460"/>
              <a:gd name="connsiteY69" fmla="*/ 96180 h 342207"/>
              <a:gd name="connsiteX70" fmla="*/ 107484 w 344460"/>
              <a:gd name="connsiteY70" fmla="*/ 63836 h 342207"/>
              <a:gd name="connsiteX71" fmla="*/ 107484 w 344460"/>
              <a:gd name="connsiteY71" fmla="*/ 117291 h 342207"/>
              <a:gd name="connsiteX72" fmla="*/ 160922 w 344460"/>
              <a:gd name="connsiteY72" fmla="*/ 117291 h 342207"/>
              <a:gd name="connsiteX73" fmla="*/ 160922 w 344460"/>
              <a:gd name="connsiteY73" fmla="*/ 63836 h 342207"/>
              <a:gd name="connsiteX74" fmla="*/ 210007 w 344460"/>
              <a:gd name="connsiteY74" fmla="*/ 62629 h 342207"/>
              <a:gd name="connsiteX75" fmla="*/ 295500 w 344460"/>
              <a:gd name="connsiteY75" fmla="*/ 62629 h 342207"/>
              <a:gd name="connsiteX76" fmla="*/ 300843 w 344460"/>
              <a:gd name="connsiteY76" fmla="*/ 68221 h 342207"/>
              <a:gd name="connsiteX77" fmla="*/ 295500 w 344460"/>
              <a:gd name="connsiteY77" fmla="*/ 73813 h 342207"/>
              <a:gd name="connsiteX78" fmla="*/ 210007 w 344460"/>
              <a:gd name="connsiteY78" fmla="*/ 73813 h 342207"/>
              <a:gd name="connsiteX79" fmla="*/ 204663 w 344460"/>
              <a:gd name="connsiteY79" fmla="*/ 68221 h 342207"/>
              <a:gd name="connsiteX80" fmla="*/ 210007 w 344460"/>
              <a:gd name="connsiteY80" fmla="*/ 62629 h 342207"/>
              <a:gd name="connsiteX81" fmla="*/ 96797 w 344460"/>
              <a:gd name="connsiteY81" fmla="*/ 42498 h 342207"/>
              <a:gd name="connsiteX82" fmla="*/ 171604 w 344460"/>
              <a:gd name="connsiteY82" fmla="*/ 42498 h 342207"/>
              <a:gd name="connsiteX83" fmla="*/ 182295 w 344460"/>
              <a:gd name="connsiteY83" fmla="*/ 53189 h 342207"/>
              <a:gd name="connsiteX84" fmla="*/ 182295 w 344460"/>
              <a:gd name="connsiteY84" fmla="*/ 127982 h 342207"/>
              <a:gd name="connsiteX85" fmla="*/ 171604 w 344460"/>
              <a:gd name="connsiteY85" fmla="*/ 138678 h 342207"/>
              <a:gd name="connsiteX86" fmla="*/ 96797 w 344460"/>
              <a:gd name="connsiteY86" fmla="*/ 138678 h 342207"/>
              <a:gd name="connsiteX87" fmla="*/ 86115 w 344460"/>
              <a:gd name="connsiteY87" fmla="*/ 127982 h 342207"/>
              <a:gd name="connsiteX88" fmla="*/ 86115 w 344460"/>
              <a:gd name="connsiteY88" fmla="*/ 53189 h 342207"/>
              <a:gd name="connsiteX89" fmla="*/ 96797 w 344460"/>
              <a:gd name="connsiteY89" fmla="*/ 42498 h 342207"/>
              <a:gd name="connsiteX90" fmla="*/ 75334 w 344460"/>
              <a:gd name="connsiteY90" fmla="*/ 21389 h 342207"/>
              <a:gd name="connsiteX91" fmla="*/ 64570 w 344460"/>
              <a:gd name="connsiteY91" fmla="*/ 32083 h 342207"/>
              <a:gd name="connsiteX92" fmla="*/ 64570 w 344460"/>
              <a:gd name="connsiteY92" fmla="*/ 288751 h 342207"/>
              <a:gd name="connsiteX93" fmla="*/ 53806 w 344460"/>
              <a:gd name="connsiteY93" fmla="*/ 299445 h 342207"/>
              <a:gd name="connsiteX94" fmla="*/ 43041 w 344460"/>
              <a:gd name="connsiteY94" fmla="*/ 288751 h 342207"/>
              <a:gd name="connsiteX95" fmla="*/ 43041 w 344460"/>
              <a:gd name="connsiteY95" fmla="*/ 74861 h 342207"/>
              <a:gd name="connsiteX96" fmla="*/ 32277 w 344460"/>
              <a:gd name="connsiteY96" fmla="*/ 74861 h 342207"/>
              <a:gd name="connsiteX97" fmla="*/ 21513 w 344460"/>
              <a:gd name="connsiteY97" fmla="*/ 85556 h 342207"/>
              <a:gd name="connsiteX98" fmla="*/ 21513 w 344460"/>
              <a:gd name="connsiteY98" fmla="*/ 299445 h 342207"/>
              <a:gd name="connsiteX99" fmla="*/ 43041 w 344460"/>
              <a:gd name="connsiteY99" fmla="*/ 320818 h 342207"/>
              <a:gd name="connsiteX100" fmla="*/ 301387 w 344460"/>
              <a:gd name="connsiteY100" fmla="*/ 320818 h 342207"/>
              <a:gd name="connsiteX101" fmla="*/ 322916 w 344460"/>
              <a:gd name="connsiteY101" fmla="*/ 299445 h 342207"/>
              <a:gd name="connsiteX102" fmla="*/ 322916 w 344460"/>
              <a:gd name="connsiteY102" fmla="*/ 32083 h 342207"/>
              <a:gd name="connsiteX103" fmla="*/ 312167 w 344460"/>
              <a:gd name="connsiteY103" fmla="*/ 21389 h 342207"/>
              <a:gd name="connsiteX104" fmla="*/ 75334 w 344460"/>
              <a:gd name="connsiteY104" fmla="*/ 0 h 342207"/>
              <a:gd name="connsiteX105" fmla="*/ 312167 w 344460"/>
              <a:gd name="connsiteY105" fmla="*/ 0 h 342207"/>
              <a:gd name="connsiteX106" fmla="*/ 344460 w 344460"/>
              <a:gd name="connsiteY106" fmla="*/ 32083 h 342207"/>
              <a:gd name="connsiteX107" fmla="*/ 344460 w 344460"/>
              <a:gd name="connsiteY107" fmla="*/ 299445 h 342207"/>
              <a:gd name="connsiteX108" fmla="*/ 301387 w 344460"/>
              <a:gd name="connsiteY108" fmla="*/ 342207 h 342207"/>
              <a:gd name="connsiteX109" fmla="*/ 43041 w 344460"/>
              <a:gd name="connsiteY109" fmla="*/ 342207 h 342207"/>
              <a:gd name="connsiteX110" fmla="*/ 0 w 344460"/>
              <a:gd name="connsiteY110" fmla="*/ 299445 h 342207"/>
              <a:gd name="connsiteX111" fmla="*/ 0 w 344460"/>
              <a:gd name="connsiteY111" fmla="*/ 85556 h 342207"/>
              <a:gd name="connsiteX112" fmla="*/ 32277 w 344460"/>
              <a:gd name="connsiteY112" fmla="*/ 53472 h 342207"/>
              <a:gd name="connsiteX113" fmla="*/ 43041 w 344460"/>
              <a:gd name="connsiteY113" fmla="*/ 53472 h 342207"/>
              <a:gd name="connsiteX114" fmla="*/ 43041 w 344460"/>
              <a:gd name="connsiteY114" fmla="*/ 32083 h 342207"/>
              <a:gd name="connsiteX115" fmla="*/ 75334 w 344460"/>
              <a:gd name="connsiteY115" fmla="*/ 0 h 34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44460" h="342207">
                <a:moveTo>
                  <a:pt x="210007" y="288541"/>
                </a:moveTo>
                <a:lnTo>
                  <a:pt x="295500" y="288541"/>
                </a:lnTo>
                <a:cubicBezTo>
                  <a:pt x="298448" y="288541"/>
                  <a:pt x="300843" y="291053"/>
                  <a:pt x="300843" y="294133"/>
                </a:cubicBezTo>
                <a:cubicBezTo>
                  <a:pt x="300843" y="297235"/>
                  <a:pt x="298448" y="299725"/>
                  <a:pt x="295500" y="299725"/>
                </a:cubicBezTo>
                <a:lnTo>
                  <a:pt x="210007" y="299725"/>
                </a:lnTo>
                <a:cubicBezTo>
                  <a:pt x="207054" y="299725"/>
                  <a:pt x="204663" y="297235"/>
                  <a:pt x="204663" y="294133"/>
                </a:cubicBezTo>
                <a:cubicBezTo>
                  <a:pt x="204663" y="291053"/>
                  <a:pt x="207054" y="288541"/>
                  <a:pt x="210007" y="288541"/>
                </a:cubicBezTo>
                <a:close/>
                <a:moveTo>
                  <a:pt x="91459" y="288541"/>
                </a:moveTo>
                <a:lnTo>
                  <a:pt x="176952" y="288541"/>
                </a:lnTo>
                <a:cubicBezTo>
                  <a:pt x="179900" y="288541"/>
                  <a:pt x="182295" y="291053"/>
                  <a:pt x="182295" y="294133"/>
                </a:cubicBezTo>
                <a:cubicBezTo>
                  <a:pt x="182295" y="297235"/>
                  <a:pt x="179900" y="299725"/>
                  <a:pt x="176952" y="299725"/>
                </a:cubicBezTo>
                <a:lnTo>
                  <a:pt x="91459" y="299725"/>
                </a:lnTo>
                <a:cubicBezTo>
                  <a:pt x="88506" y="299725"/>
                  <a:pt x="86115" y="297235"/>
                  <a:pt x="86115" y="294133"/>
                </a:cubicBezTo>
                <a:cubicBezTo>
                  <a:pt x="86115" y="291053"/>
                  <a:pt x="88506" y="288541"/>
                  <a:pt x="91459" y="288541"/>
                </a:cubicBezTo>
                <a:close/>
                <a:moveTo>
                  <a:pt x="210007" y="257227"/>
                </a:moveTo>
                <a:lnTo>
                  <a:pt x="295500" y="257227"/>
                </a:lnTo>
                <a:cubicBezTo>
                  <a:pt x="298448" y="257227"/>
                  <a:pt x="300843" y="259739"/>
                  <a:pt x="300843" y="262819"/>
                </a:cubicBezTo>
                <a:cubicBezTo>
                  <a:pt x="300843" y="265921"/>
                  <a:pt x="298448" y="268411"/>
                  <a:pt x="295500" y="268411"/>
                </a:cubicBezTo>
                <a:lnTo>
                  <a:pt x="210007" y="268411"/>
                </a:lnTo>
                <a:cubicBezTo>
                  <a:pt x="207054" y="268411"/>
                  <a:pt x="204663" y="265921"/>
                  <a:pt x="204663" y="262819"/>
                </a:cubicBezTo>
                <a:cubicBezTo>
                  <a:pt x="204663" y="259739"/>
                  <a:pt x="207054" y="257227"/>
                  <a:pt x="210007" y="257227"/>
                </a:cubicBezTo>
                <a:close/>
                <a:moveTo>
                  <a:pt x="91459" y="257227"/>
                </a:moveTo>
                <a:lnTo>
                  <a:pt x="176952" y="257227"/>
                </a:lnTo>
                <a:cubicBezTo>
                  <a:pt x="179900" y="257227"/>
                  <a:pt x="182295" y="259739"/>
                  <a:pt x="182295" y="262819"/>
                </a:cubicBezTo>
                <a:cubicBezTo>
                  <a:pt x="182295" y="265921"/>
                  <a:pt x="179900" y="268411"/>
                  <a:pt x="176952" y="268411"/>
                </a:cubicBezTo>
                <a:lnTo>
                  <a:pt x="91459" y="268411"/>
                </a:lnTo>
                <a:cubicBezTo>
                  <a:pt x="88506" y="268411"/>
                  <a:pt x="86115" y="265921"/>
                  <a:pt x="86115" y="262819"/>
                </a:cubicBezTo>
                <a:cubicBezTo>
                  <a:pt x="86115" y="259739"/>
                  <a:pt x="88506" y="257227"/>
                  <a:pt x="91459" y="257227"/>
                </a:cubicBezTo>
                <a:close/>
                <a:moveTo>
                  <a:pt x="210007" y="225912"/>
                </a:moveTo>
                <a:lnTo>
                  <a:pt x="295500" y="225912"/>
                </a:lnTo>
                <a:cubicBezTo>
                  <a:pt x="298448" y="225912"/>
                  <a:pt x="300843" y="227921"/>
                  <a:pt x="300843" y="230386"/>
                </a:cubicBezTo>
                <a:cubicBezTo>
                  <a:pt x="300843" y="232867"/>
                  <a:pt x="298448" y="234859"/>
                  <a:pt x="295500" y="234859"/>
                </a:cubicBezTo>
                <a:lnTo>
                  <a:pt x="210007" y="234859"/>
                </a:lnTo>
                <a:cubicBezTo>
                  <a:pt x="207054" y="234859"/>
                  <a:pt x="204663" y="232867"/>
                  <a:pt x="204663" y="230386"/>
                </a:cubicBezTo>
                <a:cubicBezTo>
                  <a:pt x="204663" y="227921"/>
                  <a:pt x="207054" y="225912"/>
                  <a:pt x="210007" y="225912"/>
                </a:cubicBezTo>
                <a:close/>
                <a:moveTo>
                  <a:pt x="91459" y="225912"/>
                </a:moveTo>
                <a:lnTo>
                  <a:pt x="176952" y="225912"/>
                </a:lnTo>
                <a:cubicBezTo>
                  <a:pt x="179900" y="225912"/>
                  <a:pt x="182295" y="227921"/>
                  <a:pt x="182295" y="230386"/>
                </a:cubicBezTo>
                <a:cubicBezTo>
                  <a:pt x="182295" y="232867"/>
                  <a:pt x="179900" y="234859"/>
                  <a:pt x="176952" y="234859"/>
                </a:cubicBezTo>
                <a:lnTo>
                  <a:pt x="91459" y="234859"/>
                </a:lnTo>
                <a:cubicBezTo>
                  <a:pt x="88506" y="234859"/>
                  <a:pt x="86115" y="232867"/>
                  <a:pt x="86115" y="230386"/>
                </a:cubicBezTo>
                <a:cubicBezTo>
                  <a:pt x="86115" y="227921"/>
                  <a:pt x="88506" y="225912"/>
                  <a:pt x="91459" y="225912"/>
                </a:cubicBezTo>
                <a:close/>
                <a:moveTo>
                  <a:pt x="91483" y="192361"/>
                </a:moveTo>
                <a:lnTo>
                  <a:pt x="295476" y="192361"/>
                </a:lnTo>
                <a:cubicBezTo>
                  <a:pt x="298429" y="192361"/>
                  <a:pt x="300844" y="194873"/>
                  <a:pt x="300844" y="197953"/>
                </a:cubicBezTo>
                <a:cubicBezTo>
                  <a:pt x="300844" y="201055"/>
                  <a:pt x="298429" y="203545"/>
                  <a:pt x="295476" y="203545"/>
                </a:cubicBezTo>
                <a:lnTo>
                  <a:pt x="91483" y="203545"/>
                </a:lnTo>
                <a:cubicBezTo>
                  <a:pt x="88521" y="203545"/>
                  <a:pt x="86115" y="201055"/>
                  <a:pt x="86115" y="197953"/>
                </a:cubicBezTo>
                <a:cubicBezTo>
                  <a:pt x="86115" y="194873"/>
                  <a:pt x="88521" y="192361"/>
                  <a:pt x="91483" y="192361"/>
                </a:cubicBezTo>
                <a:close/>
                <a:moveTo>
                  <a:pt x="91483" y="161046"/>
                </a:moveTo>
                <a:lnTo>
                  <a:pt x="295476" y="161046"/>
                </a:lnTo>
                <a:cubicBezTo>
                  <a:pt x="298429" y="161046"/>
                  <a:pt x="300844" y="163055"/>
                  <a:pt x="300844" y="165520"/>
                </a:cubicBezTo>
                <a:cubicBezTo>
                  <a:pt x="300844" y="167992"/>
                  <a:pt x="298429" y="169993"/>
                  <a:pt x="295476" y="169993"/>
                </a:cubicBezTo>
                <a:lnTo>
                  <a:pt x="91483" y="169993"/>
                </a:lnTo>
                <a:cubicBezTo>
                  <a:pt x="88521" y="169993"/>
                  <a:pt x="86115" y="167992"/>
                  <a:pt x="86115" y="165520"/>
                </a:cubicBezTo>
                <a:cubicBezTo>
                  <a:pt x="86115" y="163055"/>
                  <a:pt x="88521" y="161046"/>
                  <a:pt x="91483" y="161046"/>
                </a:cubicBezTo>
                <a:close/>
                <a:moveTo>
                  <a:pt x="210007" y="127495"/>
                </a:moveTo>
                <a:lnTo>
                  <a:pt x="295500" y="127495"/>
                </a:lnTo>
                <a:cubicBezTo>
                  <a:pt x="298448" y="127495"/>
                  <a:pt x="300843" y="129996"/>
                  <a:pt x="300843" y="133087"/>
                </a:cubicBezTo>
                <a:cubicBezTo>
                  <a:pt x="300843" y="136167"/>
                  <a:pt x="298448" y="138679"/>
                  <a:pt x="295500" y="138679"/>
                </a:cubicBezTo>
                <a:lnTo>
                  <a:pt x="210007" y="138679"/>
                </a:lnTo>
                <a:cubicBezTo>
                  <a:pt x="207054" y="138679"/>
                  <a:pt x="204663" y="136167"/>
                  <a:pt x="204663" y="133087"/>
                </a:cubicBezTo>
                <a:cubicBezTo>
                  <a:pt x="204663" y="129996"/>
                  <a:pt x="207054" y="127495"/>
                  <a:pt x="210007" y="127495"/>
                </a:cubicBezTo>
                <a:close/>
                <a:moveTo>
                  <a:pt x="210007" y="96180"/>
                </a:moveTo>
                <a:lnTo>
                  <a:pt x="295500" y="96180"/>
                </a:lnTo>
                <a:cubicBezTo>
                  <a:pt x="298448" y="96180"/>
                  <a:pt x="300843" y="98681"/>
                  <a:pt x="300843" y="101772"/>
                </a:cubicBezTo>
                <a:cubicBezTo>
                  <a:pt x="300843" y="104852"/>
                  <a:pt x="298448" y="107364"/>
                  <a:pt x="295500" y="107364"/>
                </a:cubicBezTo>
                <a:lnTo>
                  <a:pt x="210007" y="107364"/>
                </a:lnTo>
                <a:cubicBezTo>
                  <a:pt x="207054" y="107364"/>
                  <a:pt x="204663" y="104852"/>
                  <a:pt x="204663" y="101772"/>
                </a:cubicBezTo>
                <a:cubicBezTo>
                  <a:pt x="204663" y="98681"/>
                  <a:pt x="207054" y="96180"/>
                  <a:pt x="210007" y="96180"/>
                </a:cubicBezTo>
                <a:close/>
                <a:moveTo>
                  <a:pt x="107484" y="63836"/>
                </a:moveTo>
                <a:cubicBezTo>
                  <a:pt x="107484" y="63836"/>
                  <a:pt x="107484" y="117291"/>
                  <a:pt x="107484" y="117291"/>
                </a:cubicBezTo>
                <a:lnTo>
                  <a:pt x="160922" y="117291"/>
                </a:lnTo>
                <a:lnTo>
                  <a:pt x="160922" y="63836"/>
                </a:lnTo>
                <a:close/>
                <a:moveTo>
                  <a:pt x="210007" y="62629"/>
                </a:moveTo>
                <a:lnTo>
                  <a:pt x="295500" y="62629"/>
                </a:lnTo>
                <a:cubicBezTo>
                  <a:pt x="298448" y="62629"/>
                  <a:pt x="300843" y="65130"/>
                  <a:pt x="300843" y="68221"/>
                </a:cubicBezTo>
                <a:cubicBezTo>
                  <a:pt x="300843" y="71301"/>
                  <a:pt x="298448" y="73813"/>
                  <a:pt x="295500" y="73813"/>
                </a:cubicBezTo>
                <a:lnTo>
                  <a:pt x="210007" y="73813"/>
                </a:lnTo>
                <a:cubicBezTo>
                  <a:pt x="207054" y="73813"/>
                  <a:pt x="204663" y="71301"/>
                  <a:pt x="204663" y="68221"/>
                </a:cubicBezTo>
                <a:cubicBezTo>
                  <a:pt x="204663" y="65130"/>
                  <a:pt x="207054" y="62629"/>
                  <a:pt x="210007" y="62629"/>
                </a:cubicBezTo>
                <a:close/>
                <a:moveTo>
                  <a:pt x="96797" y="42498"/>
                </a:moveTo>
                <a:lnTo>
                  <a:pt x="171604" y="42498"/>
                </a:lnTo>
                <a:cubicBezTo>
                  <a:pt x="177517" y="42498"/>
                  <a:pt x="182295" y="47289"/>
                  <a:pt x="182295" y="53189"/>
                </a:cubicBezTo>
                <a:lnTo>
                  <a:pt x="182295" y="127982"/>
                </a:lnTo>
                <a:cubicBezTo>
                  <a:pt x="182295" y="133882"/>
                  <a:pt x="177517" y="138678"/>
                  <a:pt x="171604" y="138678"/>
                </a:cubicBezTo>
                <a:lnTo>
                  <a:pt x="96797" y="138678"/>
                </a:lnTo>
                <a:cubicBezTo>
                  <a:pt x="90889" y="138678"/>
                  <a:pt x="86115" y="133882"/>
                  <a:pt x="86115" y="127982"/>
                </a:cubicBezTo>
                <a:lnTo>
                  <a:pt x="86115" y="53189"/>
                </a:lnTo>
                <a:cubicBezTo>
                  <a:pt x="86115" y="47289"/>
                  <a:pt x="90889" y="42498"/>
                  <a:pt x="96797" y="42498"/>
                </a:cubicBezTo>
                <a:close/>
                <a:moveTo>
                  <a:pt x="75334" y="21389"/>
                </a:moveTo>
                <a:cubicBezTo>
                  <a:pt x="69402" y="21389"/>
                  <a:pt x="64570" y="26174"/>
                  <a:pt x="64570" y="32083"/>
                </a:cubicBezTo>
                <a:lnTo>
                  <a:pt x="64570" y="288751"/>
                </a:lnTo>
                <a:cubicBezTo>
                  <a:pt x="64570" y="294660"/>
                  <a:pt x="59770" y="299445"/>
                  <a:pt x="53806" y="299445"/>
                </a:cubicBezTo>
                <a:cubicBezTo>
                  <a:pt x="47857" y="299445"/>
                  <a:pt x="43041" y="294660"/>
                  <a:pt x="43041" y="288751"/>
                </a:cubicBezTo>
                <a:lnTo>
                  <a:pt x="43041" y="74861"/>
                </a:lnTo>
                <a:lnTo>
                  <a:pt x="32277" y="74861"/>
                </a:lnTo>
                <a:cubicBezTo>
                  <a:pt x="26345" y="74861"/>
                  <a:pt x="21513" y="79646"/>
                  <a:pt x="21513" y="85556"/>
                </a:cubicBezTo>
                <a:lnTo>
                  <a:pt x="21513" y="299445"/>
                </a:lnTo>
                <a:cubicBezTo>
                  <a:pt x="21513" y="311217"/>
                  <a:pt x="31177" y="320818"/>
                  <a:pt x="43041" y="320818"/>
                </a:cubicBezTo>
                <a:lnTo>
                  <a:pt x="301387" y="320818"/>
                </a:lnTo>
                <a:cubicBezTo>
                  <a:pt x="313267" y="320818"/>
                  <a:pt x="322916" y="311217"/>
                  <a:pt x="322916" y="299445"/>
                </a:cubicBezTo>
                <a:cubicBezTo>
                  <a:pt x="322916" y="299445"/>
                  <a:pt x="322916" y="32083"/>
                  <a:pt x="322916" y="32083"/>
                </a:cubicBezTo>
                <a:cubicBezTo>
                  <a:pt x="322916" y="26174"/>
                  <a:pt x="318099" y="21389"/>
                  <a:pt x="312167" y="21389"/>
                </a:cubicBezTo>
                <a:close/>
                <a:moveTo>
                  <a:pt x="75334" y="0"/>
                </a:moveTo>
                <a:lnTo>
                  <a:pt x="312167" y="0"/>
                </a:lnTo>
                <a:cubicBezTo>
                  <a:pt x="329996" y="0"/>
                  <a:pt x="344460" y="14338"/>
                  <a:pt x="344460" y="32083"/>
                </a:cubicBezTo>
                <a:lnTo>
                  <a:pt x="344460" y="299445"/>
                </a:lnTo>
                <a:cubicBezTo>
                  <a:pt x="344460" y="323068"/>
                  <a:pt x="325180" y="342207"/>
                  <a:pt x="301387" y="342207"/>
                </a:cubicBezTo>
                <a:lnTo>
                  <a:pt x="43041" y="342207"/>
                </a:lnTo>
                <a:cubicBezTo>
                  <a:pt x="19264" y="342207"/>
                  <a:pt x="0" y="323068"/>
                  <a:pt x="0" y="299445"/>
                </a:cubicBezTo>
                <a:lnTo>
                  <a:pt x="0" y="85556"/>
                </a:lnTo>
                <a:cubicBezTo>
                  <a:pt x="0" y="67811"/>
                  <a:pt x="14448" y="53472"/>
                  <a:pt x="32277" y="53472"/>
                </a:cubicBezTo>
                <a:lnTo>
                  <a:pt x="43041" y="53472"/>
                </a:lnTo>
                <a:lnTo>
                  <a:pt x="43041" y="32083"/>
                </a:lnTo>
                <a:cubicBezTo>
                  <a:pt x="43041" y="14338"/>
                  <a:pt x="57505" y="0"/>
                  <a:pt x="753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9" name="稻壳儿春秋广告/盗版必究        原创来源：http://chn.docer.com/works?userid=199329941#!/work_time"/>
          <p:cNvSpPr/>
          <p:nvPr/>
        </p:nvSpPr>
        <p:spPr bwMode="auto">
          <a:xfrm>
            <a:off x="6354809" y="3785212"/>
            <a:ext cx="235977" cy="344460"/>
          </a:xfrm>
          <a:custGeom>
            <a:avLst/>
            <a:gdLst>
              <a:gd name="connsiteX0" fmla="*/ 112676 w 235977"/>
              <a:gd name="connsiteY0" fmla="*/ 301962 h 344460"/>
              <a:gd name="connsiteX1" fmla="*/ 123300 w 235977"/>
              <a:gd name="connsiteY1" fmla="*/ 301962 h 344460"/>
              <a:gd name="connsiteX2" fmla="*/ 128613 w 235977"/>
              <a:gd name="connsiteY2" fmla="*/ 307554 h 344460"/>
              <a:gd name="connsiteX3" fmla="*/ 123300 w 235977"/>
              <a:gd name="connsiteY3" fmla="*/ 313146 h 344460"/>
              <a:gd name="connsiteX4" fmla="*/ 112676 w 235977"/>
              <a:gd name="connsiteY4" fmla="*/ 313146 h 344460"/>
              <a:gd name="connsiteX5" fmla="*/ 107364 w 235977"/>
              <a:gd name="connsiteY5" fmla="*/ 307554 h 344460"/>
              <a:gd name="connsiteX6" fmla="*/ 112676 w 235977"/>
              <a:gd name="connsiteY6" fmla="*/ 301962 h 344460"/>
              <a:gd name="connsiteX7" fmla="*/ 214521 w 235977"/>
              <a:gd name="connsiteY7" fmla="*/ 290574 h 344460"/>
              <a:gd name="connsiteX8" fmla="*/ 21445 w 235977"/>
              <a:gd name="connsiteY8" fmla="*/ 290590 h 344460"/>
              <a:gd name="connsiteX9" fmla="*/ 21445 w 235977"/>
              <a:gd name="connsiteY9" fmla="*/ 312167 h 344460"/>
              <a:gd name="connsiteX10" fmla="*/ 32173 w 235977"/>
              <a:gd name="connsiteY10" fmla="*/ 322931 h 344460"/>
              <a:gd name="connsiteX11" fmla="*/ 203793 w 235977"/>
              <a:gd name="connsiteY11" fmla="*/ 322915 h 344460"/>
              <a:gd name="connsiteX12" fmla="*/ 214521 w 235977"/>
              <a:gd name="connsiteY12" fmla="*/ 312151 h 344460"/>
              <a:gd name="connsiteX13" fmla="*/ 214521 w 235977"/>
              <a:gd name="connsiteY13" fmla="*/ 290574 h 344460"/>
              <a:gd name="connsiteX14" fmla="*/ 214521 w 235977"/>
              <a:gd name="connsiteY14" fmla="*/ 64570 h 344460"/>
              <a:gd name="connsiteX15" fmla="*/ 21445 w 235977"/>
              <a:gd name="connsiteY15" fmla="*/ 64586 h 344460"/>
              <a:gd name="connsiteX16" fmla="*/ 21445 w 235977"/>
              <a:gd name="connsiteY16" fmla="*/ 279826 h 344460"/>
              <a:gd name="connsiteX17" fmla="*/ 214521 w 235977"/>
              <a:gd name="connsiteY17" fmla="*/ 279810 h 344460"/>
              <a:gd name="connsiteX18" fmla="*/ 214521 w 235977"/>
              <a:gd name="connsiteY18" fmla="*/ 64570 h 344460"/>
              <a:gd name="connsiteX19" fmla="*/ 101630 w 235977"/>
              <a:gd name="connsiteY19" fmla="*/ 33552 h 344460"/>
              <a:gd name="connsiteX20" fmla="*/ 134342 w 235977"/>
              <a:gd name="connsiteY20" fmla="*/ 33552 h 344460"/>
              <a:gd name="connsiteX21" fmla="*/ 139796 w 235977"/>
              <a:gd name="connsiteY21" fmla="*/ 38025 h 344460"/>
              <a:gd name="connsiteX22" fmla="*/ 134342 w 235977"/>
              <a:gd name="connsiteY22" fmla="*/ 42498 h 344460"/>
              <a:gd name="connsiteX23" fmla="*/ 101630 w 235977"/>
              <a:gd name="connsiteY23" fmla="*/ 42498 h 344460"/>
              <a:gd name="connsiteX24" fmla="*/ 96180 w 235977"/>
              <a:gd name="connsiteY24" fmla="*/ 38025 h 344460"/>
              <a:gd name="connsiteX25" fmla="*/ 101630 w 235977"/>
              <a:gd name="connsiteY25" fmla="*/ 33552 h 344460"/>
              <a:gd name="connsiteX26" fmla="*/ 203793 w 235977"/>
              <a:gd name="connsiteY26" fmla="*/ 21513 h 344460"/>
              <a:gd name="connsiteX27" fmla="*/ 32173 w 235977"/>
              <a:gd name="connsiteY27" fmla="*/ 21529 h 344460"/>
              <a:gd name="connsiteX28" fmla="*/ 21445 w 235977"/>
              <a:gd name="connsiteY28" fmla="*/ 32293 h 344460"/>
              <a:gd name="connsiteX29" fmla="*/ 21445 w 235977"/>
              <a:gd name="connsiteY29" fmla="*/ 53822 h 344460"/>
              <a:gd name="connsiteX30" fmla="*/ 214521 w 235977"/>
              <a:gd name="connsiteY30" fmla="*/ 53806 h 344460"/>
              <a:gd name="connsiteX31" fmla="*/ 214521 w 235977"/>
              <a:gd name="connsiteY31" fmla="*/ 32277 h 344460"/>
              <a:gd name="connsiteX32" fmla="*/ 203793 w 235977"/>
              <a:gd name="connsiteY32" fmla="*/ 21513 h 344460"/>
              <a:gd name="connsiteX33" fmla="*/ 32173 w 235977"/>
              <a:gd name="connsiteY33" fmla="*/ 0 h 344460"/>
              <a:gd name="connsiteX34" fmla="*/ 203793 w 235977"/>
              <a:gd name="connsiteY34" fmla="*/ 0 h 344460"/>
              <a:gd name="connsiteX35" fmla="*/ 235977 w 235977"/>
              <a:gd name="connsiteY35" fmla="*/ 32277 h 344460"/>
              <a:gd name="connsiteX36" fmla="*/ 235977 w 235977"/>
              <a:gd name="connsiteY36" fmla="*/ 312151 h 344460"/>
              <a:gd name="connsiteX37" fmla="*/ 203793 w 235977"/>
              <a:gd name="connsiteY37" fmla="*/ 344444 h 344460"/>
              <a:gd name="connsiteX38" fmla="*/ 32173 w 235977"/>
              <a:gd name="connsiteY38" fmla="*/ 344460 h 344460"/>
              <a:gd name="connsiteX39" fmla="*/ 0 w 235977"/>
              <a:gd name="connsiteY39" fmla="*/ 312167 h 344460"/>
              <a:gd name="connsiteX40" fmla="*/ 0 w 235977"/>
              <a:gd name="connsiteY40" fmla="*/ 32293 h 344460"/>
              <a:gd name="connsiteX41" fmla="*/ 32173 w 235977"/>
              <a:gd name="connsiteY41" fmla="*/ 0 h 34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35977" h="344460">
                <a:moveTo>
                  <a:pt x="112676" y="301962"/>
                </a:moveTo>
                <a:lnTo>
                  <a:pt x="123300" y="301962"/>
                </a:lnTo>
                <a:cubicBezTo>
                  <a:pt x="126227" y="301962"/>
                  <a:pt x="128613" y="304463"/>
                  <a:pt x="128613" y="307554"/>
                </a:cubicBezTo>
                <a:cubicBezTo>
                  <a:pt x="128613" y="310645"/>
                  <a:pt x="126227" y="313146"/>
                  <a:pt x="123300" y="313146"/>
                </a:cubicBezTo>
                <a:lnTo>
                  <a:pt x="112676" y="313146"/>
                </a:lnTo>
                <a:cubicBezTo>
                  <a:pt x="109729" y="313146"/>
                  <a:pt x="107364" y="310645"/>
                  <a:pt x="107364" y="307554"/>
                </a:cubicBezTo>
                <a:cubicBezTo>
                  <a:pt x="107364" y="304463"/>
                  <a:pt x="109729" y="301962"/>
                  <a:pt x="112676" y="301962"/>
                </a:cubicBezTo>
                <a:close/>
                <a:moveTo>
                  <a:pt x="214521" y="290574"/>
                </a:moveTo>
                <a:lnTo>
                  <a:pt x="21445" y="290590"/>
                </a:lnTo>
                <a:lnTo>
                  <a:pt x="21445" y="312167"/>
                </a:lnTo>
                <a:cubicBezTo>
                  <a:pt x="21445" y="318099"/>
                  <a:pt x="26241" y="322931"/>
                  <a:pt x="32173" y="322931"/>
                </a:cubicBezTo>
                <a:lnTo>
                  <a:pt x="203793" y="322915"/>
                </a:lnTo>
                <a:cubicBezTo>
                  <a:pt x="209703" y="322915"/>
                  <a:pt x="214521" y="318083"/>
                  <a:pt x="214521" y="312151"/>
                </a:cubicBezTo>
                <a:cubicBezTo>
                  <a:pt x="214521" y="312151"/>
                  <a:pt x="214521" y="290574"/>
                  <a:pt x="214521" y="290574"/>
                </a:cubicBezTo>
                <a:close/>
                <a:moveTo>
                  <a:pt x="214521" y="64570"/>
                </a:moveTo>
                <a:lnTo>
                  <a:pt x="21445" y="64586"/>
                </a:lnTo>
                <a:lnTo>
                  <a:pt x="21445" y="279826"/>
                </a:lnTo>
                <a:lnTo>
                  <a:pt x="214521" y="279810"/>
                </a:lnTo>
                <a:cubicBezTo>
                  <a:pt x="214521" y="279810"/>
                  <a:pt x="214521" y="64570"/>
                  <a:pt x="214521" y="64570"/>
                </a:cubicBezTo>
                <a:close/>
                <a:moveTo>
                  <a:pt x="101630" y="33552"/>
                </a:moveTo>
                <a:lnTo>
                  <a:pt x="134342" y="33552"/>
                </a:lnTo>
                <a:cubicBezTo>
                  <a:pt x="137347" y="33552"/>
                  <a:pt x="139796" y="35557"/>
                  <a:pt x="139796" y="38025"/>
                </a:cubicBezTo>
                <a:cubicBezTo>
                  <a:pt x="139796" y="40493"/>
                  <a:pt x="137347" y="42498"/>
                  <a:pt x="134342" y="42498"/>
                </a:cubicBezTo>
                <a:lnTo>
                  <a:pt x="101630" y="42498"/>
                </a:lnTo>
                <a:cubicBezTo>
                  <a:pt x="98607" y="42498"/>
                  <a:pt x="96180" y="40493"/>
                  <a:pt x="96180" y="38025"/>
                </a:cubicBezTo>
                <a:cubicBezTo>
                  <a:pt x="96180" y="35557"/>
                  <a:pt x="98607" y="33552"/>
                  <a:pt x="101630" y="33552"/>
                </a:cubicBezTo>
                <a:close/>
                <a:moveTo>
                  <a:pt x="203793" y="21513"/>
                </a:moveTo>
                <a:lnTo>
                  <a:pt x="32173" y="21529"/>
                </a:lnTo>
                <a:cubicBezTo>
                  <a:pt x="26241" y="21529"/>
                  <a:pt x="21445" y="26361"/>
                  <a:pt x="21445" y="32293"/>
                </a:cubicBezTo>
                <a:lnTo>
                  <a:pt x="21445" y="53822"/>
                </a:lnTo>
                <a:lnTo>
                  <a:pt x="214521" y="53806"/>
                </a:lnTo>
                <a:cubicBezTo>
                  <a:pt x="214521" y="53806"/>
                  <a:pt x="214521" y="32277"/>
                  <a:pt x="214521" y="32277"/>
                </a:cubicBezTo>
                <a:cubicBezTo>
                  <a:pt x="214521" y="26345"/>
                  <a:pt x="209703" y="21513"/>
                  <a:pt x="203793" y="21513"/>
                </a:cubicBezTo>
                <a:close/>
                <a:moveTo>
                  <a:pt x="32173" y="0"/>
                </a:moveTo>
                <a:lnTo>
                  <a:pt x="203793" y="0"/>
                </a:lnTo>
                <a:cubicBezTo>
                  <a:pt x="221556" y="0"/>
                  <a:pt x="235977" y="14448"/>
                  <a:pt x="235977" y="32277"/>
                </a:cubicBezTo>
                <a:lnTo>
                  <a:pt x="235977" y="312151"/>
                </a:lnTo>
                <a:cubicBezTo>
                  <a:pt x="235977" y="329996"/>
                  <a:pt x="221556" y="344444"/>
                  <a:pt x="203793" y="344444"/>
                </a:cubicBezTo>
                <a:lnTo>
                  <a:pt x="32173" y="344460"/>
                </a:lnTo>
                <a:cubicBezTo>
                  <a:pt x="14388" y="344460"/>
                  <a:pt x="0" y="329996"/>
                  <a:pt x="0" y="312167"/>
                </a:cubicBezTo>
                <a:lnTo>
                  <a:pt x="0" y="32293"/>
                </a:lnTo>
                <a:cubicBezTo>
                  <a:pt x="0" y="14464"/>
                  <a:pt x="14388" y="0"/>
                  <a:pt x="3217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8" name="稻壳儿春秋广告/盗版必究        原创来源：http://chn.docer.com/works?userid=199329941#!/work_time"/>
          <p:cNvSpPr/>
          <p:nvPr/>
        </p:nvSpPr>
        <p:spPr bwMode="auto">
          <a:xfrm>
            <a:off x="5634574" y="3785212"/>
            <a:ext cx="300843" cy="3444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8" name="稻壳儿春秋广告/盗版必究        原创来源：http://chn.docer.com/works?userid=199329941#!/work_time"/>
          <p:cNvSpPr/>
          <p:nvPr/>
        </p:nvSpPr>
        <p:spPr bwMode="auto">
          <a:xfrm>
            <a:off x="4925522" y="3807580"/>
            <a:ext cx="343342" cy="299725"/>
          </a:xfrm>
          <a:custGeom>
            <a:avLst/>
            <a:gdLst>
              <a:gd name="connsiteX0" fmla="*/ 90424 w 343342"/>
              <a:gd name="connsiteY0" fmla="*/ 53185 h 299725"/>
              <a:gd name="connsiteX1" fmla="*/ 58902 w 343342"/>
              <a:gd name="connsiteY1" fmla="*/ 170730 h 299725"/>
              <a:gd name="connsiteX2" fmla="*/ 84623 w 343342"/>
              <a:gd name="connsiteY2" fmla="*/ 170730 h 299725"/>
              <a:gd name="connsiteX3" fmla="*/ 102540 w 343342"/>
              <a:gd name="connsiteY3" fmla="*/ 170730 h 299725"/>
              <a:gd name="connsiteX4" fmla="*/ 121825 w 343342"/>
              <a:gd name="connsiteY4" fmla="*/ 182539 h 299725"/>
              <a:gd name="connsiteX5" fmla="*/ 137433 w 343342"/>
              <a:gd name="connsiteY5" fmla="*/ 213477 h 299725"/>
              <a:gd name="connsiteX6" fmla="*/ 210383 w 343342"/>
              <a:gd name="connsiteY6" fmla="*/ 213477 h 299725"/>
              <a:gd name="connsiteX7" fmla="*/ 225992 w 343342"/>
              <a:gd name="connsiteY7" fmla="*/ 182539 h 299725"/>
              <a:gd name="connsiteX8" fmla="*/ 245277 w 343342"/>
              <a:gd name="connsiteY8" fmla="*/ 170730 h 299725"/>
              <a:gd name="connsiteX9" fmla="*/ 263194 w 343342"/>
              <a:gd name="connsiteY9" fmla="*/ 170730 h 299725"/>
              <a:gd name="connsiteX10" fmla="*/ 288915 w 343342"/>
              <a:gd name="connsiteY10" fmla="*/ 170730 h 299725"/>
              <a:gd name="connsiteX11" fmla="*/ 257392 w 343342"/>
              <a:gd name="connsiteY11" fmla="*/ 53185 h 299725"/>
              <a:gd name="connsiteX12" fmla="*/ 90424 w 343342"/>
              <a:gd name="connsiteY12" fmla="*/ 42498 h 299725"/>
              <a:gd name="connsiteX13" fmla="*/ 257392 w 343342"/>
              <a:gd name="connsiteY13" fmla="*/ 42498 h 299725"/>
              <a:gd name="connsiteX14" fmla="*/ 267810 w 343342"/>
              <a:gd name="connsiteY14" fmla="*/ 50433 h 299725"/>
              <a:gd name="connsiteX15" fmla="*/ 304963 w 343342"/>
              <a:gd name="connsiteY15" fmla="*/ 178674 h 299725"/>
              <a:gd name="connsiteX16" fmla="*/ 303082 w 343342"/>
              <a:gd name="connsiteY16" fmla="*/ 187927 h 299725"/>
              <a:gd name="connsiteX17" fmla="*/ 294533 w 343342"/>
              <a:gd name="connsiteY17" fmla="*/ 192103 h 299725"/>
              <a:gd name="connsiteX18" fmla="*/ 263194 w 343342"/>
              <a:gd name="connsiteY18" fmla="*/ 192103 h 299725"/>
              <a:gd name="connsiteX19" fmla="*/ 250895 w 343342"/>
              <a:gd name="connsiteY19" fmla="*/ 192103 h 299725"/>
              <a:gd name="connsiteX20" fmla="*/ 245277 w 343342"/>
              <a:gd name="connsiteY20" fmla="*/ 192103 h 299725"/>
              <a:gd name="connsiteX21" fmla="*/ 229668 w 343342"/>
              <a:gd name="connsiteY21" fmla="*/ 223050 h 299725"/>
              <a:gd name="connsiteX22" fmla="*/ 210383 w 343342"/>
              <a:gd name="connsiteY22" fmla="*/ 234850 h 299725"/>
              <a:gd name="connsiteX23" fmla="*/ 137433 w 343342"/>
              <a:gd name="connsiteY23" fmla="*/ 234850 h 299725"/>
              <a:gd name="connsiteX24" fmla="*/ 118148 w 343342"/>
              <a:gd name="connsiteY24" fmla="*/ 223050 h 299725"/>
              <a:gd name="connsiteX25" fmla="*/ 102540 w 343342"/>
              <a:gd name="connsiteY25" fmla="*/ 192103 h 299725"/>
              <a:gd name="connsiteX26" fmla="*/ 96922 w 343342"/>
              <a:gd name="connsiteY26" fmla="*/ 192103 h 299725"/>
              <a:gd name="connsiteX27" fmla="*/ 84623 w 343342"/>
              <a:gd name="connsiteY27" fmla="*/ 192103 h 299725"/>
              <a:gd name="connsiteX28" fmla="*/ 53284 w 343342"/>
              <a:gd name="connsiteY28" fmla="*/ 192103 h 299725"/>
              <a:gd name="connsiteX29" fmla="*/ 44734 w 343342"/>
              <a:gd name="connsiteY29" fmla="*/ 187927 h 299725"/>
              <a:gd name="connsiteX30" fmla="*/ 42841 w 343342"/>
              <a:gd name="connsiteY30" fmla="*/ 178674 h 299725"/>
              <a:gd name="connsiteX31" fmla="*/ 80006 w 343342"/>
              <a:gd name="connsiteY31" fmla="*/ 50433 h 299725"/>
              <a:gd name="connsiteX32" fmla="*/ 90424 w 343342"/>
              <a:gd name="connsiteY32" fmla="*/ 42498 h 299725"/>
              <a:gd name="connsiteX33" fmla="*/ 64377 w 343342"/>
              <a:gd name="connsiteY33" fmla="*/ 21397 h 299725"/>
              <a:gd name="connsiteX34" fmla="*/ 21443 w 343342"/>
              <a:gd name="connsiteY34" fmla="*/ 181972 h 299725"/>
              <a:gd name="connsiteX35" fmla="*/ 21443 w 343342"/>
              <a:gd name="connsiteY35" fmla="*/ 256903 h 299725"/>
              <a:gd name="connsiteX36" fmla="*/ 42902 w 343342"/>
              <a:gd name="connsiteY36" fmla="*/ 278314 h 299725"/>
              <a:gd name="connsiteX37" fmla="*/ 300409 w 343342"/>
              <a:gd name="connsiteY37" fmla="*/ 278314 h 299725"/>
              <a:gd name="connsiteX38" fmla="*/ 321867 w 343342"/>
              <a:gd name="connsiteY38" fmla="*/ 256903 h 299725"/>
              <a:gd name="connsiteX39" fmla="*/ 321867 w 343342"/>
              <a:gd name="connsiteY39" fmla="*/ 181972 h 299725"/>
              <a:gd name="connsiteX40" fmla="*/ 278950 w 343342"/>
              <a:gd name="connsiteY40" fmla="*/ 21397 h 299725"/>
              <a:gd name="connsiteX41" fmla="*/ 64361 w 343342"/>
              <a:gd name="connsiteY41" fmla="*/ 0 h 299725"/>
              <a:gd name="connsiteX42" fmla="*/ 171671 w 343342"/>
              <a:gd name="connsiteY42" fmla="*/ 0 h 299725"/>
              <a:gd name="connsiteX43" fmla="*/ 278950 w 343342"/>
              <a:gd name="connsiteY43" fmla="*/ 0 h 299725"/>
              <a:gd name="connsiteX44" fmla="*/ 299582 w 343342"/>
              <a:gd name="connsiteY44" fmla="*/ 15500 h 299725"/>
              <a:gd name="connsiteX45" fmla="*/ 342516 w 343342"/>
              <a:gd name="connsiteY45" fmla="*/ 176130 h 299725"/>
              <a:gd name="connsiteX46" fmla="*/ 343342 w 343342"/>
              <a:gd name="connsiteY46" fmla="*/ 181972 h 299725"/>
              <a:gd name="connsiteX47" fmla="*/ 343342 w 343342"/>
              <a:gd name="connsiteY47" fmla="*/ 256903 h 299725"/>
              <a:gd name="connsiteX48" fmla="*/ 300409 w 343342"/>
              <a:gd name="connsiteY48" fmla="*/ 299725 h 299725"/>
              <a:gd name="connsiteX49" fmla="*/ 42902 w 343342"/>
              <a:gd name="connsiteY49" fmla="*/ 299725 h 299725"/>
              <a:gd name="connsiteX50" fmla="*/ 0 w 343342"/>
              <a:gd name="connsiteY50" fmla="*/ 256903 h 299725"/>
              <a:gd name="connsiteX51" fmla="*/ 0 w 343342"/>
              <a:gd name="connsiteY51" fmla="*/ 181972 h 299725"/>
              <a:gd name="connsiteX52" fmla="*/ 810 w 343342"/>
              <a:gd name="connsiteY52" fmla="*/ 176130 h 299725"/>
              <a:gd name="connsiteX53" fmla="*/ 43745 w 343342"/>
              <a:gd name="connsiteY53" fmla="*/ 15500 h 299725"/>
              <a:gd name="connsiteX54" fmla="*/ 64361 w 343342"/>
              <a:gd name="connsiteY54" fmla="*/ 0 h 29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43342" h="299725">
                <a:moveTo>
                  <a:pt x="90424" y="53185"/>
                </a:moveTo>
                <a:lnTo>
                  <a:pt x="58902" y="170730"/>
                </a:lnTo>
                <a:lnTo>
                  <a:pt x="84623" y="170730"/>
                </a:lnTo>
                <a:lnTo>
                  <a:pt x="102540" y="170730"/>
                </a:lnTo>
                <a:cubicBezTo>
                  <a:pt x="110747" y="170730"/>
                  <a:pt x="118148" y="175254"/>
                  <a:pt x="121825" y="182539"/>
                </a:cubicBezTo>
                <a:lnTo>
                  <a:pt x="137433" y="213477"/>
                </a:lnTo>
                <a:lnTo>
                  <a:pt x="210383" y="213477"/>
                </a:lnTo>
                <a:lnTo>
                  <a:pt x="225992" y="182539"/>
                </a:lnTo>
                <a:cubicBezTo>
                  <a:pt x="229668" y="175254"/>
                  <a:pt x="237069" y="170730"/>
                  <a:pt x="245277" y="170730"/>
                </a:cubicBezTo>
                <a:lnTo>
                  <a:pt x="263194" y="170730"/>
                </a:lnTo>
                <a:cubicBezTo>
                  <a:pt x="263194" y="170730"/>
                  <a:pt x="288915" y="170730"/>
                  <a:pt x="288915" y="170730"/>
                </a:cubicBezTo>
                <a:lnTo>
                  <a:pt x="257392" y="53185"/>
                </a:lnTo>
                <a:close/>
                <a:moveTo>
                  <a:pt x="90424" y="42498"/>
                </a:moveTo>
                <a:lnTo>
                  <a:pt x="257392" y="42498"/>
                </a:lnTo>
                <a:cubicBezTo>
                  <a:pt x="262278" y="42498"/>
                  <a:pt x="266552" y="45758"/>
                  <a:pt x="267810" y="50433"/>
                </a:cubicBezTo>
                <a:lnTo>
                  <a:pt x="304963" y="178674"/>
                </a:lnTo>
                <a:cubicBezTo>
                  <a:pt x="305818" y="181880"/>
                  <a:pt x="305122" y="185299"/>
                  <a:pt x="303082" y="187927"/>
                </a:cubicBezTo>
                <a:cubicBezTo>
                  <a:pt x="301043" y="190554"/>
                  <a:pt x="297879" y="192103"/>
                  <a:pt x="294533" y="192103"/>
                </a:cubicBezTo>
                <a:lnTo>
                  <a:pt x="263194" y="192103"/>
                </a:lnTo>
                <a:lnTo>
                  <a:pt x="250895" y="192103"/>
                </a:lnTo>
                <a:lnTo>
                  <a:pt x="245277" y="192103"/>
                </a:lnTo>
                <a:lnTo>
                  <a:pt x="229668" y="223050"/>
                </a:lnTo>
                <a:cubicBezTo>
                  <a:pt x="226016" y="230282"/>
                  <a:pt x="218554" y="234850"/>
                  <a:pt x="210383" y="234850"/>
                </a:cubicBezTo>
                <a:lnTo>
                  <a:pt x="137433" y="234850"/>
                </a:lnTo>
                <a:cubicBezTo>
                  <a:pt x="129263" y="234850"/>
                  <a:pt x="121800" y="230282"/>
                  <a:pt x="118148" y="223050"/>
                </a:cubicBezTo>
                <a:lnTo>
                  <a:pt x="102540" y="192103"/>
                </a:lnTo>
                <a:lnTo>
                  <a:pt x="96922" y="192103"/>
                </a:lnTo>
                <a:lnTo>
                  <a:pt x="84623" y="192103"/>
                </a:lnTo>
                <a:lnTo>
                  <a:pt x="53284" y="192103"/>
                </a:lnTo>
                <a:cubicBezTo>
                  <a:pt x="49937" y="192103"/>
                  <a:pt x="46774" y="190554"/>
                  <a:pt x="44734" y="187927"/>
                </a:cubicBezTo>
                <a:cubicBezTo>
                  <a:pt x="42695" y="185299"/>
                  <a:pt x="42010" y="181880"/>
                  <a:pt x="42841" y="178674"/>
                </a:cubicBezTo>
                <a:lnTo>
                  <a:pt x="80006" y="50433"/>
                </a:lnTo>
                <a:cubicBezTo>
                  <a:pt x="81264" y="45758"/>
                  <a:pt x="85539" y="42498"/>
                  <a:pt x="90424" y="42498"/>
                </a:cubicBezTo>
                <a:close/>
                <a:moveTo>
                  <a:pt x="64377" y="21397"/>
                </a:moveTo>
                <a:lnTo>
                  <a:pt x="21443" y="181972"/>
                </a:lnTo>
                <a:lnTo>
                  <a:pt x="21443" y="256903"/>
                </a:lnTo>
                <a:cubicBezTo>
                  <a:pt x="21443" y="268712"/>
                  <a:pt x="31075" y="278314"/>
                  <a:pt x="42902" y="278314"/>
                </a:cubicBezTo>
                <a:lnTo>
                  <a:pt x="300409" y="278314"/>
                </a:lnTo>
                <a:cubicBezTo>
                  <a:pt x="312251" y="278314"/>
                  <a:pt x="321867" y="268712"/>
                  <a:pt x="321867" y="256903"/>
                </a:cubicBezTo>
                <a:cubicBezTo>
                  <a:pt x="321867" y="256903"/>
                  <a:pt x="321867" y="181972"/>
                  <a:pt x="321867" y="181972"/>
                </a:cubicBezTo>
                <a:lnTo>
                  <a:pt x="278950" y="21397"/>
                </a:lnTo>
                <a:close/>
                <a:moveTo>
                  <a:pt x="64361" y="0"/>
                </a:moveTo>
                <a:lnTo>
                  <a:pt x="171671" y="0"/>
                </a:lnTo>
                <a:lnTo>
                  <a:pt x="278950" y="0"/>
                </a:lnTo>
                <a:cubicBezTo>
                  <a:pt x="288503" y="0"/>
                  <a:pt x="296975" y="6383"/>
                  <a:pt x="299582" y="15500"/>
                </a:cubicBezTo>
                <a:lnTo>
                  <a:pt x="342516" y="176130"/>
                </a:lnTo>
                <a:cubicBezTo>
                  <a:pt x="343056" y="178101"/>
                  <a:pt x="343342" y="180057"/>
                  <a:pt x="343342" y="181972"/>
                </a:cubicBezTo>
                <a:lnTo>
                  <a:pt x="343342" y="256903"/>
                </a:lnTo>
                <a:cubicBezTo>
                  <a:pt x="343342" y="280548"/>
                  <a:pt x="324125" y="299725"/>
                  <a:pt x="300409" y="299725"/>
                </a:cubicBezTo>
                <a:lnTo>
                  <a:pt x="42902" y="299725"/>
                </a:lnTo>
                <a:cubicBezTo>
                  <a:pt x="19201" y="299725"/>
                  <a:pt x="0" y="280548"/>
                  <a:pt x="0" y="256903"/>
                </a:cubicBezTo>
                <a:lnTo>
                  <a:pt x="0" y="181972"/>
                </a:lnTo>
                <a:cubicBezTo>
                  <a:pt x="0" y="180057"/>
                  <a:pt x="270" y="178101"/>
                  <a:pt x="810" y="176130"/>
                </a:cubicBezTo>
                <a:lnTo>
                  <a:pt x="43745" y="15500"/>
                </a:lnTo>
                <a:cubicBezTo>
                  <a:pt x="46351" y="6383"/>
                  <a:pt x="54824" y="0"/>
                  <a:pt x="6436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7" name="稻壳儿春秋广告/盗版必究        原创来源：http://chn.docer.com/works?userid=199329941#!/work_time"/>
          <p:cNvSpPr/>
          <p:nvPr/>
        </p:nvSpPr>
        <p:spPr bwMode="auto">
          <a:xfrm>
            <a:off x="4236602" y="3807580"/>
            <a:ext cx="344460" cy="299725"/>
          </a:xfrm>
          <a:custGeom>
            <a:avLst/>
            <a:gdLst>
              <a:gd name="connsiteX0" fmla="*/ 172469 w 344460"/>
              <a:gd name="connsiteY0" fmla="*/ 53682 h 299725"/>
              <a:gd name="connsiteX1" fmla="*/ 177822 w 344460"/>
              <a:gd name="connsiteY1" fmla="*/ 59050 h 299725"/>
              <a:gd name="connsiteX2" fmla="*/ 172469 w 344460"/>
              <a:gd name="connsiteY2" fmla="*/ 64419 h 299725"/>
              <a:gd name="connsiteX3" fmla="*/ 65496 w 344460"/>
              <a:gd name="connsiteY3" fmla="*/ 128837 h 299725"/>
              <a:gd name="connsiteX4" fmla="*/ 60148 w 344460"/>
              <a:gd name="connsiteY4" fmla="*/ 134205 h 299725"/>
              <a:gd name="connsiteX5" fmla="*/ 54800 w 344460"/>
              <a:gd name="connsiteY5" fmla="*/ 128837 h 299725"/>
              <a:gd name="connsiteX6" fmla="*/ 172469 w 344460"/>
              <a:gd name="connsiteY6" fmla="*/ 53682 h 299725"/>
              <a:gd name="connsiteX7" fmla="*/ 172230 w 344460"/>
              <a:gd name="connsiteY7" fmla="*/ 21397 h 299725"/>
              <a:gd name="connsiteX8" fmla="*/ 21513 w 344460"/>
              <a:gd name="connsiteY8" fmla="*/ 128452 h 299725"/>
              <a:gd name="connsiteX9" fmla="*/ 85222 w 344460"/>
              <a:gd name="connsiteY9" fmla="*/ 215636 h 299725"/>
              <a:gd name="connsiteX10" fmla="*/ 96959 w 344460"/>
              <a:gd name="connsiteY10" fmla="*/ 234701 h 299725"/>
              <a:gd name="connsiteX11" fmla="*/ 96864 w 344460"/>
              <a:gd name="connsiteY11" fmla="*/ 236672 h 299725"/>
              <a:gd name="connsiteX12" fmla="*/ 89161 w 344460"/>
              <a:gd name="connsiteY12" fmla="*/ 268060 h 299725"/>
              <a:gd name="connsiteX13" fmla="*/ 122363 w 344460"/>
              <a:gd name="connsiteY13" fmla="*/ 240876 h 299725"/>
              <a:gd name="connsiteX14" fmla="*/ 138996 w 344460"/>
              <a:gd name="connsiteY14" fmla="*/ 233036 h 299725"/>
              <a:gd name="connsiteX15" fmla="*/ 142122 w 344460"/>
              <a:gd name="connsiteY15" fmla="*/ 233272 h 299725"/>
              <a:gd name="connsiteX16" fmla="*/ 172230 w 344460"/>
              <a:gd name="connsiteY16" fmla="*/ 235492 h 299725"/>
              <a:gd name="connsiteX17" fmla="*/ 322916 w 344460"/>
              <a:gd name="connsiteY17" fmla="*/ 128452 h 299725"/>
              <a:gd name="connsiteX18" fmla="*/ 172230 w 344460"/>
              <a:gd name="connsiteY18" fmla="*/ 21397 h 299725"/>
              <a:gd name="connsiteX19" fmla="*/ 172230 w 344460"/>
              <a:gd name="connsiteY19" fmla="*/ 0 h 299725"/>
              <a:gd name="connsiteX20" fmla="*/ 344460 w 344460"/>
              <a:gd name="connsiteY20" fmla="*/ 128452 h 299725"/>
              <a:gd name="connsiteX21" fmla="*/ 172230 w 344460"/>
              <a:gd name="connsiteY21" fmla="*/ 256903 h 299725"/>
              <a:gd name="connsiteX22" fmla="*/ 138996 w 344460"/>
              <a:gd name="connsiteY22" fmla="*/ 254461 h 299725"/>
              <a:gd name="connsiteX23" fmla="*/ 66309 w 344460"/>
              <a:gd name="connsiteY23" fmla="*/ 299586 h 299725"/>
              <a:gd name="connsiteX24" fmla="*/ 63566 w 344460"/>
              <a:gd name="connsiteY24" fmla="*/ 299725 h 299725"/>
              <a:gd name="connsiteX25" fmla="*/ 53806 w 344460"/>
              <a:gd name="connsiteY25" fmla="*/ 290012 h 299725"/>
              <a:gd name="connsiteX26" fmla="*/ 54619 w 344460"/>
              <a:gd name="connsiteY26" fmla="*/ 286196 h 299725"/>
              <a:gd name="connsiteX27" fmla="*/ 54588 w 344460"/>
              <a:gd name="connsiteY27" fmla="*/ 286196 h 299725"/>
              <a:gd name="connsiteX28" fmla="*/ 75335 w 344460"/>
              <a:gd name="connsiteY28" fmla="*/ 235492 h 299725"/>
              <a:gd name="connsiteX29" fmla="*/ 75431 w 344460"/>
              <a:gd name="connsiteY29" fmla="*/ 234701 h 299725"/>
              <a:gd name="connsiteX30" fmla="*/ 0 w 344460"/>
              <a:gd name="connsiteY30" fmla="*/ 128452 h 299725"/>
              <a:gd name="connsiteX31" fmla="*/ 172230 w 344460"/>
              <a:gd name="connsiteY31" fmla="*/ 0 h 29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4460" h="299725">
                <a:moveTo>
                  <a:pt x="172469" y="53682"/>
                </a:moveTo>
                <a:cubicBezTo>
                  <a:pt x="175424" y="53682"/>
                  <a:pt x="177822" y="56087"/>
                  <a:pt x="177822" y="59050"/>
                </a:cubicBezTo>
                <a:cubicBezTo>
                  <a:pt x="177822" y="62010"/>
                  <a:pt x="175424" y="64419"/>
                  <a:pt x="172469" y="64419"/>
                </a:cubicBezTo>
                <a:cubicBezTo>
                  <a:pt x="115485" y="64419"/>
                  <a:pt x="65496" y="94525"/>
                  <a:pt x="65496" y="128837"/>
                </a:cubicBezTo>
                <a:cubicBezTo>
                  <a:pt x="65496" y="131797"/>
                  <a:pt x="63099" y="134205"/>
                  <a:pt x="60148" y="134205"/>
                </a:cubicBezTo>
                <a:cubicBezTo>
                  <a:pt x="57192" y="134205"/>
                  <a:pt x="54800" y="131797"/>
                  <a:pt x="54800" y="128837"/>
                </a:cubicBezTo>
                <a:cubicBezTo>
                  <a:pt x="54800" y="88102"/>
                  <a:pt x="108685" y="53682"/>
                  <a:pt x="172469" y="53682"/>
                </a:cubicBezTo>
                <a:close/>
                <a:moveTo>
                  <a:pt x="172230" y="21397"/>
                </a:moveTo>
                <a:cubicBezTo>
                  <a:pt x="89113" y="21397"/>
                  <a:pt x="21513" y="69423"/>
                  <a:pt x="21513" y="128452"/>
                </a:cubicBezTo>
                <a:cubicBezTo>
                  <a:pt x="21513" y="162781"/>
                  <a:pt x="45338" y="195376"/>
                  <a:pt x="85222" y="215636"/>
                </a:cubicBezTo>
                <a:cubicBezTo>
                  <a:pt x="92430" y="219285"/>
                  <a:pt x="96959" y="226653"/>
                  <a:pt x="96959" y="234701"/>
                </a:cubicBezTo>
                <a:cubicBezTo>
                  <a:pt x="96959" y="235284"/>
                  <a:pt x="96927" y="235978"/>
                  <a:pt x="96864" y="236672"/>
                </a:cubicBezTo>
                <a:cubicBezTo>
                  <a:pt x="96640" y="247731"/>
                  <a:pt x="93355" y="258485"/>
                  <a:pt x="89161" y="268060"/>
                </a:cubicBezTo>
                <a:cubicBezTo>
                  <a:pt x="104662" y="258888"/>
                  <a:pt x="117755" y="246455"/>
                  <a:pt x="122363" y="240876"/>
                </a:cubicBezTo>
                <a:cubicBezTo>
                  <a:pt x="126478" y="235881"/>
                  <a:pt x="132601" y="233036"/>
                  <a:pt x="138996" y="233036"/>
                </a:cubicBezTo>
                <a:cubicBezTo>
                  <a:pt x="140033" y="233036"/>
                  <a:pt x="141085" y="233120"/>
                  <a:pt x="142122" y="233272"/>
                </a:cubicBezTo>
                <a:cubicBezTo>
                  <a:pt x="152232" y="234757"/>
                  <a:pt x="162359" y="235492"/>
                  <a:pt x="172230" y="235492"/>
                </a:cubicBezTo>
                <a:cubicBezTo>
                  <a:pt x="255331" y="235492"/>
                  <a:pt x="322916" y="187467"/>
                  <a:pt x="322916" y="128452"/>
                </a:cubicBezTo>
                <a:cubicBezTo>
                  <a:pt x="322916" y="69423"/>
                  <a:pt x="255331" y="21397"/>
                  <a:pt x="172230" y="21397"/>
                </a:cubicBezTo>
                <a:close/>
                <a:moveTo>
                  <a:pt x="172230" y="0"/>
                </a:moveTo>
                <a:cubicBezTo>
                  <a:pt x="267339" y="0"/>
                  <a:pt x="344460" y="57503"/>
                  <a:pt x="344460" y="128452"/>
                </a:cubicBezTo>
                <a:cubicBezTo>
                  <a:pt x="344460" y="199387"/>
                  <a:pt x="267339" y="256903"/>
                  <a:pt x="172230" y="256903"/>
                </a:cubicBezTo>
                <a:cubicBezTo>
                  <a:pt x="160844" y="256903"/>
                  <a:pt x="149761" y="256029"/>
                  <a:pt x="138996" y="254461"/>
                </a:cubicBezTo>
                <a:cubicBezTo>
                  <a:pt x="131645" y="263356"/>
                  <a:pt x="99957" y="294105"/>
                  <a:pt x="66309" y="299586"/>
                </a:cubicBezTo>
                <a:cubicBezTo>
                  <a:pt x="66357" y="299448"/>
                  <a:pt x="64571" y="299725"/>
                  <a:pt x="63566" y="299725"/>
                </a:cubicBezTo>
                <a:cubicBezTo>
                  <a:pt x="58176" y="299725"/>
                  <a:pt x="53806" y="295382"/>
                  <a:pt x="53806" y="290012"/>
                </a:cubicBezTo>
                <a:cubicBezTo>
                  <a:pt x="53806" y="288652"/>
                  <a:pt x="54109" y="287361"/>
                  <a:pt x="54619" y="286196"/>
                </a:cubicBezTo>
                <a:lnTo>
                  <a:pt x="54588" y="286196"/>
                </a:lnTo>
                <a:cubicBezTo>
                  <a:pt x="60935" y="275345"/>
                  <a:pt x="75335" y="254683"/>
                  <a:pt x="75335" y="235492"/>
                </a:cubicBezTo>
                <a:cubicBezTo>
                  <a:pt x="75335" y="235187"/>
                  <a:pt x="75431" y="234993"/>
                  <a:pt x="75431" y="234701"/>
                </a:cubicBezTo>
                <a:cubicBezTo>
                  <a:pt x="29901" y="211584"/>
                  <a:pt x="0" y="172620"/>
                  <a:pt x="0" y="128452"/>
                </a:cubicBezTo>
                <a:cubicBezTo>
                  <a:pt x="0" y="57503"/>
                  <a:pt x="77105" y="0"/>
                  <a:pt x="17223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6" name="稻壳儿春秋广告/盗版必究        原创来源：http://chn.docer.com/works?userid=199329941#!/work_time"/>
          <p:cNvSpPr/>
          <p:nvPr/>
        </p:nvSpPr>
        <p:spPr bwMode="auto">
          <a:xfrm>
            <a:off x="3548798" y="3850077"/>
            <a:ext cx="343326" cy="214718"/>
          </a:xfrm>
          <a:custGeom>
            <a:avLst/>
            <a:gdLst>
              <a:gd name="connsiteX0" fmla="*/ 172484 w 343326"/>
              <a:gd name="connsiteY0" fmla="*/ 64866 h 214718"/>
              <a:gd name="connsiteX1" fmla="*/ 177821 w 343326"/>
              <a:gd name="connsiteY1" fmla="*/ 70087 h 214718"/>
              <a:gd name="connsiteX2" fmla="*/ 172484 w 343326"/>
              <a:gd name="connsiteY2" fmla="*/ 75300 h 214718"/>
              <a:gd name="connsiteX3" fmla="*/ 172484 w 343326"/>
              <a:gd name="connsiteY3" fmla="*/ 75311 h 214718"/>
              <a:gd name="connsiteX4" fmla="*/ 140417 w 343326"/>
              <a:gd name="connsiteY4" fmla="*/ 106615 h 214718"/>
              <a:gd name="connsiteX5" fmla="*/ 135080 w 343326"/>
              <a:gd name="connsiteY5" fmla="*/ 111838 h 214718"/>
              <a:gd name="connsiteX6" fmla="*/ 129732 w 343326"/>
              <a:gd name="connsiteY6" fmla="*/ 106615 h 214718"/>
              <a:gd name="connsiteX7" fmla="*/ 172422 w 343326"/>
              <a:gd name="connsiteY7" fmla="*/ 64875 h 214718"/>
              <a:gd name="connsiteX8" fmla="*/ 172484 w 343326"/>
              <a:gd name="connsiteY8" fmla="*/ 64866 h 214718"/>
              <a:gd name="connsiteX9" fmla="*/ 172231 w 343326"/>
              <a:gd name="connsiteY9" fmla="*/ 42173 h 214718"/>
              <a:gd name="connsiteX10" fmla="*/ 107998 w 343326"/>
              <a:gd name="connsiteY10" fmla="*/ 107365 h 214718"/>
              <a:gd name="connsiteX11" fmla="*/ 172231 w 343326"/>
              <a:gd name="connsiteY11" fmla="*/ 172549 h 214718"/>
              <a:gd name="connsiteX12" fmla="*/ 236457 w 343326"/>
              <a:gd name="connsiteY12" fmla="*/ 107365 h 214718"/>
              <a:gd name="connsiteX13" fmla="*/ 172231 w 343326"/>
              <a:gd name="connsiteY13" fmla="*/ 42173 h 214718"/>
              <a:gd name="connsiteX14" fmla="*/ 172231 w 343326"/>
              <a:gd name="connsiteY14" fmla="*/ 31315 h 214718"/>
              <a:gd name="connsiteX15" fmla="*/ 247155 w 343326"/>
              <a:gd name="connsiteY15" fmla="*/ 107365 h 214718"/>
              <a:gd name="connsiteX16" fmla="*/ 172231 w 343326"/>
              <a:gd name="connsiteY16" fmla="*/ 183414 h 214718"/>
              <a:gd name="connsiteX17" fmla="*/ 97299 w 343326"/>
              <a:gd name="connsiteY17" fmla="*/ 107365 h 214718"/>
              <a:gd name="connsiteX18" fmla="*/ 172231 w 343326"/>
              <a:gd name="connsiteY18" fmla="*/ 31315 h 214718"/>
              <a:gd name="connsiteX19" fmla="*/ 171671 w 343326"/>
              <a:gd name="connsiteY19" fmla="*/ 21483 h 214718"/>
              <a:gd name="connsiteX20" fmla="*/ 22842 w 343326"/>
              <a:gd name="connsiteY20" fmla="*/ 107334 h 214718"/>
              <a:gd name="connsiteX21" fmla="*/ 171671 w 343326"/>
              <a:gd name="connsiteY21" fmla="*/ 193235 h 214718"/>
              <a:gd name="connsiteX22" fmla="*/ 320484 w 343326"/>
              <a:gd name="connsiteY22" fmla="*/ 107384 h 214718"/>
              <a:gd name="connsiteX23" fmla="*/ 171671 w 343326"/>
              <a:gd name="connsiteY23" fmla="*/ 21483 h 214718"/>
              <a:gd name="connsiteX24" fmla="*/ 171671 w 343326"/>
              <a:gd name="connsiteY24" fmla="*/ 0 h 214718"/>
              <a:gd name="connsiteX25" fmla="*/ 342229 w 343326"/>
              <a:gd name="connsiteY25" fmla="*/ 102364 h 214718"/>
              <a:gd name="connsiteX26" fmla="*/ 342452 w 343326"/>
              <a:gd name="connsiteY26" fmla="*/ 103169 h 214718"/>
              <a:gd name="connsiteX27" fmla="*/ 342738 w 343326"/>
              <a:gd name="connsiteY27" fmla="*/ 103616 h 214718"/>
              <a:gd name="connsiteX28" fmla="*/ 342961 w 343326"/>
              <a:gd name="connsiteY28" fmla="*/ 104988 h 214718"/>
              <a:gd name="connsiteX29" fmla="*/ 343326 w 343326"/>
              <a:gd name="connsiteY29" fmla="*/ 107394 h 214718"/>
              <a:gd name="connsiteX30" fmla="*/ 342961 w 343326"/>
              <a:gd name="connsiteY30" fmla="*/ 109790 h 214718"/>
              <a:gd name="connsiteX31" fmla="*/ 342738 w 343326"/>
              <a:gd name="connsiteY31" fmla="*/ 111172 h 214718"/>
              <a:gd name="connsiteX32" fmla="*/ 342452 w 343326"/>
              <a:gd name="connsiteY32" fmla="*/ 111619 h 214718"/>
              <a:gd name="connsiteX33" fmla="*/ 342229 w 343326"/>
              <a:gd name="connsiteY33" fmla="*/ 112424 h 214718"/>
              <a:gd name="connsiteX34" fmla="*/ 171671 w 343326"/>
              <a:gd name="connsiteY34" fmla="*/ 214718 h 214718"/>
              <a:gd name="connsiteX35" fmla="*/ 1097 w 343326"/>
              <a:gd name="connsiteY35" fmla="*/ 112355 h 214718"/>
              <a:gd name="connsiteX36" fmla="*/ 874 w 343326"/>
              <a:gd name="connsiteY36" fmla="*/ 111539 h 214718"/>
              <a:gd name="connsiteX37" fmla="*/ 588 w 343326"/>
              <a:gd name="connsiteY37" fmla="*/ 111092 h 214718"/>
              <a:gd name="connsiteX38" fmla="*/ 381 w 343326"/>
              <a:gd name="connsiteY38" fmla="*/ 109730 h 214718"/>
              <a:gd name="connsiteX39" fmla="*/ 0 w 343326"/>
              <a:gd name="connsiteY39" fmla="*/ 107324 h 214718"/>
              <a:gd name="connsiteX40" fmla="*/ 381 w 343326"/>
              <a:gd name="connsiteY40" fmla="*/ 104919 h 214718"/>
              <a:gd name="connsiteX41" fmla="*/ 588 w 343326"/>
              <a:gd name="connsiteY41" fmla="*/ 103537 h 214718"/>
              <a:gd name="connsiteX42" fmla="*/ 874 w 343326"/>
              <a:gd name="connsiteY42" fmla="*/ 103089 h 214718"/>
              <a:gd name="connsiteX43" fmla="*/ 1097 w 343326"/>
              <a:gd name="connsiteY43" fmla="*/ 102294 h 214718"/>
              <a:gd name="connsiteX44" fmla="*/ 171671 w 343326"/>
              <a:gd name="connsiteY44" fmla="*/ 0 h 21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3326" h="214718">
                <a:moveTo>
                  <a:pt x="172484" y="64866"/>
                </a:moveTo>
                <a:cubicBezTo>
                  <a:pt x="175425" y="64866"/>
                  <a:pt x="177821" y="67206"/>
                  <a:pt x="177821" y="70087"/>
                </a:cubicBezTo>
                <a:cubicBezTo>
                  <a:pt x="177821" y="72958"/>
                  <a:pt x="175425" y="75300"/>
                  <a:pt x="172484" y="75300"/>
                </a:cubicBezTo>
                <a:lnTo>
                  <a:pt x="172484" y="75311"/>
                </a:lnTo>
                <a:cubicBezTo>
                  <a:pt x="154806" y="75311"/>
                  <a:pt x="140417" y="89357"/>
                  <a:pt x="140417" y="106615"/>
                </a:cubicBezTo>
                <a:cubicBezTo>
                  <a:pt x="140417" y="109496"/>
                  <a:pt x="138019" y="111838"/>
                  <a:pt x="135080" y="111838"/>
                </a:cubicBezTo>
                <a:cubicBezTo>
                  <a:pt x="132128" y="111838"/>
                  <a:pt x="129732" y="109496"/>
                  <a:pt x="129732" y="106615"/>
                </a:cubicBezTo>
                <a:cubicBezTo>
                  <a:pt x="129732" y="83583"/>
                  <a:pt x="148846" y="64916"/>
                  <a:pt x="172422" y="64875"/>
                </a:cubicBezTo>
                <a:cubicBezTo>
                  <a:pt x="172442" y="64875"/>
                  <a:pt x="172464" y="64866"/>
                  <a:pt x="172484" y="64866"/>
                </a:cubicBezTo>
                <a:close/>
                <a:moveTo>
                  <a:pt x="172231" y="42173"/>
                </a:moveTo>
                <a:cubicBezTo>
                  <a:pt x="136805" y="42173"/>
                  <a:pt x="107998" y="71410"/>
                  <a:pt x="107998" y="107365"/>
                </a:cubicBezTo>
                <a:cubicBezTo>
                  <a:pt x="107998" y="143312"/>
                  <a:pt x="136805" y="172549"/>
                  <a:pt x="172231" y="172549"/>
                </a:cubicBezTo>
                <a:cubicBezTo>
                  <a:pt x="207650" y="172549"/>
                  <a:pt x="236457" y="143312"/>
                  <a:pt x="236457" y="107365"/>
                </a:cubicBezTo>
                <a:cubicBezTo>
                  <a:pt x="236457" y="71410"/>
                  <a:pt x="207650" y="42173"/>
                  <a:pt x="172231" y="42173"/>
                </a:cubicBezTo>
                <a:close/>
                <a:moveTo>
                  <a:pt x="172231" y="31315"/>
                </a:moveTo>
                <a:cubicBezTo>
                  <a:pt x="213616" y="31315"/>
                  <a:pt x="247155" y="65354"/>
                  <a:pt x="247155" y="107365"/>
                </a:cubicBezTo>
                <a:cubicBezTo>
                  <a:pt x="247155" y="149368"/>
                  <a:pt x="213616" y="183414"/>
                  <a:pt x="172231" y="183414"/>
                </a:cubicBezTo>
                <a:cubicBezTo>
                  <a:pt x="130838" y="183414"/>
                  <a:pt x="97299" y="149368"/>
                  <a:pt x="97299" y="107365"/>
                </a:cubicBezTo>
                <a:cubicBezTo>
                  <a:pt x="97299" y="65354"/>
                  <a:pt x="130838" y="31315"/>
                  <a:pt x="172231" y="31315"/>
                </a:cubicBezTo>
                <a:close/>
                <a:moveTo>
                  <a:pt x="171671" y="21483"/>
                </a:moveTo>
                <a:cubicBezTo>
                  <a:pt x="111411" y="21483"/>
                  <a:pt x="52423" y="55650"/>
                  <a:pt x="22842" y="107334"/>
                </a:cubicBezTo>
                <a:cubicBezTo>
                  <a:pt x="52280" y="158939"/>
                  <a:pt x="111348" y="193235"/>
                  <a:pt x="171671" y="193235"/>
                </a:cubicBezTo>
                <a:cubicBezTo>
                  <a:pt x="231915" y="193235"/>
                  <a:pt x="290903" y="159058"/>
                  <a:pt x="320484" y="107384"/>
                </a:cubicBezTo>
                <a:cubicBezTo>
                  <a:pt x="291046" y="55780"/>
                  <a:pt x="231994" y="21483"/>
                  <a:pt x="171671" y="21483"/>
                </a:cubicBezTo>
                <a:close/>
                <a:moveTo>
                  <a:pt x="171671" y="0"/>
                </a:moveTo>
                <a:cubicBezTo>
                  <a:pt x="243233" y="0"/>
                  <a:pt x="311058" y="42727"/>
                  <a:pt x="342229" y="102364"/>
                </a:cubicBezTo>
                <a:cubicBezTo>
                  <a:pt x="342373" y="102612"/>
                  <a:pt x="342341" y="102911"/>
                  <a:pt x="342452" y="103169"/>
                </a:cubicBezTo>
                <a:cubicBezTo>
                  <a:pt x="342516" y="103338"/>
                  <a:pt x="342675" y="103447"/>
                  <a:pt x="342738" y="103616"/>
                </a:cubicBezTo>
                <a:cubicBezTo>
                  <a:pt x="342913" y="104054"/>
                  <a:pt x="342849" y="104541"/>
                  <a:pt x="342961" y="104988"/>
                </a:cubicBezTo>
                <a:cubicBezTo>
                  <a:pt x="343135" y="105793"/>
                  <a:pt x="343326" y="106579"/>
                  <a:pt x="343326" y="107394"/>
                </a:cubicBezTo>
                <a:cubicBezTo>
                  <a:pt x="343326" y="108209"/>
                  <a:pt x="343135" y="108985"/>
                  <a:pt x="342961" y="109790"/>
                </a:cubicBezTo>
                <a:cubicBezTo>
                  <a:pt x="342849" y="110237"/>
                  <a:pt x="342913" y="110734"/>
                  <a:pt x="342738" y="111172"/>
                </a:cubicBezTo>
                <a:cubicBezTo>
                  <a:pt x="342675" y="111351"/>
                  <a:pt x="342516" y="111460"/>
                  <a:pt x="342452" y="111619"/>
                </a:cubicBezTo>
                <a:cubicBezTo>
                  <a:pt x="342341" y="111887"/>
                  <a:pt x="342373" y="112166"/>
                  <a:pt x="342229" y="112424"/>
                </a:cubicBezTo>
                <a:cubicBezTo>
                  <a:pt x="311058" y="172061"/>
                  <a:pt x="243233" y="214718"/>
                  <a:pt x="171671" y="214718"/>
                </a:cubicBezTo>
                <a:cubicBezTo>
                  <a:pt x="100094" y="214718"/>
                  <a:pt x="32268" y="171981"/>
                  <a:pt x="1097" y="112355"/>
                </a:cubicBezTo>
                <a:cubicBezTo>
                  <a:pt x="969" y="112096"/>
                  <a:pt x="985" y="111808"/>
                  <a:pt x="874" y="111539"/>
                </a:cubicBezTo>
                <a:cubicBezTo>
                  <a:pt x="811" y="111380"/>
                  <a:pt x="652" y="111271"/>
                  <a:pt x="588" y="111092"/>
                </a:cubicBezTo>
                <a:cubicBezTo>
                  <a:pt x="413" y="110655"/>
                  <a:pt x="477" y="110177"/>
                  <a:pt x="381" y="109730"/>
                </a:cubicBezTo>
                <a:cubicBezTo>
                  <a:pt x="191" y="108905"/>
                  <a:pt x="0" y="108140"/>
                  <a:pt x="0" y="107324"/>
                </a:cubicBezTo>
                <a:cubicBezTo>
                  <a:pt x="0" y="106509"/>
                  <a:pt x="191" y="105724"/>
                  <a:pt x="381" y="104919"/>
                </a:cubicBezTo>
                <a:cubicBezTo>
                  <a:pt x="477" y="104461"/>
                  <a:pt x="413" y="103974"/>
                  <a:pt x="588" y="103537"/>
                </a:cubicBezTo>
                <a:cubicBezTo>
                  <a:pt x="652" y="103368"/>
                  <a:pt x="811" y="103258"/>
                  <a:pt x="874" y="103089"/>
                </a:cubicBezTo>
                <a:cubicBezTo>
                  <a:pt x="985" y="102831"/>
                  <a:pt x="969" y="102553"/>
                  <a:pt x="1097" y="102294"/>
                </a:cubicBezTo>
                <a:cubicBezTo>
                  <a:pt x="32268" y="42647"/>
                  <a:pt x="100094" y="0"/>
                  <a:pt x="17167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" name="稻壳儿春秋广告/盗版必究        原创来源：http://chn.docer.com/works?userid=199329941#!/work_time"/>
          <p:cNvSpPr/>
          <p:nvPr/>
        </p:nvSpPr>
        <p:spPr bwMode="auto">
          <a:xfrm>
            <a:off x="2904613" y="3785212"/>
            <a:ext cx="258334" cy="344444"/>
          </a:xfrm>
          <a:custGeom>
            <a:avLst/>
            <a:gdLst>
              <a:gd name="connsiteX0" fmla="*/ 128614 w 258334"/>
              <a:gd name="connsiteY0" fmla="*/ 75677 h 344444"/>
              <a:gd name="connsiteX1" fmla="*/ 74559 w 258334"/>
              <a:gd name="connsiteY1" fmla="*/ 129732 h 344444"/>
              <a:gd name="connsiteX2" fmla="*/ 128614 w 258334"/>
              <a:gd name="connsiteY2" fmla="*/ 183787 h 344444"/>
              <a:gd name="connsiteX3" fmla="*/ 182669 w 258334"/>
              <a:gd name="connsiteY3" fmla="*/ 129732 h 344444"/>
              <a:gd name="connsiteX4" fmla="*/ 128614 w 258334"/>
              <a:gd name="connsiteY4" fmla="*/ 75677 h 344444"/>
              <a:gd name="connsiteX5" fmla="*/ 128614 w 258334"/>
              <a:gd name="connsiteY5" fmla="*/ 64866 h 344444"/>
              <a:gd name="connsiteX6" fmla="*/ 193480 w 258334"/>
              <a:gd name="connsiteY6" fmla="*/ 129732 h 344444"/>
              <a:gd name="connsiteX7" fmla="*/ 128614 w 258334"/>
              <a:gd name="connsiteY7" fmla="*/ 194592 h 344444"/>
              <a:gd name="connsiteX8" fmla="*/ 63748 w 258334"/>
              <a:gd name="connsiteY8" fmla="*/ 129732 h 344444"/>
              <a:gd name="connsiteX9" fmla="*/ 128614 w 258334"/>
              <a:gd name="connsiteY9" fmla="*/ 64866 h 344444"/>
              <a:gd name="connsiteX10" fmla="*/ 129173 w 258334"/>
              <a:gd name="connsiteY10" fmla="*/ 21529 h 344444"/>
              <a:gd name="connsiteX11" fmla="*/ 21517 w 258334"/>
              <a:gd name="connsiteY11" fmla="*/ 129189 h 344444"/>
              <a:gd name="connsiteX12" fmla="*/ 127570 w 258334"/>
              <a:gd name="connsiteY12" fmla="*/ 321289 h 344444"/>
              <a:gd name="connsiteX13" fmla="*/ 128958 w 258334"/>
              <a:gd name="connsiteY13" fmla="*/ 322724 h 344444"/>
              <a:gd name="connsiteX14" fmla="*/ 130417 w 258334"/>
              <a:gd name="connsiteY14" fmla="*/ 321656 h 344444"/>
              <a:gd name="connsiteX15" fmla="*/ 236817 w 258334"/>
              <a:gd name="connsiteY15" fmla="*/ 129189 h 344444"/>
              <a:gd name="connsiteX16" fmla="*/ 129173 w 258334"/>
              <a:gd name="connsiteY16" fmla="*/ 21529 h 344444"/>
              <a:gd name="connsiteX17" fmla="*/ 129173 w 258334"/>
              <a:gd name="connsiteY17" fmla="*/ 0 h 344444"/>
              <a:gd name="connsiteX18" fmla="*/ 258334 w 258334"/>
              <a:gd name="connsiteY18" fmla="*/ 129189 h 344444"/>
              <a:gd name="connsiteX19" fmla="*/ 146659 w 258334"/>
              <a:gd name="connsiteY19" fmla="*/ 335785 h 344444"/>
              <a:gd name="connsiteX20" fmla="*/ 129580 w 258334"/>
              <a:gd name="connsiteY20" fmla="*/ 344444 h 344444"/>
              <a:gd name="connsiteX21" fmla="*/ 128766 w 258334"/>
              <a:gd name="connsiteY21" fmla="*/ 344444 h 344444"/>
              <a:gd name="connsiteX22" fmla="*/ 111675 w 258334"/>
              <a:gd name="connsiteY22" fmla="*/ 335785 h 344444"/>
              <a:gd name="connsiteX23" fmla="*/ 0 w 258334"/>
              <a:gd name="connsiteY23" fmla="*/ 129189 h 344444"/>
              <a:gd name="connsiteX24" fmla="*/ 129173 w 258334"/>
              <a:gd name="connsiteY24" fmla="*/ 0 h 3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8334" h="344444">
                <a:moveTo>
                  <a:pt x="128614" y="75677"/>
                </a:moveTo>
                <a:cubicBezTo>
                  <a:pt x="98794" y="75677"/>
                  <a:pt x="74559" y="99912"/>
                  <a:pt x="74559" y="129732"/>
                </a:cubicBezTo>
                <a:cubicBezTo>
                  <a:pt x="74559" y="159546"/>
                  <a:pt x="98794" y="183787"/>
                  <a:pt x="128614" y="183787"/>
                </a:cubicBezTo>
                <a:cubicBezTo>
                  <a:pt x="158428" y="183787"/>
                  <a:pt x="182669" y="159546"/>
                  <a:pt x="182669" y="129732"/>
                </a:cubicBezTo>
                <a:cubicBezTo>
                  <a:pt x="182669" y="99912"/>
                  <a:pt x="158428" y="75677"/>
                  <a:pt x="128614" y="75677"/>
                </a:cubicBezTo>
                <a:close/>
                <a:moveTo>
                  <a:pt x="128614" y="64866"/>
                </a:moveTo>
                <a:cubicBezTo>
                  <a:pt x="164387" y="64866"/>
                  <a:pt x="193480" y="93954"/>
                  <a:pt x="193480" y="129732"/>
                </a:cubicBezTo>
                <a:cubicBezTo>
                  <a:pt x="193480" y="165505"/>
                  <a:pt x="164387" y="194592"/>
                  <a:pt x="128614" y="194592"/>
                </a:cubicBezTo>
                <a:cubicBezTo>
                  <a:pt x="92836" y="194592"/>
                  <a:pt x="63748" y="165505"/>
                  <a:pt x="63748" y="129732"/>
                </a:cubicBezTo>
                <a:cubicBezTo>
                  <a:pt x="63748" y="93954"/>
                  <a:pt x="92836" y="64866"/>
                  <a:pt x="128614" y="64866"/>
                </a:cubicBezTo>
                <a:close/>
                <a:moveTo>
                  <a:pt x="129173" y="21529"/>
                </a:moveTo>
                <a:cubicBezTo>
                  <a:pt x="69825" y="21529"/>
                  <a:pt x="21517" y="69817"/>
                  <a:pt x="21517" y="129189"/>
                </a:cubicBezTo>
                <a:cubicBezTo>
                  <a:pt x="21517" y="199293"/>
                  <a:pt x="88125" y="275887"/>
                  <a:pt x="127570" y="321289"/>
                </a:cubicBezTo>
                <a:cubicBezTo>
                  <a:pt x="128061" y="321783"/>
                  <a:pt x="128862" y="322421"/>
                  <a:pt x="128958" y="322724"/>
                </a:cubicBezTo>
                <a:cubicBezTo>
                  <a:pt x="129532" y="322373"/>
                  <a:pt x="130190" y="321879"/>
                  <a:pt x="130417" y="321656"/>
                </a:cubicBezTo>
                <a:cubicBezTo>
                  <a:pt x="170209" y="275887"/>
                  <a:pt x="236817" y="199293"/>
                  <a:pt x="236817" y="129189"/>
                </a:cubicBezTo>
                <a:cubicBezTo>
                  <a:pt x="236817" y="69817"/>
                  <a:pt x="188521" y="21529"/>
                  <a:pt x="129173" y="21529"/>
                </a:cubicBezTo>
                <a:close/>
                <a:moveTo>
                  <a:pt x="129173" y="0"/>
                </a:moveTo>
                <a:cubicBezTo>
                  <a:pt x="200398" y="0"/>
                  <a:pt x="258334" y="57219"/>
                  <a:pt x="258334" y="129189"/>
                </a:cubicBezTo>
                <a:cubicBezTo>
                  <a:pt x="258334" y="204539"/>
                  <a:pt x="193760" y="281628"/>
                  <a:pt x="146659" y="335785"/>
                </a:cubicBezTo>
                <a:cubicBezTo>
                  <a:pt x="146480" y="336008"/>
                  <a:pt x="138921" y="344444"/>
                  <a:pt x="129580" y="344444"/>
                </a:cubicBezTo>
                <a:lnTo>
                  <a:pt x="128766" y="344444"/>
                </a:lnTo>
                <a:cubicBezTo>
                  <a:pt x="119413" y="344444"/>
                  <a:pt x="111854" y="336008"/>
                  <a:pt x="111675" y="335785"/>
                </a:cubicBezTo>
                <a:cubicBezTo>
                  <a:pt x="64587" y="281628"/>
                  <a:pt x="0" y="204539"/>
                  <a:pt x="0" y="129189"/>
                </a:cubicBezTo>
                <a:cubicBezTo>
                  <a:pt x="0" y="57219"/>
                  <a:pt x="57937" y="0"/>
                  <a:pt x="12917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1" name="稻壳儿春秋广告/盗版必究        原创来源：http://chn.docer.com/works?userid=199329941#!/work_time"/>
          <p:cNvSpPr/>
          <p:nvPr/>
        </p:nvSpPr>
        <p:spPr bwMode="auto">
          <a:xfrm>
            <a:off x="6301127" y="3118659"/>
            <a:ext cx="344460" cy="322078"/>
          </a:xfrm>
          <a:custGeom>
            <a:avLst/>
            <a:gdLst>
              <a:gd name="connsiteX0" fmla="*/ 53251 w 344460"/>
              <a:gd name="connsiteY0" fmla="*/ 53264 h 322078"/>
              <a:gd name="connsiteX1" fmla="*/ 53251 w 344460"/>
              <a:gd name="connsiteY1" fmla="*/ 204005 h 322078"/>
              <a:gd name="connsiteX2" fmla="*/ 290067 w 344460"/>
              <a:gd name="connsiteY2" fmla="*/ 204005 h 322078"/>
              <a:gd name="connsiteX3" fmla="*/ 290067 w 344460"/>
              <a:gd name="connsiteY3" fmla="*/ 53264 h 322078"/>
              <a:gd name="connsiteX4" fmla="*/ 290067 w 344460"/>
              <a:gd name="connsiteY4" fmla="*/ 42499 h 322078"/>
              <a:gd name="connsiteX5" fmla="*/ 300843 w 344460"/>
              <a:gd name="connsiteY5" fmla="*/ 53264 h 322078"/>
              <a:gd name="connsiteX6" fmla="*/ 300843 w 344460"/>
              <a:gd name="connsiteY6" fmla="*/ 203957 h 322078"/>
              <a:gd name="connsiteX7" fmla="*/ 290067 w 344460"/>
              <a:gd name="connsiteY7" fmla="*/ 214721 h 322078"/>
              <a:gd name="connsiteX8" fmla="*/ 53251 w 344460"/>
              <a:gd name="connsiteY8" fmla="*/ 214721 h 322078"/>
              <a:gd name="connsiteX9" fmla="*/ 42498 w 344460"/>
              <a:gd name="connsiteY9" fmla="*/ 203957 h 322078"/>
              <a:gd name="connsiteX10" fmla="*/ 42498 w 344460"/>
              <a:gd name="connsiteY10" fmla="*/ 53264 h 322078"/>
              <a:gd name="connsiteX11" fmla="*/ 53251 w 344460"/>
              <a:gd name="connsiteY11" fmla="*/ 42539 h 322078"/>
              <a:gd name="connsiteX12" fmla="*/ 32277 w 344460"/>
              <a:gd name="connsiteY12" fmla="*/ 21473 h 322078"/>
              <a:gd name="connsiteX13" fmla="*/ 21513 w 344460"/>
              <a:gd name="connsiteY13" fmla="*/ 32209 h 322078"/>
              <a:gd name="connsiteX14" fmla="*/ 21513 w 344460"/>
              <a:gd name="connsiteY14" fmla="*/ 246968 h 322078"/>
              <a:gd name="connsiteX15" fmla="*/ 32277 w 344460"/>
              <a:gd name="connsiteY15" fmla="*/ 257704 h 322078"/>
              <a:gd name="connsiteX16" fmla="*/ 129157 w 344460"/>
              <a:gd name="connsiteY16" fmla="*/ 257704 h 322078"/>
              <a:gd name="connsiteX17" fmla="*/ 215272 w 344460"/>
              <a:gd name="connsiteY17" fmla="*/ 257704 h 322078"/>
              <a:gd name="connsiteX18" fmla="*/ 312167 w 344460"/>
              <a:gd name="connsiteY18" fmla="*/ 257704 h 322078"/>
              <a:gd name="connsiteX19" fmla="*/ 322916 w 344460"/>
              <a:gd name="connsiteY19" fmla="*/ 246968 h 322078"/>
              <a:gd name="connsiteX20" fmla="*/ 322916 w 344460"/>
              <a:gd name="connsiteY20" fmla="*/ 32209 h 322078"/>
              <a:gd name="connsiteX21" fmla="*/ 312167 w 344460"/>
              <a:gd name="connsiteY21" fmla="*/ 21473 h 322078"/>
              <a:gd name="connsiteX22" fmla="*/ 32277 w 344460"/>
              <a:gd name="connsiteY22" fmla="*/ 0 h 322078"/>
              <a:gd name="connsiteX23" fmla="*/ 312167 w 344460"/>
              <a:gd name="connsiteY23" fmla="*/ 0 h 322078"/>
              <a:gd name="connsiteX24" fmla="*/ 344460 w 344460"/>
              <a:gd name="connsiteY24" fmla="*/ 32209 h 322078"/>
              <a:gd name="connsiteX25" fmla="*/ 344460 w 344460"/>
              <a:gd name="connsiteY25" fmla="*/ 246968 h 322078"/>
              <a:gd name="connsiteX26" fmla="*/ 312263 w 344460"/>
              <a:gd name="connsiteY26" fmla="*/ 279162 h 322078"/>
              <a:gd name="connsiteX27" fmla="*/ 204507 w 344460"/>
              <a:gd name="connsiteY27" fmla="*/ 279162 h 322078"/>
              <a:gd name="connsiteX28" fmla="*/ 204507 w 344460"/>
              <a:gd name="connsiteY28" fmla="*/ 292225 h 322078"/>
              <a:gd name="connsiteX29" fmla="*/ 271709 w 344460"/>
              <a:gd name="connsiteY29" fmla="*/ 300933 h 322078"/>
              <a:gd name="connsiteX30" fmla="*/ 279858 w 344460"/>
              <a:gd name="connsiteY30" fmla="*/ 311342 h 322078"/>
              <a:gd name="connsiteX31" fmla="*/ 269094 w 344460"/>
              <a:gd name="connsiteY31" fmla="*/ 322078 h 322078"/>
              <a:gd name="connsiteX32" fmla="*/ 75335 w 344460"/>
              <a:gd name="connsiteY32" fmla="*/ 322078 h 322078"/>
              <a:gd name="connsiteX33" fmla="*/ 64571 w 344460"/>
              <a:gd name="connsiteY33" fmla="*/ 311342 h 322078"/>
              <a:gd name="connsiteX34" fmla="*/ 72736 w 344460"/>
              <a:gd name="connsiteY34" fmla="*/ 300933 h 322078"/>
              <a:gd name="connsiteX35" fmla="*/ 139921 w 344460"/>
              <a:gd name="connsiteY35" fmla="*/ 292225 h 322078"/>
              <a:gd name="connsiteX36" fmla="*/ 139921 w 344460"/>
              <a:gd name="connsiteY36" fmla="*/ 279162 h 322078"/>
              <a:gd name="connsiteX37" fmla="*/ 32182 w 344460"/>
              <a:gd name="connsiteY37" fmla="*/ 279162 h 322078"/>
              <a:gd name="connsiteX38" fmla="*/ 0 w 344460"/>
              <a:gd name="connsiteY38" fmla="*/ 246968 h 322078"/>
              <a:gd name="connsiteX39" fmla="*/ 0 w 344460"/>
              <a:gd name="connsiteY39" fmla="*/ 32209 h 322078"/>
              <a:gd name="connsiteX40" fmla="*/ 32277 w 344460"/>
              <a:gd name="connsiteY40" fmla="*/ 0 h 32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44460" h="322078">
                <a:moveTo>
                  <a:pt x="53251" y="53264"/>
                </a:moveTo>
                <a:lnTo>
                  <a:pt x="53251" y="204005"/>
                </a:lnTo>
                <a:lnTo>
                  <a:pt x="290067" y="204005"/>
                </a:lnTo>
                <a:cubicBezTo>
                  <a:pt x="290067" y="204005"/>
                  <a:pt x="290067" y="53264"/>
                  <a:pt x="290067" y="53264"/>
                </a:cubicBezTo>
                <a:close/>
                <a:moveTo>
                  <a:pt x="290067" y="42499"/>
                </a:moveTo>
                <a:cubicBezTo>
                  <a:pt x="296023" y="42499"/>
                  <a:pt x="300843" y="47307"/>
                  <a:pt x="300843" y="53264"/>
                </a:cubicBezTo>
                <a:lnTo>
                  <a:pt x="300843" y="203957"/>
                </a:lnTo>
                <a:cubicBezTo>
                  <a:pt x="300843" y="209913"/>
                  <a:pt x="296023" y="214721"/>
                  <a:pt x="290067" y="214721"/>
                </a:cubicBezTo>
                <a:lnTo>
                  <a:pt x="53251" y="214721"/>
                </a:lnTo>
                <a:cubicBezTo>
                  <a:pt x="47306" y="214721"/>
                  <a:pt x="42498" y="209913"/>
                  <a:pt x="42498" y="203957"/>
                </a:cubicBezTo>
                <a:lnTo>
                  <a:pt x="42498" y="53264"/>
                </a:lnTo>
                <a:cubicBezTo>
                  <a:pt x="42498" y="47307"/>
                  <a:pt x="47306" y="42539"/>
                  <a:pt x="53251" y="42539"/>
                </a:cubicBezTo>
                <a:close/>
                <a:moveTo>
                  <a:pt x="32277" y="21473"/>
                </a:moveTo>
                <a:cubicBezTo>
                  <a:pt x="26329" y="21473"/>
                  <a:pt x="21513" y="26275"/>
                  <a:pt x="21513" y="32209"/>
                </a:cubicBezTo>
                <a:lnTo>
                  <a:pt x="21513" y="246968"/>
                </a:lnTo>
                <a:cubicBezTo>
                  <a:pt x="21513" y="252888"/>
                  <a:pt x="26329" y="257704"/>
                  <a:pt x="32277" y="257704"/>
                </a:cubicBezTo>
                <a:lnTo>
                  <a:pt x="129157" y="257704"/>
                </a:lnTo>
                <a:lnTo>
                  <a:pt x="215272" y="257704"/>
                </a:lnTo>
                <a:lnTo>
                  <a:pt x="312167" y="257704"/>
                </a:lnTo>
                <a:cubicBezTo>
                  <a:pt x="318084" y="257704"/>
                  <a:pt x="322916" y="252888"/>
                  <a:pt x="322916" y="246968"/>
                </a:cubicBezTo>
                <a:cubicBezTo>
                  <a:pt x="322916" y="246968"/>
                  <a:pt x="322916" y="32209"/>
                  <a:pt x="322916" y="32209"/>
                </a:cubicBezTo>
                <a:cubicBezTo>
                  <a:pt x="322916" y="26275"/>
                  <a:pt x="318084" y="21473"/>
                  <a:pt x="312167" y="21473"/>
                </a:cubicBezTo>
                <a:close/>
                <a:moveTo>
                  <a:pt x="32277" y="0"/>
                </a:moveTo>
                <a:lnTo>
                  <a:pt x="312167" y="0"/>
                </a:lnTo>
                <a:cubicBezTo>
                  <a:pt x="329980" y="0"/>
                  <a:pt x="344460" y="14405"/>
                  <a:pt x="344460" y="32209"/>
                </a:cubicBezTo>
                <a:lnTo>
                  <a:pt x="344460" y="246968"/>
                </a:lnTo>
                <a:cubicBezTo>
                  <a:pt x="344460" y="264728"/>
                  <a:pt x="330044" y="279118"/>
                  <a:pt x="312263" y="279162"/>
                </a:cubicBezTo>
                <a:lnTo>
                  <a:pt x="204507" y="279162"/>
                </a:lnTo>
                <a:lnTo>
                  <a:pt x="204507" y="292225"/>
                </a:lnTo>
                <a:lnTo>
                  <a:pt x="271709" y="300933"/>
                </a:lnTo>
                <a:cubicBezTo>
                  <a:pt x="276509" y="302141"/>
                  <a:pt x="279858" y="306421"/>
                  <a:pt x="279858" y="311342"/>
                </a:cubicBezTo>
                <a:cubicBezTo>
                  <a:pt x="279858" y="317277"/>
                  <a:pt x="275058" y="322078"/>
                  <a:pt x="269094" y="322078"/>
                </a:cubicBezTo>
                <a:lnTo>
                  <a:pt x="75335" y="322078"/>
                </a:lnTo>
                <a:cubicBezTo>
                  <a:pt x="69387" y="322078"/>
                  <a:pt x="64571" y="317277"/>
                  <a:pt x="64571" y="311342"/>
                </a:cubicBezTo>
                <a:cubicBezTo>
                  <a:pt x="64571" y="306421"/>
                  <a:pt x="67935" y="302141"/>
                  <a:pt x="72736" y="300933"/>
                </a:cubicBezTo>
                <a:lnTo>
                  <a:pt x="139921" y="292225"/>
                </a:lnTo>
                <a:lnTo>
                  <a:pt x="139921" y="279162"/>
                </a:lnTo>
                <a:lnTo>
                  <a:pt x="32182" y="279162"/>
                </a:lnTo>
                <a:cubicBezTo>
                  <a:pt x="14401" y="279118"/>
                  <a:pt x="0" y="264728"/>
                  <a:pt x="0" y="246968"/>
                </a:cubicBezTo>
                <a:lnTo>
                  <a:pt x="0" y="32209"/>
                </a:lnTo>
                <a:cubicBezTo>
                  <a:pt x="0" y="14405"/>
                  <a:pt x="14432" y="0"/>
                  <a:pt x="3227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0" name="稻壳儿春秋广告/盗版必究        原创来源：http://chn.docer.com/works?userid=199329941#!/work_time"/>
          <p:cNvSpPr/>
          <p:nvPr/>
        </p:nvSpPr>
        <p:spPr bwMode="auto">
          <a:xfrm>
            <a:off x="5613324" y="3096292"/>
            <a:ext cx="343342" cy="344460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2" name="稻壳儿春秋广告/盗版必究        原创来源：http://chn.docer.com/works?userid=199329941#!/work_time"/>
          <p:cNvSpPr/>
          <p:nvPr/>
        </p:nvSpPr>
        <p:spPr bwMode="auto">
          <a:xfrm>
            <a:off x="4979204" y="3096291"/>
            <a:ext cx="235977" cy="344444"/>
          </a:xfrm>
          <a:custGeom>
            <a:avLst/>
            <a:gdLst>
              <a:gd name="connsiteX0" fmla="*/ 142023 w 235977"/>
              <a:gd name="connsiteY0" fmla="*/ 303763 h 344444"/>
              <a:gd name="connsiteX1" fmla="*/ 96565 w 235977"/>
              <a:gd name="connsiteY1" fmla="*/ 309472 h 344444"/>
              <a:gd name="connsiteX2" fmla="*/ 117989 w 235977"/>
              <a:gd name="connsiteY2" fmla="*/ 322915 h 344444"/>
              <a:gd name="connsiteX3" fmla="*/ 142023 w 235977"/>
              <a:gd name="connsiteY3" fmla="*/ 303763 h 344444"/>
              <a:gd name="connsiteX4" fmla="*/ 152479 w 235977"/>
              <a:gd name="connsiteY4" fmla="*/ 270162 h 344444"/>
              <a:gd name="connsiteX5" fmla="*/ 86099 w 235977"/>
              <a:gd name="connsiteY5" fmla="*/ 278471 h 344444"/>
              <a:gd name="connsiteX6" fmla="*/ 86197 w 235977"/>
              <a:gd name="connsiteY6" fmla="*/ 278805 h 344444"/>
              <a:gd name="connsiteX7" fmla="*/ 92599 w 235977"/>
              <a:gd name="connsiteY7" fmla="*/ 299202 h 344444"/>
              <a:gd name="connsiteX8" fmla="*/ 145793 w 235977"/>
              <a:gd name="connsiteY8" fmla="*/ 292520 h 344444"/>
              <a:gd name="connsiteX9" fmla="*/ 149649 w 235977"/>
              <a:gd name="connsiteY9" fmla="*/ 279667 h 344444"/>
              <a:gd name="connsiteX10" fmla="*/ 152479 w 235977"/>
              <a:gd name="connsiteY10" fmla="*/ 270162 h 344444"/>
              <a:gd name="connsiteX11" fmla="*/ 76376 w 235977"/>
              <a:gd name="connsiteY11" fmla="*/ 247581 h 344444"/>
              <a:gd name="connsiteX12" fmla="*/ 82975 w 235977"/>
              <a:gd name="connsiteY12" fmla="*/ 268121 h 344444"/>
              <a:gd name="connsiteX13" fmla="*/ 155898 w 235977"/>
              <a:gd name="connsiteY13" fmla="*/ 258967 h 344444"/>
              <a:gd name="connsiteX14" fmla="*/ 159678 w 235977"/>
              <a:gd name="connsiteY14" fmla="*/ 247581 h 344444"/>
              <a:gd name="connsiteX15" fmla="*/ 117601 w 235977"/>
              <a:gd name="connsiteY15" fmla="*/ 55919 h 344444"/>
              <a:gd name="connsiteX16" fmla="*/ 123022 w 235977"/>
              <a:gd name="connsiteY16" fmla="*/ 61251 h 344444"/>
              <a:gd name="connsiteX17" fmla="*/ 117601 w 235977"/>
              <a:gd name="connsiteY17" fmla="*/ 66586 h 344444"/>
              <a:gd name="connsiteX18" fmla="*/ 63404 w 235977"/>
              <a:gd name="connsiteY18" fmla="*/ 119923 h 344444"/>
              <a:gd name="connsiteX19" fmla="*/ 57982 w 235977"/>
              <a:gd name="connsiteY19" fmla="*/ 125258 h 344444"/>
              <a:gd name="connsiteX20" fmla="*/ 52564 w 235977"/>
              <a:gd name="connsiteY20" fmla="*/ 119923 h 344444"/>
              <a:gd name="connsiteX21" fmla="*/ 117601 w 235977"/>
              <a:gd name="connsiteY21" fmla="*/ 55919 h 344444"/>
              <a:gd name="connsiteX22" fmla="*/ 117989 w 235977"/>
              <a:gd name="connsiteY22" fmla="*/ 21529 h 344444"/>
              <a:gd name="connsiteX23" fmla="*/ 21445 w 235977"/>
              <a:gd name="connsiteY23" fmla="*/ 118408 h 344444"/>
              <a:gd name="connsiteX24" fmla="*/ 49905 w 235977"/>
              <a:gd name="connsiteY24" fmla="*/ 191415 h 344444"/>
              <a:gd name="connsiteX25" fmla="*/ 67986 w 235977"/>
              <a:gd name="connsiteY25" fmla="*/ 226052 h 344444"/>
              <a:gd name="connsiteX26" fmla="*/ 168090 w 235977"/>
              <a:gd name="connsiteY26" fmla="*/ 226052 h 344444"/>
              <a:gd name="connsiteX27" fmla="*/ 186040 w 235977"/>
              <a:gd name="connsiteY27" fmla="*/ 191542 h 344444"/>
              <a:gd name="connsiteX28" fmla="*/ 214521 w 235977"/>
              <a:gd name="connsiteY28" fmla="*/ 118408 h 344444"/>
              <a:gd name="connsiteX29" fmla="*/ 117989 w 235977"/>
              <a:gd name="connsiteY29" fmla="*/ 21529 h 344444"/>
              <a:gd name="connsiteX30" fmla="*/ 117989 w 235977"/>
              <a:gd name="connsiteY30" fmla="*/ 0 h 344444"/>
              <a:gd name="connsiteX31" fmla="*/ 235977 w 235977"/>
              <a:gd name="connsiteY31" fmla="*/ 118408 h 344444"/>
              <a:gd name="connsiteX32" fmla="*/ 182008 w 235977"/>
              <a:gd name="connsiteY32" fmla="*/ 248410 h 344444"/>
              <a:gd name="connsiteX33" fmla="*/ 117989 w 235977"/>
              <a:gd name="connsiteY33" fmla="*/ 344444 h 344444"/>
              <a:gd name="connsiteX34" fmla="*/ 53958 w 235977"/>
              <a:gd name="connsiteY34" fmla="*/ 248171 h 344444"/>
              <a:gd name="connsiteX35" fmla="*/ 0 w 235977"/>
              <a:gd name="connsiteY35" fmla="*/ 118408 h 344444"/>
              <a:gd name="connsiteX36" fmla="*/ 117989 w 235977"/>
              <a:gd name="connsiteY36" fmla="*/ 0 h 3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5977" h="344444">
                <a:moveTo>
                  <a:pt x="142023" y="303763"/>
                </a:moveTo>
                <a:lnTo>
                  <a:pt x="96565" y="309472"/>
                </a:lnTo>
                <a:cubicBezTo>
                  <a:pt x="102115" y="321672"/>
                  <a:pt x="107119" y="322915"/>
                  <a:pt x="117989" y="322915"/>
                </a:cubicBezTo>
                <a:cubicBezTo>
                  <a:pt x="130651" y="322915"/>
                  <a:pt x="135447" y="321560"/>
                  <a:pt x="142023" y="303763"/>
                </a:cubicBezTo>
                <a:close/>
                <a:moveTo>
                  <a:pt x="152479" y="270162"/>
                </a:moveTo>
                <a:lnTo>
                  <a:pt x="86099" y="278471"/>
                </a:lnTo>
                <a:cubicBezTo>
                  <a:pt x="86121" y="278582"/>
                  <a:pt x="86165" y="278710"/>
                  <a:pt x="86197" y="278805"/>
                </a:cubicBezTo>
                <a:cubicBezTo>
                  <a:pt x="88666" y="287226"/>
                  <a:pt x="90709" y="293684"/>
                  <a:pt x="92599" y="299202"/>
                </a:cubicBezTo>
                <a:lnTo>
                  <a:pt x="145793" y="292520"/>
                </a:lnTo>
                <a:cubicBezTo>
                  <a:pt x="146972" y="288709"/>
                  <a:pt x="148240" y="284515"/>
                  <a:pt x="149649" y="279667"/>
                </a:cubicBezTo>
                <a:cubicBezTo>
                  <a:pt x="150523" y="276684"/>
                  <a:pt x="151539" y="273336"/>
                  <a:pt x="152479" y="270162"/>
                </a:cubicBezTo>
                <a:close/>
                <a:moveTo>
                  <a:pt x="76376" y="247581"/>
                </a:moveTo>
                <a:cubicBezTo>
                  <a:pt x="78823" y="254805"/>
                  <a:pt x="81030" y="261646"/>
                  <a:pt x="82975" y="268121"/>
                </a:cubicBezTo>
                <a:cubicBezTo>
                  <a:pt x="82975" y="268121"/>
                  <a:pt x="155898" y="258967"/>
                  <a:pt x="155898" y="258967"/>
                </a:cubicBezTo>
                <a:cubicBezTo>
                  <a:pt x="157045" y="255315"/>
                  <a:pt x="158367" y="251440"/>
                  <a:pt x="159678" y="247581"/>
                </a:cubicBezTo>
                <a:close/>
                <a:moveTo>
                  <a:pt x="117601" y="55919"/>
                </a:moveTo>
                <a:cubicBezTo>
                  <a:pt x="120595" y="55919"/>
                  <a:pt x="123022" y="58307"/>
                  <a:pt x="123022" y="61251"/>
                </a:cubicBezTo>
                <a:cubicBezTo>
                  <a:pt x="123022" y="64195"/>
                  <a:pt x="120595" y="66586"/>
                  <a:pt x="117601" y="66586"/>
                </a:cubicBezTo>
                <a:cubicBezTo>
                  <a:pt x="87718" y="66586"/>
                  <a:pt x="63404" y="90515"/>
                  <a:pt x="63404" y="119923"/>
                </a:cubicBezTo>
                <a:cubicBezTo>
                  <a:pt x="63404" y="122867"/>
                  <a:pt x="60977" y="125258"/>
                  <a:pt x="57982" y="125258"/>
                </a:cubicBezTo>
                <a:cubicBezTo>
                  <a:pt x="54988" y="125258"/>
                  <a:pt x="52564" y="122867"/>
                  <a:pt x="52564" y="119923"/>
                </a:cubicBezTo>
                <a:cubicBezTo>
                  <a:pt x="52564" y="84624"/>
                  <a:pt x="81736" y="55919"/>
                  <a:pt x="117601" y="55919"/>
                </a:cubicBezTo>
                <a:close/>
                <a:moveTo>
                  <a:pt x="117989" y="21529"/>
                </a:moveTo>
                <a:cubicBezTo>
                  <a:pt x="64752" y="21529"/>
                  <a:pt x="21445" y="64985"/>
                  <a:pt x="21445" y="118408"/>
                </a:cubicBezTo>
                <a:cubicBezTo>
                  <a:pt x="21445" y="140288"/>
                  <a:pt x="35910" y="166282"/>
                  <a:pt x="49905" y="191415"/>
                </a:cubicBezTo>
                <a:cubicBezTo>
                  <a:pt x="56231" y="202785"/>
                  <a:pt x="62643" y="214426"/>
                  <a:pt x="67986" y="226052"/>
                </a:cubicBezTo>
                <a:lnTo>
                  <a:pt x="168090" y="226052"/>
                </a:lnTo>
                <a:cubicBezTo>
                  <a:pt x="173411" y="214474"/>
                  <a:pt x="179769" y="202897"/>
                  <a:pt x="186040" y="191542"/>
                </a:cubicBezTo>
                <a:cubicBezTo>
                  <a:pt x="200056" y="166250"/>
                  <a:pt x="214521" y="140128"/>
                  <a:pt x="214521" y="118408"/>
                </a:cubicBezTo>
                <a:cubicBezTo>
                  <a:pt x="214521" y="64985"/>
                  <a:pt x="171215" y="21529"/>
                  <a:pt x="117989" y="21529"/>
                </a:cubicBezTo>
                <a:close/>
                <a:moveTo>
                  <a:pt x="117989" y="0"/>
                </a:moveTo>
                <a:cubicBezTo>
                  <a:pt x="183145" y="0"/>
                  <a:pt x="235977" y="53008"/>
                  <a:pt x="235977" y="118408"/>
                </a:cubicBezTo>
                <a:cubicBezTo>
                  <a:pt x="235977" y="161450"/>
                  <a:pt x="196462" y="207936"/>
                  <a:pt x="182008" y="248410"/>
                </a:cubicBezTo>
                <a:cubicBezTo>
                  <a:pt x="160508" y="308563"/>
                  <a:pt x="163567" y="344444"/>
                  <a:pt x="117989" y="344444"/>
                </a:cubicBezTo>
                <a:cubicBezTo>
                  <a:pt x="73066" y="344444"/>
                  <a:pt x="75447" y="308403"/>
                  <a:pt x="53958" y="248171"/>
                </a:cubicBezTo>
                <a:cubicBezTo>
                  <a:pt x="39559" y="207776"/>
                  <a:pt x="0" y="161801"/>
                  <a:pt x="0" y="118408"/>
                </a:cubicBezTo>
                <a:cubicBezTo>
                  <a:pt x="0" y="53008"/>
                  <a:pt x="52822" y="0"/>
                  <a:pt x="1179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3" name="稻壳儿春秋广告/盗版必究        原创来源：http://chn.docer.com/works?userid=199329941#!/work_time"/>
          <p:cNvSpPr/>
          <p:nvPr/>
        </p:nvSpPr>
        <p:spPr bwMode="auto">
          <a:xfrm>
            <a:off x="4280218" y="3096292"/>
            <a:ext cx="257227" cy="344444"/>
          </a:xfrm>
          <a:custGeom>
            <a:avLst/>
            <a:gdLst>
              <a:gd name="connsiteX0" fmla="*/ 128613 w 257227"/>
              <a:gd name="connsiteY0" fmla="*/ 205781 h 344444"/>
              <a:gd name="connsiteX1" fmla="*/ 149862 w 257227"/>
              <a:gd name="connsiteY1" fmla="*/ 227406 h 344444"/>
              <a:gd name="connsiteX2" fmla="*/ 142785 w 257227"/>
              <a:gd name="connsiteY2" fmla="*/ 256407 h 344444"/>
              <a:gd name="connsiteX3" fmla="*/ 128613 w 257227"/>
              <a:gd name="connsiteY3" fmla="*/ 270647 h 344444"/>
              <a:gd name="connsiteX4" fmla="*/ 114449 w 257227"/>
              <a:gd name="connsiteY4" fmla="*/ 256296 h 344444"/>
              <a:gd name="connsiteX5" fmla="*/ 107364 w 257227"/>
              <a:gd name="connsiteY5" fmla="*/ 227406 h 344444"/>
              <a:gd name="connsiteX6" fmla="*/ 128613 w 257227"/>
              <a:gd name="connsiteY6" fmla="*/ 205781 h 344444"/>
              <a:gd name="connsiteX7" fmla="*/ 32141 w 257227"/>
              <a:gd name="connsiteY7" fmla="*/ 161450 h 344444"/>
              <a:gd name="connsiteX8" fmla="*/ 21435 w 257227"/>
              <a:gd name="connsiteY8" fmla="*/ 172230 h 344444"/>
              <a:gd name="connsiteX9" fmla="*/ 21435 w 257227"/>
              <a:gd name="connsiteY9" fmla="*/ 204523 h 344444"/>
              <a:gd name="connsiteX10" fmla="*/ 21435 w 257227"/>
              <a:gd name="connsiteY10" fmla="*/ 215288 h 344444"/>
              <a:gd name="connsiteX11" fmla="*/ 21435 w 257227"/>
              <a:gd name="connsiteY11" fmla="*/ 236816 h 344444"/>
              <a:gd name="connsiteX12" fmla="*/ 21435 w 257227"/>
              <a:gd name="connsiteY12" fmla="*/ 247581 h 344444"/>
              <a:gd name="connsiteX13" fmla="*/ 96448 w 257227"/>
              <a:gd name="connsiteY13" fmla="*/ 322915 h 344444"/>
              <a:gd name="connsiteX14" fmla="*/ 160755 w 257227"/>
              <a:gd name="connsiteY14" fmla="*/ 322915 h 344444"/>
              <a:gd name="connsiteX15" fmla="*/ 235792 w 257227"/>
              <a:gd name="connsiteY15" fmla="*/ 247581 h 344444"/>
              <a:gd name="connsiteX16" fmla="*/ 235792 w 257227"/>
              <a:gd name="connsiteY16" fmla="*/ 236816 h 344444"/>
              <a:gd name="connsiteX17" fmla="*/ 235792 w 257227"/>
              <a:gd name="connsiteY17" fmla="*/ 215288 h 344444"/>
              <a:gd name="connsiteX18" fmla="*/ 235792 w 257227"/>
              <a:gd name="connsiteY18" fmla="*/ 204523 h 344444"/>
              <a:gd name="connsiteX19" fmla="*/ 235792 w 257227"/>
              <a:gd name="connsiteY19" fmla="*/ 172230 h 344444"/>
              <a:gd name="connsiteX20" fmla="*/ 225062 w 257227"/>
              <a:gd name="connsiteY20" fmla="*/ 161450 h 344444"/>
              <a:gd name="connsiteX21" fmla="*/ 203638 w 257227"/>
              <a:gd name="connsiteY21" fmla="*/ 161450 h 344444"/>
              <a:gd name="connsiteX22" fmla="*/ 53577 w 257227"/>
              <a:gd name="connsiteY22" fmla="*/ 161450 h 344444"/>
              <a:gd name="connsiteX23" fmla="*/ 128614 w 257227"/>
              <a:gd name="connsiteY23" fmla="*/ 53822 h 344444"/>
              <a:gd name="connsiteX24" fmla="*/ 85742 w 257227"/>
              <a:gd name="connsiteY24" fmla="*/ 96879 h 344444"/>
              <a:gd name="connsiteX25" fmla="*/ 85742 w 257227"/>
              <a:gd name="connsiteY25" fmla="*/ 96895 h 344444"/>
              <a:gd name="connsiteX26" fmla="*/ 85742 w 257227"/>
              <a:gd name="connsiteY26" fmla="*/ 139921 h 344444"/>
              <a:gd name="connsiteX27" fmla="*/ 171485 w 257227"/>
              <a:gd name="connsiteY27" fmla="*/ 139921 h 344444"/>
              <a:gd name="connsiteX28" fmla="*/ 171485 w 257227"/>
              <a:gd name="connsiteY28" fmla="*/ 96895 h 344444"/>
              <a:gd name="connsiteX29" fmla="*/ 171485 w 257227"/>
              <a:gd name="connsiteY29" fmla="*/ 96879 h 344444"/>
              <a:gd name="connsiteX30" fmla="*/ 128614 w 257227"/>
              <a:gd name="connsiteY30" fmla="*/ 53822 h 344444"/>
              <a:gd name="connsiteX31" fmla="*/ 128614 w 257227"/>
              <a:gd name="connsiteY31" fmla="*/ 21529 h 344444"/>
              <a:gd name="connsiteX32" fmla="*/ 53577 w 257227"/>
              <a:gd name="connsiteY32" fmla="*/ 96879 h 344444"/>
              <a:gd name="connsiteX33" fmla="*/ 53577 w 257227"/>
              <a:gd name="connsiteY33" fmla="*/ 139921 h 344444"/>
              <a:gd name="connsiteX34" fmla="*/ 75012 w 257227"/>
              <a:gd name="connsiteY34" fmla="*/ 139921 h 344444"/>
              <a:gd name="connsiteX35" fmla="*/ 75012 w 257227"/>
              <a:gd name="connsiteY35" fmla="*/ 96895 h 344444"/>
              <a:gd name="connsiteX36" fmla="*/ 128614 w 257227"/>
              <a:gd name="connsiteY36" fmla="*/ 43073 h 344444"/>
              <a:gd name="connsiteX37" fmla="*/ 182191 w 257227"/>
              <a:gd name="connsiteY37" fmla="*/ 96895 h 344444"/>
              <a:gd name="connsiteX38" fmla="*/ 182191 w 257227"/>
              <a:gd name="connsiteY38" fmla="*/ 139921 h 344444"/>
              <a:gd name="connsiteX39" fmla="*/ 203638 w 257227"/>
              <a:gd name="connsiteY39" fmla="*/ 139921 h 344444"/>
              <a:gd name="connsiteX40" fmla="*/ 203638 w 257227"/>
              <a:gd name="connsiteY40" fmla="*/ 96879 h 344444"/>
              <a:gd name="connsiteX41" fmla="*/ 128614 w 257227"/>
              <a:gd name="connsiteY41" fmla="*/ 21529 h 344444"/>
              <a:gd name="connsiteX42" fmla="*/ 128614 w 257227"/>
              <a:gd name="connsiteY42" fmla="*/ 0 h 344444"/>
              <a:gd name="connsiteX43" fmla="*/ 225062 w 257227"/>
              <a:gd name="connsiteY43" fmla="*/ 96879 h 344444"/>
              <a:gd name="connsiteX44" fmla="*/ 225062 w 257227"/>
              <a:gd name="connsiteY44" fmla="*/ 139921 h 344444"/>
              <a:gd name="connsiteX45" fmla="*/ 257227 w 257227"/>
              <a:gd name="connsiteY45" fmla="*/ 172230 h 344444"/>
              <a:gd name="connsiteX46" fmla="*/ 257227 w 257227"/>
              <a:gd name="connsiteY46" fmla="*/ 204523 h 344444"/>
              <a:gd name="connsiteX47" fmla="*/ 257227 w 257227"/>
              <a:gd name="connsiteY47" fmla="*/ 215288 h 344444"/>
              <a:gd name="connsiteX48" fmla="*/ 257227 w 257227"/>
              <a:gd name="connsiteY48" fmla="*/ 236816 h 344444"/>
              <a:gd name="connsiteX49" fmla="*/ 257227 w 257227"/>
              <a:gd name="connsiteY49" fmla="*/ 247581 h 344444"/>
              <a:gd name="connsiteX50" fmla="*/ 160755 w 257227"/>
              <a:gd name="connsiteY50" fmla="*/ 344444 h 344444"/>
              <a:gd name="connsiteX51" fmla="*/ 96448 w 257227"/>
              <a:gd name="connsiteY51" fmla="*/ 344444 h 344444"/>
              <a:gd name="connsiteX52" fmla="*/ 0 w 257227"/>
              <a:gd name="connsiteY52" fmla="*/ 247581 h 344444"/>
              <a:gd name="connsiteX53" fmla="*/ 0 w 257227"/>
              <a:gd name="connsiteY53" fmla="*/ 236816 h 344444"/>
              <a:gd name="connsiteX54" fmla="*/ 0 w 257227"/>
              <a:gd name="connsiteY54" fmla="*/ 215288 h 344444"/>
              <a:gd name="connsiteX55" fmla="*/ 0 w 257227"/>
              <a:gd name="connsiteY55" fmla="*/ 204523 h 344444"/>
              <a:gd name="connsiteX56" fmla="*/ 0 w 257227"/>
              <a:gd name="connsiteY56" fmla="*/ 172230 h 344444"/>
              <a:gd name="connsiteX57" fmla="*/ 32141 w 257227"/>
              <a:gd name="connsiteY57" fmla="*/ 139921 h 344444"/>
              <a:gd name="connsiteX58" fmla="*/ 32141 w 257227"/>
              <a:gd name="connsiteY58" fmla="*/ 96879 h 344444"/>
              <a:gd name="connsiteX59" fmla="*/ 128614 w 257227"/>
              <a:gd name="connsiteY59" fmla="*/ 0 h 3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7227" h="344444">
                <a:moveTo>
                  <a:pt x="128613" y="205781"/>
                </a:moveTo>
                <a:cubicBezTo>
                  <a:pt x="140342" y="205781"/>
                  <a:pt x="149862" y="215469"/>
                  <a:pt x="149862" y="227406"/>
                </a:cubicBezTo>
                <a:cubicBezTo>
                  <a:pt x="149862" y="234001"/>
                  <a:pt x="146376" y="246524"/>
                  <a:pt x="142785" y="256407"/>
                </a:cubicBezTo>
                <a:cubicBezTo>
                  <a:pt x="139885" y="264383"/>
                  <a:pt x="136908" y="270647"/>
                  <a:pt x="128613" y="270647"/>
                </a:cubicBezTo>
                <a:cubicBezTo>
                  <a:pt x="120971" y="270647"/>
                  <a:pt x="117339" y="264320"/>
                  <a:pt x="114449" y="256296"/>
                </a:cubicBezTo>
                <a:cubicBezTo>
                  <a:pt x="110902" y="246433"/>
                  <a:pt x="107364" y="233980"/>
                  <a:pt x="107364" y="227406"/>
                </a:cubicBezTo>
                <a:cubicBezTo>
                  <a:pt x="107364" y="215469"/>
                  <a:pt x="116883" y="205781"/>
                  <a:pt x="128613" y="205781"/>
                </a:cubicBezTo>
                <a:close/>
                <a:moveTo>
                  <a:pt x="32141" y="161450"/>
                </a:moveTo>
                <a:cubicBezTo>
                  <a:pt x="26235" y="161450"/>
                  <a:pt x="21435" y="166282"/>
                  <a:pt x="21435" y="172230"/>
                </a:cubicBezTo>
                <a:lnTo>
                  <a:pt x="21435" y="204523"/>
                </a:lnTo>
                <a:lnTo>
                  <a:pt x="21435" y="215288"/>
                </a:lnTo>
                <a:lnTo>
                  <a:pt x="21435" y="236816"/>
                </a:lnTo>
                <a:lnTo>
                  <a:pt x="21435" y="247581"/>
                </a:lnTo>
                <a:cubicBezTo>
                  <a:pt x="21435" y="289107"/>
                  <a:pt x="55101" y="322915"/>
                  <a:pt x="96448" y="322915"/>
                </a:cubicBezTo>
                <a:lnTo>
                  <a:pt x="160755" y="322915"/>
                </a:lnTo>
                <a:cubicBezTo>
                  <a:pt x="202114" y="322915"/>
                  <a:pt x="235792" y="289107"/>
                  <a:pt x="235792" y="247581"/>
                </a:cubicBezTo>
                <a:lnTo>
                  <a:pt x="235792" y="236816"/>
                </a:lnTo>
                <a:lnTo>
                  <a:pt x="235792" y="215288"/>
                </a:lnTo>
                <a:lnTo>
                  <a:pt x="235792" y="204523"/>
                </a:lnTo>
                <a:cubicBezTo>
                  <a:pt x="235792" y="204523"/>
                  <a:pt x="235792" y="172230"/>
                  <a:pt x="235792" y="172230"/>
                </a:cubicBezTo>
                <a:cubicBezTo>
                  <a:pt x="235792" y="166282"/>
                  <a:pt x="230981" y="161450"/>
                  <a:pt x="225062" y="161450"/>
                </a:cubicBezTo>
                <a:lnTo>
                  <a:pt x="203638" y="161450"/>
                </a:lnTo>
                <a:lnTo>
                  <a:pt x="53577" y="161450"/>
                </a:lnTo>
                <a:close/>
                <a:moveTo>
                  <a:pt x="128614" y="53822"/>
                </a:moveTo>
                <a:cubicBezTo>
                  <a:pt x="104927" y="53822"/>
                  <a:pt x="85742" y="73086"/>
                  <a:pt x="85742" y="96879"/>
                </a:cubicBezTo>
                <a:lnTo>
                  <a:pt x="85742" y="96895"/>
                </a:lnTo>
                <a:lnTo>
                  <a:pt x="85742" y="139921"/>
                </a:lnTo>
                <a:lnTo>
                  <a:pt x="171485" y="139921"/>
                </a:lnTo>
                <a:lnTo>
                  <a:pt x="171485" y="96895"/>
                </a:lnTo>
                <a:lnTo>
                  <a:pt x="171485" y="96879"/>
                </a:lnTo>
                <a:cubicBezTo>
                  <a:pt x="171485" y="73086"/>
                  <a:pt x="152288" y="53822"/>
                  <a:pt x="128614" y="53822"/>
                </a:cubicBezTo>
                <a:close/>
                <a:moveTo>
                  <a:pt x="128614" y="21529"/>
                </a:moveTo>
                <a:cubicBezTo>
                  <a:pt x="87171" y="21529"/>
                  <a:pt x="53577" y="55257"/>
                  <a:pt x="53577" y="96879"/>
                </a:cubicBezTo>
                <a:cubicBezTo>
                  <a:pt x="53577" y="96879"/>
                  <a:pt x="53577" y="139921"/>
                  <a:pt x="53577" y="139921"/>
                </a:cubicBezTo>
                <a:lnTo>
                  <a:pt x="75012" y="139921"/>
                </a:lnTo>
                <a:lnTo>
                  <a:pt x="75012" y="96895"/>
                </a:lnTo>
                <a:cubicBezTo>
                  <a:pt x="75012" y="67170"/>
                  <a:pt x="99008" y="43073"/>
                  <a:pt x="128614" y="43073"/>
                </a:cubicBezTo>
                <a:cubicBezTo>
                  <a:pt x="158207" y="43073"/>
                  <a:pt x="182191" y="67170"/>
                  <a:pt x="182191" y="96895"/>
                </a:cubicBezTo>
                <a:lnTo>
                  <a:pt x="182191" y="139921"/>
                </a:lnTo>
                <a:lnTo>
                  <a:pt x="203638" y="139921"/>
                </a:lnTo>
                <a:lnTo>
                  <a:pt x="203638" y="96879"/>
                </a:lnTo>
                <a:cubicBezTo>
                  <a:pt x="203638" y="55257"/>
                  <a:pt x="170044" y="21529"/>
                  <a:pt x="128614" y="21529"/>
                </a:cubicBezTo>
                <a:close/>
                <a:moveTo>
                  <a:pt x="128614" y="0"/>
                </a:moveTo>
                <a:cubicBezTo>
                  <a:pt x="181893" y="0"/>
                  <a:pt x="225062" y="43360"/>
                  <a:pt x="225062" y="96879"/>
                </a:cubicBezTo>
                <a:lnTo>
                  <a:pt x="225062" y="139921"/>
                </a:lnTo>
                <a:cubicBezTo>
                  <a:pt x="242830" y="139921"/>
                  <a:pt x="257227" y="154385"/>
                  <a:pt x="257227" y="172230"/>
                </a:cubicBezTo>
                <a:lnTo>
                  <a:pt x="257227" y="204523"/>
                </a:lnTo>
                <a:lnTo>
                  <a:pt x="257227" y="215288"/>
                </a:lnTo>
                <a:lnTo>
                  <a:pt x="257227" y="236816"/>
                </a:lnTo>
                <a:lnTo>
                  <a:pt x="257227" y="247581"/>
                </a:lnTo>
                <a:cubicBezTo>
                  <a:pt x="257227" y="301084"/>
                  <a:pt x="214046" y="344444"/>
                  <a:pt x="160755" y="344444"/>
                </a:cubicBezTo>
                <a:lnTo>
                  <a:pt x="96448" y="344444"/>
                </a:lnTo>
                <a:cubicBezTo>
                  <a:pt x="43169" y="344444"/>
                  <a:pt x="0" y="301084"/>
                  <a:pt x="0" y="247581"/>
                </a:cubicBezTo>
                <a:lnTo>
                  <a:pt x="0" y="236816"/>
                </a:lnTo>
                <a:lnTo>
                  <a:pt x="0" y="215288"/>
                </a:lnTo>
                <a:lnTo>
                  <a:pt x="0" y="204523"/>
                </a:lnTo>
                <a:lnTo>
                  <a:pt x="0" y="172230"/>
                </a:lnTo>
                <a:cubicBezTo>
                  <a:pt x="0" y="154385"/>
                  <a:pt x="14385" y="139921"/>
                  <a:pt x="32141" y="139921"/>
                </a:cubicBezTo>
                <a:lnTo>
                  <a:pt x="32141" y="96879"/>
                </a:lnTo>
                <a:cubicBezTo>
                  <a:pt x="32141" y="43360"/>
                  <a:pt x="75322" y="0"/>
                  <a:pt x="12861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5" name="稻壳儿春秋广告/盗版必究        原创来源：http://chn.docer.com/works?userid=199329941#!/work_time"/>
          <p:cNvSpPr/>
          <p:nvPr/>
        </p:nvSpPr>
        <p:spPr bwMode="auto">
          <a:xfrm>
            <a:off x="3548799" y="3161158"/>
            <a:ext cx="344460" cy="259464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4" name="稻壳儿春秋广告/盗版必究        原创来源：http://chn.docer.com/works?userid=199329941#!/work_time"/>
          <p:cNvSpPr/>
          <p:nvPr/>
        </p:nvSpPr>
        <p:spPr bwMode="auto">
          <a:xfrm>
            <a:off x="2862115" y="3141027"/>
            <a:ext cx="343338" cy="257215"/>
          </a:xfrm>
          <a:custGeom>
            <a:avLst/>
            <a:gdLst>
              <a:gd name="connsiteX0" fmla="*/ 246044 w 343338"/>
              <a:gd name="connsiteY0" fmla="*/ 106991 h 257215"/>
              <a:gd name="connsiteX1" fmla="*/ 224422 w 343338"/>
              <a:gd name="connsiteY1" fmla="*/ 128613 h 257215"/>
              <a:gd name="connsiteX2" fmla="*/ 246044 w 343338"/>
              <a:gd name="connsiteY2" fmla="*/ 150235 h 257215"/>
              <a:gd name="connsiteX3" fmla="*/ 267663 w 343338"/>
              <a:gd name="connsiteY3" fmla="*/ 128613 h 257215"/>
              <a:gd name="connsiteX4" fmla="*/ 246044 w 343338"/>
              <a:gd name="connsiteY4" fmla="*/ 106991 h 257215"/>
              <a:gd name="connsiteX5" fmla="*/ 246044 w 343338"/>
              <a:gd name="connsiteY5" fmla="*/ 96180 h 257215"/>
              <a:gd name="connsiteX6" fmla="*/ 278477 w 343338"/>
              <a:gd name="connsiteY6" fmla="*/ 128613 h 257215"/>
              <a:gd name="connsiteX7" fmla="*/ 246044 w 343338"/>
              <a:gd name="connsiteY7" fmla="*/ 161043 h 257215"/>
              <a:gd name="connsiteX8" fmla="*/ 213611 w 343338"/>
              <a:gd name="connsiteY8" fmla="*/ 128613 h 257215"/>
              <a:gd name="connsiteX9" fmla="*/ 246044 w 343338"/>
              <a:gd name="connsiteY9" fmla="*/ 96180 h 257215"/>
              <a:gd name="connsiteX10" fmla="*/ 42918 w 343338"/>
              <a:gd name="connsiteY10" fmla="*/ 21435 h 257215"/>
              <a:gd name="connsiteX11" fmla="*/ 21451 w 343338"/>
              <a:gd name="connsiteY11" fmla="*/ 42871 h 257215"/>
              <a:gd name="connsiteX12" fmla="*/ 21451 w 343338"/>
              <a:gd name="connsiteY12" fmla="*/ 214356 h 257215"/>
              <a:gd name="connsiteX13" fmla="*/ 42918 w 343338"/>
              <a:gd name="connsiteY13" fmla="*/ 235792 h 257215"/>
              <a:gd name="connsiteX14" fmla="*/ 246773 w 343338"/>
              <a:gd name="connsiteY14" fmla="*/ 235792 h 257215"/>
              <a:gd name="connsiteX15" fmla="*/ 264961 w 343338"/>
              <a:gd name="connsiteY15" fmla="*/ 225717 h 257215"/>
              <a:gd name="connsiteX16" fmla="*/ 318612 w 343338"/>
              <a:gd name="connsiteY16" fmla="*/ 139974 h 257215"/>
              <a:gd name="connsiteX17" fmla="*/ 318596 w 343338"/>
              <a:gd name="connsiteY17" fmla="*/ 117241 h 257215"/>
              <a:gd name="connsiteX18" fmla="*/ 264961 w 343338"/>
              <a:gd name="connsiteY18" fmla="*/ 31498 h 257215"/>
              <a:gd name="connsiteX19" fmla="*/ 246773 w 343338"/>
              <a:gd name="connsiteY19" fmla="*/ 21435 h 257215"/>
              <a:gd name="connsiteX20" fmla="*/ 42918 w 343338"/>
              <a:gd name="connsiteY20" fmla="*/ 0 h 257215"/>
              <a:gd name="connsiteX21" fmla="*/ 246773 w 343338"/>
              <a:gd name="connsiteY21" fmla="*/ 0 h 257215"/>
              <a:gd name="connsiteX22" fmla="*/ 283149 w 343338"/>
              <a:gd name="connsiteY22" fmla="*/ 20137 h 257215"/>
              <a:gd name="connsiteX23" fmla="*/ 336800 w 343338"/>
              <a:gd name="connsiteY23" fmla="*/ 105880 h 257215"/>
              <a:gd name="connsiteX24" fmla="*/ 336800 w 343338"/>
              <a:gd name="connsiteY24" fmla="*/ 151335 h 257215"/>
              <a:gd name="connsiteX25" fmla="*/ 283149 w 343338"/>
              <a:gd name="connsiteY25" fmla="*/ 237078 h 257215"/>
              <a:gd name="connsiteX26" fmla="*/ 246773 w 343338"/>
              <a:gd name="connsiteY26" fmla="*/ 257215 h 257215"/>
              <a:gd name="connsiteX27" fmla="*/ 42918 w 343338"/>
              <a:gd name="connsiteY27" fmla="*/ 257215 h 257215"/>
              <a:gd name="connsiteX28" fmla="*/ 0 w 343338"/>
              <a:gd name="connsiteY28" fmla="*/ 214356 h 257215"/>
              <a:gd name="connsiteX29" fmla="*/ 0 w 343338"/>
              <a:gd name="connsiteY29" fmla="*/ 42871 h 257215"/>
              <a:gd name="connsiteX30" fmla="*/ 42918 w 343338"/>
              <a:gd name="connsiteY30" fmla="*/ 0 h 25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3338" h="257215">
                <a:moveTo>
                  <a:pt x="246044" y="106991"/>
                </a:moveTo>
                <a:cubicBezTo>
                  <a:pt x="234107" y="106991"/>
                  <a:pt x="224422" y="116676"/>
                  <a:pt x="224422" y="128613"/>
                </a:cubicBezTo>
                <a:cubicBezTo>
                  <a:pt x="224422" y="140547"/>
                  <a:pt x="234107" y="150235"/>
                  <a:pt x="246044" y="150235"/>
                </a:cubicBezTo>
                <a:cubicBezTo>
                  <a:pt x="257978" y="150235"/>
                  <a:pt x="267663" y="140547"/>
                  <a:pt x="267663" y="128613"/>
                </a:cubicBezTo>
                <a:cubicBezTo>
                  <a:pt x="267663" y="116676"/>
                  <a:pt x="257978" y="106991"/>
                  <a:pt x="246044" y="106991"/>
                </a:cubicBezTo>
                <a:close/>
                <a:moveTo>
                  <a:pt x="246044" y="96180"/>
                </a:moveTo>
                <a:cubicBezTo>
                  <a:pt x="263960" y="96180"/>
                  <a:pt x="278477" y="110694"/>
                  <a:pt x="278477" y="128613"/>
                </a:cubicBezTo>
                <a:cubicBezTo>
                  <a:pt x="278477" y="146529"/>
                  <a:pt x="263960" y="161043"/>
                  <a:pt x="246044" y="161043"/>
                </a:cubicBezTo>
                <a:cubicBezTo>
                  <a:pt x="228125" y="161043"/>
                  <a:pt x="213611" y="146529"/>
                  <a:pt x="213611" y="128613"/>
                </a:cubicBezTo>
                <a:cubicBezTo>
                  <a:pt x="213611" y="110694"/>
                  <a:pt x="228125" y="96180"/>
                  <a:pt x="246044" y="96180"/>
                </a:cubicBezTo>
                <a:close/>
                <a:moveTo>
                  <a:pt x="42918" y="21435"/>
                </a:moveTo>
                <a:cubicBezTo>
                  <a:pt x="31080" y="21435"/>
                  <a:pt x="21451" y="31058"/>
                  <a:pt x="21451" y="42871"/>
                </a:cubicBezTo>
                <a:lnTo>
                  <a:pt x="21451" y="214356"/>
                </a:lnTo>
                <a:cubicBezTo>
                  <a:pt x="21451" y="226169"/>
                  <a:pt x="31080" y="235792"/>
                  <a:pt x="42918" y="235792"/>
                </a:cubicBezTo>
                <a:lnTo>
                  <a:pt x="246773" y="235792"/>
                </a:lnTo>
                <a:cubicBezTo>
                  <a:pt x="254211" y="235792"/>
                  <a:pt x="261010" y="232028"/>
                  <a:pt x="264961" y="225717"/>
                </a:cubicBezTo>
                <a:lnTo>
                  <a:pt x="318612" y="139974"/>
                </a:lnTo>
                <a:cubicBezTo>
                  <a:pt x="322931" y="133067"/>
                  <a:pt x="322931" y="124148"/>
                  <a:pt x="318596" y="117241"/>
                </a:cubicBezTo>
                <a:lnTo>
                  <a:pt x="264961" y="31498"/>
                </a:lnTo>
                <a:cubicBezTo>
                  <a:pt x="261010" y="25199"/>
                  <a:pt x="254211" y="21435"/>
                  <a:pt x="246773" y="21435"/>
                </a:cubicBezTo>
                <a:close/>
                <a:moveTo>
                  <a:pt x="42918" y="0"/>
                </a:moveTo>
                <a:lnTo>
                  <a:pt x="246773" y="0"/>
                </a:lnTo>
                <a:cubicBezTo>
                  <a:pt x="261570" y="0"/>
                  <a:pt x="275310" y="7610"/>
                  <a:pt x="283149" y="20137"/>
                </a:cubicBezTo>
                <a:lnTo>
                  <a:pt x="336800" y="105880"/>
                </a:lnTo>
                <a:cubicBezTo>
                  <a:pt x="345518" y="119789"/>
                  <a:pt x="345518" y="137438"/>
                  <a:pt x="336800" y="151335"/>
                </a:cubicBezTo>
                <a:lnTo>
                  <a:pt x="283149" y="237078"/>
                </a:lnTo>
                <a:cubicBezTo>
                  <a:pt x="275310" y="249606"/>
                  <a:pt x="261570" y="257215"/>
                  <a:pt x="246773" y="257215"/>
                </a:cubicBezTo>
                <a:lnTo>
                  <a:pt x="42918" y="257215"/>
                </a:lnTo>
                <a:cubicBezTo>
                  <a:pt x="19211" y="257215"/>
                  <a:pt x="0" y="238030"/>
                  <a:pt x="0" y="214356"/>
                </a:cubicBezTo>
                <a:lnTo>
                  <a:pt x="0" y="42871"/>
                </a:lnTo>
                <a:cubicBezTo>
                  <a:pt x="0" y="19185"/>
                  <a:pt x="19211" y="0"/>
                  <a:pt x="4291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0" name="稻壳儿春秋广告/盗版必究        原创来源：http://chn.docer.com/works?userid=199329941#!/work_time"/>
          <p:cNvSpPr/>
          <p:nvPr/>
        </p:nvSpPr>
        <p:spPr bwMode="auto">
          <a:xfrm>
            <a:off x="6301127" y="2440923"/>
            <a:ext cx="344460" cy="290778"/>
          </a:xfrm>
          <a:custGeom>
            <a:avLst/>
            <a:gdLst>
              <a:gd name="connsiteX0" fmla="*/ 171361 w 344460"/>
              <a:gd name="connsiteY0" fmla="*/ 118548 h 290778"/>
              <a:gd name="connsiteX1" fmla="*/ 176704 w 344460"/>
              <a:gd name="connsiteY1" fmla="*/ 124014 h 290778"/>
              <a:gd name="connsiteX2" fmla="*/ 171361 w 344460"/>
              <a:gd name="connsiteY2" fmla="*/ 129481 h 290778"/>
              <a:gd name="connsiteX3" fmla="*/ 139300 w 344460"/>
              <a:gd name="connsiteY3" fmla="*/ 162278 h 290778"/>
              <a:gd name="connsiteX4" fmla="*/ 139300 w 344460"/>
              <a:gd name="connsiteY4" fmla="*/ 162287 h 290778"/>
              <a:gd name="connsiteX5" fmla="*/ 133957 w 344460"/>
              <a:gd name="connsiteY5" fmla="*/ 167755 h 290778"/>
              <a:gd name="connsiteX6" fmla="*/ 128613 w 344460"/>
              <a:gd name="connsiteY6" fmla="*/ 162287 h 290778"/>
              <a:gd name="connsiteX7" fmla="*/ 128613 w 344460"/>
              <a:gd name="connsiteY7" fmla="*/ 162278 h 290778"/>
              <a:gd name="connsiteX8" fmla="*/ 171361 w 344460"/>
              <a:gd name="connsiteY8" fmla="*/ 118548 h 290778"/>
              <a:gd name="connsiteX9" fmla="*/ 166740 w 344460"/>
              <a:gd name="connsiteY9" fmla="*/ 97767 h 290778"/>
              <a:gd name="connsiteX10" fmla="*/ 122960 w 344460"/>
              <a:gd name="connsiteY10" fmla="*/ 120119 h 290778"/>
              <a:gd name="connsiteX11" fmla="*/ 129915 w 344460"/>
              <a:gd name="connsiteY11" fmla="*/ 211186 h 290778"/>
              <a:gd name="connsiteX12" fmla="*/ 220375 w 344460"/>
              <a:gd name="connsiteY12" fmla="*/ 204185 h 290778"/>
              <a:gd name="connsiteX13" fmla="*/ 213419 w 344460"/>
              <a:gd name="connsiteY13" fmla="*/ 113126 h 290778"/>
              <a:gd name="connsiteX14" fmla="*/ 166740 w 344460"/>
              <a:gd name="connsiteY14" fmla="*/ 97767 h 290778"/>
              <a:gd name="connsiteX15" fmla="*/ 171671 w 344460"/>
              <a:gd name="connsiteY15" fmla="*/ 76049 h 290778"/>
              <a:gd name="connsiteX16" fmla="*/ 257227 w 344460"/>
              <a:gd name="connsiteY16" fmla="*/ 162164 h 290778"/>
              <a:gd name="connsiteX17" fmla="*/ 171671 w 344460"/>
              <a:gd name="connsiteY17" fmla="*/ 248271 h 290778"/>
              <a:gd name="connsiteX18" fmla="*/ 86115 w 344460"/>
              <a:gd name="connsiteY18" fmla="*/ 162164 h 290778"/>
              <a:gd name="connsiteX19" fmla="*/ 171671 w 344460"/>
              <a:gd name="connsiteY19" fmla="*/ 76049 h 290778"/>
              <a:gd name="connsiteX20" fmla="*/ 118392 w 344460"/>
              <a:gd name="connsiteY20" fmla="*/ 21539 h 290778"/>
              <a:gd name="connsiteX21" fmla="*/ 108394 w 344460"/>
              <a:gd name="connsiteY21" fmla="*/ 28311 h 290778"/>
              <a:gd name="connsiteX22" fmla="*/ 89113 w 344460"/>
              <a:gd name="connsiteY22" fmla="*/ 76518 h 290778"/>
              <a:gd name="connsiteX23" fmla="*/ 30523 w 344460"/>
              <a:gd name="connsiteY23" fmla="*/ 86305 h 290778"/>
              <a:gd name="connsiteX24" fmla="*/ 21513 w 344460"/>
              <a:gd name="connsiteY24" fmla="*/ 96926 h 290778"/>
              <a:gd name="connsiteX25" fmla="*/ 21513 w 344460"/>
              <a:gd name="connsiteY25" fmla="*/ 258456 h 290778"/>
              <a:gd name="connsiteX26" fmla="*/ 32277 w 344460"/>
              <a:gd name="connsiteY26" fmla="*/ 269226 h 290778"/>
              <a:gd name="connsiteX27" fmla="*/ 312167 w 344460"/>
              <a:gd name="connsiteY27" fmla="*/ 269226 h 290778"/>
              <a:gd name="connsiteX28" fmla="*/ 322916 w 344460"/>
              <a:gd name="connsiteY28" fmla="*/ 258456 h 290778"/>
              <a:gd name="connsiteX29" fmla="*/ 322916 w 344460"/>
              <a:gd name="connsiteY29" fmla="*/ 96926 h 290778"/>
              <a:gd name="connsiteX30" fmla="*/ 313921 w 344460"/>
              <a:gd name="connsiteY30" fmla="*/ 86305 h 290778"/>
              <a:gd name="connsiteX31" fmla="*/ 255315 w 344460"/>
              <a:gd name="connsiteY31" fmla="*/ 76518 h 290778"/>
              <a:gd name="connsiteX32" fmla="*/ 236035 w 344460"/>
              <a:gd name="connsiteY32" fmla="*/ 28311 h 290778"/>
              <a:gd name="connsiteX33" fmla="*/ 226036 w 344460"/>
              <a:gd name="connsiteY33" fmla="*/ 21539 h 290778"/>
              <a:gd name="connsiteX34" fmla="*/ 118392 w 344460"/>
              <a:gd name="connsiteY34" fmla="*/ 0 h 290778"/>
              <a:gd name="connsiteX35" fmla="*/ 226036 w 344460"/>
              <a:gd name="connsiteY35" fmla="*/ 0 h 290778"/>
              <a:gd name="connsiteX36" fmla="*/ 256017 w 344460"/>
              <a:gd name="connsiteY36" fmla="*/ 20287 h 290778"/>
              <a:gd name="connsiteX37" fmla="*/ 270800 w 344460"/>
              <a:gd name="connsiteY37" fmla="*/ 57267 h 290778"/>
              <a:gd name="connsiteX38" fmla="*/ 317462 w 344460"/>
              <a:gd name="connsiteY38" fmla="*/ 65048 h 290778"/>
              <a:gd name="connsiteX39" fmla="*/ 344460 w 344460"/>
              <a:gd name="connsiteY39" fmla="*/ 96926 h 290778"/>
              <a:gd name="connsiteX40" fmla="*/ 344460 w 344460"/>
              <a:gd name="connsiteY40" fmla="*/ 258456 h 290778"/>
              <a:gd name="connsiteX41" fmla="*/ 312167 w 344460"/>
              <a:gd name="connsiteY41" fmla="*/ 290778 h 290778"/>
              <a:gd name="connsiteX42" fmla="*/ 32277 w 344460"/>
              <a:gd name="connsiteY42" fmla="*/ 290778 h 290778"/>
              <a:gd name="connsiteX43" fmla="*/ 0 w 344460"/>
              <a:gd name="connsiteY43" fmla="*/ 258456 h 290778"/>
              <a:gd name="connsiteX44" fmla="*/ 0 w 344460"/>
              <a:gd name="connsiteY44" fmla="*/ 96926 h 290778"/>
              <a:gd name="connsiteX45" fmla="*/ 26983 w 344460"/>
              <a:gd name="connsiteY45" fmla="*/ 65048 h 290778"/>
              <a:gd name="connsiteX46" fmla="*/ 73645 w 344460"/>
              <a:gd name="connsiteY46" fmla="*/ 57267 h 290778"/>
              <a:gd name="connsiteX47" fmla="*/ 88396 w 344460"/>
              <a:gd name="connsiteY47" fmla="*/ 20314 h 290778"/>
              <a:gd name="connsiteX48" fmla="*/ 118392 w 344460"/>
              <a:gd name="connsiteY48" fmla="*/ 0 h 29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44460" h="290778">
                <a:moveTo>
                  <a:pt x="171361" y="118548"/>
                </a:moveTo>
                <a:cubicBezTo>
                  <a:pt x="174302" y="118548"/>
                  <a:pt x="176704" y="120997"/>
                  <a:pt x="176704" y="124014"/>
                </a:cubicBezTo>
                <a:cubicBezTo>
                  <a:pt x="176704" y="127032"/>
                  <a:pt x="174302" y="129481"/>
                  <a:pt x="171361" y="129481"/>
                </a:cubicBezTo>
                <a:cubicBezTo>
                  <a:pt x="153638" y="129481"/>
                  <a:pt x="139300" y="144171"/>
                  <a:pt x="139300" y="162278"/>
                </a:cubicBezTo>
                <a:lnTo>
                  <a:pt x="139300" y="162287"/>
                </a:lnTo>
                <a:cubicBezTo>
                  <a:pt x="139300" y="165306"/>
                  <a:pt x="136898" y="167755"/>
                  <a:pt x="133957" y="167755"/>
                </a:cubicBezTo>
                <a:cubicBezTo>
                  <a:pt x="130991" y="167755"/>
                  <a:pt x="128613" y="165306"/>
                  <a:pt x="128613" y="162287"/>
                </a:cubicBezTo>
                <a:lnTo>
                  <a:pt x="128613" y="162278"/>
                </a:lnTo>
                <a:cubicBezTo>
                  <a:pt x="128613" y="138131"/>
                  <a:pt x="147752" y="118548"/>
                  <a:pt x="171361" y="118548"/>
                </a:cubicBezTo>
                <a:close/>
                <a:moveTo>
                  <a:pt x="166740" y="97767"/>
                </a:moveTo>
                <a:cubicBezTo>
                  <a:pt x="150368" y="99031"/>
                  <a:pt x="134478" y="106580"/>
                  <a:pt x="122960" y="120119"/>
                </a:cubicBezTo>
                <a:cubicBezTo>
                  <a:pt x="99899" y="147206"/>
                  <a:pt x="102989" y="187983"/>
                  <a:pt x="129915" y="211186"/>
                </a:cubicBezTo>
                <a:cubicBezTo>
                  <a:pt x="156818" y="234397"/>
                  <a:pt x="197314" y="231279"/>
                  <a:pt x="220375" y="204185"/>
                </a:cubicBezTo>
                <a:cubicBezTo>
                  <a:pt x="243435" y="177099"/>
                  <a:pt x="240322" y="136330"/>
                  <a:pt x="213419" y="113126"/>
                </a:cubicBezTo>
                <a:cubicBezTo>
                  <a:pt x="199968" y="101525"/>
                  <a:pt x="183112" y="96503"/>
                  <a:pt x="166740" y="97767"/>
                </a:cubicBezTo>
                <a:close/>
                <a:moveTo>
                  <a:pt x="171671" y="76049"/>
                </a:moveTo>
                <a:cubicBezTo>
                  <a:pt x="218917" y="76049"/>
                  <a:pt x="257227" y="114594"/>
                  <a:pt x="257227" y="162164"/>
                </a:cubicBezTo>
                <a:cubicBezTo>
                  <a:pt x="257227" y="209727"/>
                  <a:pt x="218917" y="248271"/>
                  <a:pt x="171671" y="248271"/>
                </a:cubicBezTo>
                <a:cubicBezTo>
                  <a:pt x="124402" y="248271"/>
                  <a:pt x="86115" y="209727"/>
                  <a:pt x="86115" y="162164"/>
                </a:cubicBezTo>
                <a:cubicBezTo>
                  <a:pt x="86115" y="114594"/>
                  <a:pt x="124402" y="76049"/>
                  <a:pt x="171671" y="76049"/>
                </a:cubicBezTo>
                <a:close/>
                <a:moveTo>
                  <a:pt x="118392" y="21539"/>
                </a:moveTo>
                <a:cubicBezTo>
                  <a:pt x="113991" y="21539"/>
                  <a:pt x="110036" y="24218"/>
                  <a:pt x="108394" y="28311"/>
                </a:cubicBezTo>
                <a:lnTo>
                  <a:pt x="89113" y="76518"/>
                </a:lnTo>
                <a:lnTo>
                  <a:pt x="30523" y="86305"/>
                </a:lnTo>
                <a:cubicBezTo>
                  <a:pt x="25324" y="87166"/>
                  <a:pt x="21513" y="91663"/>
                  <a:pt x="21513" y="96926"/>
                </a:cubicBezTo>
                <a:lnTo>
                  <a:pt x="21513" y="258456"/>
                </a:lnTo>
                <a:cubicBezTo>
                  <a:pt x="21513" y="264420"/>
                  <a:pt x="26329" y="269226"/>
                  <a:pt x="32277" y="269226"/>
                </a:cubicBezTo>
                <a:lnTo>
                  <a:pt x="312167" y="269226"/>
                </a:lnTo>
                <a:cubicBezTo>
                  <a:pt x="318115" y="269226"/>
                  <a:pt x="322916" y="264420"/>
                  <a:pt x="322916" y="258456"/>
                </a:cubicBezTo>
                <a:cubicBezTo>
                  <a:pt x="322916" y="258456"/>
                  <a:pt x="322916" y="96926"/>
                  <a:pt x="322916" y="96926"/>
                </a:cubicBezTo>
                <a:cubicBezTo>
                  <a:pt x="322916" y="91663"/>
                  <a:pt x="319120" y="87166"/>
                  <a:pt x="313921" y="86305"/>
                </a:cubicBezTo>
                <a:lnTo>
                  <a:pt x="255315" y="76518"/>
                </a:lnTo>
                <a:lnTo>
                  <a:pt x="236035" y="28311"/>
                </a:lnTo>
                <a:cubicBezTo>
                  <a:pt x="234393" y="24218"/>
                  <a:pt x="230438" y="21539"/>
                  <a:pt x="226036" y="21539"/>
                </a:cubicBezTo>
                <a:close/>
                <a:moveTo>
                  <a:pt x="118392" y="0"/>
                </a:moveTo>
                <a:lnTo>
                  <a:pt x="226036" y="0"/>
                </a:lnTo>
                <a:cubicBezTo>
                  <a:pt x="239304" y="0"/>
                  <a:pt x="251089" y="7956"/>
                  <a:pt x="256017" y="20287"/>
                </a:cubicBezTo>
                <a:lnTo>
                  <a:pt x="270800" y="57267"/>
                </a:lnTo>
                <a:lnTo>
                  <a:pt x="317462" y="65048"/>
                </a:lnTo>
                <a:cubicBezTo>
                  <a:pt x="333106" y="67646"/>
                  <a:pt x="344460" y="81041"/>
                  <a:pt x="344460" y="96926"/>
                </a:cubicBezTo>
                <a:lnTo>
                  <a:pt x="344460" y="258456"/>
                </a:lnTo>
                <a:cubicBezTo>
                  <a:pt x="344460" y="276280"/>
                  <a:pt x="329964" y="290778"/>
                  <a:pt x="312167" y="290778"/>
                </a:cubicBezTo>
                <a:lnTo>
                  <a:pt x="32277" y="290778"/>
                </a:lnTo>
                <a:cubicBezTo>
                  <a:pt x="14480" y="290778"/>
                  <a:pt x="0" y="276280"/>
                  <a:pt x="0" y="258456"/>
                </a:cubicBezTo>
                <a:lnTo>
                  <a:pt x="0" y="96926"/>
                </a:lnTo>
                <a:cubicBezTo>
                  <a:pt x="0" y="81041"/>
                  <a:pt x="11339" y="67646"/>
                  <a:pt x="26983" y="65048"/>
                </a:cubicBezTo>
                <a:lnTo>
                  <a:pt x="73645" y="57267"/>
                </a:lnTo>
                <a:lnTo>
                  <a:pt x="88396" y="20314"/>
                </a:lnTo>
                <a:cubicBezTo>
                  <a:pt x="93355" y="7956"/>
                  <a:pt x="105140" y="0"/>
                  <a:pt x="1183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9" name="稻壳儿春秋广告/盗版必究        原创来源：http://chn.docer.com/works?userid=199329941#!/work_time"/>
          <p:cNvSpPr/>
          <p:nvPr/>
        </p:nvSpPr>
        <p:spPr bwMode="auto">
          <a:xfrm>
            <a:off x="5613323" y="2409607"/>
            <a:ext cx="343326" cy="344444"/>
          </a:xfrm>
          <a:custGeom>
            <a:avLst/>
            <a:gdLst>
              <a:gd name="connsiteX0" fmla="*/ 171672 w 343326"/>
              <a:gd name="connsiteY0" fmla="*/ 138399 h 344444"/>
              <a:gd name="connsiteX1" fmla="*/ 139375 w 343326"/>
              <a:gd name="connsiteY1" fmla="*/ 171112 h 344444"/>
              <a:gd name="connsiteX2" fmla="*/ 171672 w 343326"/>
              <a:gd name="connsiteY2" fmla="*/ 203824 h 344444"/>
              <a:gd name="connsiteX3" fmla="*/ 203961 w 343326"/>
              <a:gd name="connsiteY3" fmla="*/ 171112 h 344444"/>
              <a:gd name="connsiteX4" fmla="*/ 171672 w 343326"/>
              <a:gd name="connsiteY4" fmla="*/ 138399 h 344444"/>
              <a:gd name="connsiteX5" fmla="*/ 171672 w 343326"/>
              <a:gd name="connsiteY5" fmla="*/ 127495 h 344444"/>
              <a:gd name="connsiteX6" fmla="*/ 214729 w 343326"/>
              <a:gd name="connsiteY6" fmla="*/ 171112 h 344444"/>
              <a:gd name="connsiteX7" fmla="*/ 171672 w 343326"/>
              <a:gd name="connsiteY7" fmla="*/ 214724 h 344444"/>
              <a:gd name="connsiteX8" fmla="*/ 128614 w 343326"/>
              <a:gd name="connsiteY8" fmla="*/ 171112 h 344444"/>
              <a:gd name="connsiteX9" fmla="*/ 171672 w 343326"/>
              <a:gd name="connsiteY9" fmla="*/ 127495 h 344444"/>
              <a:gd name="connsiteX10" fmla="*/ 171672 w 343326"/>
              <a:gd name="connsiteY10" fmla="*/ 105540 h 344444"/>
              <a:gd name="connsiteX11" fmla="*/ 105617 w 343326"/>
              <a:gd name="connsiteY11" fmla="*/ 171113 h 344444"/>
              <a:gd name="connsiteX12" fmla="*/ 171672 w 343326"/>
              <a:gd name="connsiteY12" fmla="*/ 236678 h 344444"/>
              <a:gd name="connsiteX13" fmla="*/ 237726 w 343326"/>
              <a:gd name="connsiteY13" fmla="*/ 171113 h 344444"/>
              <a:gd name="connsiteX14" fmla="*/ 171672 w 343326"/>
              <a:gd name="connsiteY14" fmla="*/ 105540 h 344444"/>
              <a:gd name="connsiteX15" fmla="*/ 171672 w 343326"/>
              <a:gd name="connsiteY15" fmla="*/ 96181 h 344444"/>
              <a:gd name="connsiteX16" fmla="*/ 247155 w 343326"/>
              <a:gd name="connsiteY16" fmla="*/ 171113 h 344444"/>
              <a:gd name="connsiteX17" fmla="*/ 171672 w 343326"/>
              <a:gd name="connsiteY17" fmla="*/ 246044 h 344444"/>
              <a:gd name="connsiteX18" fmla="*/ 96181 w 343326"/>
              <a:gd name="connsiteY18" fmla="*/ 171113 h 344444"/>
              <a:gd name="connsiteX19" fmla="*/ 171672 w 343326"/>
              <a:gd name="connsiteY19" fmla="*/ 96181 h 344444"/>
              <a:gd name="connsiteX20" fmla="*/ 157063 w 343326"/>
              <a:gd name="connsiteY20" fmla="*/ 21529 h 344444"/>
              <a:gd name="connsiteX21" fmla="*/ 150483 w 343326"/>
              <a:gd name="connsiteY21" fmla="*/ 54539 h 344444"/>
              <a:gd name="connsiteX22" fmla="*/ 136479 w 343326"/>
              <a:gd name="connsiteY22" fmla="*/ 70646 h 344444"/>
              <a:gd name="connsiteX23" fmla="*/ 124954 w 343326"/>
              <a:gd name="connsiteY23" fmla="*/ 75462 h 344444"/>
              <a:gd name="connsiteX24" fmla="*/ 115607 w 343326"/>
              <a:gd name="connsiteY24" fmla="*/ 77599 h 344444"/>
              <a:gd name="connsiteX25" fmla="*/ 103718 w 343326"/>
              <a:gd name="connsiteY25" fmla="*/ 73979 h 344444"/>
              <a:gd name="connsiteX26" fmla="*/ 75773 w 343326"/>
              <a:gd name="connsiteY26" fmla="*/ 55305 h 344444"/>
              <a:gd name="connsiteX27" fmla="*/ 55125 w 343326"/>
              <a:gd name="connsiteY27" fmla="*/ 76020 h 344444"/>
              <a:gd name="connsiteX28" fmla="*/ 73739 w 343326"/>
              <a:gd name="connsiteY28" fmla="*/ 104040 h 344444"/>
              <a:gd name="connsiteX29" fmla="*/ 75201 w 343326"/>
              <a:gd name="connsiteY29" fmla="*/ 125377 h 344444"/>
              <a:gd name="connsiteX30" fmla="*/ 70401 w 343326"/>
              <a:gd name="connsiteY30" fmla="*/ 136955 h 344444"/>
              <a:gd name="connsiteX31" fmla="*/ 54346 w 343326"/>
              <a:gd name="connsiteY31" fmla="*/ 150988 h 344444"/>
              <a:gd name="connsiteX32" fmla="*/ 21443 w 343326"/>
              <a:gd name="connsiteY32" fmla="*/ 157591 h 344444"/>
              <a:gd name="connsiteX33" fmla="*/ 21459 w 343326"/>
              <a:gd name="connsiteY33" fmla="*/ 186870 h 344444"/>
              <a:gd name="connsiteX34" fmla="*/ 54346 w 343326"/>
              <a:gd name="connsiteY34" fmla="*/ 193488 h 344444"/>
              <a:gd name="connsiteX35" fmla="*/ 70401 w 343326"/>
              <a:gd name="connsiteY35" fmla="*/ 207521 h 344444"/>
              <a:gd name="connsiteX36" fmla="*/ 75217 w 343326"/>
              <a:gd name="connsiteY36" fmla="*/ 219083 h 344444"/>
              <a:gd name="connsiteX37" fmla="*/ 73739 w 343326"/>
              <a:gd name="connsiteY37" fmla="*/ 240405 h 344444"/>
              <a:gd name="connsiteX38" fmla="*/ 55125 w 343326"/>
              <a:gd name="connsiteY38" fmla="*/ 268440 h 344444"/>
              <a:gd name="connsiteX39" fmla="*/ 75773 w 343326"/>
              <a:gd name="connsiteY39" fmla="*/ 289155 h 344444"/>
              <a:gd name="connsiteX40" fmla="*/ 103718 w 343326"/>
              <a:gd name="connsiteY40" fmla="*/ 270465 h 344444"/>
              <a:gd name="connsiteX41" fmla="*/ 115607 w 343326"/>
              <a:gd name="connsiteY41" fmla="*/ 266845 h 344444"/>
              <a:gd name="connsiteX42" fmla="*/ 124954 w 343326"/>
              <a:gd name="connsiteY42" fmla="*/ 269014 h 344444"/>
              <a:gd name="connsiteX43" fmla="*/ 136510 w 343326"/>
              <a:gd name="connsiteY43" fmla="*/ 273814 h 344444"/>
              <a:gd name="connsiteX44" fmla="*/ 150483 w 343326"/>
              <a:gd name="connsiteY44" fmla="*/ 289921 h 344444"/>
              <a:gd name="connsiteX45" fmla="*/ 157063 w 343326"/>
              <a:gd name="connsiteY45" fmla="*/ 322915 h 344444"/>
              <a:gd name="connsiteX46" fmla="*/ 186247 w 343326"/>
              <a:gd name="connsiteY46" fmla="*/ 322915 h 344444"/>
              <a:gd name="connsiteX47" fmla="*/ 192860 w 343326"/>
              <a:gd name="connsiteY47" fmla="*/ 289921 h 344444"/>
              <a:gd name="connsiteX48" fmla="*/ 206832 w 343326"/>
              <a:gd name="connsiteY48" fmla="*/ 273814 h 344444"/>
              <a:gd name="connsiteX49" fmla="*/ 218372 w 343326"/>
              <a:gd name="connsiteY49" fmla="*/ 268998 h 344444"/>
              <a:gd name="connsiteX50" fmla="*/ 227719 w 343326"/>
              <a:gd name="connsiteY50" fmla="*/ 266845 h 344444"/>
              <a:gd name="connsiteX51" fmla="*/ 239624 w 343326"/>
              <a:gd name="connsiteY51" fmla="*/ 270465 h 344444"/>
              <a:gd name="connsiteX52" fmla="*/ 267553 w 343326"/>
              <a:gd name="connsiteY52" fmla="*/ 289155 h 344444"/>
              <a:gd name="connsiteX53" fmla="*/ 288201 w 343326"/>
              <a:gd name="connsiteY53" fmla="*/ 268440 h 344444"/>
              <a:gd name="connsiteX54" fmla="*/ 269571 w 343326"/>
              <a:gd name="connsiteY54" fmla="*/ 240405 h 344444"/>
              <a:gd name="connsiteX55" fmla="*/ 268125 w 343326"/>
              <a:gd name="connsiteY55" fmla="*/ 219083 h 344444"/>
              <a:gd name="connsiteX56" fmla="*/ 272925 w 343326"/>
              <a:gd name="connsiteY56" fmla="*/ 207505 h 344444"/>
              <a:gd name="connsiteX57" fmla="*/ 288980 w 343326"/>
              <a:gd name="connsiteY57" fmla="*/ 193472 h 344444"/>
              <a:gd name="connsiteX58" fmla="*/ 321883 w 343326"/>
              <a:gd name="connsiteY58" fmla="*/ 186870 h 344444"/>
              <a:gd name="connsiteX59" fmla="*/ 321852 w 343326"/>
              <a:gd name="connsiteY59" fmla="*/ 157591 h 344444"/>
              <a:gd name="connsiteX60" fmla="*/ 288980 w 343326"/>
              <a:gd name="connsiteY60" fmla="*/ 150972 h 344444"/>
              <a:gd name="connsiteX61" fmla="*/ 272925 w 343326"/>
              <a:gd name="connsiteY61" fmla="*/ 136939 h 344444"/>
              <a:gd name="connsiteX62" fmla="*/ 268109 w 343326"/>
              <a:gd name="connsiteY62" fmla="*/ 125361 h 344444"/>
              <a:gd name="connsiteX63" fmla="*/ 269571 w 343326"/>
              <a:gd name="connsiteY63" fmla="*/ 104040 h 344444"/>
              <a:gd name="connsiteX64" fmla="*/ 288201 w 343326"/>
              <a:gd name="connsiteY64" fmla="*/ 76020 h 344444"/>
              <a:gd name="connsiteX65" fmla="*/ 267553 w 343326"/>
              <a:gd name="connsiteY65" fmla="*/ 55305 h 344444"/>
              <a:gd name="connsiteX66" fmla="*/ 239624 w 343326"/>
              <a:gd name="connsiteY66" fmla="*/ 73979 h 344444"/>
              <a:gd name="connsiteX67" fmla="*/ 227719 w 343326"/>
              <a:gd name="connsiteY67" fmla="*/ 77599 h 344444"/>
              <a:gd name="connsiteX68" fmla="*/ 218356 w 343326"/>
              <a:gd name="connsiteY68" fmla="*/ 75446 h 344444"/>
              <a:gd name="connsiteX69" fmla="*/ 206832 w 343326"/>
              <a:gd name="connsiteY69" fmla="*/ 70646 h 344444"/>
              <a:gd name="connsiteX70" fmla="*/ 192828 w 343326"/>
              <a:gd name="connsiteY70" fmla="*/ 54539 h 344444"/>
              <a:gd name="connsiteX71" fmla="*/ 186247 w 343326"/>
              <a:gd name="connsiteY71" fmla="*/ 21529 h 344444"/>
              <a:gd name="connsiteX72" fmla="*/ 157063 w 343326"/>
              <a:gd name="connsiteY72" fmla="*/ 0 h 344444"/>
              <a:gd name="connsiteX73" fmla="*/ 186247 w 343326"/>
              <a:gd name="connsiteY73" fmla="*/ 0 h 344444"/>
              <a:gd name="connsiteX74" fmla="*/ 207293 w 343326"/>
              <a:gd name="connsiteY74" fmla="*/ 17303 h 344444"/>
              <a:gd name="connsiteX75" fmla="*/ 213874 w 343326"/>
              <a:gd name="connsiteY75" fmla="*/ 50313 h 344444"/>
              <a:gd name="connsiteX76" fmla="*/ 227719 w 343326"/>
              <a:gd name="connsiteY76" fmla="*/ 56070 h 344444"/>
              <a:gd name="connsiteX77" fmla="*/ 255663 w 343326"/>
              <a:gd name="connsiteY77" fmla="*/ 37396 h 344444"/>
              <a:gd name="connsiteX78" fmla="*/ 267537 w 343326"/>
              <a:gd name="connsiteY78" fmla="*/ 33776 h 344444"/>
              <a:gd name="connsiteX79" fmla="*/ 282733 w 343326"/>
              <a:gd name="connsiteY79" fmla="*/ 40091 h 344444"/>
              <a:gd name="connsiteX80" fmla="*/ 303365 w 343326"/>
              <a:gd name="connsiteY80" fmla="*/ 60807 h 344444"/>
              <a:gd name="connsiteX81" fmla="*/ 306051 w 343326"/>
              <a:gd name="connsiteY81" fmla="*/ 87965 h 344444"/>
              <a:gd name="connsiteX82" fmla="*/ 287422 w 343326"/>
              <a:gd name="connsiteY82" fmla="*/ 115984 h 344444"/>
              <a:gd name="connsiteX83" fmla="*/ 293192 w 343326"/>
              <a:gd name="connsiteY83" fmla="*/ 129858 h 344444"/>
              <a:gd name="connsiteX84" fmla="*/ 326064 w 343326"/>
              <a:gd name="connsiteY84" fmla="*/ 136476 h 344444"/>
              <a:gd name="connsiteX85" fmla="*/ 343326 w 343326"/>
              <a:gd name="connsiteY85" fmla="*/ 157591 h 344444"/>
              <a:gd name="connsiteX86" fmla="*/ 343326 w 343326"/>
              <a:gd name="connsiteY86" fmla="*/ 186870 h 344444"/>
              <a:gd name="connsiteX87" fmla="*/ 326064 w 343326"/>
              <a:gd name="connsiteY87" fmla="*/ 207984 h 344444"/>
              <a:gd name="connsiteX88" fmla="*/ 293192 w 343326"/>
              <a:gd name="connsiteY88" fmla="*/ 214586 h 344444"/>
              <a:gd name="connsiteX89" fmla="*/ 287422 w 343326"/>
              <a:gd name="connsiteY89" fmla="*/ 228460 h 344444"/>
              <a:gd name="connsiteX90" fmla="*/ 306051 w 343326"/>
              <a:gd name="connsiteY90" fmla="*/ 256479 h 344444"/>
              <a:gd name="connsiteX91" fmla="*/ 303365 w 343326"/>
              <a:gd name="connsiteY91" fmla="*/ 283653 h 344444"/>
              <a:gd name="connsiteX92" fmla="*/ 282733 w 343326"/>
              <a:gd name="connsiteY92" fmla="*/ 304369 h 344444"/>
              <a:gd name="connsiteX93" fmla="*/ 267537 w 343326"/>
              <a:gd name="connsiteY93" fmla="*/ 310684 h 344444"/>
              <a:gd name="connsiteX94" fmla="*/ 255663 w 343326"/>
              <a:gd name="connsiteY94" fmla="*/ 307048 h 344444"/>
              <a:gd name="connsiteX95" fmla="*/ 227719 w 343326"/>
              <a:gd name="connsiteY95" fmla="*/ 288374 h 344444"/>
              <a:gd name="connsiteX96" fmla="*/ 213890 w 343326"/>
              <a:gd name="connsiteY96" fmla="*/ 294147 h 344444"/>
              <a:gd name="connsiteX97" fmla="*/ 207293 w 343326"/>
              <a:gd name="connsiteY97" fmla="*/ 327141 h 344444"/>
              <a:gd name="connsiteX98" fmla="*/ 186247 w 343326"/>
              <a:gd name="connsiteY98" fmla="*/ 344444 h 344444"/>
              <a:gd name="connsiteX99" fmla="*/ 157063 w 343326"/>
              <a:gd name="connsiteY99" fmla="*/ 344444 h 344444"/>
              <a:gd name="connsiteX100" fmla="*/ 136018 w 343326"/>
              <a:gd name="connsiteY100" fmla="*/ 327141 h 344444"/>
              <a:gd name="connsiteX101" fmla="*/ 129437 w 343326"/>
              <a:gd name="connsiteY101" fmla="*/ 294147 h 344444"/>
              <a:gd name="connsiteX102" fmla="*/ 115607 w 343326"/>
              <a:gd name="connsiteY102" fmla="*/ 288374 h 344444"/>
              <a:gd name="connsiteX103" fmla="*/ 87679 w 343326"/>
              <a:gd name="connsiteY103" fmla="*/ 307048 h 344444"/>
              <a:gd name="connsiteX104" fmla="*/ 75773 w 343326"/>
              <a:gd name="connsiteY104" fmla="*/ 310684 h 344444"/>
              <a:gd name="connsiteX105" fmla="*/ 60593 w 343326"/>
              <a:gd name="connsiteY105" fmla="*/ 304369 h 344444"/>
              <a:gd name="connsiteX106" fmla="*/ 39961 w 343326"/>
              <a:gd name="connsiteY106" fmla="*/ 283653 h 344444"/>
              <a:gd name="connsiteX107" fmla="*/ 37275 w 343326"/>
              <a:gd name="connsiteY107" fmla="*/ 256479 h 344444"/>
              <a:gd name="connsiteX108" fmla="*/ 55888 w 343326"/>
              <a:gd name="connsiteY108" fmla="*/ 228460 h 344444"/>
              <a:gd name="connsiteX109" fmla="*/ 50134 w 343326"/>
              <a:gd name="connsiteY109" fmla="*/ 214586 h 344444"/>
              <a:gd name="connsiteX110" fmla="*/ 17246 w 343326"/>
              <a:gd name="connsiteY110" fmla="*/ 207984 h 344444"/>
              <a:gd name="connsiteX111" fmla="*/ 0 w 343326"/>
              <a:gd name="connsiteY111" fmla="*/ 186870 h 344444"/>
              <a:gd name="connsiteX112" fmla="*/ 0 w 343326"/>
              <a:gd name="connsiteY112" fmla="*/ 157591 h 344444"/>
              <a:gd name="connsiteX113" fmla="*/ 17246 w 343326"/>
              <a:gd name="connsiteY113" fmla="*/ 136476 h 344444"/>
              <a:gd name="connsiteX114" fmla="*/ 50134 w 343326"/>
              <a:gd name="connsiteY114" fmla="*/ 129874 h 344444"/>
              <a:gd name="connsiteX115" fmla="*/ 55888 w 343326"/>
              <a:gd name="connsiteY115" fmla="*/ 115984 h 344444"/>
              <a:gd name="connsiteX116" fmla="*/ 37275 w 343326"/>
              <a:gd name="connsiteY116" fmla="*/ 87965 h 344444"/>
              <a:gd name="connsiteX117" fmla="*/ 39961 w 343326"/>
              <a:gd name="connsiteY117" fmla="*/ 60807 h 344444"/>
              <a:gd name="connsiteX118" fmla="*/ 60593 w 343326"/>
              <a:gd name="connsiteY118" fmla="*/ 40091 h 344444"/>
              <a:gd name="connsiteX119" fmla="*/ 75773 w 343326"/>
              <a:gd name="connsiteY119" fmla="*/ 33776 h 344444"/>
              <a:gd name="connsiteX120" fmla="*/ 87679 w 343326"/>
              <a:gd name="connsiteY120" fmla="*/ 37396 h 344444"/>
              <a:gd name="connsiteX121" fmla="*/ 115607 w 343326"/>
              <a:gd name="connsiteY121" fmla="*/ 56070 h 344444"/>
              <a:gd name="connsiteX122" fmla="*/ 129437 w 343326"/>
              <a:gd name="connsiteY122" fmla="*/ 50313 h 344444"/>
              <a:gd name="connsiteX123" fmla="*/ 136018 w 343326"/>
              <a:gd name="connsiteY123" fmla="*/ 17303 h 344444"/>
              <a:gd name="connsiteX124" fmla="*/ 157063 w 343326"/>
              <a:gd name="connsiteY124" fmla="*/ 0 h 3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43326" h="344444">
                <a:moveTo>
                  <a:pt x="171672" y="138399"/>
                </a:moveTo>
                <a:cubicBezTo>
                  <a:pt x="153843" y="138399"/>
                  <a:pt x="139375" y="153055"/>
                  <a:pt x="139375" y="171112"/>
                </a:cubicBezTo>
                <a:cubicBezTo>
                  <a:pt x="139375" y="189168"/>
                  <a:pt x="153843" y="203824"/>
                  <a:pt x="171672" y="203824"/>
                </a:cubicBezTo>
                <a:cubicBezTo>
                  <a:pt x="189497" y="203824"/>
                  <a:pt x="203961" y="189168"/>
                  <a:pt x="203961" y="171112"/>
                </a:cubicBezTo>
                <a:cubicBezTo>
                  <a:pt x="203961" y="153055"/>
                  <a:pt x="189497" y="138399"/>
                  <a:pt x="171672" y="138399"/>
                </a:cubicBezTo>
                <a:close/>
                <a:moveTo>
                  <a:pt x="171672" y="127495"/>
                </a:moveTo>
                <a:cubicBezTo>
                  <a:pt x="195449" y="127495"/>
                  <a:pt x="214729" y="147014"/>
                  <a:pt x="214729" y="171112"/>
                </a:cubicBezTo>
                <a:cubicBezTo>
                  <a:pt x="214729" y="195206"/>
                  <a:pt x="195449" y="214724"/>
                  <a:pt x="171672" y="214724"/>
                </a:cubicBezTo>
                <a:cubicBezTo>
                  <a:pt x="147871" y="214724"/>
                  <a:pt x="128614" y="195206"/>
                  <a:pt x="128614" y="171112"/>
                </a:cubicBezTo>
                <a:cubicBezTo>
                  <a:pt x="128614" y="147014"/>
                  <a:pt x="147871" y="127495"/>
                  <a:pt x="171672" y="127495"/>
                </a:cubicBezTo>
                <a:close/>
                <a:moveTo>
                  <a:pt x="171672" y="105540"/>
                </a:moveTo>
                <a:cubicBezTo>
                  <a:pt x="135185" y="105540"/>
                  <a:pt x="105617" y="134910"/>
                  <a:pt x="105617" y="171113"/>
                </a:cubicBezTo>
                <a:cubicBezTo>
                  <a:pt x="105617" y="207309"/>
                  <a:pt x="135185" y="236678"/>
                  <a:pt x="171672" y="236678"/>
                </a:cubicBezTo>
                <a:cubicBezTo>
                  <a:pt x="208131" y="236678"/>
                  <a:pt x="237726" y="207309"/>
                  <a:pt x="237726" y="171113"/>
                </a:cubicBezTo>
                <a:cubicBezTo>
                  <a:pt x="237726" y="134910"/>
                  <a:pt x="208131" y="105540"/>
                  <a:pt x="171672" y="105540"/>
                </a:cubicBezTo>
                <a:close/>
                <a:moveTo>
                  <a:pt x="171672" y="96181"/>
                </a:moveTo>
                <a:cubicBezTo>
                  <a:pt x="213352" y="96181"/>
                  <a:pt x="247155" y="129734"/>
                  <a:pt x="247155" y="171113"/>
                </a:cubicBezTo>
                <a:cubicBezTo>
                  <a:pt x="247155" y="212485"/>
                  <a:pt x="213352" y="246044"/>
                  <a:pt x="171672" y="246044"/>
                </a:cubicBezTo>
                <a:cubicBezTo>
                  <a:pt x="129984" y="246044"/>
                  <a:pt x="96181" y="212485"/>
                  <a:pt x="96181" y="171113"/>
                </a:cubicBezTo>
                <a:cubicBezTo>
                  <a:pt x="96181" y="129734"/>
                  <a:pt x="129984" y="96181"/>
                  <a:pt x="171672" y="96181"/>
                </a:cubicBezTo>
                <a:close/>
                <a:moveTo>
                  <a:pt x="157063" y="21529"/>
                </a:moveTo>
                <a:lnTo>
                  <a:pt x="150483" y="54539"/>
                </a:lnTo>
                <a:cubicBezTo>
                  <a:pt x="148988" y="62003"/>
                  <a:pt x="143679" y="68126"/>
                  <a:pt x="136479" y="70646"/>
                </a:cubicBezTo>
                <a:cubicBezTo>
                  <a:pt x="132521" y="72033"/>
                  <a:pt x="128674" y="73660"/>
                  <a:pt x="124954" y="75462"/>
                </a:cubicBezTo>
                <a:cubicBezTo>
                  <a:pt x="121982" y="76897"/>
                  <a:pt x="118802" y="77599"/>
                  <a:pt x="115607" y="77599"/>
                </a:cubicBezTo>
                <a:cubicBezTo>
                  <a:pt x="111443" y="77599"/>
                  <a:pt x="107294" y="76387"/>
                  <a:pt x="103718" y="73979"/>
                </a:cubicBezTo>
                <a:lnTo>
                  <a:pt x="75773" y="55305"/>
                </a:lnTo>
                <a:lnTo>
                  <a:pt x="55125" y="76020"/>
                </a:lnTo>
                <a:lnTo>
                  <a:pt x="73739" y="104040"/>
                </a:lnTo>
                <a:cubicBezTo>
                  <a:pt x="77967" y="110402"/>
                  <a:pt x="78523" y="118504"/>
                  <a:pt x="75201" y="125377"/>
                </a:cubicBezTo>
                <a:cubicBezTo>
                  <a:pt x="73389" y="129109"/>
                  <a:pt x="71784" y="132968"/>
                  <a:pt x="70401" y="136955"/>
                </a:cubicBezTo>
                <a:cubicBezTo>
                  <a:pt x="67921" y="144147"/>
                  <a:pt x="61801" y="149489"/>
                  <a:pt x="54346" y="150988"/>
                </a:cubicBezTo>
                <a:lnTo>
                  <a:pt x="21443" y="157591"/>
                </a:lnTo>
                <a:lnTo>
                  <a:pt x="21459" y="186870"/>
                </a:lnTo>
                <a:lnTo>
                  <a:pt x="54346" y="193488"/>
                </a:lnTo>
                <a:cubicBezTo>
                  <a:pt x="61801" y="194987"/>
                  <a:pt x="67921" y="200313"/>
                  <a:pt x="70401" y="207521"/>
                </a:cubicBezTo>
                <a:cubicBezTo>
                  <a:pt x="71784" y="211508"/>
                  <a:pt x="73405" y="215351"/>
                  <a:pt x="75217" y="219083"/>
                </a:cubicBezTo>
                <a:cubicBezTo>
                  <a:pt x="78507" y="225956"/>
                  <a:pt x="77951" y="234058"/>
                  <a:pt x="73739" y="240405"/>
                </a:cubicBezTo>
                <a:lnTo>
                  <a:pt x="55125" y="268440"/>
                </a:lnTo>
                <a:lnTo>
                  <a:pt x="75773" y="289155"/>
                </a:lnTo>
                <a:lnTo>
                  <a:pt x="103718" y="270465"/>
                </a:lnTo>
                <a:cubicBezTo>
                  <a:pt x="107294" y="268073"/>
                  <a:pt x="111443" y="266845"/>
                  <a:pt x="115607" y="266845"/>
                </a:cubicBezTo>
                <a:cubicBezTo>
                  <a:pt x="118802" y="266845"/>
                  <a:pt x="121997" y="267563"/>
                  <a:pt x="124954" y="269014"/>
                </a:cubicBezTo>
                <a:cubicBezTo>
                  <a:pt x="128690" y="270832"/>
                  <a:pt x="132553" y="272427"/>
                  <a:pt x="136510" y="273814"/>
                </a:cubicBezTo>
                <a:cubicBezTo>
                  <a:pt x="143679" y="276318"/>
                  <a:pt x="148988" y="282457"/>
                  <a:pt x="150483" y="289921"/>
                </a:cubicBezTo>
                <a:lnTo>
                  <a:pt x="157063" y="322915"/>
                </a:lnTo>
                <a:lnTo>
                  <a:pt x="186247" y="322915"/>
                </a:lnTo>
                <a:lnTo>
                  <a:pt x="192860" y="289921"/>
                </a:lnTo>
                <a:cubicBezTo>
                  <a:pt x="194338" y="282457"/>
                  <a:pt x="199663" y="276318"/>
                  <a:pt x="206832" y="273814"/>
                </a:cubicBezTo>
                <a:cubicBezTo>
                  <a:pt x="210806" y="272427"/>
                  <a:pt x="214653" y="270800"/>
                  <a:pt x="218372" y="268998"/>
                </a:cubicBezTo>
                <a:cubicBezTo>
                  <a:pt x="221329" y="267563"/>
                  <a:pt x="224540" y="266845"/>
                  <a:pt x="227719" y="266845"/>
                </a:cubicBezTo>
                <a:cubicBezTo>
                  <a:pt x="231899" y="266845"/>
                  <a:pt x="236048" y="268073"/>
                  <a:pt x="239624" y="270465"/>
                </a:cubicBezTo>
                <a:lnTo>
                  <a:pt x="267553" y="289155"/>
                </a:lnTo>
                <a:lnTo>
                  <a:pt x="288201" y="268440"/>
                </a:lnTo>
                <a:lnTo>
                  <a:pt x="269571" y="240405"/>
                </a:lnTo>
                <a:cubicBezTo>
                  <a:pt x="265359" y="234058"/>
                  <a:pt x="264787" y="225956"/>
                  <a:pt x="268125" y="219083"/>
                </a:cubicBezTo>
                <a:cubicBezTo>
                  <a:pt x="269921" y="215335"/>
                  <a:pt x="271542" y="211476"/>
                  <a:pt x="272925" y="207505"/>
                </a:cubicBezTo>
                <a:cubicBezTo>
                  <a:pt x="275421" y="200313"/>
                  <a:pt x="281509" y="194971"/>
                  <a:pt x="288980" y="193472"/>
                </a:cubicBezTo>
                <a:cubicBezTo>
                  <a:pt x="288980" y="193472"/>
                  <a:pt x="321883" y="186870"/>
                  <a:pt x="321883" y="186870"/>
                </a:cubicBezTo>
                <a:lnTo>
                  <a:pt x="321852" y="157591"/>
                </a:lnTo>
                <a:lnTo>
                  <a:pt x="288980" y="150972"/>
                </a:lnTo>
                <a:cubicBezTo>
                  <a:pt x="281509" y="149473"/>
                  <a:pt x="275421" y="144147"/>
                  <a:pt x="272925" y="136939"/>
                </a:cubicBezTo>
                <a:cubicBezTo>
                  <a:pt x="271542" y="132952"/>
                  <a:pt x="269905" y="129109"/>
                  <a:pt x="268109" y="125361"/>
                </a:cubicBezTo>
                <a:cubicBezTo>
                  <a:pt x="264819" y="118504"/>
                  <a:pt x="265359" y="110402"/>
                  <a:pt x="269571" y="104040"/>
                </a:cubicBezTo>
                <a:lnTo>
                  <a:pt x="288201" y="76020"/>
                </a:lnTo>
                <a:lnTo>
                  <a:pt x="267553" y="55305"/>
                </a:lnTo>
                <a:lnTo>
                  <a:pt x="239624" y="73979"/>
                </a:lnTo>
                <a:cubicBezTo>
                  <a:pt x="236048" y="76387"/>
                  <a:pt x="231899" y="77599"/>
                  <a:pt x="227719" y="77599"/>
                </a:cubicBezTo>
                <a:cubicBezTo>
                  <a:pt x="224524" y="77599"/>
                  <a:pt x="221329" y="76897"/>
                  <a:pt x="218356" y="75446"/>
                </a:cubicBezTo>
                <a:cubicBezTo>
                  <a:pt x="214621" y="73628"/>
                  <a:pt x="210790" y="72033"/>
                  <a:pt x="206832" y="70646"/>
                </a:cubicBezTo>
                <a:cubicBezTo>
                  <a:pt x="199647" y="68126"/>
                  <a:pt x="194322" y="62003"/>
                  <a:pt x="192828" y="54539"/>
                </a:cubicBezTo>
                <a:lnTo>
                  <a:pt x="186247" y="21529"/>
                </a:lnTo>
                <a:close/>
                <a:moveTo>
                  <a:pt x="157063" y="0"/>
                </a:moveTo>
                <a:lnTo>
                  <a:pt x="186247" y="0"/>
                </a:lnTo>
                <a:cubicBezTo>
                  <a:pt x="196484" y="0"/>
                  <a:pt x="205306" y="7240"/>
                  <a:pt x="207293" y="17303"/>
                </a:cubicBezTo>
                <a:lnTo>
                  <a:pt x="213874" y="50313"/>
                </a:lnTo>
                <a:cubicBezTo>
                  <a:pt x="218626" y="51956"/>
                  <a:pt x="223236" y="53901"/>
                  <a:pt x="227719" y="56070"/>
                </a:cubicBezTo>
                <a:lnTo>
                  <a:pt x="255663" y="37396"/>
                </a:lnTo>
                <a:cubicBezTo>
                  <a:pt x="259287" y="34972"/>
                  <a:pt x="263436" y="33776"/>
                  <a:pt x="267537" y="33776"/>
                </a:cubicBezTo>
                <a:cubicBezTo>
                  <a:pt x="273100" y="33776"/>
                  <a:pt x="278584" y="35929"/>
                  <a:pt x="282733" y="40091"/>
                </a:cubicBezTo>
                <a:lnTo>
                  <a:pt x="303365" y="60807"/>
                </a:lnTo>
                <a:cubicBezTo>
                  <a:pt x="310598" y="68063"/>
                  <a:pt x="311726" y="79417"/>
                  <a:pt x="306051" y="87965"/>
                </a:cubicBezTo>
                <a:lnTo>
                  <a:pt x="287422" y="115984"/>
                </a:lnTo>
                <a:cubicBezTo>
                  <a:pt x="289584" y="120465"/>
                  <a:pt x="291539" y="125090"/>
                  <a:pt x="293192" y="129858"/>
                </a:cubicBezTo>
                <a:lnTo>
                  <a:pt x="326064" y="136476"/>
                </a:lnTo>
                <a:cubicBezTo>
                  <a:pt x="336110" y="138486"/>
                  <a:pt x="343326" y="147321"/>
                  <a:pt x="343326" y="157591"/>
                </a:cubicBezTo>
                <a:lnTo>
                  <a:pt x="343326" y="186870"/>
                </a:lnTo>
                <a:cubicBezTo>
                  <a:pt x="343326" y="197124"/>
                  <a:pt x="336110" y="205974"/>
                  <a:pt x="326064" y="207984"/>
                </a:cubicBezTo>
                <a:lnTo>
                  <a:pt x="293192" y="214586"/>
                </a:lnTo>
                <a:cubicBezTo>
                  <a:pt x="291539" y="219354"/>
                  <a:pt x="289600" y="223979"/>
                  <a:pt x="287422" y="228460"/>
                </a:cubicBezTo>
                <a:lnTo>
                  <a:pt x="306051" y="256479"/>
                </a:lnTo>
                <a:cubicBezTo>
                  <a:pt x="311726" y="265027"/>
                  <a:pt x="310598" y="276397"/>
                  <a:pt x="303365" y="283653"/>
                </a:cubicBezTo>
                <a:lnTo>
                  <a:pt x="282733" y="304369"/>
                </a:lnTo>
                <a:cubicBezTo>
                  <a:pt x="278584" y="308515"/>
                  <a:pt x="273100" y="310684"/>
                  <a:pt x="267537" y="310684"/>
                </a:cubicBezTo>
                <a:cubicBezTo>
                  <a:pt x="263436" y="310684"/>
                  <a:pt x="259287" y="309472"/>
                  <a:pt x="255663" y="307048"/>
                </a:cubicBezTo>
                <a:lnTo>
                  <a:pt x="227719" y="288374"/>
                </a:lnTo>
                <a:cubicBezTo>
                  <a:pt x="223268" y="290543"/>
                  <a:pt x="218642" y="292488"/>
                  <a:pt x="213890" y="294147"/>
                </a:cubicBezTo>
                <a:lnTo>
                  <a:pt x="207293" y="327141"/>
                </a:lnTo>
                <a:cubicBezTo>
                  <a:pt x="205306" y="337220"/>
                  <a:pt x="196484" y="344444"/>
                  <a:pt x="186247" y="344444"/>
                </a:cubicBezTo>
                <a:lnTo>
                  <a:pt x="157063" y="344444"/>
                </a:lnTo>
                <a:cubicBezTo>
                  <a:pt x="146843" y="344444"/>
                  <a:pt x="138036" y="337220"/>
                  <a:pt x="136018" y="327141"/>
                </a:cubicBezTo>
                <a:lnTo>
                  <a:pt x="129437" y="294147"/>
                </a:lnTo>
                <a:cubicBezTo>
                  <a:pt x="124668" y="292488"/>
                  <a:pt x="120074" y="290559"/>
                  <a:pt x="115607" y="288374"/>
                </a:cubicBezTo>
                <a:lnTo>
                  <a:pt x="87679" y="307048"/>
                </a:lnTo>
                <a:cubicBezTo>
                  <a:pt x="84039" y="309472"/>
                  <a:pt x="79890" y="310684"/>
                  <a:pt x="75773" y="310684"/>
                </a:cubicBezTo>
                <a:cubicBezTo>
                  <a:pt x="70242" y="310684"/>
                  <a:pt x="64742" y="308515"/>
                  <a:pt x="60593" y="304369"/>
                </a:cubicBezTo>
                <a:lnTo>
                  <a:pt x="39961" y="283653"/>
                </a:lnTo>
                <a:cubicBezTo>
                  <a:pt x="32729" y="276397"/>
                  <a:pt x="31600" y="265027"/>
                  <a:pt x="37275" y="256479"/>
                </a:cubicBezTo>
                <a:lnTo>
                  <a:pt x="55888" y="228460"/>
                </a:lnTo>
                <a:cubicBezTo>
                  <a:pt x="53726" y="223995"/>
                  <a:pt x="51787" y="219354"/>
                  <a:pt x="50134" y="214586"/>
                </a:cubicBezTo>
                <a:lnTo>
                  <a:pt x="17246" y="207984"/>
                </a:lnTo>
                <a:cubicBezTo>
                  <a:pt x="7216" y="205974"/>
                  <a:pt x="0" y="197124"/>
                  <a:pt x="0" y="186870"/>
                </a:cubicBezTo>
                <a:lnTo>
                  <a:pt x="0" y="157591"/>
                </a:lnTo>
                <a:cubicBezTo>
                  <a:pt x="0" y="147321"/>
                  <a:pt x="7216" y="138486"/>
                  <a:pt x="17246" y="136476"/>
                </a:cubicBezTo>
                <a:lnTo>
                  <a:pt x="50134" y="129874"/>
                </a:lnTo>
                <a:cubicBezTo>
                  <a:pt x="51787" y="125090"/>
                  <a:pt x="53726" y="120481"/>
                  <a:pt x="55888" y="115984"/>
                </a:cubicBezTo>
                <a:lnTo>
                  <a:pt x="37275" y="87965"/>
                </a:lnTo>
                <a:cubicBezTo>
                  <a:pt x="31600" y="79417"/>
                  <a:pt x="32729" y="68063"/>
                  <a:pt x="39961" y="60807"/>
                </a:cubicBezTo>
                <a:lnTo>
                  <a:pt x="60593" y="40091"/>
                </a:lnTo>
                <a:cubicBezTo>
                  <a:pt x="64742" y="35929"/>
                  <a:pt x="70242" y="33776"/>
                  <a:pt x="75773" y="33776"/>
                </a:cubicBezTo>
                <a:cubicBezTo>
                  <a:pt x="79890" y="33776"/>
                  <a:pt x="84039" y="34972"/>
                  <a:pt x="87679" y="37396"/>
                </a:cubicBezTo>
                <a:lnTo>
                  <a:pt x="115607" y="56070"/>
                </a:lnTo>
                <a:cubicBezTo>
                  <a:pt x="120074" y="53917"/>
                  <a:pt x="124668" y="51956"/>
                  <a:pt x="129437" y="50313"/>
                </a:cubicBezTo>
                <a:lnTo>
                  <a:pt x="136018" y="17303"/>
                </a:lnTo>
                <a:cubicBezTo>
                  <a:pt x="138036" y="7240"/>
                  <a:pt x="146843" y="0"/>
                  <a:pt x="15706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8" name="稻壳儿春秋广告/盗版必究        原创来源：http://chn.docer.com/works?userid=199329941#!/work_time"/>
          <p:cNvSpPr/>
          <p:nvPr/>
        </p:nvSpPr>
        <p:spPr bwMode="auto">
          <a:xfrm>
            <a:off x="4925521" y="2409607"/>
            <a:ext cx="343342" cy="344444"/>
          </a:xfrm>
          <a:custGeom>
            <a:avLst/>
            <a:gdLst>
              <a:gd name="connsiteX0" fmla="*/ 111204 w 343342"/>
              <a:gd name="connsiteY0" fmla="*/ 205927 h 344444"/>
              <a:gd name="connsiteX1" fmla="*/ 24654 w 343342"/>
              <a:gd name="connsiteY1" fmla="*/ 292759 h 344444"/>
              <a:gd name="connsiteX2" fmla="*/ 24749 w 343342"/>
              <a:gd name="connsiteY2" fmla="*/ 292839 h 344444"/>
              <a:gd name="connsiteX3" fmla="*/ 18931 w 343342"/>
              <a:gd name="connsiteY3" fmla="*/ 306474 h 344444"/>
              <a:gd name="connsiteX4" fmla="*/ 37863 w 343342"/>
              <a:gd name="connsiteY4" fmla="*/ 325451 h 344444"/>
              <a:gd name="connsiteX5" fmla="*/ 51437 w 343342"/>
              <a:gd name="connsiteY5" fmla="*/ 319614 h 344444"/>
              <a:gd name="connsiteX6" fmla="*/ 137972 w 343342"/>
              <a:gd name="connsiteY6" fmla="*/ 232814 h 344444"/>
              <a:gd name="connsiteX7" fmla="*/ 111204 w 343342"/>
              <a:gd name="connsiteY7" fmla="*/ 205927 h 344444"/>
              <a:gd name="connsiteX8" fmla="*/ 214878 w 343342"/>
              <a:gd name="connsiteY8" fmla="*/ 53682 h 344444"/>
              <a:gd name="connsiteX9" fmla="*/ 220316 w 343342"/>
              <a:gd name="connsiteY9" fmla="*/ 59050 h 344444"/>
              <a:gd name="connsiteX10" fmla="*/ 214878 w 343342"/>
              <a:gd name="connsiteY10" fmla="*/ 64419 h 344444"/>
              <a:gd name="connsiteX11" fmla="*/ 149565 w 343342"/>
              <a:gd name="connsiteY11" fmla="*/ 128837 h 344444"/>
              <a:gd name="connsiteX12" fmla="*/ 144122 w 343342"/>
              <a:gd name="connsiteY12" fmla="*/ 134205 h 344444"/>
              <a:gd name="connsiteX13" fmla="*/ 138679 w 343342"/>
              <a:gd name="connsiteY13" fmla="*/ 128837 h 344444"/>
              <a:gd name="connsiteX14" fmla="*/ 214878 w 343342"/>
              <a:gd name="connsiteY14" fmla="*/ 53682 h 344444"/>
              <a:gd name="connsiteX15" fmla="*/ 214573 w 343342"/>
              <a:gd name="connsiteY15" fmla="*/ 21529 h 344444"/>
              <a:gd name="connsiteX16" fmla="*/ 107278 w 343342"/>
              <a:gd name="connsiteY16" fmla="*/ 129173 h 344444"/>
              <a:gd name="connsiteX17" fmla="*/ 214573 w 343342"/>
              <a:gd name="connsiteY17" fmla="*/ 236816 h 344444"/>
              <a:gd name="connsiteX18" fmla="*/ 321867 w 343342"/>
              <a:gd name="connsiteY18" fmla="*/ 129173 h 344444"/>
              <a:gd name="connsiteX19" fmla="*/ 214573 w 343342"/>
              <a:gd name="connsiteY19" fmla="*/ 21529 h 344444"/>
              <a:gd name="connsiteX20" fmla="*/ 214573 w 343342"/>
              <a:gd name="connsiteY20" fmla="*/ 0 h 344444"/>
              <a:gd name="connsiteX21" fmla="*/ 343342 w 343342"/>
              <a:gd name="connsiteY21" fmla="*/ 129173 h 344444"/>
              <a:gd name="connsiteX22" fmla="*/ 214573 w 343342"/>
              <a:gd name="connsiteY22" fmla="*/ 258345 h 344444"/>
              <a:gd name="connsiteX23" fmla="*/ 154313 w 343342"/>
              <a:gd name="connsiteY23" fmla="*/ 243275 h 344444"/>
              <a:gd name="connsiteX24" fmla="*/ 64821 w 343342"/>
              <a:gd name="connsiteY24" fmla="*/ 333042 h 344444"/>
              <a:gd name="connsiteX25" fmla="*/ 64837 w 343342"/>
              <a:gd name="connsiteY25" fmla="*/ 333058 h 344444"/>
              <a:gd name="connsiteX26" fmla="*/ 37863 w 343342"/>
              <a:gd name="connsiteY26" fmla="*/ 344444 h 344444"/>
              <a:gd name="connsiteX27" fmla="*/ 0 w 343342"/>
              <a:gd name="connsiteY27" fmla="*/ 306474 h 344444"/>
              <a:gd name="connsiteX28" fmla="*/ 11333 w 343342"/>
              <a:gd name="connsiteY28" fmla="*/ 279395 h 344444"/>
              <a:gd name="connsiteX29" fmla="*/ 11270 w 343342"/>
              <a:gd name="connsiteY29" fmla="*/ 279316 h 344444"/>
              <a:gd name="connsiteX30" fmla="*/ 100793 w 343342"/>
              <a:gd name="connsiteY30" fmla="*/ 189517 h 344444"/>
              <a:gd name="connsiteX31" fmla="*/ 85819 w 343342"/>
              <a:gd name="connsiteY31" fmla="*/ 129173 h 344444"/>
              <a:gd name="connsiteX32" fmla="*/ 214573 w 343342"/>
              <a:gd name="connsiteY32" fmla="*/ 0 h 3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43342" h="344444">
                <a:moveTo>
                  <a:pt x="111204" y="205927"/>
                </a:moveTo>
                <a:lnTo>
                  <a:pt x="24654" y="292759"/>
                </a:lnTo>
                <a:lnTo>
                  <a:pt x="24749" y="292839"/>
                </a:lnTo>
                <a:cubicBezTo>
                  <a:pt x="21173" y="296300"/>
                  <a:pt x="18931" y="301100"/>
                  <a:pt x="18931" y="306474"/>
                </a:cubicBezTo>
                <a:cubicBezTo>
                  <a:pt x="18931" y="316951"/>
                  <a:pt x="27404" y="325451"/>
                  <a:pt x="37863" y="325451"/>
                </a:cubicBezTo>
                <a:cubicBezTo>
                  <a:pt x="43204" y="325451"/>
                  <a:pt x="47988" y="323187"/>
                  <a:pt x="51437" y="319614"/>
                </a:cubicBezTo>
                <a:cubicBezTo>
                  <a:pt x="51437" y="319614"/>
                  <a:pt x="137972" y="232814"/>
                  <a:pt x="137972" y="232814"/>
                </a:cubicBezTo>
                <a:cubicBezTo>
                  <a:pt x="127783" y="225207"/>
                  <a:pt x="118771" y="216165"/>
                  <a:pt x="111204" y="205927"/>
                </a:cubicBezTo>
                <a:close/>
                <a:moveTo>
                  <a:pt x="214878" y="53682"/>
                </a:moveTo>
                <a:cubicBezTo>
                  <a:pt x="217882" y="53682"/>
                  <a:pt x="220316" y="56087"/>
                  <a:pt x="220316" y="59050"/>
                </a:cubicBezTo>
                <a:cubicBezTo>
                  <a:pt x="220316" y="62010"/>
                  <a:pt x="217882" y="64419"/>
                  <a:pt x="214878" y="64419"/>
                </a:cubicBezTo>
                <a:cubicBezTo>
                  <a:pt x="178808" y="64419"/>
                  <a:pt x="149565" y="93265"/>
                  <a:pt x="149565" y="128837"/>
                </a:cubicBezTo>
                <a:cubicBezTo>
                  <a:pt x="149565" y="131797"/>
                  <a:pt x="147127" y="134205"/>
                  <a:pt x="144122" y="134205"/>
                </a:cubicBezTo>
                <a:cubicBezTo>
                  <a:pt x="141113" y="134205"/>
                  <a:pt x="138679" y="131797"/>
                  <a:pt x="138679" y="128837"/>
                </a:cubicBezTo>
                <a:cubicBezTo>
                  <a:pt x="138679" y="87327"/>
                  <a:pt x="172791" y="53682"/>
                  <a:pt x="214878" y="53682"/>
                </a:cubicBezTo>
                <a:close/>
                <a:moveTo>
                  <a:pt x="214573" y="21529"/>
                </a:moveTo>
                <a:cubicBezTo>
                  <a:pt x="155331" y="21529"/>
                  <a:pt x="107278" y="69721"/>
                  <a:pt x="107278" y="129173"/>
                </a:cubicBezTo>
                <a:cubicBezTo>
                  <a:pt x="107278" y="188608"/>
                  <a:pt x="155331" y="236816"/>
                  <a:pt x="214573" y="236816"/>
                </a:cubicBezTo>
                <a:cubicBezTo>
                  <a:pt x="273831" y="236816"/>
                  <a:pt x="321867" y="188608"/>
                  <a:pt x="321867" y="129173"/>
                </a:cubicBezTo>
                <a:cubicBezTo>
                  <a:pt x="321867" y="69721"/>
                  <a:pt x="273831" y="21529"/>
                  <a:pt x="214573" y="21529"/>
                </a:cubicBezTo>
                <a:close/>
                <a:moveTo>
                  <a:pt x="214573" y="0"/>
                </a:moveTo>
                <a:cubicBezTo>
                  <a:pt x="285689" y="0"/>
                  <a:pt x="343342" y="57825"/>
                  <a:pt x="343342" y="129173"/>
                </a:cubicBezTo>
                <a:cubicBezTo>
                  <a:pt x="343342" y="200505"/>
                  <a:pt x="285689" y="258345"/>
                  <a:pt x="214573" y="258345"/>
                </a:cubicBezTo>
                <a:cubicBezTo>
                  <a:pt x="192780" y="258345"/>
                  <a:pt x="172291" y="252859"/>
                  <a:pt x="154313" y="243275"/>
                </a:cubicBezTo>
                <a:lnTo>
                  <a:pt x="64821" y="333042"/>
                </a:lnTo>
                <a:lnTo>
                  <a:pt x="64837" y="333058"/>
                </a:lnTo>
                <a:cubicBezTo>
                  <a:pt x="57971" y="340091"/>
                  <a:pt x="48433" y="344444"/>
                  <a:pt x="37863" y="344444"/>
                </a:cubicBezTo>
                <a:cubicBezTo>
                  <a:pt x="16944" y="344444"/>
                  <a:pt x="0" y="327444"/>
                  <a:pt x="0" y="306474"/>
                </a:cubicBezTo>
                <a:cubicBezTo>
                  <a:pt x="0" y="295853"/>
                  <a:pt x="4355" y="286301"/>
                  <a:pt x="11333" y="279395"/>
                </a:cubicBezTo>
                <a:lnTo>
                  <a:pt x="11270" y="279316"/>
                </a:lnTo>
                <a:lnTo>
                  <a:pt x="100793" y="189517"/>
                </a:lnTo>
                <a:cubicBezTo>
                  <a:pt x="91272" y="171497"/>
                  <a:pt x="85819" y="150972"/>
                  <a:pt x="85819" y="129173"/>
                </a:cubicBezTo>
                <a:cubicBezTo>
                  <a:pt x="85819" y="57825"/>
                  <a:pt x="143473" y="0"/>
                  <a:pt x="21457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7" name="稻壳儿春秋广告/盗版必究        原创来源：http://chn.docer.com/works?userid=199329941#!/work_time"/>
          <p:cNvSpPr/>
          <p:nvPr/>
        </p:nvSpPr>
        <p:spPr bwMode="auto">
          <a:xfrm>
            <a:off x="4236601" y="2409607"/>
            <a:ext cx="344444" cy="344444"/>
          </a:xfrm>
          <a:custGeom>
            <a:avLst/>
            <a:gdLst>
              <a:gd name="connsiteX0" fmla="*/ 249629 w 344444"/>
              <a:gd name="connsiteY0" fmla="*/ 53046 h 344444"/>
              <a:gd name="connsiteX1" fmla="*/ 226447 w 344444"/>
              <a:gd name="connsiteY1" fmla="*/ 76645 h 344444"/>
              <a:gd name="connsiteX2" fmla="*/ 267033 w 344444"/>
              <a:gd name="connsiteY2" fmla="*/ 116942 h 344444"/>
              <a:gd name="connsiteX3" fmla="*/ 290175 w 344444"/>
              <a:gd name="connsiteY3" fmla="*/ 93534 h 344444"/>
              <a:gd name="connsiteX4" fmla="*/ 249629 w 344444"/>
              <a:gd name="connsiteY4" fmla="*/ 53046 h 344444"/>
              <a:gd name="connsiteX5" fmla="*/ 246453 w 344444"/>
              <a:gd name="connsiteY5" fmla="*/ 43077 h 344444"/>
              <a:gd name="connsiteX6" fmla="*/ 255830 w 344444"/>
              <a:gd name="connsiteY6" fmla="*/ 44428 h 344444"/>
              <a:gd name="connsiteX7" fmla="*/ 298915 w 344444"/>
              <a:gd name="connsiteY7" fmla="*/ 87502 h 344444"/>
              <a:gd name="connsiteX8" fmla="*/ 300843 w 344444"/>
              <a:gd name="connsiteY8" fmla="*/ 93482 h 344444"/>
              <a:gd name="connsiteX9" fmla="*/ 300257 w 344444"/>
              <a:gd name="connsiteY9" fmla="*/ 96873 h 344444"/>
              <a:gd name="connsiteX10" fmla="*/ 270197 w 344444"/>
              <a:gd name="connsiteY10" fmla="*/ 126918 h 344444"/>
              <a:gd name="connsiteX11" fmla="*/ 260828 w 344444"/>
              <a:gd name="connsiteY11" fmla="*/ 125572 h 344444"/>
              <a:gd name="connsiteX12" fmla="*/ 217763 w 344444"/>
              <a:gd name="connsiteY12" fmla="*/ 82505 h 344444"/>
              <a:gd name="connsiteX13" fmla="*/ 215846 w 344444"/>
              <a:gd name="connsiteY13" fmla="*/ 76513 h 344444"/>
              <a:gd name="connsiteX14" fmla="*/ 216417 w 344444"/>
              <a:gd name="connsiteY14" fmla="*/ 73126 h 344444"/>
              <a:gd name="connsiteX15" fmla="*/ 246453 w 344444"/>
              <a:gd name="connsiteY15" fmla="*/ 43077 h 344444"/>
              <a:gd name="connsiteX16" fmla="*/ 236816 w 344444"/>
              <a:gd name="connsiteY16" fmla="*/ 21529 h 344444"/>
              <a:gd name="connsiteX17" fmla="*/ 150717 w 344444"/>
              <a:gd name="connsiteY17" fmla="*/ 107644 h 344444"/>
              <a:gd name="connsiteX18" fmla="*/ 162901 w 344444"/>
              <a:gd name="connsiteY18" fmla="*/ 151132 h 344444"/>
              <a:gd name="connsiteX19" fmla="*/ 147097 w 344444"/>
              <a:gd name="connsiteY19" fmla="*/ 166936 h 344444"/>
              <a:gd name="connsiteX20" fmla="*/ 147081 w 344444"/>
              <a:gd name="connsiteY20" fmla="*/ 166920 h 344444"/>
              <a:gd name="connsiteX21" fmla="*/ 21529 w 344444"/>
              <a:gd name="connsiteY21" fmla="*/ 292249 h 344444"/>
              <a:gd name="connsiteX22" fmla="*/ 21560 w 344444"/>
              <a:gd name="connsiteY22" fmla="*/ 322915 h 344444"/>
              <a:gd name="connsiteX23" fmla="*/ 51972 w 344444"/>
              <a:gd name="connsiteY23" fmla="*/ 322963 h 344444"/>
              <a:gd name="connsiteX24" fmla="*/ 67233 w 344444"/>
              <a:gd name="connsiteY24" fmla="*/ 307702 h 344444"/>
              <a:gd name="connsiteX25" fmla="*/ 82447 w 344444"/>
              <a:gd name="connsiteY25" fmla="*/ 301403 h 344444"/>
              <a:gd name="connsiteX26" fmla="*/ 107659 w 344444"/>
              <a:gd name="connsiteY26" fmla="*/ 301403 h 344444"/>
              <a:gd name="connsiteX27" fmla="*/ 107659 w 344444"/>
              <a:gd name="connsiteY27" fmla="*/ 279858 h 344444"/>
              <a:gd name="connsiteX28" fmla="*/ 129188 w 344444"/>
              <a:gd name="connsiteY28" fmla="*/ 258345 h 344444"/>
              <a:gd name="connsiteX29" fmla="*/ 150717 w 344444"/>
              <a:gd name="connsiteY29" fmla="*/ 258345 h 344444"/>
              <a:gd name="connsiteX30" fmla="*/ 150717 w 344444"/>
              <a:gd name="connsiteY30" fmla="*/ 233101 h 344444"/>
              <a:gd name="connsiteX31" fmla="*/ 157016 w 344444"/>
              <a:gd name="connsiteY31" fmla="*/ 217887 h 344444"/>
              <a:gd name="connsiteX32" fmla="*/ 177524 w 344444"/>
              <a:gd name="connsiteY32" fmla="*/ 197379 h 344444"/>
              <a:gd name="connsiteX33" fmla="*/ 189644 w 344444"/>
              <a:gd name="connsiteY33" fmla="*/ 185275 h 344444"/>
              <a:gd name="connsiteX34" fmla="*/ 193344 w 344444"/>
              <a:gd name="connsiteY34" fmla="*/ 181575 h 344444"/>
              <a:gd name="connsiteX35" fmla="*/ 236816 w 344444"/>
              <a:gd name="connsiteY35" fmla="*/ 193759 h 344444"/>
              <a:gd name="connsiteX36" fmla="*/ 322931 w 344444"/>
              <a:gd name="connsiteY36" fmla="*/ 107644 h 344444"/>
              <a:gd name="connsiteX37" fmla="*/ 236816 w 344444"/>
              <a:gd name="connsiteY37" fmla="*/ 21529 h 344444"/>
              <a:gd name="connsiteX38" fmla="*/ 236816 w 344444"/>
              <a:gd name="connsiteY38" fmla="*/ 0 h 344444"/>
              <a:gd name="connsiteX39" fmla="*/ 344444 w 344444"/>
              <a:gd name="connsiteY39" fmla="*/ 107644 h 344444"/>
              <a:gd name="connsiteX40" fmla="*/ 236816 w 344444"/>
              <a:gd name="connsiteY40" fmla="*/ 215288 h 344444"/>
              <a:gd name="connsiteX41" fmla="*/ 197745 w 344444"/>
              <a:gd name="connsiteY41" fmla="*/ 207601 h 344444"/>
              <a:gd name="connsiteX42" fmla="*/ 172246 w 344444"/>
              <a:gd name="connsiteY42" fmla="*/ 233101 h 344444"/>
              <a:gd name="connsiteX43" fmla="*/ 172246 w 344444"/>
              <a:gd name="connsiteY43" fmla="*/ 258345 h 344444"/>
              <a:gd name="connsiteX44" fmla="*/ 150717 w 344444"/>
              <a:gd name="connsiteY44" fmla="*/ 279858 h 344444"/>
              <a:gd name="connsiteX45" fmla="*/ 129188 w 344444"/>
              <a:gd name="connsiteY45" fmla="*/ 279858 h 344444"/>
              <a:gd name="connsiteX46" fmla="*/ 129188 w 344444"/>
              <a:gd name="connsiteY46" fmla="*/ 301403 h 344444"/>
              <a:gd name="connsiteX47" fmla="*/ 107659 w 344444"/>
              <a:gd name="connsiteY47" fmla="*/ 322915 h 344444"/>
              <a:gd name="connsiteX48" fmla="*/ 82447 w 344444"/>
              <a:gd name="connsiteY48" fmla="*/ 322915 h 344444"/>
              <a:gd name="connsiteX49" fmla="*/ 67010 w 344444"/>
              <a:gd name="connsiteY49" fmla="*/ 338384 h 344444"/>
              <a:gd name="connsiteX50" fmla="*/ 53806 w 344444"/>
              <a:gd name="connsiteY50" fmla="*/ 344444 h 344444"/>
              <a:gd name="connsiteX51" fmla="*/ 21513 w 344444"/>
              <a:gd name="connsiteY51" fmla="*/ 344444 h 344444"/>
              <a:gd name="connsiteX52" fmla="*/ 0 w 344444"/>
              <a:gd name="connsiteY52" fmla="*/ 322915 h 344444"/>
              <a:gd name="connsiteX53" fmla="*/ 0 w 344444"/>
              <a:gd name="connsiteY53" fmla="*/ 290638 h 344444"/>
              <a:gd name="connsiteX54" fmla="*/ 6108 w 344444"/>
              <a:gd name="connsiteY54" fmla="*/ 277482 h 344444"/>
              <a:gd name="connsiteX55" fmla="*/ 136859 w 344444"/>
              <a:gd name="connsiteY55" fmla="*/ 146699 h 344444"/>
              <a:gd name="connsiteX56" fmla="*/ 129188 w 344444"/>
              <a:gd name="connsiteY56" fmla="*/ 107644 h 344444"/>
              <a:gd name="connsiteX57" fmla="*/ 236816 w 344444"/>
              <a:gd name="connsiteY57" fmla="*/ 0 h 3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44444" h="344444">
                <a:moveTo>
                  <a:pt x="249629" y="53046"/>
                </a:moveTo>
                <a:cubicBezTo>
                  <a:pt x="238248" y="57229"/>
                  <a:pt x="230548" y="64923"/>
                  <a:pt x="226447" y="76645"/>
                </a:cubicBezTo>
                <a:cubicBezTo>
                  <a:pt x="237654" y="91964"/>
                  <a:pt x="251329" y="105650"/>
                  <a:pt x="267033" y="116942"/>
                </a:cubicBezTo>
                <a:cubicBezTo>
                  <a:pt x="278347" y="112810"/>
                  <a:pt x="286032" y="105172"/>
                  <a:pt x="290175" y="93534"/>
                </a:cubicBezTo>
                <a:cubicBezTo>
                  <a:pt x="278996" y="78003"/>
                  <a:pt x="265341" y="64369"/>
                  <a:pt x="249629" y="53046"/>
                </a:cubicBezTo>
                <a:close/>
                <a:moveTo>
                  <a:pt x="246453" y="43077"/>
                </a:moveTo>
                <a:cubicBezTo>
                  <a:pt x="249605" y="41965"/>
                  <a:pt x="253103" y="42467"/>
                  <a:pt x="255830" y="44428"/>
                </a:cubicBezTo>
                <a:cubicBezTo>
                  <a:pt x="272495" y="56428"/>
                  <a:pt x="286996" y="70907"/>
                  <a:pt x="298915" y="87502"/>
                </a:cubicBezTo>
                <a:cubicBezTo>
                  <a:pt x="300170" y="89275"/>
                  <a:pt x="300843" y="91367"/>
                  <a:pt x="300843" y="93482"/>
                </a:cubicBezTo>
                <a:cubicBezTo>
                  <a:pt x="300843" y="94618"/>
                  <a:pt x="300650" y="95777"/>
                  <a:pt x="300257" y="96873"/>
                </a:cubicBezTo>
                <a:cubicBezTo>
                  <a:pt x="295071" y="111651"/>
                  <a:pt x="284957" y="121759"/>
                  <a:pt x="270197" y="126918"/>
                </a:cubicBezTo>
                <a:cubicBezTo>
                  <a:pt x="267041" y="128026"/>
                  <a:pt x="263547" y="127516"/>
                  <a:pt x="260828" y="125572"/>
                </a:cubicBezTo>
                <a:cubicBezTo>
                  <a:pt x="244222" y="113619"/>
                  <a:pt x="229717" y="99128"/>
                  <a:pt x="217763" y="82505"/>
                </a:cubicBezTo>
                <a:cubicBezTo>
                  <a:pt x="216503" y="80732"/>
                  <a:pt x="215846" y="78641"/>
                  <a:pt x="215846" y="76513"/>
                </a:cubicBezTo>
                <a:cubicBezTo>
                  <a:pt x="215846" y="75378"/>
                  <a:pt x="216027" y="74222"/>
                  <a:pt x="216417" y="73126"/>
                </a:cubicBezTo>
                <a:cubicBezTo>
                  <a:pt x="221603" y="58369"/>
                  <a:pt x="231693" y="48276"/>
                  <a:pt x="246453" y="43077"/>
                </a:cubicBezTo>
                <a:close/>
                <a:moveTo>
                  <a:pt x="236816" y="21529"/>
                </a:moveTo>
                <a:cubicBezTo>
                  <a:pt x="189277" y="21529"/>
                  <a:pt x="150717" y="60073"/>
                  <a:pt x="150717" y="107644"/>
                </a:cubicBezTo>
                <a:cubicBezTo>
                  <a:pt x="150717" y="123559"/>
                  <a:pt x="155342" y="138326"/>
                  <a:pt x="162901" y="151132"/>
                </a:cubicBezTo>
                <a:lnTo>
                  <a:pt x="147097" y="166936"/>
                </a:lnTo>
                <a:cubicBezTo>
                  <a:pt x="147081" y="166920"/>
                  <a:pt x="147081" y="166920"/>
                  <a:pt x="147081" y="166920"/>
                </a:cubicBezTo>
                <a:lnTo>
                  <a:pt x="21529" y="292249"/>
                </a:lnTo>
                <a:lnTo>
                  <a:pt x="21560" y="322915"/>
                </a:lnTo>
                <a:lnTo>
                  <a:pt x="51972" y="322963"/>
                </a:lnTo>
                <a:lnTo>
                  <a:pt x="67233" y="307702"/>
                </a:lnTo>
                <a:cubicBezTo>
                  <a:pt x="71268" y="303667"/>
                  <a:pt x="76738" y="301403"/>
                  <a:pt x="82447" y="301403"/>
                </a:cubicBezTo>
                <a:lnTo>
                  <a:pt x="107659" y="301403"/>
                </a:lnTo>
                <a:lnTo>
                  <a:pt x="107659" y="279858"/>
                </a:lnTo>
                <a:cubicBezTo>
                  <a:pt x="107659" y="267977"/>
                  <a:pt x="117308" y="258345"/>
                  <a:pt x="129188" y="258345"/>
                </a:cubicBezTo>
                <a:lnTo>
                  <a:pt x="150717" y="258345"/>
                </a:lnTo>
                <a:lnTo>
                  <a:pt x="150717" y="233101"/>
                </a:lnTo>
                <a:cubicBezTo>
                  <a:pt x="150717" y="227408"/>
                  <a:pt x="152981" y="221922"/>
                  <a:pt x="157016" y="217887"/>
                </a:cubicBezTo>
                <a:lnTo>
                  <a:pt x="177524" y="197379"/>
                </a:lnTo>
                <a:lnTo>
                  <a:pt x="189644" y="185275"/>
                </a:lnTo>
                <a:lnTo>
                  <a:pt x="193344" y="181575"/>
                </a:lnTo>
                <a:cubicBezTo>
                  <a:pt x="206134" y="189118"/>
                  <a:pt x="220885" y="193759"/>
                  <a:pt x="236816" y="193759"/>
                </a:cubicBezTo>
                <a:cubicBezTo>
                  <a:pt x="284371" y="193759"/>
                  <a:pt x="322931" y="155198"/>
                  <a:pt x="322931" y="107644"/>
                </a:cubicBezTo>
                <a:cubicBezTo>
                  <a:pt x="322931" y="60073"/>
                  <a:pt x="284371" y="21529"/>
                  <a:pt x="236816" y="21529"/>
                </a:cubicBezTo>
                <a:close/>
                <a:moveTo>
                  <a:pt x="236816" y="0"/>
                </a:moveTo>
                <a:cubicBezTo>
                  <a:pt x="296252" y="0"/>
                  <a:pt x="344444" y="48193"/>
                  <a:pt x="344444" y="107644"/>
                </a:cubicBezTo>
                <a:cubicBezTo>
                  <a:pt x="344444" y="167079"/>
                  <a:pt x="296252" y="215288"/>
                  <a:pt x="236816" y="215288"/>
                </a:cubicBezTo>
                <a:cubicBezTo>
                  <a:pt x="222974" y="215288"/>
                  <a:pt x="209897" y="212369"/>
                  <a:pt x="197745" y="207601"/>
                </a:cubicBezTo>
                <a:lnTo>
                  <a:pt x="172246" y="233101"/>
                </a:lnTo>
                <a:lnTo>
                  <a:pt x="172246" y="258345"/>
                </a:lnTo>
                <a:cubicBezTo>
                  <a:pt x="172246" y="270226"/>
                  <a:pt x="162598" y="279858"/>
                  <a:pt x="150717" y="279858"/>
                </a:cubicBezTo>
                <a:lnTo>
                  <a:pt x="129188" y="279858"/>
                </a:lnTo>
                <a:lnTo>
                  <a:pt x="129188" y="301403"/>
                </a:lnTo>
                <a:cubicBezTo>
                  <a:pt x="129188" y="313283"/>
                  <a:pt x="119540" y="322915"/>
                  <a:pt x="107659" y="322915"/>
                </a:cubicBezTo>
                <a:lnTo>
                  <a:pt x="82447" y="322915"/>
                </a:lnTo>
                <a:lnTo>
                  <a:pt x="67010" y="338384"/>
                </a:lnTo>
                <a:cubicBezTo>
                  <a:pt x="63230" y="342148"/>
                  <a:pt x="59579" y="344444"/>
                  <a:pt x="53806" y="344444"/>
                </a:cubicBezTo>
                <a:lnTo>
                  <a:pt x="21513" y="344444"/>
                </a:lnTo>
                <a:cubicBezTo>
                  <a:pt x="9983" y="344444"/>
                  <a:pt x="0" y="334445"/>
                  <a:pt x="0" y="322915"/>
                </a:cubicBezTo>
                <a:lnTo>
                  <a:pt x="0" y="290638"/>
                </a:lnTo>
                <a:cubicBezTo>
                  <a:pt x="0" y="284865"/>
                  <a:pt x="2328" y="281261"/>
                  <a:pt x="6108" y="277482"/>
                </a:cubicBezTo>
                <a:lnTo>
                  <a:pt x="136859" y="146699"/>
                </a:lnTo>
                <a:cubicBezTo>
                  <a:pt x="132091" y="134563"/>
                  <a:pt x="129188" y="121470"/>
                  <a:pt x="129188" y="107644"/>
                </a:cubicBezTo>
                <a:cubicBezTo>
                  <a:pt x="129188" y="48193"/>
                  <a:pt x="177381" y="0"/>
                  <a:pt x="2368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8" name="稻壳儿春秋广告/盗版必究        原创来源：http://chn.docer.com/works?userid=199329941#!/work_time"/>
          <p:cNvSpPr/>
          <p:nvPr/>
        </p:nvSpPr>
        <p:spPr bwMode="auto">
          <a:xfrm>
            <a:off x="3548799" y="2409608"/>
            <a:ext cx="344460" cy="344460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6" name="稻壳儿春秋广告/盗版必究        原创来源：http://chn.docer.com/works?userid=199329941#!/work_time"/>
          <p:cNvSpPr/>
          <p:nvPr/>
        </p:nvSpPr>
        <p:spPr bwMode="auto">
          <a:xfrm>
            <a:off x="2883365" y="2409608"/>
            <a:ext cx="300829" cy="344444"/>
          </a:xfrm>
          <a:custGeom>
            <a:avLst/>
            <a:gdLst>
              <a:gd name="connsiteX0" fmla="*/ 203263 w 300829"/>
              <a:gd name="connsiteY0" fmla="*/ 149416 h 344444"/>
              <a:gd name="connsiteX1" fmla="*/ 203263 w 300829"/>
              <a:gd name="connsiteY1" fmla="*/ 288989 h 344444"/>
              <a:gd name="connsiteX2" fmla="*/ 225071 w 300829"/>
              <a:gd name="connsiteY2" fmla="*/ 288989 h 344444"/>
              <a:gd name="connsiteX3" fmla="*/ 225071 w 300829"/>
              <a:gd name="connsiteY3" fmla="*/ 149416 h 344444"/>
              <a:gd name="connsiteX4" fmla="*/ 139515 w 300829"/>
              <a:gd name="connsiteY4" fmla="*/ 149416 h 344444"/>
              <a:gd name="connsiteX5" fmla="*/ 139515 w 300829"/>
              <a:gd name="connsiteY5" fmla="*/ 288989 h 344444"/>
              <a:gd name="connsiteX6" fmla="*/ 161324 w 300829"/>
              <a:gd name="connsiteY6" fmla="*/ 288989 h 344444"/>
              <a:gd name="connsiteX7" fmla="*/ 161324 w 300829"/>
              <a:gd name="connsiteY7" fmla="*/ 149416 h 344444"/>
              <a:gd name="connsiteX8" fmla="*/ 74649 w 300829"/>
              <a:gd name="connsiteY8" fmla="*/ 149416 h 344444"/>
              <a:gd name="connsiteX9" fmla="*/ 74649 w 300829"/>
              <a:gd name="connsiteY9" fmla="*/ 288989 h 344444"/>
              <a:gd name="connsiteX10" fmla="*/ 96458 w 300829"/>
              <a:gd name="connsiteY10" fmla="*/ 288989 h 344444"/>
              <a:gd name="connsiteX11" fmla="*/ 96458 w 300829"/>
              <a:gd name="connsiteY11" fmla="*/ 149416 h 344444"/>
              <a:gd name="connsiteX12" fmla="*/ 203263 w 300829"/>
              <a:gd name="connsiteY12" fmla="*/ 138679 h 344444"/>
              <a:gd name="connsiteX13" fmla="*/ 225071 w 300829"/>
              <a:gd name="connsiteY13" fmla="*/ 138679 h 344444"/>
              <a:gd name="connsiteX14" fmla="*/ 235977 w 300829"/>
              <a:gd name="connsiteY14" fmla="*/ 149416 h 344444"/>
              <a:gd name="connsiteX15" fmla="*/ 235977 w 300829"/>
              <a:gd name="connsiteY15" fmla="*/ 288989 h 344444"/>
              <a:gd name="connsiteX16" fmla="*/ 225071 w 300829"/>
              <a:gd name="connsiteY16" fmla="*/ 299725 h 344444"/>
              <a:gd name="connsiteX17" fmla="*/ 203263 w 300829"/>
              <a:gd name="connsiteY17" fmla="*/ 299725 h 344444"/>
              <a:gd name="connsiteX18" fmla="*/ 192361 w 300829"/>
              <a:gd name="connsiteY18" fmla="*/ 288989 h 344444"/>
              <a:gd name="connsiteX19" fmla="*/ 192361 w 300829"/>
              <a:gd name="connsiteY19" fmla="*/ 149416 h 344444"/>
              <a:gd name="connsiteX20" fmla="*/ 203263 w 300829"/>
              <a:gd name="connsiteY20" fmla="*/ 138679 h 344444"/>
              <a:gd name="connsiteX21" fmla="*/ 139515 w 300829"/>
              <a:gd name="connsiteY21" fmla="*/ 138679 h 344444"/>
              <a:gd name="connsiteX22" fmla="*/ 161324 w 300829"/>
              <a:gd name="connsiteY22" fmla="*/ 138679 h 344444"/>
              <a:gd name="connsiteX23" fmla="*/ 172230 w 300829"/>
              <a:gd name="connsiteY23" fmla="*/ 149416 h 344444"/>
              <a:gd name="connsiteX24" fmla="*/ 172230 w 300829"/>
              <a:gd name="connsiteY24" fmla="*/ 288989 h 344444"/>
              <a:gd name="connsiteX25" fmla="*/ 161324 w 300829"/>
              <a:gd name="connsiteY25" fmla="*/ 299725 h 344444"/>
              <a:gd name="connsiteX26" fmla="*/ 139515 w 300829"/>
              <a:gd name="connsiteY26" fmla="*/ 299725 h 344444"/>
              <a:gd name="connsiteX27" fmla="*/ 128613 w 300829"/>
              <a:gd name="connsiteY27" fmla="*/ 288989 h 344444"/>
              <a:gd name="connsiteX28" fmla="*/ 128613 w 300829"/>
              <a:gd name="connsiteY28" fmla="*/ 149416 h 344444"/>
              <a:gd name="connsiteX29" fmla="*/ 139515 w 300829"/>
              <a:gd name="connsiteY29" fmla="*/ 138679 h 344444"/>
              <a:gd name="connsiteX30" fmla="*/ 74649 w 300829"/>
              <a:gd name="connsiteY30" fmla="*/ 138679 h 344444"/>
              <a:gd name="connsiteX31" fmla="*/ 96458 w 300829"/>
              <a:gd name="connsiteY31" fmla="*/ 138679 h 344444"/>
              <a:gd name="connsiteX32" fmla="*/ 107364 w 300829"/>
              <a:gd name="connsiteY32" fmla="*/ 149416 h 344444"/>
              <a:gd name="connsiteX33" fmla="*/ 107364 w 300829"/>
              <a:gd name="connsiteY33" fmla="*/ 288989 h 344444"/>
              <a:gd name="connsiteX34" fmla="*/ 96458 w 300829"/>
              <a:gd name="connsiteY34" fmla="*/ 299725 h 344444"/>
              <a:gd name="connsiteX35" fmla="*/ 74649 w 300829"/>
              <a:gd name="connsiteY35" fmla="*/ 299725 h 344444"/>
              <a:gd name="connsiteX36" fmla="*/ 63747 w 300829"/>
              <a:gd name="connsiteY36" fmla="*/ 288989 h 344444"/>
              <a:gd name="connsiteX37" fmla="*/ 63747 w 300829"/>
              <a:gd name="connsiteY37" fmla="*/ 149416 h 344444"/>
              <a:gd name="connsiteX38" fmla="*/ 74649 w 300829"/>
              <a:gd name="connsiteY38" fmla="*/ 138679 h 344444"/>
              <a:gd name="connsiteX39" fmla="*/ 42967 w 300829"/>
              <a:gd name="connsiteY39" fmla="*/ 118408 h 344444"/>
              <a:gd name="connsiteX40" fmla="*/ 42967 w 300829"/>
              <a:gd name="connsiteY40" fmla="*/ 301403 h 344444"/>
              <a:gd name="connsiteX41" fmla="*/ 64458 w 300829"/>
              <a:gd name="connsiteY41" fmla="*/ 322915 h 344444"/>
              <a:gd name="connsiteX42" fmla="*/ 236371 w 300829"/>
              <a:gd name="connsiteY42" fmla="*/ 322915 h 344444"/>
              <a:gd name="connsiteX43" fmla="*/ 257862 w 300829"/>
              <a:gd name="connsiteY43" fmla="*/ 301403 h 344444"/>
              <a:gd name="connsiteX44" fmla="*/ 257862 w 300829"/>
              <a:gd name="connsiteY44" fmla="*/ 118408 h 344444"/>
              <a:gd name="connsiteX45" fmla="*/ 32229 w 300829"/>
              <a:gd name="connsiteY45" fmla="*/ 64586 h 344444"/>
              <a:gd name="connsiteX46" fmla="*/ 21477 w 300829"/>
              <a:gd name="connsiteY46" fmla="*/ 75350 h 344444"/>
              <a:gd name="connsiteX47" fmla="*/ 21477 w 300829"/>
              <a:gd name="connsiteY47" fmla="*/ 86115 h 344444"/>
              <a:gd name="connsiteX48" fmla="*/ 21477 w 300829"/>
              <a:gd name="connsiteY48" fmla="*/ 96879 h 344444"/>
              <a:gd name="connsiteX49" fmla="*/ 279352 w 300829"/>
              <a:gd name="connsiteY49" fmla="*/ 96879 h 344444"/>
              <a:gd name="connsiteX50" fmla="*/ 279352 w 300829"/>
              <a:gd name="connsiteY50" fmla="*/ 86115 h 344444"/>
              <a:gd name="connsiteX51" fmla="*/ 279352 w 300829"/>
              <a:gd name="connsiteY51" fmla="*/ 75350 h 344444"/>
              <a:gd name="connsiteX52" fmla="*/ 268600 w 300829"/>
              <a:gd name="connsiteY52" fmla="*/ 64586 h 344444"/>
              <a:gd name="connsiteX53" fmla="*/ 96687 w 300829"/>
              <a:gd name="connsiteY53" fmla="*/ 21529 h 344444"/>
              <a:gd name="connsiteX54" fmla="*/ 85949 w 300829"/>
              <a:gd name="connsiteY54" fmla="*/ 32293 h 344444"/>
              <a:gd name="connsiteX55" fmla="*/ 85949 w 300829"/>
              <a:gd name="connsiteY55" fmla="*/ 43057 h 344444"/>
              <a:gd name="connsiteX56" fmla="*/ 214880 w 300829"/>
              <a:gd name="connsiteY56" fmla="*/ 43057 h 344444"/>
              <a:gd name="connsiteX57" fmla="*/ 214880 w 300829"/>
              <a:gd name="connsiteY57" fmla="*/ 32293 h 344444"/>
              <a:gd name="connsiteX58" fmla="*/ 204142 w 300829"/>
              <a:gd name="connsiteY58" fmla="*/ 21529 h 344444"/>
              <a:gd name="connsiteX59" fmla="*/ 96687 w 300829"/>
              <a:gd name="connsiteY59" fmla="*/ 0 h 344444"/>
              <a:gd name="connsiteX60" fmla="*/ 204142 w 300829"/>
              <a:gd name="connsiteY60" fmla="*/ 0 h 344444"/>
              <a:gd name="connsiteX61" fmla="*/ 236371 w 300829"/>
              <a:gd name="connsiteY61" fmla="*/ 32293 h 344444"/>
              <a:gd name="connsiteX62" fmla="*/ 236371 w 300829"/>
              <a:gd name="connsiteY62" fmla="*/ 43057 h 344444"/>
              <a:gd name="connsiteX63" fmla="*/ 268600 w 300829"/>
              <a:gd name="connsiteY63" fmla="*/ 43057 h 344444"/>
              <a:gd name="connsiteX64" fmla="*/ 300634 w 300829"/>
              <a:gd name="connsiteY64" fmla="*/ 73373 h 344444"/>
              <a:gd name="connsiteX65" fmla="*/ 300829 w 300829"/>
              <a:gd name="connsiteY65" fmla="*/ 73373 h 344444"/>
              <a:gd name="connsiteX66" fmla="*/ 300829 w 300829"/>
              <a:gd name="connsiteY66" fmla="*/ 86115 h 344444"/>
              <a:gd name="connsiteX67" fmla="*/ 300829 w 300829"/>
              <a:gd name="connsiteY67" fmla="*/ 96879 h 344444"/>
              <a:gd name="connsiteX68" fmla="*/ 279352 w 300829"/>
              <a:gd name="connsiteY68" fmla="*/ 118408 h 344444"/>
              <a:gd name="connsiteX69" fmla="*/ 279352 w 300829"/>
              <a:gd name="connsiteY69" fmla="*/ 301403 h 344444"/>
              <a:gd name="connsiteX70" fmla="*/ 236371 w 300829"/>
              <a:gd name="connsiteY70" fmla="*/ 344444 h 344444"/>
              <a:gd name="connsiteX71" fmla="*/ 64458 w 300829"/>
              <a:gd name="connsiteY71" fmla="*/ 344444 h 344444"/>
              <a:gd name="connsiteX72" fmla="*/ 21477 w 300829"/>
              <a:gd name="connsiteY72" fmla="*/ 301403 h 344444"/>
              <a:gd name="connsiteX73" fmla="*/ 21477 w 300829"/>
              <a:gd name="connsiteY73" fmla="*/ 118408 h 344444"/>
              <a:gd name="connsiteX74" fmla="*/ 0 w 300829"/>
              <a:gd name="connsiteY74" fmla="*/ 96879 h 344444"/>
              <a:gd name="connsiteX75" fmla="*/ 0 w 300829"/>
              <a:gd name="connsiteY75" fmla="*/ 86115 h 344444"/>
              <a:gd name="connsiteX76" fmla="*/ 0 w 300829"/>
              <a:gd name="connsiteY76" fmla="*/ 73373 h 344444"/>
              <a:gd name="connsiteX77" fmla="*/ 195 w 300829"/>
              <a:gd name="connsiteY77" fmla="*/ 73373 h 344444"/>
              <a:gd name="connsiteX78" fmla="*/ 32229 w 300829"/>
              <a:gd name="connsiteY78" fmla="*/ 43057 h 344444"/>
              <a:gd name="connsiteX79" fmla="*/ 64458 w 300829"/>
              <a:gd name="connsiteY79" fmla="*/ 43057 h 344444"/>
              <a:gd name="connsiteX80" fmla="*/ 64458 w 300829"/>
              <a:gd name="connsiteY80" fmla="*/ 32293 h 344444"/>
              <a:gd name="connsiteX81" fmla="*/ 96687 w 300829"/>
              <a:gd name="connsiteY81" fmla="*/ 0 h 3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00829" h="344444">
                <a:moveTo>
                  <a:pt x="203263" y="149416"/>
                </a:moveTo>
                <a:cubicBezTo>
                  <a:pt x="203263" y="149416"/>
                  <a:pt x="203263" y="288989"/>
                  <a:pt x="203263" y="288989"/>
                </a:cubicBezTo>
                <a:lnTo>
                  <a:pt x="225071" y="288989"/>
                </a:lnTo>
                <a:lnTo>
                  <a:pt x="225071" y="149416"/>
                </a:lnTo>
                <a:close/>
                <a:moveTo>
                  <a:pt x="139515" y="149416"/>
                </a:moveTo>
                <a:cubicBezTo>
                  <a:pt x="139515" y="149416"/>
                  <a:pt x="139515" y="288989"/>
                  <a:pt x="139515" y="288989"/>
                </a:cubicBezTo>
                <a:lnTo>
                  <a:pt x="161324" y="288989"/>
                </a:lnTo>
                <a:lnTo>
                  <a:pt x="161324" y="149416"/>
                </a:lnTo>
                <a:close/>
                <a:moveTo>
                  <a:pt x="74649" y="149416"/>
                </a:moveTo>
                <a:cubicBezTo>
                  <a:pt x="74649" y="149416"/>
                  <a:pt x="74649" y="288989"/>
                  <a:pt x="74649" y="288989"/>
                </a:cubicBezTo>
                <a:lnTo>
                  <a:pt x="96458" y="288989"/>
                </a:lnTo>
                <a:lnTo>
                  <a:pt x="96458" y="149416"/>
                </a:lnTo>
                <a:close/>
                <a:moveTo>
                  <a:pt x="203263" y="138679"/>
                </a:moveTo>
                <a:lnTo>
                  <a:pt x="225071" y="138679"/>
                </a:lnTo>
                <a:cubicBezTo>
                  <a:pt x="231105" y="138679"/>
                  <a:pt x="235977" y="143481"/>
                  <a:pt x="235977" y="149416"/>
                </a:cubicBezTo>
                <a:lnTo>
                  <a:pt x="235977" y="288989"/>
                </a:lnTo>
                <a:cubicBezTo>
                  <a:pt x="235977" y="294924"/>
                  <a:pt x="231105" y="299725"/>
                  <a:pt x="225071" y="299725"/>
                </a:cubicBezTo>
                <a:lnTo>
                  <a:pt x="203263" y="299725"/>
                </a:lnTo>
                <a:cubicBezTo>
                  <a:pt x="197232" y="299725"/>
                  <a:pt x="192361" y="294924"/>
                  <a:pt x="192361" y="288989"/>
                </a:cubicBezTo>
                <a:lnTo>
                  <a:pt x="192361" y="149416"/>
                </a:lnTo>
                <a:cubicBezTo>
                  <a:pt x="192361" y="143481"/>
                  <a:pt x="197232" y="138679"/>
                  <a:pt x="203263" y="138679"/>
                </a:cubicBezTo>
                <a:close/>
                <a:moveTo>
                  <a:pt x="139515" y="138679"/>
                </a:moveTo>
                <a:lnTo>
                  <a:pt x="161324" y="138679"/>
                </a:lnTo>
                <a:cubicBezTo>
                  <a:pt x="167357" y="138679"/>
                  <a:pt x="172230" y="143481"/>
                  <a:pt x="172230" y="149416"/>
                </a:cubicBezTo>
                <a:lnTo>
                  <a:pt x="172230" y="288989"/>
                </a:lnTo>
                <a:cubicBezTo>
                  <a:pt x="172230" y="294924"/>
                  <a:pt x="167357" y="299725"/>
                  <a:pt x="161324" y="299725"/>
                </a:cubicBezTo>
                <a:lnTo>
                  <a:pt x="139515" y="299725"/>
                </a:lnTo>
                <a:cubicBezTo>
                  <a:pt x="133483" y="299725"/>
                  <a:pt x="128613" y="294924"/>
                  <a:pt x="128613" y="288989"/>
                </a:cubicBezTo>
                <a:lnTo>
                  <a:pt x="128613" y="149416"/>
                </a:lnTo>
                <a:cubicBezTo>
                  <a:pt x="128613" y="143481"/>
                  <a:pt x="133483" y="138679"/>
                  <a:pt x="139515" y="138679"/>
                </a:cubicBezTo>
                <a:close/>
                <a:moveTo>
                  <a:pt x="74649" y="138679"/>
                </a:moveTo>
                <a:lnTo>
                  <a:pt x="96458" y="138679"/>
                </a:lnTo>
                <a:cubicBezTo>
                  <a:pt x="102491" y="138679"/>
                  <a:pt x="107364" y="143481"/>
                  <a:pt x="107364" y="149416"/>
                </a:cubicBezTo>
                <a:lnTo>
                  <a:pt x="107364" y="288989"/>
                </a:lnTo>
                <a:cubicBezTo>
                  <a:pt x="107364" y="294924"/>
                  <a:pt x="102491" y="299725"/>
                  <a:pt x="96458" y="299725"/>
                </a:cubicBezTo>
                <a:lnTo>
                  <a:pt x="74649" y="299725"/>
                </a:lnTo>
                <a:cubicBezTo>
                  <a:pt x="68617" y="299725"/>
                  <a:pt x="63747" y="294924"/>
                  <a:pt x="63747" y="288989"/>
                </a:cubicBezTo>
                <a:lnTo>
                  <a:pt x="63747" y="149416"/>
                </a:lnTo>
                <a:cubicBezTo>
                  <a:pt x="63747" y="143481"/>
                  <a:pt x="68617" y="138679"/>
                  <a:pt x="74649" y="138679"/>
                </a:cubicBezTo>
                <a:close/>
                <a:moveTo>
                  <a:pt x="42967" y="118408"/>
                </a:moveTo>
                <a:lnTo>
                  <a:pt x="42967" y="301403"/>
                </a:lnTo>
                <a:cubicBezTo>
                  <a:pt x="42967" y="313267"/>
                  <a:pt x="52606" y="322915"/>
                  <a:pt x="64458" y="322915"/>
                </a:cubicBezTo>
                <a:lnTo>
                  <a:pt x="236371" y="322915"/>
                </a:lnTo>
                <a:cubicBezTo>
                  <a:pt x="248223" y="322915"/>
                  <a:pt x="257862" y="313267"/>
                  <a:pt x="257862" y="301403"/>
                </a:cubicBezTo>
                <a:cubicBezTo>
                  <a:pt x="257862" y="301403"/>
                  <a:pt x="257862" y="118408"/>
                  <a:pt x="257862" y="118408"/>
                </a:cubicBezTo>
                <a:close/>
                <a:moveTo>
                  <a:pt x="32229" y="64586"/>
                </a:moveTo>
                <a:cubicBezTo>
                  <a:pt x="26282" y="64586"/>
                  <a:pt x="21477" y="69402"/>
                  <a:pt x="21477" y="75350"/>
                </a:cubicBezTo>
                <a:lnTo>
                  <a:pt x="21477" y="86115"/>
                </a:lnTo>
                <a:lnTo>
                  <a:pt x="21477" y="96879"/>
                </a:lnTo>
                <a:lnTo>
                  <a:pt x="279352" y="96879"/>
                </a:lnTo>
                <a:lnTo>
                  <a:pt x="279352" y="86115"/>
                </a:lnTo>
                <a:cubicBezTo>
                  <a:pt x="279352" y="86115"/>
                  <a:pt x="279352" y="75350"/>
                  <a:pt x="279352" y="75350"/>
                </a:cubicBezTo>
                <a:cubicBezTo>
                  <a:pt x="279352" y="69402"/>
                  <a:pt x="274547" y="64586"/>
                  <a:pt x="268600" y="64586"/>
                </a:cubicBezTo>
                <a:close/>
                <a:moveTo>
                  <a:pt x="96687" y="21529"/>
                </a:moveTo>
                <a:cubicBezTo>
                  <a:pt x="90754" y="21529"/>
                  <a:pt x="85949" y="26345"/>
                  <a:pt x="85949" y="32293"/>
                </a:cubicBezTo>
                <a:cubicBezTo>
                  <a:pt x="85949" y="32293"/>
                  <a:pt x="85949" y="43057"/>
                  <a:pt x="85949" y="43057"/>
                </a:cubicBezTo>
                <a:lnTo>
                  <a:pt x="214880" y="43057"/>
                </a:lnTo>
                <a:lnTo>
                  <a:pt x="214880" y="32293"/>
                </a:lnTo>
                <a:cubicBezTo>
                  <a:pt x="214880" y="26345"/>
                  <a:pt x="210075" y="21529"/>
                  <a:pt x="204142" y="21529"/>
                </a:cubicBezTo>
                <a:close/>
                <a:moveTo>
                  <a:pt x="96687" y="0"/>
                </a:moveTo>
                <a:lnTo>
                  <a:pt x="204142" y="0"/>
                </a:lnTo>
                <a:cubicBezTo>
                  <a:pt x="221941" y="0"/>
                  <a:pt x="236371" y="14448"/>
                  <a:pt x="236371" y="32293"/>
                </a:cubicBezTo>
                <a:lnTo>
                  <a:pt x="236371" y="43057"/>
                </a:lnTo>
                <a:lnTo>
                  <a:pt x="268600" y="43057"/>
                </a:lnTo>
                <a:cubicBezTo>
                  <a:pt x="285745" y="43057"/>
                  <a:pt x="299604" y="56469"/>
                  <a:pt x="300634" y="73373"/>
                </a:cubicBezTo>
                <a:cubicBezTo>
                  <a:pt x="300634" y="73373"/>
                  <a:pt x="300829" y="73373"/>
                  <a:pt x="300829" y="73373"/>
                </a:cubicBezTo>
                <a:lnTo>
                  <a:pt x="300829" y="86115"/>
                </a:lnTo>
                <a:lnTo>
                  <a:pt x="300829" y="96879"/>
                </a:lnTo>
                <a:cubicBezTo>
                  <a:pt x="300829" y="108760"/>
                  <a:pt x="291205" y="118408"/>
                  <a:pt x="279352" y="118408"/>
                </a:cubicBezTo>
                <a:lnTo>
                  <a:pt x="279352" y="301403"/>
                </a:lnTo>
                <a:cubicBezTo>
                  <a:pt x="279352" y="325180"/>
                  <a:pt x="260104" y="344444"/>
                  <a:pt x="236371" y="344444"/>
                </a:cubicBezTo>
                <a:lnTo>
                  <a:pt x="64458" y="344444"/>
                </a:lnTo>
                <a:cubicBezTo>
                  <a:pt x="40725" y="344444"/>
                  <a:pt x="21477" y="325180"/>
                  <a:pt x="21477" y="301403"/>
                </a:cubicBezTo>
                <a:lnTo>
                  <a:pt x="21477" y="118408"/>
                </a:lnTo>
                <a:cubicBezTo>
                  <a:pt x="9624" y="118408"/>
                  <a:pt x="0" y="108760"/>
                  <a:pt x="0" y="96879"/>
                </a:cubicBezTo>
                <a:lnTo>
                  <a:pt x="0" y="86115"/>
                </a:lnTo>
                <a:lnTo>
                  <a:pt x="0" y="73373"/>
                </a:lnTo>
                <a:lnTo>
                  <a:pt x="195" y="73373"/>
                </a:lnTo>
                <a:cubicBezTo>
                  <a:pt x="1226" y="56469"/>
                  <a:pt x="15084" y="43057"/>
                  <a:pt x="32229" y="43057"/>
                </a:cubicBezTo>
                <a:lnTo>
                  <a:pt x="64458" y="43057"/>
                </a:lnTo>
                <a:lnTo>
                  <a:pt x="64458" y="32293"/>
                </a:lnTo>
                <a:cubicBezTo>
                  <a:pt x="64458" y="14448"/>
                  <a:pt x="78888" y="0"/>
                  <a:pt x="966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" name="稻壳儿春秋广告/盗版必究        原创来源：http://chn.docer.com/works?userid=199329941#!/work_time"/>
          <p:cNvSpPr/>
          <p:nvPr/>
        </p:nvSpPr>
        <p:spPr bwMode="auto">
          <a:xfrm>
            <a:off x="6301127" y="1774370"/>
            <a:ext cx="344460" cy="2370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" name="稻壳儿春秋广告/盗版必究        原创来源：http://chn.docer.com/works?userid=199329941#!/work_time"/>
          <p:cNvSpPr/>
          <p:nvPr/>
        </p:nvSpPr>
        <p:spPr bwMode="auto">
          <a:xfrm>
            <a:off x="5613316" y="1720688"/>
            <a:ext cx="343344" cy="344444"/>
          </a:xfrm>
          <a:custGeom>
            <a:avLst/>
            <a:gdLst>
              <a:gd name="connsiteX0" fmla="*/ 58293 w 343344"/>
              <a:gd name="connsiteY0" fmla="*/ 195274 h 344444"/>
              <a:gd name="connsiteX1" fmla="*/ 58066 w 343344"/>
              <a:gd name="connsiteY1" fmla="*/ 195609 h 344444"/>
              <a:gd name="connsiteX2" fmla="*/ 24601 w 343344"/>
              <a:gd name="connsiteY2" fmla="*/ 229209 h 344444"/>
              <a:gd name="connsiteX3" fmla="*/ 21450 w 343344"/>
              <a:gd name="connsiteY3" fmla="*/ 236816 h 344444"/>
              <a:gd name="connsiteX4" fmla="*/ 24601 w 343344"/>
              <a:gd name="connsiteY4" fmla="*/ 244423 h 344444"/>
              <a:gd name="connsiteX5" fmla="*/ 99707 w 343344"/>
              <a:gd name="connsiteY5" fmla="*/ 319774 h 344444"/>
              <a:gd name="connsiteX6" fmla="*/ 107302 w 343344"/>
              <a:gd name="connsiteY6" fmla="*/ 322915 h 344444"/>
              <a:gd name="connsiteX7" fmla="*/ 114881 w 343344"/>
              <a:gd name="connsiteY7" fmla="*/ 319774 h 344444"/>
              <a:gd name="connsiteX8" fmla="*/ 148378 w 343344"/>
              <a:gd name="connsiteY8" fmla="*/ 286173 h 344444"/>
              <a:gd name="connsiteX9" fmla="*/ 148701 w 343344"/>
              <a:gd name="connsiteY9" fmla="*/ 285966 h 344444"/>
              <a:gd name="connsiteX10" fmla="*/ 64368 w 343344"/>
              <a:gd name="connsiteY10" fmla="*/ 50712 h 344444"/>
              <a:gd name="connsiteX11" fmla="*/ 64352 w 343344"/>
              <a:gd name="connsiteY11" fmla="*/ 180379 h 344444"/>
              <a:gd name="connsiteX12" fmla="*/ 63399 w 343344"/>
              <a:gd name="connsiteY12" fmla="*/ 185179 h 344444"/>
              <a:gd name="connsiteX13" fmla="*/ 158752 w 343344"/>
              <a:gd name="connsiteY13" fmla="*/ 280815 h 344444"/>
              <a:gd name="connsiteX14" fmla="*/ 163551 w 343344"/>
              <a:gd name="connsiteY14" fmla="*/ 279858 h 344444"/>
              <a:gd name="connsiteX15" fmla="*/ 292789 w 343344"/>
              <a:gd name="connsiteY15" fmla="*/ 279858 h 344444"/>
              <a:gd name="connsiteX16" fmla="*/ 187680 w 343344"/>
              <a:gd name="connsiteY16" fmla="*/ 42498 h 344444"/>
              <a:gd name="connsiteX17" fmla="*/ 187952 w 343344"/>
              <a:gd name="connsiteY17" fmla="*/ 42561 h 344444"/>
              <a:gd name="connsiteX18" fmla="*/ 295234 w 343344"/>
              <a:gd name="connsiteY18" fmla="*/ 151053 h 344444"/>
              <a:gd name="connsiteX19" fmla="*/ 295255 w 343344"/>
              <a:gd name="connsiteY19" fmla="*/ 151138 h 344444"/>
              <a:gd name="connsiteX20" fmla="*/ 289879 w 343344"/>
              <a:gd name="connsiteY20" fmla="*/ 156572 h 344444"/>
              <a:gd name="connsiteX21" fmla="*/ 284498 w 343344"/>
              <a:gd name="connsiteY21" fmla="*/ 151180 h 344444"/>
              <a:gd name="connsiteX22" fmla="*/ 284477 w 343344"/>
              <a:gd name="connsiteY22" fmla="*/ 151180 h 344444"/>
              <a:gd name="connsiteX23" fmla="*/ 187659 w 343344"/>
              <a:gd name="connsiteY23" fmla="*/ 53404 h 344444"/>
              <a:gd name="connsiteX24" fmla="*/ 187659 w 343344"/>
              <a:gd name="connsiteY24" fmla="*/ 53361 h 344444"/>
              <a:gd name="connsiteX25" fmla="*/ 182304 w 343344"/>
              <a:gd name="connsiteY25" fmla="*/ 47927 h 344444"/>
              <a:gd name="connsiteX26" fmla="*/ 187680 w 343344"/>
              <a:gd name="connsiteY26" fmla="*/ 42498 h 344444"/>
              <a:gd name="connsiteX27" fmla="*/ 75098 w 343344"/>
              <a:gd name="connsiteY27" fmla="*/ 21529 h 344444"/>
              <a:gd name="connsiteX28" fmla="*/ 70993 w 343344"/>
              <a:gd name="connsiteY28" fmla="*/ 22342 h 344444"/>
              <a:gd name="connsiteX29" fmla="*/ 64368 w 343344"/>
              <a:gd name="connsiteY29" fmla="*/ 32293 h 344444"/>
              <a:gd name="connsiteX30" fmla="*/ 64368 w 343344"/>
              <a:gd name="connsiteY30" fmla="*/ 35499 h 344444"/>
              <a:gd name="connsiteX31" fmla="*/ 307962 w 343344"/>
              <a:gd name="connsiteY31" fmla="*/ 279858 h 344444"/>
              <a:gd name="connsiteX32" fmla="*/ 311146 w 343344"/>
              <a:gd name="connsiteY32" fmla="*/ 279858 h 344444"/>
              <a:gd name="connsiteX33" fmla="*/ 321051 w 343344"/>
              <a:gd name="connsiteY33" fmla="*/ 273224 h 344444"/>
              <a:gd name="connsiteX34" fmla="*/ 318724 w 343344"/>
              <a:gd name="connsiteY34" fmla="*/ 261487 h 344444"/>
              <a:gd name="connsiteX35" fmla="*/ 82676 w 343344"/>
              <a:gd name="connsiteY35" fmla="*/ 24670 h 344444"/>
              <a:gd name="connsiteX36" fmla="*/ 75098 w 343344"/>
              <a:gd name="connsiteY36" fmla="*/ 21529 h 344444"/>
              <a:gd name="connsiteX37" fmla="*/ 193041 w 343344"/>
              <a:gd name="connsiteY37" fmla="*/ 0 h 344444"/>
              <a:gd name="connsiteX38" fmla="*/ 193309 w 343344"/>
              <a:gd name="connsiteY38" fmla="*/ 60 h 344444"/>
              <a:gd name="connsiteX39" fmla="*/ 343328 w 343344"/>
              <a:gd name="connsiteY39" fmla="*/ 150220 h 344444"/>
              <a:gd name="connsiteX40" fmla="*/ 343343 w 343344"/>
              <a:gd name="connsiteY40" fmla="*/ 150310 h 344444"/>
              <a:gd name="connsiteX41" fmla="*/ 332614 w 343344"/>
              <a:gd name="connsiteY41" fmla="*/ 161046 h 344444"/>
              <a:gd name="connsiteX42" fmla="*/ 321877 w 343344"/>
              <a:gd name="connsiteY42" fmla="*/ 150347 h 344444"/>
              <a:gd name="connsiteX43" fmla="*/ 321855 w 343344"/>
              <a:gd name="connsiteY43" fmla="*/ 150347 h 344444"/>
              <a:gd name="connsiteX44" fmla="*/ 193018 w 343344"/>
              <a:gd name="connsiteY44" fmla="*/ 21510 h 344444"/>
              <a:gd name="connsiteX45" fmla="*/ 193018 w 343344"/>
              <a:gd name="connsiteY45" fmla="*/ 21473 h 344444"/>
              <a:gd name="connsiteX46" fmla="*/ 182304 w 343344"/>
              <a:gd name="connsiteY46" fmla="*/ 10736 h 344444"/>
              <a:gd name="connsiteX47" fmla="*/ 193041 w 343344"/>
              <a:gd name="connsiteY47" fmla="*/ 0 h 344444"/>
              <a:gd name="connsiteX48" fmla="*/ 75098 w 343344"/>
              <a:gd name="connsiteY48" fmla="*/ 0 h 344444"/>
              <a:gd name="connsiteX49" fmla="*/ 97865 w 343344"/>
              <a:gd name="connsiteY49" fmla="*/ 9457 h 344444"/>
              <a:gd name="connsiteX50" fmla="*/ 333897 w 343344"/>
              <a:gd name="connsiteY50" fmla="*/ 246273 h 344444"/>
              <a:gd name="connsiteX51" fmla="*/ 340878 w 343344"/>
              <a:gd name="connsiteY51" fmla="*/ 281469 h 344444"/>
              <a:gd name="connsiteX52" fmla="*/ 311146 w 343344"/>
              <a:gd name="connsiteY52" fmla="*/ 301403 h 344444"/>
              <a:gd name="connsiteX53" fmla="*/ 163551 w 343344"/>
              <a:gd name="connsiteY53" fmla="*/ 301403 h 344444"/>
              <a:gd name="connsiteX54" fmla="*/ 130054 w 343344"/>
              <a:gd name="connsiteY54" fmla="*/ 334987 h 344444"/>
              <a:gd name="connsiteX55" fmla="*/ 107302 w 343344"/>
              <a:gd name="connsiteY55" fmla="*/ 344444 h 344444"/>
              <a:gd name="connsiteX56" fmla="*/ 84534 w 343344"/>
              <a:gd name="connsiteY56" fmla="*/ 334987 h 344444"/>
              <a:gd name="connsiteX57" fmla="*/ 9428 w 343344"/>
              <a:gd name="connsiteY57" fmla="*/ 259637 h 344444"/>
              <a:gd name="connsiteX58" fmla="*/ 9428 w 343344"/>
              <a:gd name="connsiteY58" fmla="*/ 213980 h 344444"/>
              <a:gd name="connsiteX59" fmla="*/ 42893 w 343344"/>
              <a:gd name="connsiteY59" fmla="*/ 180379 h 344444"/>
              <a:gd name="connsiteX60" fmla="*/ 42909 w 343344"/>
              <a:gd name="connsiteY60" fmla="*/ 32293 h 344444"/>
              <a:gd name="connsiteX61" fmla="*/ 62785 w 343344"/>
              <a:gd name="connsiteY61" fmla="*/ 2456 h 344444"/>
              <a:gd name="connsiteX62" fmla="*/ 75098 w 343344"/>
              <a:gd name="connsiteY62" fmla="*/ 0 h 3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43344" h="344444">
                <a:moveTo>
                  <a:pt x="58293" y="195274"/>
                </a:moveTo>
                <a:cubicBezTo>
                  <a:pt x="58196" y="195369"/>
                  <a:pt x="58163" y="195513"/>
                  <a:pt x="58066" y="195609"/>
                </a:cubicBezTo>
                <a:lnTo>
                  <a:pt x="24601" y="229209"/>
                </a:lnTo>
                <a:cubicBezTo>
                  <a:pt x="21854" y="231936"/>
                  <a:pt x="21450" y="235142"/>
                  <a:pt x="21450" y="236816"/>
                </a:cubicBezTo>
                <a:cubicBezTo>
                  <a:pt x="21450" y="238459"/>
                  <a:pt x="21854" y="241664"/>
                  <a:pt x="24601" y="244423"/>
                </a:cubicBezTo>
                <a:lnTo>
                  <a:pt x="99707" y="319774"/>
                </a:lnTo>
                <a:cubicBezTo>
                  <a:pt x="102438" y="322517"/>
                  <a:pt x="105638" y="322915"/>
                  <a:pt x="107302" y="322915"/>
                </a:cubicBezTo>
                <a:cubicBezTo>
                  <a:pt x="108950" y="322915"/>
                  <a:pt x="112134" y="322517"/>
                  <a:pt x="114881" y="319774"/>
                </a:cubicBezTo>
                <a:lnTo>
                  <a:pt x="148378" y="286173"/>
                </a:lnTo>
                <a:cubicBezTo>
                  <a:pt x="148459" y="286077"/>
                  <a:pt x="148604" y="286045"/>
                  <a:pt x="148701" y="285966"/>
                </a:cubicBezTo>
                <a:close/>
                <a:moveTo>
                  <a:pt x="64368" y="50712"/>
                </a:moveTo>
                <a:lnTo>
                  <a:pt x="64352" y="180379"/>
                </a:lnTo>
                <a:cubicBezTo>
                  <a:pt x="64352" y="182038"/>
                  <a:pt x="63770" y="183584"/>
                  <a:pt x="63399" y="185179"/>
                </a:cubicBezTo>
                <a:lnTo>
                  <a:pt x="158752" y="280815"/>
                </a:lnTo>
                <a:cubicBezTo>
                  <a:pt x="160335" y="280448"/>
                  <a:pt x="161870" y="279858"/>
                  <a:pt x="163551" y="279858"/>
                </a:cubicBezTo>
                <a:cubicBezTo>
                  <a:pt x="163551" y="279858"/>
                  <a:pt x="292789" y="279858"/>
                  <a:pt x="292789" y="279858"/>
                </a:cubicBezTo>
                <a:close/>
                <a:moveTo>
                  <a:pt x="187680" y="42498"/>
                </a:moveTo>
                <a:cubicBezTo>
                  <a:pt x="187785" y="42498"/>
                  <a:pt x="187868" y="42551"/>
                  <a:pt x="187952" y="42561"/>
                </a:cubicBezTo>
                <a:cubicBezTo>
                  <a:pt x="247207" y="42715"/>
                  <a:pt x="295171" y="91196"/>
                  <a:pt x="295234" y="151053"/>
                </a:cubicBezTo>
                <a:cubicBezTo>
                  <a:pt x="295234" y="151085"/>
                  <a:pt x="295255" y="151106"/>
                  <a:pt x="295255" y="151138"/>
                </a:cubicBezTo>
                <a:cubicBezTo>
                  <a:pt x="295255" y="154132"/>
                  <a:pt x="292839" y="156572"/>
                  <a:pt x="289879" y="156572"/>
                </a:cubicBezTo>
                <a:cubicBezTo>
                  <a:pt x="286914" y="156572"/>
                  <a:pt x="284519" y="154153"/>
                  <a:pt x="284498" y="151180"/>
                </a:cubicBezTo>
                <a:lnTo>
                  <a:pt x="284477" y="151180"/>
                </a:lnTo>
                <a:cubicBezTo>
                  <a:pt x="284477" y="97264"/>
                  <a:pt x="241047" y="53404"/>
                  <a:pt x="187659" y="53404"/>
                </a:cubicBezTo>
                <a:lnTo>
                  <a:pt x="187659" y="53361"/>
                </a:lnTo>
                <a:cubicBezTo>
                  <a:pt x="184699" y="53351"/>
                  <a:pt x="182304" y="50916"/>
                  <a:pt x="182304" y="47927"/>
                </a:cubicBezTo>
                <a:cubicBezTo>
                  <a:pt x="182304" y="44933"/>
                  <a:pt x="184699" y="42498"/>
                  <a:pt x="187680" y="42498"/>
                </a:cubicBezTo>
                <a:close/>
                <a:moveTo>
                  <a:pt x="75098" y="21529"/>
                </a:moveTo>
                <a:cubicBezTo>
                  <a:pt x="73692" y="21529"/>
                  <a:pt x="72318" y="21800"/>
                  <a:pt x="70993" y="22342"/>
                </a:cubicBezTo>
                <a:cubicBezTo>
                  <a:pt x="66970" y="24017"/>
                  <a:pt x="64368" y="27908"/>
                  <a:pt x="64368" y="32293"/>
                </a:cubicBezTo>
                <a:lnTo>
                  <a:pt x="64368" y="35499"/>
                </a:lnTo>
                <a:lnTo>
                  <a:pt x="307962" y="279858"/>
                </a:lnTo>
                <a:lnTo>
                  <a:pt x="311146" y="279858"/>
                </a:lnTo>
                <a:cubicBezTo>
                  <a:pt x="315509" y="279858"/>
                  <a:pt x="319403" y="277258"/>
                  <a:pt x="321051" y="273224"/>
                </a:cubicBezTo>
                <a:cubicBezTo>
                  <a:pt x="322732" y="269189"/>
                  <a:pt x="321811" y="264580"/>
                  <a:pt x="318724" y="261487"/>
                </a:cubicBezTo>
                <a:lnTo>
                  <a:pt x="82676" y="24670"/>
                </a:lnTo>
                <a:cubicBezTo>
                  <a:pt x="80656" y="22645"/>
                  <a:pt x="77958" y="21529"/>
                  <a:pt x="75098" y="21529"/>
                </a:cubicBezTo>
                <a:close/>
                <a:moveTo>
                  <a:pt x="193041" y="0"/>
                </a:moveTo>
                <a:cubicBezTo>
                  <a:pt x="193145" y="0"/>
                  <a:pt x="193227" y="52"/>
                  <a:pt x="193309" y="60"/>
                </a:cubicBezTo>
                <a:cubicBezTo>
                  <a:pt x="276158" y="209"/>
                  <a:pt x="343261" y="67356"/>
                  <a:pt x="343328" y="150220"/>
                </a:cubicBezTo>
                <a:cubicBezTo>
                  <a:pt x="343328" y="150250"/>
                  <a:pt x="343343" y="150272"/>
                  <a:pt x="343343" y="150310"/>
                </a:cubicBezTo>
                <a:cubicBezTo>
                  <a:pt x="343343" y="156245"/>
                  <a:pt x="338541" y="161046"/>
                  <a:pt x="332614" y="161046"/>
                </a:cubicBezTo>
                <a:cubicBezTo>
                  <a:pt x="326694" y="161046"/>
                  <a:pt x="321892" y="156267"/>
                  <a:pt x="321877" y="150347"/>
                </a:cubicBezTo>
                <a:lnTo>
                  <a:pt x="321855" y="150347"/>
                </a:lnTo>
                <a:cubicBezTo>
                  <a:pt x="321855" y="79308"/>
                  <a:pt x="264057" y="21510"/>
                  <a:pt x="193018" y="21510"/>
                </a:cubicBezTo>
                <a:lnTo>
                  <a:pt x="193018" y="21473"/>
                </a:lnTo>
                <a:cubicBezTo>
                  <a:pt x="187106" y="21458"/>
                  <a:pt x="182304" y="16656"/>
                  <a:pt x="182304" y="10736"/>
                </a:cubicBezTo>
                <a:cubicBezTo>
                  <a:pt x="182304" y="4802"/>
                  <a:pt x="187106" y="0"/>
                  <a:pt x="193041" y="0"/>
                </a:cubicBezTo>
                <a:close/>
                <a:moveTo>
                  <a:pt x="75098" y="0"/>
                </a:moveTo>
                <a:cubicBezTo>
                  <a:pt x="83468" y="0"/>
                  <a:pt x="91709" y="3269"/>
                  <a:pt x="97865" y="9457"/>
                </a:cubicBezTo>
                <a:cubicBezTo>
                  <a:pt x="97865" y="9457"/>
                  <a:pt x="333897" y="246273"/>
                  <a:pt x="333897" y="246273"/>
                </a:cubicBezTo>
                <a:cubicBezTo>
                  <a:pt x="343124" y="255506"/>
                  <a:pt x="345887" y="269397"/>
                  <a:pt x="340878" y="281469"/>
                </a:cubicBezTo>
                <a:cubicBezTo>
                  <a:pt x="335917" y="293541"/>
                  <a:pt x="324186" y="301403"/>
                  <a:pt x="311146" y="301403"/>
                </a:cubicBezTo>
                <a:lnTo>
                  <a:pt x="163551" y="301403"/>
                </a:lnTo>
                <a:lnTo>
                  <a:pt x="130054" y="334987"/>
                </a:lnTo>
                <a:cubicBezTo>
                  <a:pt x="123768" y="341303"/>
                  <a:pt x="115543" y="344444"/>
                  <a:pt x="107302" y="344444"/>
                </a:cubicBezTo>
                <a:cubicBezTo>
                  <a:pt x="99077" y="344444"/>
                  <a:pt x="90820" y="341303"/>
                  <a:pt x="84534" y="334987"/>
                </a:cubicBezTo>
                <a:lnTo>
                  <a:pt x="9428" y="259637"/>
                </a:lnTo>
                <a:cubicBezTo>
                  <a:pt x="-3143" y="247038"/>
                  <a:pt x="-3143" y="226578"/>
                  <a:pt x="9428" y="213980"/>
                </a:cubicBezTo>
                <a:lnTo>
                  <a:pt x="42893" y="180379"/>
                </a:lnTo>
                <a:lnTo>
                  <a:pt x="42909" y="32293"/>
                </a:lnTo>
                <a:cubicBezTo>
                  <a:pt x="42909" y="19216"/>
                  <a:pt x="50763" y="7447"/>
                  <a:pt x="62785" y="2456"/>
                </a:cubicBezTo>
                <a:cubicBezTo>
                  <a:pt x="66776" y="781"/>
                  <a:pt x="70945" y="0"/>
                  <a:pt x="7509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7" name="稻壳儿春秋广告/盗版必究        原创来源：http://chn.docer.com/works?userid=199329941#!/work_time"/>
          <p:cNvSpPr/>
          <p:nvPr/>
        </p:nvSpPr>
        <p:spPr bwMode="auto">
          <a:xfrm>
            <a:off x="4925522" y="1720688"/>
            <a:ext cx="343342" cy="333276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3" name="稻壳儿春秋广告/盗版必究        原创来源：http://chn.docer.com/works?userid=199329941#!/work_time"/>
          <p:cNvSpPr/>
          <p:nvPr/>
        </p:nvSpPr>
        <p:spPr bwMode="auto">
          <a:xfrm>
            <a:off x="4236601" y="1763186"/>
            <a:ext cx="344440" cy="268399"/>
          </a:xfrm>
          <a:custGeom>
            <a:avLst/>
            <a:gdLst>
              <a:gd name="connsiteX0" fmla="*/ 263656 w 344440"/>
              <a:gd name="connsiteY0" fmla="*/ 194598 h 268399"/>
              <a:gd name="connsiteX1" fmla="*/ 295529 w 344440"/>
              <a:gd name="connsiteY1" fmla="*/ 194598 h 268399"/>
              <a:gd name="connsiteX2" fmla="*/ 300843 w 344440"/>
              <a:gd name="connsiteY2" fmla="*/ 200190 h 268399"/>
              <a:gd name="connsiteX3" fmla="*/ 295529 w 344440"/>
              <a:gd name="connsiteY3" fmla="*/ 205782 h 268399"/>
              <a:gd name="connsiteX4" fmla="*/ 263656 w 344440"/>
              <a:gd name="connsiteY4" fmla="*/ 205782 h 268399"/>
              <a:gd name="connsiteX5" fmla="*/ 258345 w 344440"/>
              <a:gd name="connsiteY5" fmla="*/ 200190 h 268399"/>
              <a:gd name="connsiteX6" fmla="*/ 263656 w 344440"/>
              <a:gd name="connsiteY6" fmla="*/ 194598 h 268399"/>
              <a:gd name="connsiteX7" fmla="*/ 274839 w 344440"/>
              <a:gd name="connsiteY7" fmla="*/ 161046 h 268399"/>
              <a:gd name="connsiteX8" fmla="*/ 306712 w 344440"/>
              <a:gd name="connsiteY8" fmla="*/ 161046 h 268399"/>
              <a:gd name="connsiteX9" fmla="*/ 312026 w 344440"/>
              <a:gd name="connsiteY9" fmla="*/ 166638 h 268399"/>
              <a:gd name="connsiteX10" fmla="*/ 306712 w 344440"/>
              <a:gd name="connsiteY10" fmla="*/ 172230 h 268399"/>
              <a:gd name="connsiteX11" fmla="*/ 274839 w 344440"/>
              <a:gd name="connsiteY11" fmla="*/ 172230 h 268399"/>
              <a:gd name="connsiteX12" fmla="*/ 269528 w 344440"/>
              <a:gd name="connsiteY12" fmla="*/ 166638 h 268399"/>
              <a:gd name="connsiteX13" fmla="*/ 274839 w 344440"/>
              <a:gd name="connsiteY13" fmla="*/ 161046 h 268399"/>
              <a:gd name="connsiteX14" fmla="*/ 274839 w 344440"/>
              <a:gd name="connsiteY14" fmla="*/ 129732 h 268399"/>
              <a:gd name="connsiteX15" fmla="*/ 306712 w 344440"/>
              <a:gd name="connsiteY15" fmla="*/ 129732 h 268399"/>
              <a:gd name="connsiteX16" fmla="*/ 312026 w 344440"/>
              <a:gd name="connsiteY16" fmla="*/ 135324 h 268399"/>
              <a:gd name="connsiteX17" fmla="*/ 306712 w 344440"/>
              <a:gd name="connsiteY17" fmla="*/ 140916 h 268399"/>
              <a:gd name="connsiteX18" fmla="*/ 274839 w 344440"/>
              <a:gd name="connsiteY18" fmla="*/ 140916 h 268399"/>
              <a:gd name="connsiteX19" fmla="*/ 269528 w 344440"/>
              <a:gd name="connsiteY19" fmla="*/ 135324 h 268399"/>
              <a:gd name="connsiteX20" fmla="*/ 274839 w 344440"/>
              <a:gd name="connsiteY20" fmla="*/ 129732 h 268399"/>
              <a:gd name="connsiteX21" fmla="*/ 145642 w 344440"/>
              <a:gd name="connsiteY21" fmla="*/ 87238 h 268399"/>
              <a:gd name="connsiteX22" fmla="*/ 150980 w 344440"/>
              <a:gd name="connsiteY22" fmla="*/ 92356 h 268399"/>
              <a:gd name="connsiteX23" fmla="*/ 145642 w 344440"/>
              <a:gd name="connsiteY23" fmla="*/ 97881 h 268399"/>
              <a:gd name="connsiteX24" fmla="*/ 105627 w 344440"/>
              <a:gd name="connsiteY24" fmla="*/ 100619 h 268399"/>
              <a:gd name="connsiteX25" fmla="*/ 99609 w 344440"/>
              <a:gd name="connsiteY25" fmla="*/ 106441 h 268399"/>
              <a:gd name="connsiteX26" fmla="*/ 97826 w 344440"/>
              <a:gd name="connsiteY26" fmla="*/ 126635 h 268399"/>
              <a:gd name="connsiteX27" fmla="*/ 92296 w 344440"/>
              <a:gd name="connsiteY27" fmla="*/ 131969 h 268399"/>
              <a:gd name="connsiteX28" fmla="*/ 87236 w 344440"/>
              <a:gd name="connsiteY28" fmla="*/ 126652 h 268399"/>
              <a:gd name="connsiteX29" fmla="*/ 90504 w 344440"/>
              <a:gd name="connsiteY29" fmla="*/ 96942 h 268399"/>
              <a:gd name="connsiteX30" fmla="*/ 96697 w 344440"/>
              <a:gd name="connsiteY30" fmla="*/ 91065 h 268399"/>
              <a:gd name="connsiteX31" fmla="*/ 285186 w 344440"/>
              <a:gd name="connsiteY31" fmla="*/ 66357 h 268399"/>
              <a:gd name="connsiteX32" fmla="*/ 279965 w 344440"/>
              <a:gd name="connsiteY32" fmla="*/ 71576 h 268399"/>
              <a:gd name="connsiteX33" fmla="*/ 285186 w 344440"/>
              <a:gd name="connsiteY33" fmla="*/ 76796 h 268399"/>
              <a:gd name="connsiteX34" fmla="*/ 290403 w 344440"/>
              <a:gd name="connsiteY34" fmla="*/ 71576 h 268399"/>
              <a:gd name="connsiteX35" fmla="*/ 285186 w 344440"/>
              <a:gd name="connsiteY35" fmla="*/ 66357 h 268399"/>
              <a:gd name="connsiteX36" fmla="*/ 285186 w 344440"/>
              <a:gd name="connsiteY36" fmla="*/ 55919 h 268399"/>
              <a:gd name="connsiteX37" fmla="*/ 300843 w 344440"/>
              <a:gd name="connsiteY37" fmla="*/ 71576 h 268399"/>
              <a:gd name="connsiteX38" fmla="*/ 285186 w 344440"/>
              <a:gd name="connsiteY38" fmla="*/ 87232 h 268399"/>
              <a:gd name="connsiteX39" fmla="*/ 269528 w 344440"/>
              <a:gd name="connsiteY39" fmla="*/ 71576 h 268399"/>
              <a:gd name="connsiteX40" fmla="*/ 285186 w 344440"/>
              <a:gd name="connsiteY40" fmla="*/ 55919 h 268399"/>
              <a:gd name="connsiteX41" fmla="*/ 150967 w 344440"/>
              <a:gd name="connsiteY41" fmla="*/ 55488 h 268399"/>
              <a:gd name="connsiteX42" fmla="*/ 65431 w 344440"/>
              <a:gd name="connsiteY42" fmla="*/ 64290 h 268399"/>
              <a:gd name="connsiteX43" fmla="*/ 65431 w 344440"/>
              <a:gd name="connsiteY43" fmla="*/ 199639 h 268399"/>
              <a:gd name="connsiteX44" fmla="*/ 236510 w 344440"/>
              <a:gd name="connsiteY44" fmla="*/ 199639 h 268399"/>
              <a:gd name="connsiteX45" fmla="*/ 236510 w 344440"/>
              <a:gd name="connsiteY45" fmla="*/ 64290 h 268399"/>
              <a:gd name="connsiteX46" fmla="*/ 150967 w 344440"/>
              <a:gd name="connsiteY46" fmla="*/ 55488 h 268399"/>
              <a:gd name="connsiteX47" fmla="*/ 150970 w 344440"/>
              <a:gd name="connsiteY47" fmla="*/ 44735 h 268399"/>
              <a:gd name="connsiteX48" fmla="*/ 238673 w 344440"/>
              <a:gd name="connsiteY48" fmla="*/ 53749 h 268399"/>
              <a:gd name="connsiteX49" fmla="*/ 246717 w 344440"/>
              <a:gd name="connsiteY49" fmla="*/ 60922 h 268399"/>
              <a:gd name="connsiteX50" fmla="*/ 246717 w 344440"/>
              <a:gd name="connsiteY50" fmla="*/ 202991 h 268399"/>
              <a:gd name="connsiteX51" fmla="*/ 238673 w 344440"/>
              <a:gd name="connsiteY51" fmla="*/ 210172 h 268399"/>
              <a:gd name="connsiteX52" fmla="*/ 150970 w 344440"/>
              <a:gd name="connsiteY52" fmla="*/ 219202 h 268399"/>
              <a:gd name="connsiteX53" fmla="*/ 63268 w 344440"/>
              <a:gd name="connsiteY53" fmla="*/ 210172 h 268399"/>
              <a:gd name="connsiteX54" fmla="*/ 55224 w 344440"/>
              <a:gd name="connsiteY54" fmla="*/ 202991 h 268399"/>
              <a:gd name="connsiteX55" fmla="*/ 55224 w 344440"/>
              <a:gd name="connsiteY55" fmla="*/ 60922 h 268399"/>
              <a:gd name="connsiteX56" fmla="*/ 63268 w 344440"/>
              <a:gd name="connsiteY56" fmla="*/ 53749 h 268399"/>
              <a:gd name="connsiteX57" fmla="*/ 150970 w 344440"/>
              <a:gd name="connsiteY57" fmla="*/ 44735 h 268399"/>
              <a:gd name="connsiteX58" fmla="*/ 172214 w 344440"/>
              <a:gd name="connsiteY58" fmla="*/ 21467 h 268399"/>
              <a:gd name="connsiteX59" fmla="*/ 33277 w 344440"/>
              <a:gd name="connsiteY59" fmla="*/ 29873 h 268399"/>
              <a:gd name="connsiteX60" fmla="*/ 33277 w 344440"/>
              <a:gd name="connsiteY60" fmla="*/ 227789 h 268399"/>
              <a:gd name="connsiteX61" fmla="*/ 311151 w 344440"/>
              <a:gd name="connsiteY61" fmla="*/ 227789 h 268399"/>
              <a:gd name="connsiteX62" fmla="*/ 311151 w 344440"/>
              <a:gd name="connsiteY62" fmla="*/ 29873 h 268399"/>
              <a:gd name="connsiteX63" fmla="*/ 172214 w 344440"/>
              <a:gd name="connsiteY63" fmla="*/ 21467 h 268399"/>
              <a:gd name="connsiteX64" fmla="*/ 172214 w 344440"/>
              <a:gd name="connsiteY64" fmla="*/ 0 h 268399"/>
              <a:gd name="connsiteX65" fmla="*/ 313747 w 344440"/>
              <a:gd name="connsiteY65" fmla="*/ 8562 h 268399"/>
              <a:gd name="connsiteX66" fmla="*/ 332083 w 344440"/>
              <a:gd name="connsiteY66" fmla="*/ 24915 h 268399"/>
              <a:gd name="connsiteX67" fmla="*/ 332083 w 344440"/>
              <a:gd name="connsiteY67" fmla="*/ 232760 h 268399"/>
              <a:gd name="connsiteX68" fmla="*/ 313747 w 344440"/>
              <a:gd name="connsiteY68" fmla="*/ 249100 h 268399"/>
              <a:gd name="connsiteX69" fmla="*/ 245577 w 344440"/>
              <a:gd name="connsiteY69" fmla="*/ 255289 h 268399"/>
              <a:gd name="connsiteX70" fmla="*/ 247601 w 344440"/>
              <a:gd name="connsiteY70" fmla="*/ 257662 h 268399"/>
              <a:gd name="connsiteX71" fmla="*/ 172214 w 344440"/>
              <a:gd name="connsiteY71" fmla="*/ 268399 h 268399"/>
              <a:gd name="connsiteX72" fmla="*/ 96843 w 344440"/>
              <a:gd name="connsiteY72" fmla="*/ 257662 h 268399"/>
              <a:gd name="connsiteX73" fmla="*/ 98868 w 344440"/>
              <a:gd name="connsiteY73" fmla="*/ 255289 h 268399"/>
              <a:gd name="connsiteX74" fmla="*/ 30680 w 344440"/>
              <a:gd name="connsiteY74" fmla="*/ 249100 h 268399"/>
              <a:gd name="connsiteX75" fmla="*/ 12344 w 344440"/>
              <a:gd name="connsiteY75" fmla="*/ 232760 h 268399"/>
              <a:gd name="connsiteX76" fmla="*/ 12344 w 344440"/>
              <a:gd name="connsiteY76" fmla="*/ 24915 h 268399"/>
              <a:gd name="connsiteX77" fmla="*/ 30680 w 344440"/>
              <a:gd name="connsiteY77" fmla="*/ 8562 h 268399"/>
              <a:gd name="connsiteX78" fmla="*/ 172214 w 344440"/>
              <a:gd name="connsiteY78" fmla="*/ 0 h 26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44440" h="268399">
                <a:moveTo>
                  <a:pt x="263656" y="194598"/>
                </a:moveTo>
                <a:lnTo>
                  <a:pt x="295529" y="194598"/>
                </a:lnTo>
                <a:cubicBezTo>
                  <a:pt x="298461" y="194598"/>
                  <a:pt x="300843" y="197105"/>
                  <a:pt x="300843" y="200190"/>
                </a:cubicBezTo>
                <a:cubicBezTo>
                  <a:pt x="300843" y="203275"/>
                  <a:pt x="298461" y="205782"/>
                  <a:pt x="295529" y="205782"/>
                </a:cubicBezTo>
                <a:lnTo>
                  <a:pt x="263656" y="205782"/>
                </a:lnTo>
                <a:cubicBezTo>
                  <a:pt x="260726" y="205782"/>
                  <a:pt x="258345" y="203275"/>
                  <a:pt x="258345" y="200190"/>
                </a:cubicBezTo>
                <a:cubicBezTo>
                  <a:pt x="258345" y="197105"/>
                  <a:pt x="260726" y="194598"/>
                  <a:pt x="263656" y="194598"/>
                </a:cubicBezTo>
                <a:close/>
                <a:moveTo>
                  <a:pt x="274839" y="161046"/>
                </a:moveTo>
                <a:lnTo>
                  <a:pt x="306712" y="161046"/>
                </a:lnTo>
                <a:cubicBezTo>
                  <a:pt x="309644" y="161046"/>
                  <a:pt x="312026" y="163553"/>
                  <a:pt x="312026" y="166638"/>
                </a:cubicBezTo>
                <a:cubicBezTo>
                  <a:pt x="312026" y="169723"/>
                  <a:pt x="309644" y="172230"/>
                  <a:pt x="306712" y="172230"/>
                </a:cubicBezTo>
                <a:lnTo>
                  <a:pt x="274839" y="172230"/>
                </a:lnTo>
                <a:cubicBezTo>
                  <a:pt x="271909" y="172230"/>
                  <a:pt x="269528" y="169723"/>
                  <a:pt x="269528" y="166638"/>
                </a:cubicBezTo>
                <a:cubicBezTo>
                  <a:pt x="269528" y="163553"/>
                  <a:pt x="271909" y="161046"/>
                  <a:pt x="274839" y="161046"/>
                </a:cubicBezTo>
                <a:close/>
                <a:moveTo>
                  <a:pt x="274839" y="129732"/>
                </a:moveTo>
                <a:lnTo>
                  <a:pt x="306712" y="129732"/>
                </a:lnTo>
                <a:cubicBezTo>
                  <a:pt x="309644" y="129732"/>
                  <a:pt x="312026" y="132239"/>
                  <a:pt x="312026" y="135324"/>
                </a:cubicBezTo>
                <a:cubicBezTo>
                  <a:pt x="312026" y="138409"/>
                  <a:pt x="309644" y="140916"/>
                  <a:pt x="306712" y="140916"/>
                </a:cubicBezTo>
                <a:lnTo>
                  <a:pt x="274839" y="140916"/>
                </a:lnTo>
                <a:cubicBezTo>
                  <a:pt x="271909" y="140916"/>
                  <a:pt x="269528" y="138409"/>
                  <a:pt x="269528" y="135324"/>
                </a:cubicBezTo>
                <a:cubicBezTo>
                  <a:pt x="269528" y="132239"/>
                  <a:pt x="271909" y="129732"/>
                  <a:pt x="274839" y="129732"/>
                </a:cubicBezTo>
                <a:close/>
                <a:moveTo>
                  <a:pt x="145642" y="87238"/>
                </a:moveTo>
                <a:cubicBezTo>
                  <a:pt x="148576" y="87124"/>
                  <a:pt x="150980" y="89424"/>
                  <a:pt x="150980" y="92356"/>
                </a:cubicBezTo>
                <a:cubicBezTo>
                  <a:pt x="150980" y="95298"/>
                  <a:pt x="148576" y="97777"/>
                  <a:pt x="145642" y="97881"/>
                </a:cubicBezTo>
                <a:lnTo>
                  <a:pt x="105627" y="100619"/>
                </a:lnTo>
                <a:cubicBezTo>
                  <a:pt x="102715" y="100920"/>
                  <a:pt x="100006" y="103530"/>
                  <a:pt x="99609" y="106441"/>
                </a:cubicBezTo>
                <a:lnTo>
                  <a:pt x="97826" y="126635"/>
                </a:lnTo>
                <a:cubicBezTo>
                  <a:pt x="97708" y="129584"/>
                  <a:pt x="95212" y="131969"/>
                  <a:pt x="92296" y="131969"/>
                </a:cubicBezTo>
                <a:cubicBezTo>
                  <a:pt x="89374" y="131969"/>
                  <a:pt x="87103" y="129584"/>
                  <a:pt x="87236" y="126652"/>
                </a:cubicBezTo>
                <a:lnTo>
                  <a:pt x="90504" y="96942"/>
                </a:lnTo>
                <a:cubicBezTo>
                  <a:pt x="90995" y="94052"/>
                  <a:pt x="93784" y="91407"/>
                  <a:pt x="96697" y="91065"/>
                </a:cubicBezTo>
                <a:close/>
                <a:moveTo>
                  <a:pt x="285186" y="66357"/>
                </a:moveTo>
                <a:cubicBezTo>
                  <a:pt x="282315" y="66357"/>
                  <a:pt x="279965" y="68706"/>
                  <a:pt x="279965" y="71576"/>
                </a:cubicBezTo>
                <a:cubicBezTo>
                  <a:pt x="279965" y="74446"/>
                  <a:pt x="282315" y="76796"/>
                  <a:pt x="285186" y="76796"/>
                </a:cubicBezTo>
                <a:cubicBezTo>
                  <a:pt x="288055" y="76796"/>
                  <a:pt x="290403" y="74446"/>
                  <a:pt x="290403" y="71576"/>
                </a:cubicBezTo>
                <a:cubicBezTo>
                  <a:pt x="290403" y="68706"/>
                  <a:pt x="288055" y="66357"/>
                  <a:pt x="285186" y="66357"/>
                </a:cubicBezTo>
                <a:close/>
                <a:moveTo>
                  <a:pt x="285186" y="55919"/>
                </a:moveTo>
                <a:cubicBezTo>
                  <a:pt x="293829" y="55919"/>
                  <a:pt x="300843" y="62931"/>
                  <a:pt x="300843" y="71576"/>
                </a:cubicBezTo>
                <a:cubicBezTo>
                  <a:pt x="300843" y="80220"/>
                  <a:pt x="293829" y="87232"/>
                  <a:pt x="285186" y="87232"/>
                </a:cubicBezTo>
                <a:cubicBezTo>
                  <a:pt x="276541" y="87232"/>
                  <a:pt x="269528" y="80220"/>
                  <a:pt x="269528" y="71576"/>
                </a:cubicBezTo>
                <a:cubicBezTo>
                  <a:pt x="269528" y="62931"/>
                  <a:pt x="276541" y="55919"/>
                  <a:pt x="285186" y="55919"/>
                </a:cubicBezTo>
                <a:close/>
                <a:moveTo>
                  <a:pt x="150967" y="55488"/>
                </a:moveTo>
                <a:cubicBezTo>
                  <a:pt x="122453" y="55488"/>
                  <a:pt x="93941" y="58422"/>
                  <a:pt x="65431" y="64290"/>
                </a:cubicBezTo>
                <a:cubicBezTo>
                  <a:pt x="50599" y="109417"/>
                  <a:pt x="50599" y="154520"/>
                  <a:pt x="65431" y="199639"/>
                </a:cubicBezTo>
                <a:cubicBezTo>
                  <a:pt x="122450" y="211375"/>
                  <a:pt x="179480" y="211375"/>
                  <a:pt x="236510" y="199639"/>
                </a:cubicBezTo>
                <a:cubicBezTo>
                  <a:pt x="251341" y="154520"/>
                  <a:pt x="251341" y="109417"/>
                  <a:pt x="236510" y="64290"/>
                </a:cubicBezTo>
                <a:cubicBezTo>
                  <a:pt x="207995" y="58422"/>
                  <a:pt x="179480" y="55488"/>
                  <a:pt x="150967" y="55488"/>
                </a:cubicBezTo>
                <a:close/>
                <a:moveTo>
                  <a:pt x="150970" y="44735"/>
                </a:moveTo>
                <a:cubicBezTo>
                  <a:pt x="180078" y="44735"/>
                  <a:pt x="209586" y="47764"/>
                  <a:pt x="238673" y="53749"/>
                </a:cubicBezTo>
                <a:cubicBezTo>
                  <a:pt x="242432" y="54533"/>
                  <a:pt x="245512" y="57271"/>
                  <a:pt x="246717" y="60922"/>
                </a:cubicBezTo>
                <a:cubicBezTo>
                  <a:pt x="262208" y="108068"/>
                  <a:pt x="262208" y="155869"/>
                  <a:pt x="246717" y="202991"/>
                </a:cubicBezTo>
                <a:cubicBezTo>
                  <a:pt x="245512" y="206658"/>
                  <a:pt x="242432" y="209396"/>
                  <a:pt x="238673" y="210172"/>
                </a:cubicBezTo>
                <a:cubicBezTo>
                  <a:pt x="209586" y="216165"/>
                  <a:pt x="180078" y="219202"/>
                  <a:pt x="150970" y="219202"/>
                </a:cubicBezTo>
                <a:cubicBezTo>
                  <a:pt x="121863" y="219202"/>
                  <a:pt x="92355" y="216165"/>
                  <a:pt x="63268" y="210172"/>
                </a:cubicBezTo>
                <a:cubicBezTo>
                  <a:pt x="59508" y="209396"/>
                  <a:pt x="56429" y="206658"/>
                  <a:pt x="55224" y="202991"/>
                </a:cubicBezTo>
                <a:cubicBezTo>
                  <a:pt x="39743" y="155869"/>
                  <a:pt x="39743" y="108068"/>
                  <a:pt x="55224" y="60922"/>
                </a:cubicBezTo>
                <a:cubicBezTo>
                  <a:pt x="56429" y="57271"/>
                  <a:pt x="59508" y="54533"/>
                  <a:pt x="63268" y="53749"/>
                </a:cubicBezTo>
                <a:cubicBezTo>
                  <a:pt x="92355" y="47764"/>
                  <a:pt x="121863" y="44735"/>
                  <a:pt x="150970" y="44735"/>
                </a:cubicBezTo>
                <a:close/>
                <a:moveTo>
                  <a:pt x="172214" y="21467"/>
                </a:moveTo>
                <a:cubicBezTo>
                  <a:pt x="125903" y="21467"/>
                  <a:pt x="79592" y="24269"/>
                  <a:pt x="33277" y="29873"/>
                </a:cubicBezTo>
                <a:cubicBezTo>
                  <a:pt x="17536" y="95845"/>
                  <a:pt x="17536" y="161817"/>
                  <a:pt x="33277" y="227789"/>
                </a:cubicBezTo>
                <a:cubicBezTo>
                  <a:pt x="125907" y="238998"/>
                  <a:pt x="218521" y="238998"/>
                  <a:pt x="311151" y="227789"/>
                </a:cubicBezTo>
                <a:cubicBezTo>
                  <a:pt x="326907" y="161817"/>
                  <a:pt x="326907" y="95845"/>
                  <a:pt x="311151" y="29873"/>
                </a:cubicBezTo>
                <a:cubicBezTo>
                  <a:pt x="264836" y="24269"/>
                  <a:pt x="218525" y="21467"/>
                  <a:pt x="172214" y="21467"/>
                </a:cubicBezTo>
                <a:close/>
                <a:moveTo>
                  <a:pt x="172214" y="0"/>
                </a:moveTo>
                <a:cubicBezTo>
                  <a:pt x="219174" y="0"/>
                  <a:pt x="266787" y="2883"/>
                  <a:pt x="313747" y="8562"/>
                </a:cubicBezTo>
                <a:cubicBezTo>
                  <a:pt x="322678" y="9643"/>
                  <a:pt x="330010" y="16167"/>
                  <a:pt x="332083" y="24915"/>
                </a:cubicBezTo>
                <a:cubicBezTo>
                  <a:pt x="348559" y="93857"/>
                  <a:pt x="348559" y="163793"/>
                  <a:pt x="332083" y="232760"/>
                </a:cubicBezTo>
                <a:cubicBezTo>
                  <a:pt x="330010" y="241495"/>
                  <a:pt x="322678" y="248019"/>
                  <a:pt x="313747" y="249100"/>
                </a:cubicBezTo>
                <a:cubicBezTo>
                  <a:pt x="291132" y="251834"/>
                  <a:pt x="268338" y="253860"/>
                  <a:pt x="245577" y="255289"/>
                </a:cubicBezTo>
                <a:cubicBezTo>
                  <a:pt x="246801" y="256059"/>
                  <a:pt x="247601" y="256854"/>
                  <a:pt x="247601" y="257662"/>
                </a:cubicBezTo>
                <a:cubicBezTo>
                  <a:pt x="247601" y="263602"/>
                  <a:pt x="213851" y="268399"/>
                  <a:pt x="172214" y="268399"/>
                </a:cubicBezTo>
                <a:cubicBezTo>
                  <a:pt x="130577" y="268399"/>
                  <a:pt x="96843" y="263602"/>
                  <a:pt x="96843" y="257662"/>
                </a:cubicBezTo>
                <a:cubicBezTo>
                  <a:pt x="96843" y="256854"/>
                  <a:pt x="97627" y="256059"/>
                  <a:pt x="98868" y="255289"/>
                </a:cubicBezTo>
                <a:cubicBezTo>
                  <a:pt x="76089" y="253860"/>
                  <a:pt x="53311" y="251834"/>
                  <a:pt x="30680" y="249100"/>
                </a:cubicBezTo>
                <a:cubicBezTo>
                  <a:pt x="21749" y="248019"/>
                  <a:pt x="14418" y="241495"/>
                  <a:pt x="12344" y="232760"/>
                </a:cubicBezTo>
                <a:cubicBezTo>
                  <a:pt x="-4115" y="163793"/>
                  <a:pt x="-4115" y="93857"/>
                  <a:pt x="12344" y="24915"/>
                </a:cubicBezTo>
                <a:cubicBezTo>
                  <a:pt x="14418" y="16167"/>
                  <a:pt x="21749" y="9643"/>
                  <a:pt x="30680" y="8562"/>
                </a:cubicBezTo>
                <a:cubicBezTo>
                  <a:pt x="77640" y="2883"/>
                  <a:pt x="125254" y="0"/>
                  <a:pt x="17221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2" name="稻壳儿春秋广告/盗版必究        原创来源：http://chn.docer.com/works?userid=199329941#!/work_time"/>
          <p:cNvSpPr/>
          <p:nvPr/>
        </p:nvSpPr>
        <p:spPr bwMode="auto">
          <a:xfrm>
            <a:off x="3548791" y="1743046"/>
            <a:ext cx="344455" cy="299722"/>
          </a:xfrm>
          <a:custGeom>
            <a:avLst/>
            <a:gdLst>
              <a:gd name="connsiteX0" fmla="*/ 99719 w 344455"/>
              <a:gd name="connsiteY0" fmla="*/ 53690 h 299722"/>
              <a:gd name="connsiteX1" fmla="*/ 105133 w 344455"/>
              <a:gd name="connsiteY1" fmla="*/ 59104 h 299722"/>
              <a:gd name="connsiteX2" fmla="*/ 99719 w 344455"/>
              <a:gd name="connsiteY2" fmla="*/ 64520 h 299722"/>
              <a:gd name="connsiteX3" fmla="*/ 99707 w 344455"/>
              <a:gd name="connsiteY3" fmla="*/ 64520 h 299722"/>
              <a:gd name="connsiteX4" fmla="*/ 64520 w 344455"/>
              <a:gd name="connsiteY4" fmla="*/ 99707 h 299722"/>
              <a:gd name="connsiteX5" fmla="*/ 64520 w 344455"/>
              <a:gd name="connsiteY5" fmla="*/ 99719 h 299722"/>
              <a:gd name="connsiteX6" fmla="*/ 59104 w 344455"/>
              <a:gd name="connsiteY6" fmla="*/ 105135 h 299722"/>
              <a:gd name="connsiteX7" fmla="*/ 53690 w 344455"/>
              <a:gd name="connsiteY7" fmla="*/ 99719 h 299722"/>
              <a:gd name="connsiteX8" fmla="*/ 99676 w 344455"/>
              <a:gd name="connsiteY8" fmla="*/ 53700 h 299722"/>
              <a:gd name="connsiteX9" fmla="*/ 99719 w 344455"/>
              <a:gd name="connsiteY9" fmla="*/ 53690 h 299722"/>
              <a:gd name="connsiteX10" fmla="*/ 100990 w 344455"/>
              <a:gd name="connsiteY10" fmla="*/ 21380 h 299722"/>
              <a:gd name="connsiteX11" fmla="*/ 45566 w 344455"/>
              <a:gd name="connsiteY11" fmla="*/ 44680 h 299722"/>
              <a:gd name="connsiteX12" fmla="*/ 45566 w 344455"/>
              <a:gd name="connsiteY12" fmla="*/ 158061 h 299722"/>
              <a:gd name="connsiteX13" fmla="*/ 164550 w 344455"/>
              <a:gd name="connsiteY13" fmla="*/ 275205 h 299722"/>
              <a:gd name="connsiteX14" fmla="*/ 179893 w 344455"/>
              <a:gd name="connsiteY14" fmla="*/ 275205 h 299722"/>
              <a:gd name="connsiteX15" fmla="*/ 298877 w 344455"/>
              <a:gd name="connsiteY15" fmla="*/ 158061 h 299722"/>
              <a:gd name="connsiteX16" fmla="*/ 298877 w 344455"/>
              <a:gd name="connsiteY16" fmla="*/ 44680 h 299722"/>
              <a:gd name="connsiteX17" fmla="*/ 186814 w 344455"/>
              <a:gd name="connsiteY17" fmla="*/ 42307 h 299722"/>
              <a:gd name="connsiteX18" fmla="*/ 172213 w 344455"/>
              <a:gd name="connsiteY18" fmla="*/ 55360 h 299722"/>
              <a:gd name="connsiteX19" fmla="*/ 157629 w 344455"/>
              <a:gd name="connsiteY19" fmla="*/ 42307 h 299722"/>
              <a:gd name="connsiteX20" fmla="*/ 100990 w 344455"/>
              <a:gd name="connsiteY20" fmla="*/ 21380 h 299722"/>
              <a:gd name="connsiteX21" fmla="*/ 100690 w 344455"/>
              <a:gd name="connsiteY21" fmla="*/ 19 h 299722"/>
              <a:gd name="connsiteX22" fmla="*/ 172213 w 344455"/>
              <a:gd name="connsiteY22" fmla="*/ 26490 h 299722"/>
              <a:gd name="connsiteX23" fmla="*/ 314237 w 344455"/>
              <a:gd name="connsiteY23" fmla="*/ 29572 h 299722"/>
              <a:gd name="connsiteX24" fmla="*/ 314237 w 344455"/>
              <a:gd name="connsiteY24" fmla="*/ 173183 h 299722"/>
              <a:gd name="connsiteX25" fmla="*/ 195253 w 344455"/>
              <a:gd name="connsiteY25" fmla="*/ 290312 h 299722"/>
              <a:gd name="connsiteX26" fmla="*/ 149189 w 344455"/>
              <a:gd name="connsiteY26" fmla="*/ 290312 h 299722"/>
              <a:gd name="connsiteX27" fmla="*/ 30205 w 344455"/>
              <a:gd name="connsiteY27" fmla="*/ 173183 h 299722"/>
              <a:gd name="connsiteX28" fmla="*/ 30205 w 344455"/>
              <a:gd name="connsiteY28" fmla="*/ 29572 h 299722"/>
              <a:gd name="connsiteX29" fmla="*/ 100690 w 344455"/>
              <a:gd name="connsiteY29" fmla="*/ 19 h 2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44455" h="299722">
                <a:moveTo>
                  <a:pt x="99719" y="53690"/>
                </a:moveTo>
                <a:cubicBezTo>
                  <a:pt x="102706" y="53690"/>
                  <a:pt x="105133" y="56117"/>
                  <a:pt x="105133" y="59104"/>
                </a:cubicBezTo>
                <a:cubicBezTo>
                  <a:pt x="105133" y="62093"/>
                  <a:pt x="102706" y="64520"/>
                  <a:pt x="99719" y="64520"/>
                </a:cubicBezTo>
                <a:lnTo>
                  <a:pt x="99707" y="64520"/>
                </a:lnTo>
                <a:cubicBezTo>
                  <a:pt x="80280" y="64520"/>
                  <a:pt x="64520" y="80280"/>
                  <a:pt x="64520" y="99707"/>
                </a:cubicBezTo>
                <a:lnTo>
                  <a:pt x="64520" y="99719"/>
                </a:lnTo>
                <a:cubicBezTo>
                  <a:pt x="64520" y="102706"/>
                  <a:pt x="62093" y="105135"/>
                  <a:pt x="59104" y="105135"/>
                </a:cubicBezTo>
                <a:cubicBezTo>
                  <a:pt x="56117" y="105135"/>
                  <a:pt x="53690" y="102706"/>
                  <a:pt x="53690" y="99719"/>
                </a:cubicBezTo>
                <a:cubicBezTo>
                  <a:pt x="53690" y="74313"/>
                  <a:pt x="74275" y="53721"/>
                  <a:pt x="99676" y="53700"/>
                </a:cubicBezTo>
                <a:cubicBezTo>
                  <a:pt x="99698" y="53700"/>
                  <a:pt x="99698" y="53690"/>
                  <a:pt x="99719" y="53690"/>
                </a:cubicBezTo>
                <a:close/>
                <a:moveTo>
                  <a:pt x="100990" y="21380"/>
                </a:moveTo>
                <a:cubicBezTo>
                  <a:pt x="80827" y="21809"/>
                  <a:pt x="60867" y="29609"/>
                  <a:pt x="45566" y="44680"/>
                </a:cubicBezTo>
                <a:cubicBezTo>
                  <a:pt x="13798" y="75938"/>
                  <a:pt x="13798" y="126804"/>
                  <a:pt x="45566" y="158061"/>
                </a:cubicBezTo>
                <a:lnTo>
                  <a:pt x="164550" y="275205"/>
                </a:lnTo>
                <a:cubicBezTo>
                  <a:pt x="168769" y="279372"/>
                  <a:pt x="175673" y="279372"/>
                  <a:pt x="179893" y="275205"/>
                </a:cubicBezTo>
                <a:lnTo>
                  <a:pt x="298877" y="158061"/>
                </a:lnTo>
                <a:cubicBezTo>
                  <a:pt x="330644" y="126804"/>
                  <a:pt x="330644" y="75938"/>
                  <a:pt x="298877" y="44680"/>
                </a:cubicBezTo>
                <a:cubicBezTo>
                  <a:pt x="268274" y="14537"/>
                  <a:pt x="219037" y="13481"/>
                  <a:pt x="186814" y="42307"/>
                </a:cubicBezTo>
                <a:lnTo>
                  <a:pt x="172213" y="55360"/>
                </a:lnTo>
                <a:lnTo>
                  <a:pt x="157629" y="42307"/>
                </a:lnTo>
                <a:cubicBezTo>
                  <a:pt x="141517" y="27894"/>
                  <a:pt x="121152" y="20951"/>
                  <a:pt x="100990" y="21380"/>
                </a:cubicBezTo>
                <a:close/>
                <a:moveTo>
                  <a:pt x="100690" y="19"/>
                </a:moveTo>
                <a:cubicBezTo>
                  <a:pt x="126250" y="-466"/>
                  <a:pt x="151983" y="8387"/>
                  <a:pt x="172213" y="26490"/>
                </a:cubicBezTo>
                <a:cubicBezTo>
                  <a:pt x="212707" y="-9717"/>
                  <a:pt x="275161" y="-8921"/>
                  <a:pt x="314237" y="29572"/>
                </a:cubicBezTo>
                <a:cubicBezTo>
                  <a:pt x="354528" y="69223"/>
                  <a:pt x="354528" y="133518"/>
                  <a:pt x="314237" y="173183"/>
                </a:cubicBezTo>
                <a:cubicBezTo>
                  <a:pt x="312937" y="174471"/>
                  <a:pt x="195253" y="290312"/>
                  <a:pt x="195253" y="290312"/>
                </a:cubicBezTo>
                <a:cubicBezTo>
                  <a:pt x="182509" y="302859"/>
                  <a:pt x="161916" y="302859"/>
                  <a:pt x="149189" y="290312"/>
                </a:cubicBezTo>
                <a:cubicBezTo>
                  <a:pt x="149189" y="290312"/>
                  <a:pt x="41700" y="184514"/>
                  <a:pt x="30205" y="173183"/>
                </a:cubicBezTo>
                <a:cubicBezTo>
                  <a:pt x="-10069" y="133518"/>
                  <a:pt x="-10069" y="69223"/>
                  <a:pt x="30205" y="29572"/>
                </a:cubicBezTo>
                <a:cubicBezTo>
                  <a:pt x="49743" y="10326"/>
                  <a:pt x="75130" y="504"/>
                  <a:pt x="100690" y="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50800" tIns="50800" rIns="50800" bIns="50800" anchor="ctr">
            <a:noAutofit/>
          </a:bodyPr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7" name="稻壳儿春秋广告/盗版必究        原创来源：http://chn.docer.com/works?userid=199329941#!/work_time"/>
          <p:cNvSpPr/>
          <p:nvPr/>
        </p:nvSpPr>
        <p:spPr bwMode="auto">
          <a:xfrm>
            <a:off x="2862115" y="1763186"/>
            <a:ext cx="343342" cy="2482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8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2826327" y="4415977"/>
            <a:ext cx="282950" cy="319856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grpSp>
        <p:nvGrpSpPr>
          <p:cNvPr id="599" name="稻壳儿春秋广告/盗版必究        原创来源：http://chn.docer.com/works?userid=199329941#!/work_time"/>
          <p:cNvGrpSpPr/>
          <p:nvPr/>
        </p:nvGrpSpPr>
        <p:grpSpPr>
          <a:xfrm>
            <a:off x="3669663" y="4416996"/>
            <a:ext cx="128559" cy="326990"/>
            <a:chOff x="6141009" y="3540977"/>
            <a:chExt cx="85046" cy="21631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30" name="稻壳儿春秋广告/盗版必究        原创来源：http://chn.docer.com/works?userid=199329941#!/work_time"/>
            <p:cNvSpPr/>
            <p:nvPr/>
          </p:nvSpPr>
          <p:spPr bwMode="auto">
            <a:xfrm>
              <a:off x="6141009" y="3577954"/>
              <a:ext cx="85046" cy="179338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631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6166893" y="3540977"/>
              <a:ext cx="33741" cy="337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00" name="稻壳儿春秋广告/盗版必究        原创来源：http://chn.docer.com/works?userid=199329941#!/work_time"/>
          <p:cNvGrpSpPr/>
          <p:nvPr/>
        </p:nvGrpSpPr>
        <p:grpSpPr>
          <a:xfrm>
            <a:off x="4386797" y="4417059"/>
            <a:ext cx="151835" cy="327456"/>
            <a:chOff x="6138760" y="4271257"/>
            <a:chExt cx="97227" cy="2096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28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6171468" y="4271257"/>
              <a:ext cx="30916" cy="318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629" name="稻壳儿春秋广告/盗版必究        原创来源：http://chn.docer.com/works?userid=199329941#!/work_time"/>
            <p:cNvSpPr/>
            <p:nvPr/>
          </p:nvSpPr>
          <p:spPr bwMode="auto">
            <a:xfrm>
              <a:off x="6138760" y="4309341"/>
              <a:ext cx="97227" cy="171604"/>
            </a:xfrm>
            <a:custGeom>
              <a:avLst/>
              <a:gdLst>
                <a:gd name="T0" fmla="*/ 91 w 92"/>
                <a:gd name="T1" fmla="*/ 60 h 162"/>
                <a:gd name="T2" fmla="*/ 75 w 92"/>
                <a:gd name="T3" fmla="*/ 10 h 162"/>
                <a:gd name="T4" fmla="*/ 64 w 92"/>
                <a:gd name="T5" fmla="*/ 0 h 162"/>
                <a:gd name="T6" fmla="*/ 28 w 92"/>
                <a:gd name="T7" fmla="*/ 0 h 162"/>
                <a:gd name="T8" fmla="*/ 19 w 92"/>
                <a:gd name="T9" fmla="*/ 5 h 162"/>
                <a:gd name="T10" fmla="*/ 18 w 92"/>
                <a:gd name="T11" fmla="*/ 7 h 162"/>
                <a:gd name="T12" fmla="*/ 18 w 92"/>
                <a:gd name="T13" fmla="*/ 7 h 162"/>
                <a:gd name="T14" fmla="*/ 17 w 92"/>
                <a:gd name="T15" fmla="*/ 8 h 162"/>
                <a:gd name="T16" fmla="*/ 1 w 92"/>
                <a:gd name="T17" fmla="*/ 60 h 162"/>
                <a:gd name="T18" fmla="*/ 5 w 92"/>
                <a:gd name="T19" fmla="*/ 68 h 162"/>
                <a:gd name="T20" fmla="*/ 14 w 92"/>
                <a:gd name="T21" fmla="*/ 64 h 162"/>
                <a:gd name="T22" fmla="*/ 26 w 92"/>
                <a:gd name="T23" fmla="*/ 23 h 162"/>
                <a:gd name="T24" fmla="*/ 28 w 92"/>
                <a:gd name="T25" fmla="*/ 23 h 162"/>
                <a:gd name="T26" fmla="*/ 29 w 92"/>
                <a:gd name="T27" fmla="*/ 23 h 162"/>
                <a:gd name="T28" fmla="*/ 9 w 92"/>
                <a:gd name="T29" fmla="*/ 96 h 162"/>
                <a:gd name="T30" fmla="*/ 29 w 92"/>
                <a:gd name="T31" fmla="*/ 96 h 162"/>
                <a:gd name="T32" fmla="*/ 29 w 92"/>
                <a:gd name="T33" fmla="*/ 154 h 162"/>
                <a:gd name="T34" fmla="*/ 37 w 92"/>
                <a:gd name="T35" fmla="*/ 162 h 162"/>
                <a:gd name="T36" fmla="*/ 44 w 92"/>
                <a:gd name="T37" fmla="*/ 154 h 162"/>
                <a:gd name="T38" fmla="*/ 44 w 92"/>
                <a:gd name="T39" fmla="*/ 96 h 162"/>
                <a:gd name="T40" fmla="*/ 49 w 92"/>
                <a:gd name="T41" fmla="*/ 96 h 162"/>
                <a:gd name="T42" fmla="*/ 49 w 92"/>
                <a:gd name="T43" fmla="*/ 154 h 162"/>
                <a:gd name="T44" fmla="*/ 56 w 92"/>
                <a:gd name="T45" fmla="*/ 162 h 162"/>
                <a:gd name="T46" fmla="*/ 64 w 92"/>
                <a:gd name="T47" fmla="*/ 154 h 162"/>
                <a:gd name="T48" fmla="*/ 64 w 92"/>
                <a:gd name="T49" fmla="*/ 96 h 162"/>
                <a:gd name="T50" fmla="*/ 83 w 92"/>
                <a:gd name="T51" fmla="*/ 96 h 162"/>
                <a:gd name="T52" fmla="*/ 63 w 92"/>
                <a:gd name="T53" fmla="*/ 23 h 162"/>
                <a:gd name="T54" fmla="*/ 64 w 92"/>
                <a:gd name="T55" fmla="*/ 23 h 162"/>
                <a:gd name="T56" fmla="*/ 65 w 92"/>
                <a:gd name="T57" fmla="*/ 23 h 162"/>
                <a:gd name="T58" fmla="*/ 79 w 92"/>
                <a:gd name="T59" fmla="*/ 64 h 162"/>
                <a:gd name="T60" fmla="*/ 87 w 92"/>
                <a:gd name="T61" fmla="*/ 68 h 162"/>
                <a:gd name="T62" fmla="*/ 91 w 92"/>
                <a:gd name="T63" fmla="*/ 6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62">
                  <a:moveTo>
                    <a:pt x="91" y="6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4" y="4"/>
                    <a:pt x="70" y="0"/>
                    <a:pt x="6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3"/>
                    <a:pt x="2" y="67"/>
                    <a:pt x="5" y="68"/>
                  </a:cubicBezTo>
                  <a:cubicBezTo>
                    <a:pt x="9" y="69"/>
                    <a:pt x="13" y="67"/>
                    <a:pt x="14" y="6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9" y="159"/>
                    <a:pt x="33" y="162"/>
                    <a:pt x="37" y="162"/>
                  </a:cubicBezTo>
                  <a:cubicBezTo>
                    <a:pt x="41" y="162"/>
                    <a:pt x="44" y="159"/>
                    <a:pt x="44" y="15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9"/>
                    <a:pt x="52" y="162"/>
                    <a:pt x="56" y="162"/>
                  </a:cubicBezTo>
                  <a:cubicBezTo>
                    <a:pt x="60" y="162"/>
                    <a:pt x="64" y="159"/>
                    <a:pt x="64" y="15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0" y="67"/>
                    <a:pt x="84" y="69"/>
                    <a:pt x="87" y="68"/>
                  </a:cubicBezTo>
                  <a:cubicBezTo>
                    <a:pt x="91" y="67"/>
                    <a:pt x="92" y="63"/>
                    <a:pt x="9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sp>
        <p:nvSpPr>
          <p:cNvPr id="601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5616680" y="4433871"/>
            <a:ext cx="363472" cy="293015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02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4951245" y="4402557"/>
            <a:ext cx="318738" cy="317619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03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6349217" y="4389136"/>
            <a:ext cx="334395" cy="335513"/>
          </a:xfrm>
          <a:custGeom>
            <a:avLst/>
            <a:gdLst>
              <a:gd name="T0" fmla="*/ 381 w 402"/>
              <a:gd name="T1" fmla="*/ 10 h 404"/>
              <a:gd name="T2" fmla="*/ 365 w 402"/>
              <a:gd name="T3" fmla="*/ 3 h 404"/>
              <a:gd name="T4" fmla="*/ 358 w 402"/>
              <a:gd name="T5" fmla="*/ 18 h 404"/>
              <a:gd name="T6" fmla="*/ 312 w 402"/>
              <a:gd name="T7" fmla="*/ 133 h 404"/>
              <a:gd name="T8" fmla="*/ 301 w 402"/>
              <a:gd name="T9" fmla="*/ 116 h 404"/>
              <a:gd name="T10" fmla="*/ 282 w 402"/>
              <a:gd name="T11" fmla="*/ 106 h 404"/>
              <a:gd name="T12" fmla="*/ 219 w 402"/>
              <a:gd name="T13" fmla="*/ 107 h 404"/>
              <a:gd name="T14" fmla="*/ 197 w 402"/>
              <a:gd name="T15" fmla="*/ 113 h 404"/>
              <a:gd name="T16" fmla="*/ 11 w 402"/>
              <a:gd name="T17" fmla="*/ 245 h 404"/>
              <a:gd name="T18" fmla="*/ 6 w 402"/>
              <a:gd name="T19" fmla="*/ 273 h 404"/>
              <a:gd name="T20" fmla="*/ 91 w 402"/>
              <a:gd name="T21" fmla="*/ 395 h 404"/>
              <a:gd name="T22" fmla="*/ 116 w 402"/>
              <a:gd name="T23" fmla="*/ 397 h 404"/>
              <a:gd name="T24" fmla="*/ 302 w 402"/>
              <a:gd name="T25" fmla="*/ 265 h 404"/>
              <a:gd name="T26" fmla="*/ 316 w 402"/>
              <a:gd name="T27" fmla="*/ 247 h 404"/>
              <a:gd name="T28" fmla="*/ 336 w 402"/>
              <a:gd name="T29" fmla="*/ 184 h 404"/>
              <a:gd name="T30" fmla="*/ 333 w 402"/>
              <a:gd name="T31" fmla="*/ 163 h 404"/>
              <a:gd name="T32" fmla="*/ 326 w 402"/>
              <a:gd name="T33" fmla="*/ 153 h 404"/>
              <a:gd name="T34" fmla="*/ 381 w 402"/>
              <a:gd name="T35" fmla="*/ 10 h 404"/>
              <a:gd name="T36" fmla="*/ 294 w 402"/>
              <a:gd name="T37" fmla="*/ 197 h 404"/>
              <a:gd name="T38" fmla="*/ 250 w 402"/>
              <a:gd name="T39" fmla="*/ 189 h 404"/>
              <a:gd name="T40" fmla="*/ 258 w 402"/>
              <a:gd name="T41" fmla="*/ 144 h 404"/>
              <a:gd name="T42" fmla="*/ 295 w 402"/>
              <a:gd name="T43" fmla="*/ 145 h 404"/>
              <a:gd name="T44" fmla="*/ 285 w 402"/>
              <a:gd name="T45" fmla="*/ 150 h 404"/>
              <a:gd name="T46" fmla="*/ 279 w 402"/>
              <a:gd name="T47" fmla="*/ 166 h 404"/>
              <a:gd name="T48" fmla="*/ 290 w 402"/>
              <a:gd name="T49" fmla="*/ 173 h 404"/>
              <a:gd name="T50" fmla="*/ 295 w 402"/>
              <a:gd name="T51" fmla="*/ 172 h 404"/>
              <a:gd name="T52" fmla="*/ 307 w 402"/>
              <a:gd name="T53" fmla="*/ 165 h 404"/>
              <a:gd name="T54" fmla="*/ 294 w 402"/>
              <a:gd name="T55" fmla="*/ 197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2" h="404">
                <a:moveTo>
                  <a:pt x="381" y="10"/>
                </a:moveTo>
                <a:cubicBezTo>
                  <a:pt x="378" y="4"/>
                  <a:pt x="372" y="0"/>
                  <a:pt x="365" y="3"/>
                </a:cubicBezTo>
                <a:cubicBezTo>
                  <a:pt x="359" y="5"/>
                  <a:pt x="356" y="12"/>
                  <a:pt x="358" y="18"/>
                </a:cubicBezTo>
                <a:cubicBezTo>
                  <a:pt x="376" y="71"/>
                  <a:pt x="340" y="111"/>
                  <a:pt x="312" y="133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297" y="111"/>
                  <a:pt x="289" y="106"/>
                  <a:pt x="282" y="106"/>
                </a:cubicBezTo>
                <a:cubicBezTo>
                  <a:pt x="219" y="107"/>
                  <a:pt x="219" y="107"/>
                  <a:pt x="219" y="107"/>
                </a:cubicBezTo>
                <a:cubicBezTo>
                  <a:pt x="212" y="106"/>
                  <a:pt x="203" y="109"/>
                  <a:pt x="197" y="113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2" y="251"/>
                  <a:pt x="0" y="264"/>
                  <a:pt x="6" y="273"/>
                </a:cubicBezTo>
                <a:cubicBezTo>
                  <a:pt x="91" y="395"/>
                  <a:pt x="91" y="395"/>
                  <a:pt x="91" y="395"/>
                </a:cubicBezTo>
                <a:cubicBezTo>
                  <a:pt x="97" y="404"/>
                  <a:pt x="107" y="403"/>
                  <a:pt x="116" y="397"/>
                </a:cubicBezTo>
                <a:cubicBezTo>
                  <a:pt x="302" y="265"/>
                  <a:pt x="302" y="265"/>
                  <a:pt x="302" y="265"/>
                </a:cubicBezTo>
                <a:cubicBezTo>
                  <a:pt x="308" y="261"/>
                  <a:pt x="314" y="253"/>
                  <a:pt x="316" y="247"/>
                </a:cubicBezTo>
                <a:cubicBezTo>
                  <a:pt x="336" y="184"/>
                  <a:pt x="336" y="184"/>
                  <a:pt x="336" y="184"/>
                </a:cubicBezTo>
                <a:cubicBezTo>
                  <a:pt x="338" y="178"/>
                  <a:pt x="337" y="168"/>
                  <a:pt x="333" y="163"/>
                </a:cubicBezTo>
                <a:cubicBezTo>
                  <a:pt x="326" y="153"/>
                  <a:pt x="326" y="153"/>
                  <a:pt x="326" y="153"/>
                </a:cubicBezTo>
                <a:cubicBezTo>
                  <a:pt x="363" y="124"/>
                  <a:pt x="402" y="73"/>
                  <a:pt x="381" y="10"/>
                </a:cubicBezTo>
                <a:close/>
                <a:moveTo>
                  <a:pt x="294" y="197"/>
                </a:moveTo>
                <a:cubicBezTo>
                  <a:pt x="280" y="207"/>
                  <a:pt x="260" y="204"/>
                  <a:pt x="250" y="189"/>
                </a:cubicBezTo>
                <a:cubicBezTo>
                  <a:pt x="240" y="175"/>
                  <a:pt x="243" y="155"/>
                  <a:pt x="258" y="144"/>
                </a:cubicBezTo>
                <a:cubicBezTo>
                  <a:pt x="269" y="136"/>
                  <a:pt x="284" y="137"/>
                  <a:pt x="295" y="145"/>
                </a:cubicBezTo>
                <a:cubicBezTo>
                  <a:pt x="289" y="148"/>
                  <a:pt x="285" y="150"/>
                  <a:pt x="285" y="150"/>
                </a:cubicBezTo>
                <a:cubicBezTo>
                  <a:pt x="279" y="153"/>
                  <a:pt x="276" y="160"/>
                  <a:pt x="279" y="166"/>
                </a:cubicBezTo>
                <a:cubicBezTo>
                  <a:pt x="281" y="171"/>
                  <a:pt x="285" y="173"/>
                  <a:pt x="290" y="173"/>
                </a:cubicBezTo>
                <a:cubicBezTo>
                  <a:pt x="292" y="173"/>
                  <a:pt x="293" y="173"/>
                  <a:pt x="295" y="172"/>
                </a:cubicBezTo>
                <a:cubicBezTo>
                  <a:pt x="299" y="170"/>
                  <a:pt x="303" y="168"/>
                  <a:pt x="307" y="165"/>
                </a:cubicBezTo>
                <a:cubicBezTo>
                  <a:pt x="309" y="177"/>
                  <a:pt x="304" y="190"/>
                  <a:pt x="294" y="19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04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7101885" y="4389136"/>
            <a:ext cx="364591" cy="364591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05" name="稻壳儿春秋广告/盗版必究        原创来源：http://chn.docer.com/works?userid=199329941#!/work_time"/>
          <p:cNvSpPr/>
          <p:nvPr/>
        </p:nvSpPr>
        <p:spPr bwMode="auto">
          <a:xfrm>
            <a:off x="7742715" y="4415977"/>
            <a:ext cx="299725" cy="310909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grpSp>
        <p:nvGrpSpPr>
          <p:cNvPr id="606" name="稻壳儿春秋广告/盗版必究        原创来源：http://chn.docer.com/works?userid=199329941#!/work_time159"/>
          <p:cNvGrpSpPr/>
          <p:nvPr/>
        </p:nvGrpSpPr>
        <p:grpSpPr>
          <a:xfrm>
            <a:off x="8393690" y="4416536"/>
            <a:ext cx="411576" cy="324257"/>
            <a:chOff x="1058564" y="1781841"/>
            <a:chExt cx="649993" cy="51209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26" name="稻壳儿春秋广告/盗版必究        原创来源：http://chn.docer.com/works?userid=199329941#!/work_time"/>
            <p:cNvSpPr/>
            <p:nvPr/>
          </p:nvSpPr>
          <p:spPr bwMode="auto">
            <a:xfrm>
              <a:off x="1058564" y="1823776"/>
              <a:ext cx="457253" cy="470157"/>
            </a:xfrm>
            <a:custGeom>
              <a:avLst/>
              <a:gdLst>
                <a:gd name="T0" fmla="*/ 191 w 240"/>
                <a:gd name="T1" fmla="*/ 0 h 247"/>
                <a:gd name="T2" fmla="*/ 49 w 240"/>
                <a:gd name="T3" fmla="*/ 0 h 247"/>
                <a:gd name="T4" fmla="*/ 0 w 240"/>
                <a:gd name="T5" fmla="*/ 49 h 247"/>
                <a:gd name="T6" fmla="*/ 0 w 240"/>
                <a:gd name="T7" fmla="*/ 129 h 247"/>
                <a:gd name="T8" fmla="*/ 49 w 240"/>
                <a:gd name="T9" fmla="*/ 178 h 247"/>
                <a:gd name="T10" fmla="*/ 57 w 240"/>
                <a:gd name="T11" fmla="*/ 178 h 247"/>
                <a:gd name="T12" fmla="*/ 32 w 240"/>
                <a:gd name="T13" fmla="*/ 245 h 247"/>
                <a:gd name="T14" fmla="*/ 121 w 240"/>
                <a:gd name="T15" fmla="*/ 178 h 247"/>
                <a:gd name="T16" fmla="*/ 191 w 240"/>
                <a:gd name="T17" fmla="*/ 178 h 247"/>
                <a:gd name="T18" fmla="*/ 240 w 240"/>
                <a:gd name="T19" fmla="*/ 129 h 247"/>
                <a:gd name="T20" fmla="*/ 240 w 240"/>
                <a:gd name="T21" fmla="*/ 49 h 247"/>
                <a:gd name="T22" fmla="*/ 191 w 240"/>
                <a:gd name="T2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247">
                  <a:moveTo>
                    <a:pt x="191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6"/>
                    <a:pt x="22" y="178"/>
                    <a:pt x="49" y="178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49" y="198"/>
                    <a:pt x="31" y="247"/>
                    <a:pt x="32" y="245"/>
                  </a:cubicBezTo>
                  <a:cubicBezTo>
                    <a:pt x="32" y="244"/>
                    <a:pt x="97" y="196"/>
                    <a:pt x="12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218" y="178"/>
                    <a:pt x="240" y="156"/>
                    <a:pt x="240" y="12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0" y="22"/>
                    <a:pt x="21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627" name="稻壳儿春秋广告/盗版必究        原创来源：http://chn.docer.com/works?userid=199329941#!/work_time"/>
            <p:cNvSpPr/>
            <p:nvPr/>
          </p:nvSpPr>
          <p:spPr bwMode="auto">
            <a:xfrm>
              <a:off x="1378722" y="1781841"/>
              <a:ext cx="329835" cy="384674"/>
            </a:xfrm>
            <a:custGeom>
              <a:avLst/>
              <a:gdLst>
                <a:gd name="T0" fmla="*/ 133 w 173"/>
                <a:gd name="T1" fmla="*/ 0 h 202"/>
                <a:gd name="T2" fmla="*/ 18 w 173"/>
                <a:gd name="T3" fmla="*/ 0 h 202"/>
                <a:gd name="T4" fmla="*/ 0 w 173"/>
                <a:gd name="T5" fmla="*/ 5 h 202"/>
                <a:gd name="T6" fmla="*/ 33 w 173"/>
                <a:gd name="T7" fmla="*/ 5 h 202"/>
                <a:gd name="T8" fmla="*/ 89 w 173"/>
                <a:gd name="T9" fmla="*/ 61 h 202"/>
                <a:gd name="T10" fmla="*/ 89 w 173"/>
                <a:gd name="T11" fmla="*/ 151 h 202"/>
                <a:gd name="T12" fmla="*/ 89 w 173"/>
                <a:gd name="T13" fmla="*/ 156 h 202"/>
                <a:gd name="T14" fmla="*/ 148 w 173"/>
                <a:gd name="T15" fmla="*/ 201 h 202"/>
                <a:gd name="T16" fmla="*/ 127 w 173"/>
                <a:gd name="T17" fmla="*/ 145 h 202"/>
                <a:gd name="T18" fmla="*/ 133 w 173"/>
                <a:gd name="T19" fmla="*/ 145 h 202"/>
                <a:gd name="T20" fmla="*/ 173 w 173"/>
                <a:gd name="T21" fmla="*/ 105 h 202"/>
                <a:gd name="T22" fmla="*/ 173 w 173"/>
                <a:gd name="T23" fmla="*/ 41 h 202"/>
                <a:gd name="T24" fmla="*/ 133 w 173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02">
                  <a:moveTo>
                    <a:pt x="13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2"/>
                    <a:pt x="0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64" y="5"/>
                    <a:pt x="89" y="30"/>
                    <a:pt x="89" y="6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3"/>
                    <a:pt x="89" y="154"/>
                    <a:pt x="89" y="156"/>
                  </a:cubicBezTo>
                  <a:cubicBezTo>
                    <a:pt x="113" y="174"/>
                    <a:pt x="148" y="200"/>
                    <a:pt x="148" y="201"/>
                  </a:cubicBezTo>
                  <a:cubicBezTo>
                    <a:pt x="148" y="202"/>
                    <a:pt x="133" y="162"/>
                    <a:pt x="127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55" y="145"/>
                    <a:pt x="173" y="127"/>
                    <a:pt x="173" y="105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73" y="18"/>
                    <a:pt x="155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07" name="稻壳儿春秋广告/盗版必究        原创来源：http://chn.docer.com/works?userid=199329941#!/work_time"/>
          <p:cNvGrpSpPr/>
          <p:nvPr/>
        </p:nvGrpSpPr>
        <p:grpSpPr>
          <a:xfrm>
            <a:off x="9110148" y="4416536"/>
            <a:ext cx="329078" cy="250569"/>
            <a:chOff x="2070649" y="1631036"/>
            <a:chExt cx="723379" cy="5508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22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344840" y="2015709"/>
              <a:ext cx="165321" cy="1661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623" name="稻壳儿春秋广告/盗版必究        原创来源：http://chn.docer.com/works?userid=199329941#!/work_time"/>
            <p:cNvSpPr/>
            <p:nvPr/>
          </p:nvSpPr>
          <p:spPr bwMode="auto">
            <a:xfrm>
              <a:off x="2228712" y="1861679"/>
              <a:ext cx="405641" cy="169353"/>
            </a:xfrm>
            <a:custGeom>
              <a:avLst/>
              <a:gdLst>
                <a:gd name="T0" fmla="*/ 105 w 213"/>
                <a:gd name="T1" fmla="*/ 31 h 89"/>
                <a:gd name="T2" fmla="*/ 191 w 213"/>
                <a:gd name="T3" fmla="*/ 89 h 89"/>
                <a:gd name="T4" fmla="*/ 213 w 213"/>
                <a:gd name="T5" fmla="*/ 64 h 89"/>
                <a:gd name="T6" fmla="*/ 105 w 213"/>
                <a:gd name="T7" fmla="*/ 0 h 89"/>
                <a:gd name="T8" fmla="*/ 0 w 213"/>
                <a:gd name="T9" fmla="*/ 58 h 89"/>
                <a:gd name="T10" fmla="*/ 21 w 213"/>
                <a:gd name="T11" fmla="*/ 82 h 89"/>
                <a:gd name="T12" fmla="*/ 105 w 213"/>
                <a:gd name="T13" fmla="*/ 3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89">
                  <a:moveTo>
                    <a:pt x="105" y="31"/>
                  </a:moveTo>
                  <a:cubicBezTo>
                    <a:pt x="144" y="31"/>
                    <a:pt x="177" y="54"/>
                    <a:pt x="191" y="89"/>
                  </a:cubicBezTo>
                  <a:cubicBezTo>
                    <a:pt x="213" y="64"/>
                    <a:pt x="213" y="64"/>
                    <a:pt x="213" y="64"/>
                  </a:cubicBezTo>
                  <a:cubicBezTo>
                    <a:pt x="192" y="26"/>
                    <a:pt x="152" y="0"/>
                    <a:pt x="105" y="0"/>
                  </a:cubicBezTo>
                  <a:cubicBezTo>
                    <a:pt x="61" y="0"/>
                    <a:pt x="22" y="23"/>
                    <a:pt x="0" y="58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37" y="51"/>
                    <a:pt x="68" y="31"/>
                    <a:pt x="10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624" name="稻壳儿春秋广告/盗版必究        原创来源：http://chn.docer.com/works?userid=199329941#!/work_time"/>
            <p:cNvSpPr/>
            <p:nvPr/>
          </p:nvSpPr>
          <p:spPr bwMode="auto">
            <a:xfrm>
              <a:off x="2157745" y="1749583"/>
              <a:ext cx="549187" cy="195966"/>
            </a:xfrm>
            <a:custGeom>
              <a:avLst/>
              <a:gdLst>
                <a:gd name="T0" fmla="*/ 142 w 288"/>
                <a:gd name="T1" fmla="*/ 34 h 103"/>
                <a:gd name="T2" fmla="*/ 264 w 288"/>
                <a:gd name="T3" fmla="*/ 103 h 103"/>
                <a:gd name="T4" fmla="*/ 288 w 288"/>
                <a:gd name="T5" fmla="*/ 76 h 103"/>
                <a:gd name="T6" fmla="*/ 142 w 288"/>
                <a:gd name="T7" fmla="*/ 0 h 103"/>
                <a:gd name="T8" fmla="*/ 0 w 288"/>
                <a:gd name="T9" fmla="*/ 71 h 103"/>
                <a:gd name="T10" fmla="*/ 23 w 288"/>
                <a:gd name="T11" fmla="*/ 97 h 103"/>
                <a:gd name="T12" fmla="*/ 142 w 288"/>
                <a:gd name="T13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03">
                  <a:moveTo>
                    <a:pt x="142" y="34"/>
                  </a:moveTo>
                  <a:cubicBezTo>
                    <a:pt x="194" y="34"/>
                    <a:pt x="239" y="62"/>
                    <a:pt x="264" y="103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56" y="30"/>
                    <a:pt x="202" y="0"/>
                    <a:pt x="142" y="0"/>
                  </a:cubicBezTo>
                  <a:cubicBezTo>
                    <a:pt x="84" y="0"/>
                    <a:pt x="32" y="28"/>
                    <a:pt x="0" y="71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49" y="59"/>
                    <a:pt x="93" y="34"/>
                    <a:pt x="14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625" name="稻壳儿春秋广告/盗版必究        原创来源：http://chn.docer.com/works?userid=199329941#!/work_time"/>
            <p:cNvSpPr/>
            <p:nvPr/>
          </p:nvSpPr>
          <p:spPr bwMode="auto">
            <a:xfrm>
              <a:off x="2070649" y="1631036"/>
              <a:ext cx="723379" cy="229030"/>
            </a:xfrm>
            <a:custGeom>
              <a:avLst/>
              <a:gdLst>
                <a:gd name="T0" fmla="*/ 188 w 380"/>
                <a:gd name="T1" fmla="*/ 36 h 120"/>
                <a:gd name="T2" fmla="*/ 355 w 380"/>
                <a:gd name="T3" fmla="*/ 120 h 120"/>
                <a:gd name="T4" fmla="*/ 380 w 380"/>
                <a:gd name="T5" fmla="*/ 93 h 120"/>
                <a:gd name="T6" fmla="*/ 188 w 380"/>
                <a:gd name="T7" fmla="*/ 0 h 120"/>
                <a:gd name="T8" fmla="*/ 0 w 380"/>
                <a:gd name="T9" fmla="*/ 88 h 120"/>
                <a:gd name="T10" fmla="*/ 25 w 380"/>
                <a:gd name="T11" fmla="*/ 115 h 120"/>
                <a:gd name="T12" fmla="*/ 188 w 380"/>
                <a:gd name="T13" fmla="*/ 3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120">
                  <a:moveTo>
                    <a:pt x="188" y="36"/>
                  </a:moveTo>
                  <a:cubicBezTo>
                    <a:pt x="256" y="36"/>
                    <a:pt x="317" y="69"/>
                    <a:pt x="355" y="120"/>
                  </a:cubicBezTo>
                  <a:cubicBezTo>
                    <a:pt x="380" y="93"/>
                    <a:pt x="380" y="93"/>
                    <a:pt x="380" y="93"/>
                  </a:cubicBezTo>
                  <a:cubicBezTo>
                    <a:pt x="335" y="36"/>
                    <a:pt x="266" y="0"/>
                    <a:pt x="188" y="0"/>
                  </a:cubicBezTo>
                  <a:cubicBezTo>
                    <a:pt x="113" y="0"/>
                    <a:pt x="45" y="34"/>
                    <a:pt x="0" y="8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63" y="67"/>
                    <a:pt x="122" y="36"/>
                    <a:pt x="18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08" name="稻壳儿春秋广告/盗版必究        原创来源：http://chn.docer.com/works?userid=199329941#!/work_time"/>
          <p:cNvGrpSpPr/>
          <p:nvPr/>
        </p:nvGrpSpPr>
        <p:grpSpPr>
          <a:xfrm>
            <a:off x="9825213" y="4416536"/>
            <a:ext cx="328920" cy="254430"/>
            <a:chOff x="3727889" y="-113301"/>
            <a:chExt cx="548381" cy="42418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14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3954500" y="47987"/>
              <a:ext cx="96773" cy="9758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615" name="稻壳儿春秋广告/盗版必究        原创来源：http://chn.docer.com/works?userid=199329941#!/work_time"/>
            <p:cNvSpPr/>
            <p:nvPr/>
          </p:nvSpPr>
          <p:spPr bwMode="auto">
            <a:xfrm>
              <a:off x="4042402" y="-20560"/>
              <a:ext cx="98386" cy="238707"/>
            </a:xfrm>
            <a:custGeom>
              <a:avLst/>
              <a:gdLst>
                <a:gd name="T0" fmla="*/ 34 w 52"/>
                <a:gd name="T1" fmla="*/ 61 h 125"/>
                <a:gd name="T2" fmla="*/ 0 w 52"/>
                <a:gd name="T3" fmla="*/ 112 h 125"/>
                <a:gd name="T4" fmla="*/ 15 w 52"/>
                <a:gd name="T5" fmla="*/ 125 h 125"/>
                <a:gd name="T6" fmla="*/ 52 w 52"/>
                <a:gd name="T7" fmla="*/ 61 h 125"/>
                <a:gd name="T8" fmla="*/ 18 w 52"/>
                <a:gd name="T9" fmla="*/ 0 h 125"/>
                <a:gd name="T10" fmla="*/ 4 w 52"/>
                <a:gd name="T11" fmla="*/ 12 h 125"/>
                <a:gd name="T12" fmla="*/ 34 w 52"/>
                <a:gd name="T13" fmla="*/ 6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5">
                  <a:moveTo>
                    <a:pt x="34" y="61"/>
                  </a:moveTo>
                  <a:cubicBezTo>
                    <a:pt x="34" y="84"/>
                    <a:pt x="20" y="104"/>
                    <a:pt x="0" y="112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37" y="113"/>
                    <a:pt x="52" y="89"/>
                    <a:pt x="52" y="61"/>
                  </a:cubicBezTo>
                  <a:cubicBezTo>
                    <a:pt x="52" y="35"/>
                    <a:pt x="39" y="13"/>
                    <a:pt x="18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2" y="21"/>
                    <a:pt x="34" y="40"/>
                    <a:pt x="3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616" name="稻壳儿春秋广告/盗版必究        原创来源：http://chn.docer.com/works?userid=199329941#!/work_time"/>
            <p:cNvSpPr/>
            <p:nvPr/>
          </p:nvSpPr>
          <p:spPr bwMode="auto">
            <a:xfrm>
              <a:off x="4093208" y="-62495"/>
              <a:ext cx="114515" cy="322577"/>
            </a:xfrm>
            <a:custGeom>
              <a:avLst/>
              <a:gdLst>
                <a:gd name="T0" fmla="*/ 40 w 60"/>
                <a:gd name="T1" fmla="*/ 83 h 169"/>
                <a:gd name="T2" fmla="*/ 0 w 60"/>
                <a:gd name="T3" fmla="*/ 155 h 169"/>
                <a:gd name="T4" fmla="*/ 15 w 60"/>
                <a:gd name="T5" fmla="*/ 169 h 169"/>
                <a:gd name="T6" fmla="*/ 60 w 60"/>
                <a:gd name="T7" fmla="*/ 83 h 169"/>
                <a:gd name="T8" fmla="*/ 19 w 60"/>
                <a:gd name="T9" fmla="*/ 0 h 169"/>
                <a:gd name="T10" fmla="*/ 3 w 60"/>
                <a:gd name="T11" fmla="*/ 14 h 169"/>
                <a:gd name="T12" fmla="*/ 40 w 60"/>
                <a:gd name="T13" fmla="*/ 8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69">
                  <a:moveTo>
                    <a:pt x="40" y="83"/>
                  </a:moveTo>
                  <a:cubicBezTo>
                    <a:pt x="40" y="114"/>
                    <a:pt x="24" y="140"/>
                    <a:pt x="0" y="155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42" y="150"/>
                    <a:pt x="60" y="119"/>
                    <a:pt x="60" y="83"/>
                  </a:cubicBezTo>
                  <a:cubicBezTo>
                    <a:pt x="60" y="49"/>
                    <a:pt x="44" y="19"/>
                    <a:pt x="1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5" y="29"/>
                    <a:pt x="40" y="54"/>
                    <a:pt x="40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617" name="稻壳儿春秋广告/盗版必究        原创来源：http://chn.docer.com/works?userid=199329941#!/work_time"/>
            <p:cNvSpPr/>
            <p:nvPr/>
          </p:nvSpPr>
          <p:spPr bwMode="auto">
            <a:xfrm>
              <a:off x="4143207" y="-113301"/>
              <a:ext cx="133063" cy="424189"/>
            </a:xfrm>
            <a:custGeom>
              <a:avLst/>
              <a:gdLst>
                <a:gd name="T0" fmla="*/ 49 w 70"/>
                <a:gd name="T1" fmla="*/ 110 h 223"/>
                <a:gd name="T2" fmla="*/ 0 w 70"/>
                <a:gd name="T3" fmla="*/ 209 h 223"/>
                <a:gd name="T4" fmla="*/ 16 w 70"/>
                <a:gd name="T5" fmla="*/ 223 h 223"/>
                <a:gd name="T6" fmla="*/ 70 w 70"/>
                <a:gd name="T7" fmla="*/ 110 h 223"/>
                <a:gd name="T8" fmla="*/ 19 w 70"/>
                <a:gd name="T9" fmla="*/ 0 h 223"/>
                <a:gd name="T10" fmla="*/ 3 w 70"/>
                <a:gd name="T11" fmla="*/ 14 h 223"/>
                <a:gd name="T12" fmla="*/ 49 w 70"/>
                <a:gd name="T13" fmla="*/ 1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23">
                  <a:moveTo>
                    <a:pt x="49" y="110"/>
                  </a:moveTo>
                  <a:cubicBezTo>
                    <a:pt x="49" y="151"/>
                    <a:pt x="30" y="186"/>
                    <a:pt x="0" y="209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49" y="197"/>
                    <a:pt x="70" y="156"/>
                    <a:pt x="70" y="110"/>
                  </a:cubicBezTo>
                  <a:cubicBezTo>
                    <a:pt x="70" y="66"/>
                    <a:pt x="50" y="26"/>
                    <a:pt x="1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1" y="37"/>
                    <a:pt x="49" y="71"/>
                    <a:pt x="4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618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3952887" y="52019"/>
              <a:ext cx="96773" cy="9758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619" name="稻壳儿春秋广告/盗版必究        原创来源：http://chn.docer.com/works?userid=199329941#!/work_time"/>
            <p:cNvSpPr/>
            <p:nvPr/>
          </p:nvSpPr>
          <p:spPr bwMode="auto">
            <a:xfrm>
              <a:off x="3863371" y="-20560"/>
              <a:ext cx="98386" cy="238707"/>
            </a:xfrm>
            <a:custGeom>
              <a:avLst/>
              <a:gdLst>
                <a:gd name="T0" fmla="*/ 18 w 52"/>
                <a:gd name="T1" fmla="*/ 64 h 125"/>
                <a:gd name="T2" fmla="*/ 52 w 52"/>
                <a:gd name="T3" fmla="*/ 13 h 125"/>
                <a:gd name="T4" fmla="*/ 38 w 52"/>
                <a:gd name="T5" fmla="*/ 0 h 125"/>
                <a:gd name="T6" fmla="*/ 0 w 52"/>
                <a:gd name="T7" fmla="*/ 64 h 125"/>
                <a:gd name="T8" fmla="*/ 34 w 52"/>
                <a:gd name="T9" fmla="*/ 125 h 125"/>
                <a:gd name="T10" fmla="*/ 48 w 52"/>
                <a:gd name="T11" fmla="*/ 113 h 125"/>
                <a:gd name="T12" fmla="*/ 18 w 52"/>
                <a:gd name="T13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5">
                  <a:moveTo>
                    <a:pt x="18" y="64"/>
                  </a:moveTo>
                  <a:cubicBezTo>
                    <a:pt x="18" y="41"/>
                    <a:pt x="32" y="21"/>
                    <a:pt x="52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2"/>
                    <a:pt x="0" y="36"/>
                    <a:pt x="0" y="64"/>
                  </a:cubicBezTo>
                  <a:cubicBezTo>
                    <a:pt x="0" y="90"/>
                    <a:pt x="14" y="113"/>
                    <a:pt x="34" y="125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30" y="104"/>
                    <a:pt x="18" y="85"/>
                    <a:pt x="1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620" name="稻壳儿春秋广告/盗版必究        原创来源：http://chn.docer.com/works?userid=199329941#!/work_time"/>
            <p:cNvSpPr/>
            <p:nvPr/>
          </p:nvSpPr>
          <p:spPr bwMode="auto">
            <a:xfrm>
              <a:off x="3796437" y="-62495"/>
              <a:ext cx="116128" cy="322577"/>
            </a:xfrm>
            <a:custGeom>
              <a:avLst/>
              <a:gdLst>
                <a:gd name="T0" fmla="*/ 20 w 61"/>
                <a:gd name="T1" fmla="*/ 86 h 169"/>
                <a:gd name="T2" fmla="*/ 61 w 61"/>
                <a:gd name="T3" fmla="*/ 14 h 169"/>
                <a:gd name="T4" fmla="*/ 45 w 61"/>
                <a:gd name="T5" fmla="*/ 0 h 169"/>
                <a:gd name="T6" fmla="*/ 0 w 61"/>
                <a:gd name="T7" fmla="*/ 86 h 169"/>
                <a:gd name="T8" fmla="*/ 42 w 61"/>
                <a:gd name="T9" fmla="*/ 169 h 169"/>
                <a:gd name="T10" fmla="*/ 57 w 61"/>
                <a:gd name="T11" fmla="*/ 155 h 169"/>
                <a:gd name="T12" fmla="*/ 20 w 61"/>
                <a:gd name="T13" fmla="*/ 8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69">
                  <a:moveTo>
                    <a:pt x="20" y="86"/>
                  </a:moveTo>
                  <a:cubicBezTo>
                    <a:pt x="20" y="55"/>
                    <a:pt x="36" y="29"/>
                    <a:pt x="61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8" y="19"/>
                    <a:pt x="0" y="50"/>
                    <a:pt x="0" y="86"/>
                  </a:cubicBezTo>
                  <a:cubicBezTo>
                    <a:pt x="0" y="120"/>
                    <a:pt x="16" y="150"/>
                    <a:pt x="42" y="169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35" y="140"/>
                    <a:pt x="20" y="115"/>
                    <a:pt x="2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621" name="稻壳儿春秋广告/盗版必究        原创来源：http://chn.docer.com/works?userid=199329941#!/work_time"/>
            <p:cNvSpPr/>
            <p:nvPr/>
          </p:nvSpPr>
          <p:spPr bwMode="auto">
            <a:xfrm>
              <a:off x="3727889" y="-113301"/>
              <a:ext cx="133063" cy="424189"/>
            </a:xfrm>
            <a:custGeom>
              <a:avLst/>
              <a:gdLst>
                <a:gd name="T0" fmla="*/ 21 w 70"/>
                <a:gd name="T1" fmla="*/ 113 h 223"/>
                <a:gd name="T2" fmla="*/ 70 w 70"/>
                <a:gd name="T3" fmla="*/ 14 h 223"/>
                <a:gd name="T4" fmla="*/ 54 w 70"/>
                <a:gd name="T5" fmla="*/ 0 h 223"/>
                <a:gd name="T6" fmla="*/ 0 w 70"/>
                <a:gd name="T7" fmla="*/ 113 h 223"/>
                <a:gd name="T8" fmla="*/ 51 w 70"/>
                <a:gd name="T9" fmla="*/ 223 h 223"/>
                <a:gd name="T10" fmla="*/ 67 w 70"/>
                <a:gd name="T11" fmla="*/ 209 h 223"/>
                <a:gd name="T12" fmla="*/ 21 w 70"/>
                <a:gd name="T13" fmla="*/ 11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23">
                  <a:moveTo>
                    <a:pt x="21" y="113"/>
                  </a:moveTo>
                  <a:cubicBezTo>
                    <a:pt x="21" y="73"/>
                    <a:pt x="40" y="37"/>
                    <a:pt x="70" y="1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1" y="26"/>
                    <a:pt x="0" y="67"/>
                    <a:pt x="0" y="113"/>
                  </a:cubicBezTo>
                  <a:cubicBezTo>
                    <a:pt x="0" y="157"/>
                    <a:pt x="20" y="197"/>
                    <a:pt x="51" y="223"/>
                  </a:cubicBezTo>
                  <a:cubicBezTo>
                    <a:pt x="67" y="209"/>
                    <a:pt x="67" y="209"/>
                    <a:pt x="67" y="209"/>
                  </a:cubicBezTo>
                  <a:cubicBezTo>
                    <a:pt x="39" y="186"/>
                    <a:pt x="21" y="152"/>
                    <a:pt x="21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09" name="稻壳儿春秋广告/盗版必究        原创来源：http://chn.docer.com/works?userid=199329941#!/work_time"/>
          <p:cNvGrpSpPr/>
          <p:nvPr/>
        </p:nvGrpSpPr>
        <p:grpSpPr>
          <a:xfrm>
            <a:off x="10469399" y="4416536"/>
            <a:ext cx="384338" cy="319126"/>
            <a:chOff x="3965790" y="1735873"/>
            <a:chExt cx="537091" cy="4459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10" name="稻壳儿春秋广告/盗版必究        原创来源：http://chn.docer.com/works?userid=199329941#!/work_time"/>
            <p:cNvSpPr/>
            <p:nvPr/>
          </p:nvSpPr>
          <p:spPr bwMode="auto">
            <a:xfrm>
              <a:off x="3965790" y="1905226"/>
              <a:ext cx="366125" cy="276610"/>
            </a:xfrm>
            <a:custGeom>
              <a:avLst/>
              <a:gdLst>
                <a:gd name="T0" fmla="*/ 76 w 454"/>
                <a:gd name="T1" fmla="*/ 0 h 343"/>
                <a:gd name="T2" fmla="*/ 0 w 454"/>
                <a:gd name="T3" fmla="*/ 343 h 343"/>
                <a:gd name="T4" fmla="*/ 454 w 454"/>
                <a:gd name="T5" fmla="*/ 343 h 343"/>
                <a:gd name="T6" fmla="*/ 373 w 454"/>
                <a:gd name="T7" fmla="*/ 0 h 343"/>
                <a:gd name="T8" fmla="*/ 76 w 454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343">
                  <a:moveTo>
                    <a:pt x="76" y="0"/>
                  </a:moveTo>
                  <a:lnTo>
                    <a:pt x="0" y="343"/>
                  </a:lnTo>
                  <a:lnTo>
                    <a:pt x="454" y="343"/>
                  </a:lnTo>
                  <a:lnTo>
                    <a:pt x="373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611" name="稻壳儿春秋广告/盗版必究        原创来源：http://chn.docer.com/works?userid=199329941#!/work_time"/>
            <p:cNvSpPr/>
            <p:nvPr/>
          </p:nvSpPr>
          <p:spPr bwMode="auto">
            <a:xfrm>
              <a:off x="4223045" y="1869743"/>
              <a:ext cx="279836" cy="247578"/>
            </a:xfrm>
            <a:custGeom>
              <a:avLst/>
              <a:gdLst>
                <a:gd name="T0" fmla="*/ 137 w 347"/>
                <a:gd name="T1" fmla="*/ 307 h 307"/>
                <a:gd name="T2" fmla="*/ 347 w 347"/>
                <a:gd name="T3" fmla="*/ 307 h 307"/>
                <a:gd name="T4" fmla="*/ 274 w 347"/>
                <a:gd name="T5" fmla="*/ 0 h 307"/>
                <a:gd name="T6" fmla="*/ 5 w 347"/>
                <a:gd name="T7" fmla="*/ 0 h 307"/>
                <a:gd name="T8" fmla="*/ 0 w 347"/>
                <a:gd name="T9" fmla="*/ 26 h 307"/>
                <a:gd name="T10" fmla="*/ 71 w 347"/>
                <a:gd name="T11" fmla="*/ 26 h 307"/>
                <a:gd name="T12" fmla="*/ 137 w 347"/>
                <a:gd name="T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307">
                  <a:moveTo>
                    <a:pt x="137" y="307"/>
                  </a:moveTo>
                  <a:lnTo>
                    <a:pt x="347" y="307"/>
                  </a:lnTo>
                  <a:lnTo>
                    <a:pt x="274" y="0"/>
                  </a:lnTo>
                  <a:lnTo>
                    <a:pt x="5" y="0"/>
                  </a:lnTo>
                  <a:lnTo>
                    <a:pt x="0" y="26"/>
                  </a:lnTo>
                  <a:lnTo>
                    <a:pt x="71" y="26"/>
                  </a:lnTo>
                  <a:lnTo>
                    <a:pt x="137" y="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612" name="稻壳儿春秋广告/盗版必究        原创来源：http://chn.docer.com/works?userid=199329941#!/work_time"/>
            <p:cNvSpPr/>
            <p:nvPr/>
          </p:nvSpPr>
          <p:spPr bwMode="auto">
            <a:xfrm>
              <a:off x="4055305" y="1777808"/>
              <a:ext cx="173385" cy="142740"/>
            </a:xfrm>
            <a:custGeom>
              <a:avLst/>
              <a:gdLst>
                <a:gd name="T0" fmla="*/ 91 w 91"/>
                <a:gd name="T1" fmla="*/ 75 h 75"/>
                <a:gd name="T2" fmla="*/ 81 w 91"/>
                <a:gd name="T3" fmla="*/ 75 h 75"/>
                <a:gd name="T4" fmla="*/ 81 w 91"/>
                <a:gd name="T5" fmla="*/ 33 h 75"/>
                <a:gd name="T6" fmla="*/ 46 w 91"/>
                <a:gd name="T7" fmla="*/ 7 h 75"/>
                <a:gd name="T8" fmla="*/ 11 w 91"/>
                <a:gd name="T9" fmla="*/ 33 h 75"/>
                <a:gd name="T10" fmla="*/ 11 w 91"/>
                <a:gd name="T11" fmla="*/ 75 h 75"/>
                <a:gd name="T12" fmla="*/ 0 w 91"/>
                <a:gd name="T13" fmla="*/ 75 h 75"/>
                <a:gd name="T14" fmla="*/ 0 w 91"/>
                <a:gd name="T15" fmla="*/ 33 h 75"/>
                <a:gd name="T16" fmla="*/ 46 w 91"/>
                <a:gd name="T17" fmla="*/ 0 h 75"/>
                <a:gd name="T18" fmla="*/ 91 w 91"/>
                <a:gd name="T19" fmla="*/ 33 h 75"/>
                <a:gd name="T20" fmla="*/ 91 w 91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5">
                  <a:moveTo>
                    <a:pt x="91" y="75"/>
                  </a:moveTo>
                  <a:cubicBezTo>
                    <a:pt x="81" y="75"/>
                    <a:pt x="81" y="75"/>
                    <a:pt x="81" y="75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9"/>
                    <a:pt x="65" y="7"/>
                    <a:pt x="46" y="7"/>
                  </a:cubicBezTo>
                  <a:cubicBezTo>
                    <a:pt x="26" y="7"/>
                    <a:pt x="11" y="19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21" y="0"/>
                    <a:pt x="46" y="0"/>
                  </a:cubicBezTo>
                  <a:cubicBezTo>
                    <a:pt x="71" y="0"/>
                    <a:pt x="91" y="15"/>
                    <a:pt x="91" y="33"/>
                  </a:cubicBezTo>
                  <a:lnTo>
                    <a:pt x="9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613" name="稻壳儿春秋广告/盗版必究        原创来源：http://chn.docer.com/works?userid=199329941#!/work_time"/>
            <p:cNvSpPr/>
            <p:nvPr/>
          </p:nvSpPr>
          <p:spPr bwMode="auto">
            <a:xfrm>
              <a:off x="4236754" y="1735873"/>
              <a:ext cx="172579" cy="142740"/>
            </a:xfrm>
            <a:custGeom>
              <a:avLst/>
              <a:gdLst>
                <a:gd name="T0" fmla="*/ 91 w 91"/>
                <a:gd name="T1" fmla="*/ 75 h 75"/>
                <a:gd name="T2" fmla="*/ 81 w 91"/>
                <a:gd name="T3" fmla="*/ 75 h 75"/>
                <a:gd name="T4" fmla="*/ 81 w 91"/>
                <a:gd name="T5" fmla="*/ 33 h 75"/>
                <a:gd name="T6" fmla="*/ 46 w 91"/>
                <a:gd name="T7" fmla="*/ 8 h 75"/>
                <a:gd name="T8" fmla="*/ 11 w 91"/>
                <a:gd name="T9" fmla="*/ 33 h 75"/>
                <a:gd name="T10" fmla="*/ 11 w 91"/>
                <a:gd name="T11" fmla="*/ 75 h 75"/>
                <a:gd name="T12" fmla="*/ 0 w 91"/>
                <a:gd name="T13" fmla="*/ 75 h 75"/>
                <a:gd name="T14" fmla="*/ 0 w 91"/>
                <a:gd name="T15" fmla="*/ 33 h 75"/>
                <a:gd name="T16" fmla="*/ 46 w 91"/>
                <a:gd name="T17" fmla="*/ 0 h 75"/>
                <a:gd name="T18" fmla="*/ 91 w 91"/>
                <a:gd name="T19" fmla="*/ 33 h 75"/>
                <a:gd name="T20" fmla="*/ 91 w 91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5">
                  <a:moveTo>
                    <a:pt x="91" y="75"/>
                  </a:moveTo>
                  <a:cubicBezTo>
                    <a:pt x="81" y="75"/>
                    <a:pt x="81" y="75"/>
                    <a:pt x="81" y="75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9"/>
                    <a:pt x="65" y="8"/>
                    <a:pt x="46" y="8"/>
                  </a:cubicBezTo>
                  <a:cubicBezTo>
                    <a:pt x="27" y="8"/>
                    <a:pt x="11" y="19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21" y="0"/>
                    <a:pt x="46" y="0"/>
                  </a:cubicBezTo>
                  <a:cubicBezTo>
                    <a:pt x="71" y="0"/>
                    <a:pt x="91" y="15"/>
                    <a:pt x="91" y="33"/>
                  </a:cubicBezTo>
                  <a:lnTo>
                    <a:pt x="9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稻壳儿春秋广告/盗版必究        原创来源：http://chn.docer.com/works?userid=199329941#!/work_time"/>
          <p:cNvSpPr/>
          <p:nvPr/>
        </p:nvSpPr>
        <p:spPr>
          <a:xfrm>
            <a:off x="6352" y="0"/>
            <a:ext cx="136524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3" name="稻壳儿春秋广告/盗版必究        原创来源：http://chn.docer.com/works?userid=199329941#!/work_time"/>
          <p:cNvSpPr txBox="1"/>
          <p:nvPr/>
        </p:nvSpPr>
        <p:spPr>
          <a:xfrm rot="16200000">
            <a:off x="-1250016" y="3157896"/>
            <a:ext cx="3877985" cy="5422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</a:rPr>
              <a:t>商务类图标</a:t>
            </a:r>
          </a:p>
        </p:txBody>
      </p:sp>
      <p:sp>
        <p:nvSpPr>
          <p:cNvPr id="86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2779508" y="4777862"/>
            <a:ext cx="349128" cy="349129"/>
          </a:xfrm>
          <a:custGeom>
            <a:avLst/>
            <a:gdLst/>
            <a:ahLst/>
            <a:cxnLst>
              <a:cxn ang="0">
                <a:pos x="263" y="275"/>
              </a:cxn>
              <a:cxn ang="0">
                <a:pos x="234" y="270"/>
              </a:cxn>
              <a:cxn ang="0">
                <a:pos x="172" y="232"/>
              </a:cxn>
              <a:cxn ang="0">
                <a:pos x="121" y="243"/>
              </a:cxn>
              <a:cxn ang="0">
                <a:pos x="98" y="241"/>
              </a:cxn>
              <a:cxn ang="0">
                <a:pos x="63" y="228"/>
              </a:cxn>
              <a:cxn ang="0">
                <a:pos x="36" y="208"/>
              </a:cxn>
              <a:cxn ang="0">
                <a:pos x="15" y="179"/>
              </a:cxn>
              <a:cxn ang="0">
                <a:pos x="2" y="147"/>
              </a:cxn>
              <a:cxn ang="0">
                <a:pos x="0" y="121"/>
              </a:cxn>
              <a:cxn ang="0">
                <a:pos x="5" y="85"/>
              </a:cxn>
              <a:cxn ang="0">
                <a:pos x="22" y="52"/>
              </a:cxn>
              <a:cxn ang="0">
                <a:pos x="45" y="27"/>
              </a:cxn>
              <a:cxn ang="0">
                <a:pos x="74" y="9"/>
              </a:cxn>
              <a:cxn ang="0">
                <a:pos x="111" y="0"/>
              </a:cxn>
              <a:cxn ang="0">
                <a:pos x="134" y="0"/>
              </a:cxn>
              <a:cxn ang="0">
                <a:pos x="170" y="9"/>
              </a:cxn>
              <a:cxn ang="0">
                <a:pos x="199" y="27"/>
              </a:cxn>
              <a:cxn ang="0">
                <a:pos x="223" y="52"/>
              </a:cxn>
              <a:cxn ang="0">
                <a:pos x="239" y="85"/>
              </a:cxn>
              <a:cxn ang="0">
                <a:pos x="245" y="121"/>
              </a:cxn>
              <a:cxn ang="0">
                <a:pos x="239" y="156"/>
              </a:cxn>
              <a:cxn ang="0">
                <a:pos x="272" y="234"/>
              </a:cxn>
              <a:cxn ang="0">
                <a:pos x="279" y="252"/>
              </a:cxn>
              <a:cxn ang="0">
                <a:pos x="272" y="270"/>
              </a:cxn>
              <a:cxn ang="0">
                <a:pos x="105" y="36"/>
              </a:cxn>
              <a:cxn ang="0">
                <a:pos x="60" y="60"/>
              </a:cxn>
              <a:cxn ang="0">
                <a:pos x="36" y="103"/>
              </a:cxn>
              <a:cxn ang="0">
                <a:pos x="36" y="139"/>
              </a:cxn>
              <a:cxn ang="0">
                <a:pos x="60" y="183"/>
              </a:cxn>
              <a:cxn ang="0">
                <a:pos x="105" y="206"/>
              </a:cxn>
              <a:cxn ang="0">
                <a:pos x="140" y="206"/>
              </a:cxn>
              <a:cxn ang="0">
                <a:pos x="183" y="183"/>
              </a:cxn>
              <a:cxn ang="0">
                <a:pos x="208" y="139"/>
              </a:cxn>
              <a:cxn ang="0">
                <a:pos x="208" y="103"/>
              </a:cxn>
              <a:cxn ang="0">
                <a:pos x="183" y="60"/>
              </a:cxn>
              <a:cxn ang="0">
                <a:pos x="140" y="36"/>
              </a:cxn>
              <a:cxn ang="0">
                <a:pos x="158" y="139"/>
              </a:cxn>
              <a:cxn ang="0">
                <a:pos x="80" y="138"/>
              </a:cxn>
              <a:cxn ang="0">
                <a:pos x="71" y="121"/>
              </a:cxn>
              <a:cxn ang="0">
                <a:pos x="74" y="109"/>
              </a:cxn>
              <a:cxn ang="0">
                <a:pos x="158" y="103"/>
              </a:cxn>
              <a:cxn ang="0">
                <a:pos x="170" y="109"/>
              </a:cxn>
              <a:cxn ang="0">
                <a:pos x="174" y="121"/>
              </a:cxn>
              <a:cxn ang="0">
                <a:pos x="163" y="138"/>
              </a:cxn>
            </a:cxnLst>
            <a:rect l="0" t="0" r="r" b="b"/>
            <a:pathLst>
              <a:path w="279" h="277">
                <a:moveTo>
                  <a:pt x="272" y="270"/>
                </a:moveTo>
                <a:lnTo>
                  <a:pt x="272" y="270"/>
                </a:lnTo>
                <a:lnTo>
                  <a:pt x="263" y="275"/>
                </a:lnTo>
                <a:lnTo>
                  <a:pt x="252" y="277"/>
                </a:lnTo>
                <a:lnTo>
                  <a:pt x="243" y="275"/>
                </a:lnTo>
                <a:lnTo>
                  <a:pt x="234" y="270"/>
                </a:lnTo>
                <a:lnTo>
                  <a:pt x="189" y="225"/>
                </a:lnTo>
                <a:lnTo>
                  <a:pt x="189" y="225"/>
                </a:lnTo>
                <a:lnTo>
                  <a:pt x="172" y="232"/>
                </a:lnTo>
                <a:lnTo>
                  <a:pt x="158" y="239"/>
                </a:lnTo>
                <a:lnTo>
                  <a:pt x="140" y="243"/>
                </a:lnTo>
                <a:lnTo>
                  <a:pt x="121" y="243"/>
                </a:lnTo>
                <a:lnTo>
                  <a:pt x="121" y="243"/>
                </a:lnTo>
                <a:lnTo>
                  <a:pt x="111" y="243"/>
                </a:lnTo>
                <a:lnTo>
                  <a:pt x="98" y="241"/>
                </a:lnTo>
                <a:lnTo>
                  <a:pt x="85" y="237"/>
                </a:lnTo>
                <a:lnTo>
                  <a:pt x="74" y="234"/>
                </a:lnTo>
                <a:lnTo>
                  <a:pt x="63" y="228"/>
                </a:lnTo>
                <a:lnTo>
                  <a:pt x="54" y="223"/>
                </a:lnTo>
                <a:lnTo>
                  <a:pt x="45" y="216"/>
                </a:lnTo>
                <a:lnTo>
                  <a:pt x="36" y="208"/>
                </a:lnTo>
                <a:lnTo>
                  <a:pt x="27" y="199"/>
                </a:lnTo>
                <a:lnTo>
                  <a:pt x="22" y="190"/>
                </a:lnTo>
                <a:lnTo>
                  <a:pt x="15" y="179"/>
                </a:lnTo>
                <a:lnTo>
                  <a:pt x="9" y="168"/>
                </a:lnTo>
                <a:lnTo>
                  <a:pt x="5" y="157"/>
                </a:lnTo>
                <a:lnTo>
                  <a:pt x="2" y="147"/>
                </a:lnTo>
                <a:lnTo>
                  <a:pt x="0" y="134"/>
                </a:lnTo>
                <a:lnTo>
                  <a:pt x="0" y="121"/>
                </a:lnTo>
                <a:lnTo>
                  <a:pt x="0" y="121"/>
                </a:lnTo>
                <a:lnTo>
                  <a:pt x="0" y="109"/>
                </a:lnTo>
                <a:lnTo>
                  <a:pt x="2" y="96"/>
                </a:lnTo>
                <a:lnTo>
                  <a:pt x="5" y="85"/>
                </a:lnTo>
                <a:lnTo>
                  <a:pt x="9" y="74"/>
                </a:lnTo>
                <a:lnTo>
                  <a:pt x="15" y="63"/>
                </a:lnTo>
                <a:lnTo>
                  <a:pt x="22" y="52"/>
                </a:lnTo>
                <a:lnTo>
                  <a:pt x="27" y="43"/>
                </a:lnTo>
                <a:lnTo>
                  <a:pt x="36" y="34"/>
                </a:lnTo>
                <a:lnTo>
                  <a:pt x="45" y="27"/>
                </a:lnTo>
                <a:lnTo>
                  <a:pt x="54" y="20"/>
                </a:lnTo>
                <a:lnTo>
                  <a:pt x="63" y="14"/>
                </a:lnTo>
                <a:lnTo>
                  <a:pt x="74" y="9"/>
                </a:lnTo>
                <a:lnTo>
                  <a:pt x="85" y="5"/>
                </a:lnTo>
                <a:lnTo>
                  <a:pt x="98" y="2"/>
                </a:lnTo>
                <a:lnTo>
                  <a:pt x="111" y="0"/>
                </a:lnTo>
                <a:lnTo>
                  <a:pt x="121" y="0"/>
                </a:lnTo>
                <a:lnTo>
                  <a:pt x="121" y="0"/>
                </a:lnTo>
                <a:lnTo>
                  <a:pt x="134" y="0"/>
                </a:lnTo>
                <a:lnTo>
                  <a:pt x="147" y="2"/>
                </a:lnTo>
                <a:lnTo>
                  <a:pt x="158" y="5"/>
                </a:lnTo>
                <a:lnTo>
                  <a:pt x="170" y="9"/>
                </a:lnTo>
                <a:lnTo>
                  <a:pt x="181" y="14"/>
                </a:lnTo>
                <a:lnTo>
                  <a:pt x="190" y="20"/>
                </a:lnTo>
                <a:lnTo>
                  <a:pt x="199" y="27"/>
                </a:lnTo>
                <a:lnTo>
                  <a:pt x="208" y="34"/>
                </a:lnTo>
                <a:lnTo>
                  <a:pt x="216" y="43"/>
                </a:lnTo>
                <a:lnTo>
                  <a:pt x="223" y="52"/>
                </a:lnTo>
                <a:lnTo>
                  <a:pt x="230" y="63"/>
                </a:lnTo>
                <a:lnTo>
                  <a:pt x="236" y="74"/>
                </a:lnTo>
                <a:lnTo>
                  <a:pt x="239" y="85"/>
                </a:lnTo>
                <a:lnTo>
                  <a:pt x="241" y="96"/>
                </a:lnTo>
                <a:lnTo>
                  <a:pt x="243" y="109"/>
                </a:lnTo>
                <a:lnTo>
                  <a:pt x="245" y="121"/>
                </a:lnTo>
                <a:lnTo>
                  <a:pt x="245" y="121"/>
                </a:lnTo>
                <a:lnTo>
                  <a:pt x="243" y="139"/>
                </a:lnTo>
                <a:lnTo>
                  <a:pt x="239" y="156"/>
                </a:lnTo>
                <a:lnTo>
                  <a:pt x="234" y="172"/>
                </a:lnTo>
                <a:lnTo>
                  <a:pt x="225" y="187"/>
                </a:lnTo>
                <a:lnTo>
                  <a:pt x="272" y="234"/>
                </a:lnTo>
                <a:lnTo>
                  <a:pt x="272" y="234"/>
                </a:lnTo>
                <a:lnTo>
                  <a:pt x="277" y="243"/>
                </a:lnTo>
                <a:lnTo>
                  <a:pt x="279" y="252"/>
                </a:lnTo>
                <a:lnTo>
                  <a:pt x="277" y="261"/>
                </a:lnTo>
                <a:lnTo>
                  <a:pt x="272" y="270"/>
                </a:lnTo>
                <a:lnTo>
                  <a:pt x="272" y="270"/>
                </a:lnTo>
                <a:close/>
                <a:moveTo>
                  <a:pt x="121" y="34"/>
                </a:moveTo>
                <a:lnTo>
                  <a:pt x="121" y="34"/>
                </a:lnTo>
                <a:lnTo>
                  <a:pt x="105" y="36"/>
                </a:lnTo>
                <a:lnTo>
                  <a:pt x="89" y="41"/>
                </a:lnTo>
                <a:lnTo>
                  <a:pt x="74" y="49"/>
                </a:lnTo>
                <a:lnTo>
                  <a:pt x="60" y="60"/>
                </a:lnTo>
                <a:lnTo>
                  <a:pt x="51" y="72"/>
                </a:lnTo>
                <a:lnTo>
                  <a:pt x="42" y="87"/>
                </a:lnTo>
                <a:lnTo>
                  <a:pt x="36" y="103"/>
                </a:lnTo>
                <a:lnTo>
                  <a:pt x="34" y="121"/>
                </a:lnTo>
                <a:lnTo>
                  <a:pt x="34" y="121"/>
                </a:lnTo>
                <a:lnTo>
                  <a:pt x="36" y="139"/>
                </a:lnTo>
                <a:lnTo>
                  <a:pt x="42" y="156"/>
                </a:lnTo>
                <a:lnTo>
                  <a:pt x="51" y="170"/>
                </a:lnTo>
                <a:lnTo>
                  <a:pt x="60" y="183"/>
                </a:lnTo>
                <a:lnTo>
                  <a:pt x="74" y="194"/>
                </a:lnTo>
                <a:lnTo>
                  <a:pt x="89" y="201"/>
                </a:lnTo>
                <a:lnTo>
                  <a:pt x="105" y="206"/>
                </a:lnTo>
                <a:lnTo>
                  <a:pt x="121" y="208"/>
                </a:lnTo>
                <a:lnTo>
                  <a:pt x="121" y="208"/>
                </a:lnTo>
                <a:lnTo>
                  <a:pt x="140" y="206"/>
                </a:lnTo>
                <a:lnTo>
                  <a:pt x="156" y="201"/>
                </a:lnTo>
                <a:lnTo>
                  <a:pt x="170" y="194"/>
                </a:lnTo>
                <a:lnTo>
                  <a:pt x="183" y="183"/>
                </a:lnTo>
                <a:lnTo>
                  <a:pt x="194" y="170"/>
                </a:lnTo>
                <a:lnTo>
                  <a:pt x="203" y="156"/>
                </a:lnTo>
                <a:lnTo>
                  <a:pt x="208" y="139"/>
                </a:lnTo>
                <a:lnTo>
                  <a:pt x="210" y="121"/>
                </a:lnTo>
                <a:lnTo>
                  <a:pt x="210" y="121"/>
                </a:lnTo>
                <a:lnTo>
                  <a:pt x="208" y="103"/>
                </a:lnTo>
                <a:lnTo>
                  <a:pt x="203" y="87"/>
                </a:lnTo>
                <a:lnTo>
                  <a:pt x="194" y="72"/>
                </a:lnTo>
                <a:lnTo>
                  <a:pt x="183" y="60"/>
                </a:lnTo>
                <a:lnTo>
                  <a:pt x="170" y="49"/>
                </a:lnTo>
                <a:lnTo>
                  <a:pt x="156" y="41"/>
                </a:lnTo>
                <a:lnTo>
                  <a:pt x="140" y="36"/>
                </a:lnTo>
                <a:lnTo>
                  <a:pt x="121" y="34"/>
                </a:lnTo>
                <a:lnTo>
                  <a:pt x="121" y="34"/>
                </a:lnTo>
                <a:close/>
                <a:moveTo>
                  <a:pt x="158" y="139"/>
                </a:moveTo>
                <a:lnTo>
                  <a:pt x="87" y="139"/>
                </a:lnTo>
                <a:lnTo>
                  <a:pt x="87" y="139"/>
                </a:lnTo>
                <a:lnTo>
                  <a:pt x="80" y="138"/>
                </a:lnTo>
                <a:lnTo>
                  <a:pt x="74" y="134"/>
                </a:lnTo>
                <a:lnTo>
                  <a:pt x="71" y="128"/>
                </a:lnTo>
                <a:lnTo>
                  <a:pt x="71" y="121"/>
                </a:lnTo>
                <a:lnTo>
                  <a:pt x="71" y="121"/>
                </a:lnTo>
                <a:lnTo>
                  <a:pt x="71" y="114"/>
                </a:lnTo>
                <a:lnTo>
                  <a:pt x="74" y="109"/>
                </a:lnTo>
                <a:lnTo>
                  <a:pt x="80" y="105"/>
                </a:lnTo>
                <a:lnTo>
                  <a:pt x="87" y="103"/>
                </a:lnTo>
                <a:lnTo>
                  <a:pt x="158" y="103"/>
                </a:lnTo>
                <a:lnTo>
                  <a:pt x="158" y="103"/>
                </a:lnTo>
                <a:lnTo>
                  <a:pt x="163" y="105"/>
                </a:lnTo>
                <a:lnTo>
                  <a:pt x="170" y="109"/>
                </a:lnTo>
                <a:lnTo>
                  <a:pt x="174" y="114"/>
                </a:lnTo>
                <a:lnTo>
                  <a:pt x="174" y="121"/>
                </a:lnTo>
                <a:lnTo>
                  <a:pt x="174" y="121"/>
                </a:lnTo>
                <a:lnTo>
                  <a:pt x="174" y="128"/>
                </a:lnTo>
                <a:lnTo>
                  <a:pt x="170" y="134"/>
                </a:lnTo>
                <a:lnTo>
                  <a:pt x="163" y="138"/>
                </a:lnTo>
                <a:lnTo>
                  <a:pt x="158" y="139"/>
                </a:lnTo>
                <a:lnTo>
                  <a:pt x="158" y="13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87" name="稻壳儿春秋广告/盗版必究        原创来源：http://chn.docer.com/works?userid=199329941#!/work_time"/>
          <p:cNvGrpSpPr/>
          <p:nvPr/>
        </p:nvGrpSpPr>
        <p:grpSpPr>
          <a:xfrm>
            <a:off x="3781844" y="4773392"/>
            <a:ext cx="359256" cy="359256"/>
            <a:chOff x="1787872" y="3796481"/>
            <a:chExt cx="296916" cy="29691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787872" y="3796481"/>
              <a:ext cx="296916" cy="296916"/>
            </a:xfrm>
            <a:custGeom>
              <a:avLst/>
              <a:gdLst/>
              <a:ahLst/>
              <a:cxnLst>
                <a:cxn ang="0">
                  <a:pos x="221" y="189"/>
                </a:cxn>
                <a:cxn ang="0">
                  <a:pos x="241" y="140"/>
                </a:cxn>
                <a:cxn ang="0">
                  <a:pos x="243" y="109"/>
                </a:cxn>
                <a:cxn ang="0">
                  <a:pos x="234" y="73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79" y="15"/>
                </a:cxn>
                <a:cxn ang="0">
                  <a:pos x="158" y="6"/>
                </a:cxn>
                <a:cxn ang="0">
                  <a:pos x="121" y="0"/>
                </a:cxn>
                <a:cxn ang="0">
                  <a:pos x="98" y="2"/>
                </a:cxn>
                <a:cxn ang="0">
                  <a:pos x="74" y="9"/>
                </a:cxn>
                <a:cxn ang="0">
                  <a:pos x="44" y="27"/>
                </a:cxn>
                <a:cxn ang="0">
                  <a:pos x="27" y="44"/>
                </a:cxn>
                <a:cxn ang="0">
                  <a:pos x="9" y="73"/>
                </a:cxn>
                <a:cxn ang="0">
                  <a:pos x="2" y="96"/>
                </a:cxn>
                <a:cxn ang="0">
                  <a:pos x="0" y="120"/>
                </a:cxn>
                <a:cxn ang="0">
                  <a:pos x="5" y="156"/>
                </a:cxn>
                <a:cxn ang="0">
                  <a:pos x="15" y="178"/>
                </a:cxn>
                <a:cxn ang="0">
                  <a:pos x="36" y="207"/>
                </a:cxn>
                <a:cxn ang="0">
                  <a:pos x="53" y="221"/>
                </a:cxn>
                <a:cxn ang="0">
                  <a:pos x="74" y="232"/>
                </a:cxn>
                <a:cxn ang="0">
                  <a:pos x="109" y="241"/>
                </a:cxn>
                <a:cxn ang="0">
                  <a:pos x="140" y="241"/>
                </a:cxn>
                <a:cxn ang="0">
                  <a:pos x="190" y="220"/>
                </a:cxn>
                <a:cxn ang="0">
                  <a:pos x="256" y="285"/>
                </a:cxn>
                <a:cxn ang="0">
                  <a:pos x="274" y="285"/>
                </a:cxn>
                <a:cxn ang="0">
                  <a:pos x="285" y="272"/>
                </a:cxn>
                <a:cxn ang="0">
                  <a:pos x="285" y="256"/>
                </a:cxn>
                <a:cxn ang="0">
                  <a:pos x="176" y="174"/>
                </a:cxn>
                <a:cxn ang="0">
                  <a:pos x="150" y="192"/>
                </a:cxn>
                <a:cxn ang="0">
                  <a:pos x="121" y="198"/>
                </a:cxn>
                <a:cxn ang="0">
                  <a:pos x="80" y="185"/>
                </a:cxn>
                <a:cxn ang="0">
                  <a:pos x="56" y="163"/>
                </a:cxn>
                <a:cxn ang="0">
                  <a:pos x="44" y="120"/>
                </a:cxn>
                <a:cxn ang="0">
                  <a:pos x="51" y="91"/>
                </a:cxn>
                <a:cxn ang="0">
                  <a:pos x="67" y="65"/>
                </a:cxn>
                <a:cxn ang="0">
                  <a:pos x="107" y="45"/>
                </a:cxn>
                <a:cxn ang="0">
                  <a:pos x="136" y="45"/>
                </a:cxn>
                <a:cxn ang="0">
                  <a:pos x="176" y="65"/>
                </a:cxn>
                <a:cxn ang="0">
                  <a:pos x="192" y="91"/>
                </a:cxn>
                <a:cxn ang="0">
                  <a:pos x="199" y="120"/>
                </a:cxn>
                <a:cxn ang="0">
                  <a:pos x="187" y="163"/>
                </a:cxn>
              </a:cxnLst>
              <a:rect l="0" t="0" r="r" b="b"/>
              <a:pathLst>
                <a:path w="286" h="287">
                  <a:moveTo>
                    <a:pt x="281" y="249"/>
                  </a:moveTo>
                  <a:lnTo>
                    <a:pt x="221" y="189"/>
                  </a:lnTo>
                  <a:lnTo>
                    <a:pt x="221" y="189"/>
                  </a:lnTo>
                  <a:lnTo>
                    <a:pt x="230" y="174"/>
                  </a:lnTo>
                  <a:lnTo>
                    <a:pt x="237" y="156"/>
                  </a:lnTo>
                  <a:lnTo>
                    <a:pt x="241" y="140"/>
                  </a:lnTo>
                  <a:lnTo>
                    <a:pt x="243" y="120"/>
                  </a:lnTo>
                  <a:lnTo>
                    <a:pt x="243" y="120"/>
                  </a:lnTo>
                  <a:lnTo>
                    <a:pt x="243" y="109"/>
                  </a:lnTo>
                  <a:lnTo>
                    <a:pt x="241" y="96"/>
                  </a:lnTo>
                  <a:lnTo>
                    <a:pt x="237" y="85"/>
                  </a:lnTo>
                  <a:lnTo>
                    <a:pt x="234" y="73"/>
                  </a:lnTo>
                  <a:lnTo>
                    <a:pt x="234" y="73"/>
                  </a:lnTo>
                  <a:lnTo>
                    <a:pt x="228" y="62"/>
                  </a:lnTo>
                  <a:lnTo>
                    <a:pt x="221" y="53"/>
                  </a:lnTo>
                  <a:lnTo>
                    <a:pt x="216" y="44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199" y="27"/>
                  </a:lnTo>
                  <a:lnTo>
                    <a:pt x="190" y="20"/>
                  </a:lnTo>
                  <a:lnTo>
                    <a:pt x="179" y="15"/>
                  </a:lnTo>
                  <a:lnTo>
                    <a:pt x="169" y="9"/>
                  </a:lnTo>
                  <a:lnTo>
                    <a:pt x="169" y="9"/>
                  </a:lnTo>
                  <a:lnTo>
                    <a:pt x="158" y="6"/>
                  </a:lnTo>
                  <a:lnTo>
                    <a:pt x="145" y="2"/>
                  </a:lnTo>
                  <a:lnTo>
                    <a:pt x="134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2"/>
                  </a:lnTo>
                  <a:lnTo>
                    <a:pt x="85" y="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63" y="15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2" y="53"/>
                  </a:lnTo>
                  <a:lnTo>
                    <a:pt x="15" y="62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5" y="85"/>
                  </a:lnTo>
                  <a:lnTo>
                    <a:pt x="2" y="96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2" y="145"/>
                  </a:lnTo>
                  <a:lnTo>
                    <a:pt x="5" y="15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15" y="178"/>
                  </a:lnTo>
                  <a:lnTo>
                    <a:pt x="22" y="189"/>
                  </a:lnTo>
                  <a:lnTo>
                    <a:pt x="27" y="198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85" y="236"/>
                  </a:lnTo>
                  <a:lnTo>
                    <a:pt x="98" y="239"/>
                  </a:lnTo>
                  <a:lnTo>
                    <a:pt x="109" y="241"/>
                  </a:lnTo>
                  <a:lnTo>
                    <a:pt x="121" y="241"/>
                  </a:lnTo>
                  <a:lnTo>
                    <a:pt x="121" y="241"/>
                  </a:lnTo>
                  <a:lnTo>
                    <a:pt x="140" y="241"/>
                  </a:lnTo>
                  <a:lnTo>
                    <a:pt x="158" y="236"/>
                  </a:lnTo>
                  <a:lnTo>
                    <a:pt x="174" y="230"/>
                  </a:lnTo>
                  <a:lnTo>
                    <a:pt x="190" y="220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56" y="285"/>
                  </a:lnTo>
                  <a:lnTo>
                    <a:pt x="265" y="287"/>
                  </a:lnTo>
                  <a:lnTo>
                    <a:pt x="265" y="287"/>
                  </a:lnTo>
                  <a:lnTo>
                    <a:pt x="274" y="285"/>
                  </a:lnTo>
                  <a:lnTo>
                    <a:pt x="281" y="279"/>
                  </a:lnTo>
                  <a:lnTo>
                    <a:pt x="281" y="279"/>
                  </a:lnTo>
                  <a:lnTo>
                    <a:pt x="285" y="272"/>
                  </a:lnTo>
                  <a:lnTo>
                    <a:pt x="286" y="263"/>
                  </a:lnTo>
                  <a:lnTo>
                    <a:pt x="286" y="263"/>
                  </a:lnTo>
                  <a:lnTo>
                    <a:pt x="285" y="256"/>
                  </a:lnTo>
                  <a:lnTo>
                    <a:pt x="281" y="249"/>
                  </a:lnTo>
                  <a:lnTo>
                    <a:pt x="281" y="249"/>
                  </a:lnTo>
                  <a:close/>
                  <a:moveTo>
                    <a:pt x="176" y="174"/>
                  </a:moveTo>
                  <a:lnTo>
                    <a:pt x="176" y="174"/>
                  </a:lnTo>
                  <a:lnTo>
                    <a:pt x="163" y="185"/>
                  </a:lnTo>
                  <a:lnTo>
                    <a:pt x="150" y="192"/>
                  </a:lnTo>
                  <a:lnTo>
                    <a:pt x="136" y="196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07" y="196"/>
                  </a:lnTo>
                  <a:lnTo>
                    <a:pt x="92" y="192"/>
                  </a:lnTo>
                  <a:lnTo>
                    <a:pt x="80" y="185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63"/>
                  </a:lnTo>
                  <a:lnTo>
                    <a:pt x="51" y="151"/>
                  </a:lnTo>
                  <a:lnTo>
                    <a:pt x="45" y="136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5" y="105"/>
                  </a:lnTo>
                  <a:lnTo>
                    <a:pt x="51" y="91"/>
                  </a:lnTo>
                  <a:lnTo>
                    <a:pt x="56" y="78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80" y="56"/>
                  </a:lnTo>
                  <a:lnTo>
                    <a:pt x="92" y="49"/>
                  </a:lnTo>
                  <a:lnTo>
                    <a:pt x="107" y="45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36" y="45"/>
                  </a:lnTo>
                  <a:lnTo>
                    <a:pt x="150" y="49"/>
                  </a:lnTo>
                  <a:lnTo>
                    <a:pt x="163" y="56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87" y="78"/>
                  </a:lnTo>
                  <a:lnTo>
                    <a:pt x="192" y="91"/>
                  </a:lnTo>
                  <a:lnTo>
                    <a:pt x="198" y="105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8" y="136"/>
                  </a:lnTo>
                  <a:lnTo>
                    <a:pt x="192" y="151"/>
                  </a:lnTo>
                  <a:lnTo>
                    <a:pt x="187" y="163"/>
                  </a:lnTo>
                  <a:lnTo>
                    <a:pt x="176" y="174"/>
                  </a:lnTo>
                  <a:lnTo>
                    <a:pt x="176" y="1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89" name="稻壳儿春秋广告/盗版必究        原创来源：http://chn.docer.com/works?userid=199329941#!/work_time"/>
            <p:cNvSpPr/>
            <p:nvPr/>
          </p:nvSpPr>
          <p:spPr bwMode="auto">
            <a:xfrm>
              <a:off x="1858467" y="3864999"/>
              <a:ext cx="112122" cy="114199"/>
            </a:xfrm>
            <a:custGeom>
              <a:avLst/>
              <a:gdLst/>
              <a:ahLst/>
              <a:cxnLst>
                <a:cxn ang="0">
                  <a:pos x="103" y="44"/>
                </a:cxn>
                <a:cxn ang="0">
                  <a:pos x="65" y="44"/>
                </a:cxn>
                <a:cxn ang="0">
                  <a:pos x="65" y="6"/>
                </a:cxn>
                <a:cxn ang="0">
                  <a:pos x="65" y="6"/>
                </a:cxn>
                <a:cxn ang="0">
                  <a:pos x="64" y="2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44" y="6"/>
                </a:cxn>
                <a:cxn ang="0">
                  <a:pos x="44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6" y="66"/>
                </a:cxn>
                <a:cxn ang="0">
                  <a:pos x="44" y="66"/>
                </a:cxn>
                <a:cxn ang="0">
                  <a:pos x="44" y="106"/>
                </a:cxn>
                <a:cxn ang="0">
                  <a:pos x="44" y="106"/>
                </a:cxn>
                <a:cxn ang="0">
                  <a:pos x="45" y="109"/>
                </a:cxn>
                <a:cxn ang="0">
                  <a:pos x="45" y="109"/>
                </a:cxn>
                <a:cxn ang="0">
                  <a:pos x="49" y="111"/>
                </a:cxn>
                <a:cxn ang="0">
                  <a:pos x="60" y="111"/>
                </a:cxn>
                <a:cxn ang="0">
                  <a:pos x="60" y="111"/>
                </a:cxn>
                <a:cxn ang="0">
                  <a:pos x="64" y="109"/>
                </a:cxn>
                <a:cxn ang="0">
                  <a:pos x="64" y="109"/>
                </a:cxn>
                <a:cxn ang="0">
                  <a:pos x="65" y="106"/>
                </a:cxn>
                <a:cxn ang="0">
                  <a:pos x="65" y="66"/>
                </a:cxn>
                <a:cxn ang="0">
                  <a:pos x="103" y="66"/>
                </a:cxn>
                <a:cxn ang="0">
                  <a:pos x="103" y="66"/>
                </a:cxn>
                <a:cxn ang="0">
                  <a:pos x="107" y="66"/>
                </a:cxn>
                <a:cxn ang="0">
                  <a:pos x="107" y="66"/>
                </a:cxn>
                <a:cxn ang="0">
                  <a:pos x="109" y="60"/>
                </a:cxn>
                <a:cxn ang="0">
                  <a:pos x="109" y="49"/>
                </a:cxn>
                <a:cxn ang="0">
                  <a:pos x="109" y="49"/>
                </a:cxn>
                <a:cxn ang="0">
                  <a:pos x="107" y="46"/>
                </a:cxn>
                <a:cxn ang="0">
                  <a:pos x="107" y="46"/>
                </a:cxn>
                <a:cxn ang="0">
                  <a:pos x="103" y="44"/>
                </a:cxn>
                <a:cxn ang="0">
                  <a:pos x="103" y="44"/>
                </a:cxn>
              </a:cxnLst>
              <a:rect l="0" t="0" r="r" b="b"/>
              <a:pathLst>
                <a:path w="109" h="111">
                  <a:moveTo>
                    <a:pt x="103" y="44"/>
                  </a:moveTo>
                  <a:lnTo>
                    <a:pt x="65" y="4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6"/>
                  </a:lnTo>
                  <a:lnTo>
                    <a:pt x="44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6" y="66"/>
                  </a:lnTo>
                  <a:lnTo>
                    <a:pt x="44" y="6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9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5" y="106"/>
                  </a:lnTo>
                  <a:lnTo>
                    <a:pt x="65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3" y="44"/>
                  </a:lnTo>
                  <a:lnTo>
                    <a:pt x="103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90" name="稻壳儿春秋广告/盗版必究        原创来源：http://chn.docer.com/works?userid=199329941#!/work_time"/>
          <p:cNvGrpSpPr/>
          <p:nvPr/>
        </p:nvGrpSpPr>
        <p:grpSpPr>
          <a:xfrm>
            <a:off x="4817288" y="4783442"/>
            <a:ext cx="359256" cy="339158"/>
            <a:chOff x="2578955" y="3804786"/>
            <a:chExt cx="296915" cy="28030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578955" y="3914831"/>
              <a:ext cx="85130" cy="170259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64" y="71"/>
                </a:cxn>
                <a:cxn ang="0">
                  <a:pos x="20" y="71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164">
                  <a:moveTo>
                    <a:pt x="64" y="20"/>
                  </a:moveTo>
                  <a:lnTo>
                    <a:pt x="64" y="71"/>
                  </a:lnTo>
                  <a:lnTo>
                    <a:pt x="20" y="71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2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599718" y="3935595"/>
              <a:ext cx="43604" cy="5398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3" name="稻壳儿春秋广告/盗版必究        原创来源：http://chn.docer.com/works?userid=199329941#!/work_time"/>
            <p:cNvSpPr/>
            <p:nvPr/>
          </p:nvSpPr>
          <p:spPr bwMode="auto">
            <a:xfrm>
              <a:off x="2578955" y="3914831"/>
              <a:ext cx="85130" cy="170259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164"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682771" y="3875382"/>
              <a:ext cx="87206" cy="209710"/>
            </a:xfrm>
            <a:custGeom>
              <a:avLst/>
              <a:gdLst/>
              <a:ahLst/>
              <a:cxnLst>
                <a:cxn ang="0">
                  <a:pos x="63" y="18"/>
                </a:cxn>
                <a:cxn ang="0">
                  <a:pos x="63" y="120"/>
                </a:cxn>
                <a:cxn ang="0">
                  <a:pos x="20" y="120"/>
                </a:cxn>
                <a:cxn ang="0">
                  <a:pos x="20" y="18"/>
                </a:cxn>
                <a:cxn ang="0">
                  <a:pos x="63" y="18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3" h="202">
                  <a:moveTo>
                    <a:pt x="63" y="18"/>
                  </a:moveTo>
                  <a:lnTo>
                    <a:pt x="63" y="120"/>
                  </a:lnTo>
                  <a:lnTo>
                    <a:pt x="20" y="120"/>
                  </a:lnTo>
                  <a:lnTo>
                    <a:pt x="20" y="18"/>
                  </a:lnTo>
                  <a:lnTo>
                    <a:pt x="63" y="18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5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703534" y="3894068"/>
              <a:ext cx="45679" cy="10589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6" name="稻壳儿春秋广告/盗版必究        原创来源：http://chn.docer.com/works?userid=199329941#!/work_time"/>
            <p:cNvSpPr/>
            <p:nvPr/>
          </p:nvSpPr>
          <p:spPr bwMode="auto">
            <a:xfrm>
              <a:off x="2682771" y="3875382"/>
              <a:ext cx="87206" cy="20971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3" h="202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790740" y="3804786"/>
              <a:ext cx="85130" cy="280305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64" y="145"/>
                </a:cxn>
                <a:cxn ang="0">
                  <a:pos x="20" y="145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2" h="271">
                  <a:moveTo>
                    <a:pt x="64" y="20"/>
                  </a:moveTo>
                  <a:lnTo>
                    <a:pt x="64" y="145"/>
                  </a:lnTo>
                  <a:lnTo>
                    <a:pt x="20" y="145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8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811504" y="3825550"/>
              <a:ext cx="45679" cy="12873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9" name="稻壳儿春秋广告/盗版必究        原创来源：http://chn.docer.com/works?userid=199329941#!/work_time"/>
            <p:cNvSpPr/>
            <p:nvPr/>
          </p:nvSpPr>
          <p:spPr bwMode="auto">
            <a:xfrm>
              <a:off x="2790740" y="3804786"/>
              <a:ext cx="85130" cy="28030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2" h="271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10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5783603" y="4763260"/>
            <a:ext cx="456654" cy="379660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01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6888069" y="4825651"/>
            <a:ext cx="359748" cy="309304"/>
          </a:xfrm>
          <a:custGeom>
            <a:avLst/>
            <a:gdLst/>
            <a:ahLst/>
            <a:cxnLst>
              <a:cxn ang="0">
                <a:pos x="13" y="1"/>
              </a:cxn>
              <a:cxn ang="0">
                <a:pos x="0" y="3"/>
              </a:cxn>
              <a:cxn ang="0">
                <a:pos x="0" y="54"/>
              </a:cxn>
              <a:cxn ang="0">
                <a:pos x="8" y="63"/>
              </a:cxn>
              <a:cxn ang="0">
                <a:pos x="48" y="40"/>
              </a:cxn>
              <a:cxn ang="0">
                <a:pos x="51" y="29"/>
              </a:cxn>
              <a:cxn ang="0">
                <a:pos x="272" y="9"/>
              </a:cxn>
              <a:cxn ang="0">
                <a:pos x="86" y="11"/>
              </a:cxn>
              <a:cxn ang="0">
                <a:pos x="75" y="25"/>
              </a:cxn>
              <a:cxn ang="0">
                <a:pos x="77" y="45"/>
              </a:cxn>
              <a:cxn ang="0">
                <a:pos x="91" y="54"/>
              </a:cxn>
              <a:cxn ang="0">
                <a:pos x="278" y="54"/>
              </a:cxn>
              <a:cxn ang="0">
                <a:pos x="287" y="40"/>
              </a:cxn>
              <a:cxn ang="0">
                <a:pos x="287" y="18"/>
              </a:cxn>
              <a:cxn ang="0">
                <a:pos x="272" y="9"/>
              </a:cxn>
              <a:cxn ang="0">
                <a:pos x="48" y="130"/>
              </a:cxn>
              <a:cxn ang="0">
                <a:pos x="53" y="123"/>
              </a:cxn>
              <a:cxn ang="0">
                <a:pos x="13" y="99"/>
              </a:cxn>
              <a:cxn ang="0">
                <a:pos x="4" y="99"/>
              </a:cxn>
              <a:cxn ang="0">
                <a:pos x="0" y="147"/>
              </a:cxn>
              <a:cxn ang="0">
                <a:pos x="4" y="154"/>
              </a:cxn>
              <a:cxn ang="0">
                <a:pos x="13" y="154"/>
              </a:cxn>
              <a:cxn ang="0">
                <a:pos x="91" y="99"/>
              </a:cxn>
              <a:cxn ang="0">
                <a:pos x="77" y="110"/>
              </a:cxn>
              <a:cxn ang="0">
                <a:pos x="75" y="130"/>
              </a:cxn>
              <a:cxn ang="0">
                <a:pos x="86" y="145"/>
              </a:cxn>
              <a:cxn ang="0">
                <a:pos x="272" y="147"/>
              </a:cxn>
              <a:cxn ang="0">
                <a:pos x="287" y="136"/>
              </a:cxn>
              <a:cxn ang="0">
                <a:pos x="287" y="116"/>
              </a:cxn>
              <a:cxn ang="0">
                <a:pos x="278" y="101"/>
              </a:cxn>
              <a:cxn ang="0">
                <a:pos x="48" y="206"/>
              </a:cxn>
              <a:cxn ang="0">
                <a:pos x="8" y="183"/>
              </a:cxn>
              <a:cxn ang="0">
                <a:pos x="0" y="192"/>
              </a:cxn>
              <a:cxn ang="0">
                <a:pos x="0" y="243"/>
              </a:cxn>
              <a:cxn ang="0">
                <a:pos x="13" y="244"/>
              </a:cxn>
              <a:cxn ang="0">
                <a:pos x="51" y="219"/>
              </a:cxn>
              <a:cxn ang="0">
                <a:pos x="48" y="206"/>
              </a:cxn>
              <a:cxn ang="0">
                <a:pos x="91" y="192"/>
              </a:cxn>
              <a:cxn ang="0">
                <a:pos x="80" y="195"/>
              </a:cxn>
              <a:cxn ang="0">
                <a:pos x="75" y="221"/>
              </a:cxn>
              <a:cxn ang="0">
                <a:pos x="80" y="232"/>
              </a:cxn>
              <a:cxn ang="0">
                <a:pos x="272" y="237"/>
              </a:cxn>
              <a:cxn ang="0">
                <a:pos x="283" y="232"/>
              </a:cxn>
              <a:cxn ang="0">
                <a:pos x="287" y="206"/>
              </a:cxn>
              <a:cxn ang="0">
                <a:pos x="283" y="195"/>
              </a:cxn>
              <a:cxn ang="0">
                <a:pos x="272" y="192"/>
              </a:cxn>
            </a:cxnLst>
            <a:rect l="0" t="0" r="r" b="b"/>
            <a:pathLst>
              <a:path w="287" h="246">
                <a:moveTo>
                  <a:pt x="48" y="23"/>
                </a:moveTo>
                <a:lnTo>
                  <a:pt x="13" y="1"/>
                </a:lnTo>
                <a:lnTo>
                  <a:pt x="13" y="1"/>
                </a:lnTo>
                <a:lnTo>
                  <a:pt x="8" y="0"/>
                </a:lnTo>
                <a:lnTo>
                  <a:pt x="4" y="1"/>
                </a:lnTo>
                <a:lnTo>
                  <a:pt x="0" y="3"/>
                </a:lnTo>
                <a:lnTo>
                  <a:pt x="0" y="9"/>
                </a:lnTo>
                <a:lnTo>
                  <a:pt x="0" y="54"/>
                </a:lnTo>
                <a:lnTo>
                  <a:pt x="0" y="54"/>
                </a:lnTo>
                <a:lnTo>
                  <a:pt x="0" y="59"/>
                </a:lnTo>
                <a:lnTo>
                  <a:pt x="4" y="63"/>
                </a:lnTo>
                <a:lnTo>
                  <a:pt x="8" y="63"/>
                </a:lnTo>
                <a:lnTo>
                  <a:pt x="13" y="61"/>
                </a:lnTo>
                <a:lnTo>
                  <a:pt x="48" y="40"/>
                </a:lnTo>
                <a:lnTo>
                  <a:pt x="48" y="40"/>
                </a:lnTo>
                <a:lnTo>
                  <a:pt x="51" y="36"/>
                </a:lnTo>
                <a:lnTo>
                  <a:pt x="53" y="32"/>
                </a:lnTo>
                <a:lnTo>
                  <a:pt x="51" y="29"/>
                </a:lnTo>
                <a:lnTo>
                  <a:pt x="48" y="23"/>
                </a:lnTo>
                <a:lnTo>
                  <a:pt x="48" y="23"/>
                </a:lnTo>
                <a:close/>
                <a:moveTo>
                  <a:pt x="272" y="9"/>
                </a:moveTo>
                <a:lnTo>
                  <a:pt x="91" y="9"/>
                </a:lnTo>
                <a:lnTo>
                  <a:pt x="91" y="9"/>
                </a:lnTo>
                <a:lnTo>
                  <a:pt x="86" y="11"/>
                </a:lnTo>
                <a:lnTo>
                  <a:pt x="80" y="14"/>
                </a:lnTo>
                <a:lnTo>
                  <a:pt x="77" y="18"/>
                </a:lnTo>
                <a:lnTo>
                  <a:pt x="75" y="25"/>
                </a:lnTo>
                <a:lnTo>
                  <a:pt x="75" y="40"/>
                </a:lnTo>
                <a:lnTo>
                  <a:pt x="75" y="40"/>
                </a:lnTo>
                <a:lnTo>
                  <a:pt x="77" y="45"/>
                </a:lnTo>
                <a:lnTo>
                  <a:pt x="80" y="50"/>
                </a:lnTo>
                <a:lnTo>
                  <a:pt x="86" y="54"/>
                </a:lnTo>
                <a:lnTo>
                  <a:pt x="91" y="54"/>
                </a:lnTo>
                <a:lnTo>
                  <a:pt x="272" y="54"/>
                </a:lnTo>
                <a:lnTo>
                  <a:pt x="272" y="54"/>
                </a:lnTo>
                <a:lnTo>
                  <a:pt x="278" y="54"/>
                </a:lnTo>
                <a:lnTo>
                  <a:pt x="283" y="50"/>
                </a:lnTo>
                <a:lnTo>
                  <a:pt x="287" y="45"/>
                </a:lnTo>
                <a:lnTo>
                  <a:pt x="287" y="40"/>
                </a:lnTo>
                <a:lnTo>
                  <a:pt x="287" y="25"/>
                </a:lnTo>
                <a:lnTo>
                  <a:pt x="287" y="25"/>
                </a:lnTo>
                <a:lnTo>
                  <a:pt x="287" y="18"/>
                </a:lnTo>
                <a:lnTo>
                  <a:pt x="283" y="14"/>
                </a:lnTo>
                <a:lnTo>
                  <a:pt x="278" y="11"/>
                </a:lnTo>
                <a:lnTo>
                  <a:pt x="272" y="9"/>
                </a:lnTo>
                <a:lnTo>
                  <a:pt x="272" y="9"/>
                </a:lnTo>
                <a:close/>
                <a:moveTo>
                  <a:pt x="13" y="154"/>
                </a:moveTo>
                <a:lnTo>
                  <a:pt x="48" y="130"/>
                </a:lnTo>
                <a:lnTo>
                  <a:pt x="48" y="130"/>
                </a:lnTo>
                <a:lnTo>
                  <a:pt x="51" y="127"/>
                </a:lnTo>
                <a:lnTo>
                  <a:pt x="53" y="123"/>
                </a:lnTo>
                <a:lnTo>
                  <a:pt x="51" y="119"/>
                </a:lnTo>
                <a:lnTo>
                  <a:pt x="48" y="116"/>
                </a:lnTo>
                <a:lnTo>
                  <a:pt x="13" y="99"/>
                </a:lnTo>
                <a:lnTo>
                  <a:pt x="13" y="99"/>
                </a:lnTo>
                <a:lnTo>
                  <a:pt x="8" y="98"/>
                </a:lnTo>
                <a:lnTo>
                  <a:pt x="4" y="99"/>
                </a:lnTo>
                <a:lnTo>
                  <a:pt x="0" y="103"/>
                </a:lnTo>
                <a:lnTo>
                  <a:pt x="0" y="108"/>
                </a:lnTo>
                <a:lnTo>
                  <a:pt x="0" y="147"/>
                </a:lnTo>
                <a:lnTo>
                  <a:pt x="0" y="147"/>
                </a:lnTo>
                <a:lnTo>
                  <a:pt x="0" y="150"/>
                </a:lnTo>
                <a:lnTo>
                  <a:pt x="4" y="154"/>
                </a:lnTo>
                <a:lnTo>
                  <a:pt x="8" y="156"/>
                </a:lnTo>
                <a:lnTo>
                  <a:pt x="13" y="154"/>
                </a:lnTo>
                <a:lnTo>
                  <a:pt x="13" y="154"/>
                </a:lnTo>
                <a:close/>
                <a:moveTo>
                  <a:pt x="272" y="99"/>
                </a:moveTo>
                <a:lnTo>
                  <a:pt x="91" y="99"/>
                </a:lnTo>
                <a:lnTo>
                  <a:pt x="91" y="99"/>
                </a:lnTo>
                <a:lnTo>
                  <a:pt x="86" y="101"/>
                </a:lnTo>
                <a:lnTo>
                  <a:pt x="80" y="105"/>
                </a:lnTo>
                <a:lnTo>
                  <a:pt x="77" y="110"/>
                </a:lnTo>
                <a:lnTo>
                  <a:pt x="75" y="116"/>
                </a:lnTo>
                <a:lnTo>
                  <a:pt x="75" y="130"/>
                </a:lnTo>
                <a:lnTo>
                  <a:pt x="75" y="130"/>
                </a:lnTo>
                <a:lnTo>
                  <a:pt x="77" y="136"/>
                </a:lnTo>
                <a:lnTo>
                  <a:pt x="80" y="141"/>
                </a:lnTo>
                <a:lnTo>
                  <a:pt x="86" y="145"/>
                </a:lnTo>
                <a:lnTo>
                  <a:pt x="91" y="147"/>
                </a:lnTo>
                <a:lnTo>
                  <a:pt x="272" y="147"/>
                </a:lnTo>
                <a:lnTo>
                  <a:pt x="272" y="147"/>
                </a:lnTo>
                <a:lnTo>
                  <a:pt x="278" y="145"/>
                </a:lnTo>
                <a:lnTo>
                  <a:pt x="283" y="141"/>
                </a:lnTo>
                <a:lnTo>
                  <a:pt x="287" y="136"/>
                </a:lnTo>
                <a:lnTo>
                  <a:pt x="287" y="130"/>
                </a:lnTo>
                <a:lnTo>
                  <a:pt x="287" y="116"/>
                </a:lnTo>
                <a:lnTo>
                  <a:pt x="287" y="116"/>
                </a:lnTo>
                <a:lnTo>
                  <a:pt x="287" y="110"/>
                </a:lnTo>
                <a:lnTo>
                  <a:pt x="283" y="105"/>
                </a:lnTo>
                <a:lnTo>
                  <a:pt x="278" y="101"/>
                </a:lnTo>
                <a:lnTo>
                  <a:pt x="272" y="99"/>
                </a:lnTo>
                <a:lnTo>
                  <a:pt x="272" y="99"/>
                </a:lnTo>
                <a:close/>
                <a:moveTo>
                  <a:pt x="48" y="206"/>
                </a:moveTo>
                <a:lnTo>
                  <a:pt x="13" y="185"/>
                </a:lnTo>
                <a:lnTo>
                  <a:pt x="13" y="185"/>
                </a:lnTo>
                <a:lnTo>
                  <a:pt x="8" y="183"/>
                </a:lnTo>
                <a:lnTo>
                  <a:pt x="4" y="183"/>
                </a:lnTo>
                <a:lnTo>
                  <a:pt x="0" y="186"/>
                </a:lnTo>
                <a:lnTo>
                  <a:pt x="0" y="192"/>
                </a:lnTo>
                <a:lnTo>
                  <a:pt x="0" y="237"/>
                </a:lnTo>
                <a:lnTo>
                  <a:pt x="0" y="237"/>
                </a:lnTo>
                <a:lnTo>
                  <a:pt x="0" y="243"/>
                </a:lnTo>
                <a:lnTo>
                  <a:pt x="4" y="244"/>
                </a:lnTo>
                <a:lnTo>
                  <a:pt x="8" y="246"/>
                </a:lnTo>
                <a:lnTo>
                  <a:pt x="13" y="244"/>
                </a:lnTo>
                <a:lnTo>
                  <a:pt x="48" y="223"/>
                </a:lnTo>
                <a:lnTo>
                  <a:pt x="48" y="223"/>
                </a:lnTo>
                <a:lnTo>
                  <a:pt x="51" y="219"/>
                </a:lnTo>
                <a:lnTo>
                  <a:pt x="53" y="214"/>
                </a:lnTo>
                <a:lnTo>
                  <a:pt x="51" y="210"/>
                </a:lnTo>
                <a:lnTo>
                  <a:pt x="48" y="206"/>
                </a:lnTo>
                <a:lnTo>
                  <a:pt x="48" y="206"/>
                </a:lnTo>
                <a:close/>
                <a:moveTo>
                  <a:pt x="272" y="192"/>
                </a:move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0" y="195"/>
                </a:lnTo>
                <a:lnTo>
                  <a:pt x="77" y="201"/>
                </a:lnTo>
                <a:lnTo>
                  <a:pt x="75" y="206"/>
                </a:lnTo>
                <a:lnTo>
                  <a:pt x="75" y="221"/>
                </a:lnTo>
                <a:lnTo>
                  <a:pt x="75" y="221"/>
                </a:lnTo>
                <a:lnTo>
                  <a:pt x="77" y="228"/>
                </a:lnTo>
                <a:lnTo>
                  <a:pt x="80" y="232"/>
                </a:lnTo>
                <a:lnTo>
                  <a:pt x="86" y="235"/>
                </a:lnTo>
                <a:lnTo>
                  <a:pt x="91" y="237"/>
                </a:lnTo>
                <a:lnTo>
                  <a:pt x="272" y="237"/>
                </a:lnTo>
                <a:lnTo>
                  <a:pt x="272" y="237"/>
                </a:lnTo>
                <a:lnTo>
                  <a:pt x="278" y="235"/>
                </a:lnTo>
                <a:lnTo>
                  <a:pt x="283" y="232"/>
                </a:lnTo>
                <a:lnTo>
                  <a:pt x="287" y="228"/>
                </a:lnTo>
                <a:lnTo>
                  <a:pt x="287" y="221"/>
                </a:lnTo>
                <a:lnTo>
                  <a:pt x="287" y="206"/>
                </a:lnTo>
                <a:lnTo>
                  <a:pt x="287" y="206"/>
                </a:lnTo>
                <a:lnTo>
                  <a:pt x="287" y="201"/>
                </a:lnTo>
                <a:lnTo>
                  <a:pt x="283" y="195"/>
                </a:lnTo>
                <a:lnTo>
                  <a:pt x="278" y="192"/>
                </a:lnTo>
                <a:lnTo>
                  <a:pt x="272" y="192"/>
                </a:lnTo>
                <a:lnTo>
                  <a:pt x="272" y="1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02" name="稻壳儿春秋广告/盗版必究        原创来源：http://chn.docer.com/works?userid=199329941#!/work_time"/>
          <p:cNvSpPr/>
          <p:nvPr/>
        </p:nvSpPr>
        <p:spPr bwMode="auto">
          <a:xfrm>
            <a:off x="2787473" y="3960132"/>
            <a:ext cx="331871" cy="362403"/>
          </a:xfrm>
          <a:custGeom>
            <a:avLst/>
            <a:gdLst/>
            <a:ahLst/>
            <a:cxnLst>
              <a:cxn ang="0">
                <a:pos x="111" y="39"/>
              </a:cxn>
              <a:cxn ang="0">
                <a:pos x="100" y="45"/>
              </a:cxn>
              <a:cxn ang="0">
                <a:pos x="85" y="63"/>
              </a:cxn>
              <a:cxn ang="0">
                <a:pos x="84" y="204"/>
              </a:cxn>
              <a:cxn ang="0">
                <a:pos x="84" y="206"/>
              </a:cxn>
              <a:cxn ang="0">
                <a:pos x="67" y="203"/>
              </a:cxn>
              <a:cxn ang="0">
                <a:pos x="55" y="203"/>
              </a:cxn>
              <a:cxn ang="0">
                <a:pos x="35" y="210"/>
              </a:cxn>
              <a:cxn ang="0">
                <a:pos x="17" y="221"/>
              </a:cxn>
              <a:cxn ang="0">
                <a:pos x="6" y="237"/>
              </a:cxn>
              <a:cxn ang="0">
                <a:pos x="0" y="253"/>
              </a:cxn>
              <a:cxn ang="0">
                <a:pos x="2" y="262"/>
              </a:cxn>
              <a:cxn ang="0">
                <a:pos x="11" y="277"/>
              </a:cxn>
              <a:cxn ang="0">
                <a:pos x="26" y="286"/>
              </a:cxn>
              <a:cxn ang="0">
                <a:pos x="44" y="288"/>
              </a:cxn>
              <a:cxn ang="0">
                <a:pos x="55" y="288"/>
              </a:cxn>
              <a:cxn ang="0">
                <a:pos x="75" y="282"/>
              </a:cxn>
              <a:cxn ang="0">
                <a:pos x="91" y="270"/>
              </a:cxn>
              <a:cxn ang="0">
                <a:pos x="102" y="255"/>
              </a:cxn>
              <a:cxn ang="0">
                <a:pos x="105" y="237"/>
              </a:cxn>
              <a:cxn ang="0">
                <a:pos x="105" y="125"/>
              </a:cxn>
              <a:cxn ang="0">
                <a:pos x="107" y="121"/>
              </a:cxn>
              <a:cxn ang="0">
                <a:pos x="113" y="114"/>
              </a:cxn>
              <a:cxn ang="0">
                <a:pos x="229" y="76"/>
              </a:cxn>
              <a:cxn ang="0">
                <a:pos x="236" y="76"/>
              </a:cxn>
              <a:cxn ang="0">
                <a:pos x="241" y="79"/>
              </a:cxn>
              <a:cxn ang="0">
                <a:pos x="241" y="83"/>
              </a:cxn>
              <a:cxn ang="0">
                <a:pos x="241" y="174"/>
              </a:cxn>
              <a:cxn ang="0">
                <a:pos x="234" y="170"/>
              </a:cxn>
              <a:cxn ang="0">
                <a:pos x="211" y="170"/>
              </a:cxn>
              <a:cxn ang="0">
                <a:pos x="200" y="172"/>
              </a:cxn>
              <a:cxn ang="0">
                <a:pos x="180" y="181"/>
              </a:cxn>
              <a:cxn ang="0">
                <a:pos x="165" y="194"/>
              </a:cxn>
              <a:cxn ang="0">
                <a:pos x="158" y="210"/>
              </a:cxn>
              <a:cxn ang="0">
                <a:pos x="156" y="219"/>
              </a:cxn>
              <a:cxn ang="0">
                <a:pos x="162" y="235"/>
              </a:cxn>
              <a:cxn ang="0">
                <a:pos x="172" y="246"/>
              </a:cxn>
              <a:cxn ang="0">
                <a:pos x="189" y="253"/>
              </a:cxn>
              <a:cxn ang="0">
                <a:pos x="211" y="253"/>
              </a:cxn>
              <a:cxn ang="0">
                <a:pos x="221" y="252"/>
              </a:cxn>
              <a:cxn ang="0">
                <a:pos x="240" y="242"/>
              </a:cxn>
              <a:cxn ang="0">
                <a:pos x="254" y="230"/>
              </a:cxn>
              <a:cxn ang="0">
                <a:pos x="263" y="213"/>
              </a:cxn>
              <a:cxn ang="0">
                <a:pos x="263" y="19"/>
              </a:cxn>
              <a:cxn ang="0">
                <a:pos x="263" y="16"/>
              </a:cxn>
              <a:cxn ang="0">
                <a:pos x="259" y="7"/>
              </a:cxn>
              <a:cxn ang="0">
                <a:pos x="252" y="1"/>
              </a:cxn>
              <a:cxn ang="0">
                <a:pos x="241" y="0"/>
              </a:cxn>
              <a:cxn ang="0">
                <a:pos x="236" y="1"/>
              </a:cxn>
            </a:cxnLst>
            <a:rect l="0" t="0" r="r" b="b"/>
            <a:pathLst>
              <a:path w="263" h="288">
                <a:moveTo>
                  <a:pt x="236" y="1"/>
                </a:moveTo>
                <a:lnTo>
                  <a:pt x="111" y="39"/>
                </a:lnTo>
                <a:lnTo>
                  <a:pt x="111" y="39"/>
                </a:lnTo>
                <a:lnTo>
                  <a:pt x="100" y="45"/>
                </a:lnTo>
                <a:lnTo>
                  <a:pt x="93" y="52"/>
                </a:lnTo>
                <a:lnTo>
                  <a:pt x="85" y="63"/>
                </a:lnTo>
                <a:lnTo>
                  <a:pt x="84" y="74"/>
                </a:lnTo>
                <a:lnTo>
                  <a:pt x="84" y="204"/>
                </a:lnTo>
                <a:lnTo>
                  <a:pt x="84" y="206"/>
                </a:lnTo>
                <a:lnTo>
                  <a:pt x="84" y="206"/>
                </a:lnTo>
                <a:lnTo>
                  <a:pt x="76" y="203"/>
                </a:lnTo>
                <a:lnTo>
                  <a:pt x="67" y="203"/>
                </a:lnTo>
                <a:lnTo>
                  <a:pt x="55" y="203"/>
                </a:lnTo>
                <a:lnTo>
                  <a:pt x="55" y="203"/>
                </a:lnTo>
                <a:lnTo>
                  <a:pt x="44" y="204"/>
                </a:lnTo>
                <a:lnTo>
                  <a:pt x="35" y="210"/>
                </a:lnTo>
                <a:lnTo>
                  <a:pt x="26" y="215"/>
                </a:lnTo>
                <a:lnTo>
                  <a:pt x="17" y="221"/>
                </a:lnTo>
                <a:lnTo>
                  <a:pt x="11" y="228"/>
                </a:lnTo>
                <a:lnTo>
                  <a:pt x="6" y="237"/>
                </a:lnTo>
                <a:lnTo>
                  <a:pt x="2" y="244"/>
                </a:lnTo>
                <a:lnTo>
                  <a:pt x="0" y="253"/>
                </a:lnTo>
                <a:lnTo>
                  <a:pt x="0" y="253"/>
                </a:lnTo>
                <a:lnTo>
                  <a:pt x="2" y="262"/>
                </a:lnTo>
                <a:lnTo>
                  <a:pt x="6" y="270"/>
                </a:lnTo>
                <a:lnTo>
                  <a:pt x="11" y="277"/>
                </a:lnTo>
                <a:lnTo>
                  <a:pt x="17" y="281"/>
                </a:lnTo>
                <a:lnTo>
                  <a:pt x="26" y="286"/>
                </a:lnTo>
                <a:lnTo>
                  <a:pt x="35" y="288"/>
                </a:lnTo>
                <a:lnTo>
                  <a:pt x="44" y="288"/>
                </a:lnTo>
                <a:lnTo>
                  <a:pt x="55" y="288"/>
                </a:lnTo>
                <a:lnTo>
                  <a:pt x="55" y="288"/>
                </a:lnTo>
                <a:lnTo>
                  <a:pt x="66" y="286"/>
                </a:lnTo>
                <a:lnTo>
                  <a:pt x="75" y="282"/>
                </a:lnTo>
                <a:lnTo>
                  <a:pt x="84" y="277"/>
                </a:lnTo>
                <a:lnTo>
                  <a:pt x="91" y="270"/>
                </a:lnTo>
                <a:lnTo>
                  <a:pt x="98" y="262"/>
                </a:lnTo>
                <a:lnTo>
                  <a:pt x="102" y="255"/>
                </a:lnTo>
                <a:lnTo>
                  <a:pt x="105" y="246"/>
                </a:lnTo>
                <a:lnTo>
                  <a:pt x="105" y="237"/>
                </a:lnTo>
                <a:lnTo>
                  <a:pt x="105" y="237"/>
                </a:lnTo>
                <a:lnTo>
                  <a:pt x="105" y="125"/>
                </a:lnTo>
                <a:lnTo>
                  <a:pt x="105" y="125"/>
                </a:lnTo>
                <a:lnTo>
                  <a:pt x="107" y="121"/>
                </a:lnTo>
                <a:lnTo>
                  <a:pt x="109" y="119"/>
                </a:lnTo>
                <a:lnTo>
                  <a:pt x="113" y="114"/>
                </a:lnTo>
                <a:lnTo>
                  <a:pt x="118" y="110"/>
                </a:lnTo>
                <a:lnTo>
                  <a:pt x="229" y="76"/>
                </a:lnTo>
                <a:lnTo>
                  <a:pt x="229" y="76"/>
                </a:lnTo>
                <a:lnTo>
                  <a:pt x="236" y="76"/>
                </a:lnTo>
                <a:lnTo>
                  <a:pt x="240" y="77"/>
                </a:lnTo>
                <a:lnTo>
                  <a:pt x="241" y="79"/>
                </a:lnTo>
                <a:lnTo>
                  <a:pt x="241" y="83"/>
                </a:lnTo>
                <a:lnTo>
                  <a:pt x="241" y="83"/>
                </a:lnTo>
                <a:lnTo>
                  <a:pt x="241" y="174"/>
                </a:lnTo>
                <a:lnTo>
                  <a:pt x="241" y="174"/>
                </a:lnTo>
                <a:lnTo>
                  <a:pt x="241" y="174"/>
                </a:lnTo>
                <a:lnTo>
                  <a:pt x="234" y="170"/>
                </a:lnTo>
                <a:lnTo>
                  <a:pt x="223" y="168"/>
                </a:lnTo>
                <a:lnTo>
                  <a:pt x="211" y="170"/>
                </a:lnTo>
                <a:lnTo>
                  <a:pt x="211" y="170"/>
                </a:lnTo>
                <a:lnTo>
                  <a:pt x="200" y="172"/>
                </a:lnTo>
                <a:lnTo>
                  <a:pt x="189" y="175"/>
                </a:lnTo>
                <a:lnTo>
                  <a:pt x="180" y="181"/>
                </a:lnTo>
                <a:lnTo>
                  <a:pt x="172" y="186"/>
                </a:lnTo>
                <a:lnTo>
                  <a:pt x="165" y="194"/>
                </a:lnTo>
                <a:lnTo>
                  <a:pt x="162" y="201"/>
                </a:lnTo>
                <a:lnTo>
                  <a:pt x="158" y="210"/>
                </a:lnTo>
                <a:lnTo>
                  <a:pt x="156" y="219"/>
                </a:lnTo>
                <a:lnTo>
                  <a:pt x="156" y="219"/>
                </a:lnTo>
                <a:lnTo>
                  <a:pt x="158" y="228"/>
                </a:lnTo>
                <a:lnTo>
                  <a:pt x="162" y="235"/>
                </a:lnTo>
                <a:lnTo>
                  <a:pt x="165" y="241"/>
                </a:lnTo>
                <a:lnTo>
                  <a:pt x="172" y="246"/>
                </a:lnTo>
                <a:lnTo>
                  <a:pt x="180" y="252"/>
                </a:lnTo>
                <a:lnTo>
                  <a:pt x="189" y="253"/>
                </a:lnTo>
                <a:lnTo>
                  <a:pt x="200" y="255"/>
                </a:lnTo>
                <a:lnTo>
                  <a:pt x="211" y="253"/>
                </a:lnTo>
                <a:lnTo>
                  <a:pt x="211" y="253"/>
                </a:lnTo>
                <a:lnTo>
                  <a:pt x="221" y="252"/>
                </a:lnTo>
                <a:lnTo>
                  <a:pt x="230" y="248"/>
                </a:lnTo>
                <a:lnTo>
                  <a:pt x="240" y="242"/>
                </a:lnTo>
                <a:lnTo>
                  <a:pt x="249" y="237"/>
                </a:lnTo>
                <a:lnTo>
                  <a:pt x="254" y="230"/>
                </a:lnTo>
                <a:lnTo>
                  <a:pt x="259" y="223"/>
                </a:lnTo>
                <a:lnTo>
                  <a:pt x="263" y="213"/>
                </a:lnTo>
                <a:lnTo>
                  <a:pt x="263" y="204"/>
                </a:lnTo>
                <a:lnTo>
                  <a:pt x="263" y="19"/>
                </a:lnTo>
                <a:lnTo>
                  <a:pt x="263" y="19"/>
                </a:lnTo>
                <a:lnTo>
                  <a:pt x="263" y="16"/>
                </a:lnTo>
                <a:lnTo>
                  <a:pt x="261" y="10"/>
                </a:lnTo>
                <a:lnTo>
                  <a:pt x="259" y="7"/>
                </a:lnTo>
                <a:lnTo>
                  <a:pt x="256" y="3"/>
                </a:lnTo>
                <a:lnTo>
                  <a:pt x="252" y="1"/>
                </a:lnTo>
                <a:lnTo>
                  <a:pt x="247" y="0"/>
                </a:lnTo>
                <a:lnTo>
                  <a:pt x="241" y="0"/>
                </a:lnTo>
                <a:lnTo>
                  <a:pt x="236" y="1"/>
                </a:lnTo>
                <a:lnTo>
                  <a:pt x="23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03" name="稻壳儿春秋广告/盗版必究        原创来源：http://chn.docer.com/works?userid=199329941#!/work_time"/>
          <p:cNvSpPr/>
          <p:nvPr/>
        </p:nvSpPr>
        <p:spPr bwMode="auto">
          <a:xfrm>
            <a:off x="4837108" y="3925617"/>
            <a:ext cx="319923" cy="318596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04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5783603" y="3932255"/>
            <a:ext cx="453999" cy="371695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239" y="2"/>
              </a:cxn>
              <a:cxn ang="0">
                <a:pos x="210" y="15"/>
              </a:cxn>
              <a:cxn ang="0">
                <a:pos x="74" y="149"/>
              </a:cxn>
              <a:cxn ang="0">
                <a:pos x="69" y="154"/>
              </a:cxn>
              <a:cxn ang="0">
                <a:pos x="65" y="165"/>
              </a:cxn>
              <a:cxn ang="0">
                <a:pos x="65" y="178"/>
              </a:cxn>
              <a:cxn ang="0">
                <a:pos x="69" y="189"/>
              </a:cxn>
              <a:cxn ang="0">
                <a:pos x="167" y="288"/>
              </a:cxn>
              <a:cxn ang="0">
                <a:pos x="172" y="292"/>
              </a:cxn>
              <a:cxn ang="0">
                <a:pos x="183" y="297"/>
              </a:cxn>
              <a:cxn ang="0">
                <a:pos x="196" y="297"/>
              </a:cxn>
              <a:cxn ang="0">
                <a:pos x="208" y="292"/>
              </a:cxn>
              <a:cxn ang="0">
                <a:pos x="339" y="162"/>
              </a:cxn>
              <a:cxn ang="0">
                <a:pos x="348" y="151"/>
              </a:cxn>
              <a:cxn ang="0">
                <a:pos x="359" y="122"/>
              </a:cxn>
              <a:cxn ang="0">
                <a:pos x="361" y="33"/>
              </a:cxn>
              <a:cxn ang="0">
                <a:pos x="361" y="26"/>
              </a:cxn>
              <a:cxn ang="0">
                <a:pos x="355" y="15"/>
              </a:cxn>
              <a:cxn ang="0">
                <a:pos x="346" y="6"/>
              </a:cxn>
              <a:cxn ang="0">
                <a:pos x="335" y="2"/>
              </a:cxn>
              <a:cxn ang="0">
                <a:pos x="330" y="0"/>
              </a:cxn>
              <a:cxn ang="0">
                <a:pos x="286" y="107"/>
              </a:cxn>
              <a:cxn ang="0">
                <a:pos x="274" y="105"/>
              </a:cxn>
              <a:cxn ang="0">
                <a:pos x="263" y="98"/>
              </a:cxn>
              <a:cxn ang="0">
                <a:pos x="257" y="87"/>
              </a:cxn>
              <a:cxn ang="0">
                <a:pos x="254" y="74"/>
              </a:cxn>
              <a:cxn ang="0">
                <a:pos x="256" y="69"/>
              </a:cxn>
              <a:cxn ang="0">
                <a:pos x="259" y="58"/>
              </a:cxn>
              <a:cxn ang="0">
                <a:pos x="268" y="49"/>
              </a:cxn>
              <a:cxn ang="0">
                <a:pos x="279" y="44"/>
              </a:cxn>
              <a:cxn ang="0">
                <a:pos x="286" y="44"/>
              </a:cxn>
              <a:cxn ang="0">
                <a:pos x="299" y="45"/>
              </a:cxn>
              <a:cxn ang="0">
                <a:pos x="308" y="53"/>
              </a:cxn>
              <a:cxn ang="0">
                <a:pos x="315" y="64"/>
              </a:cxn>
              <a:cxn ang="0">
                <a:pos x="319" y="74"/>
              </a:cxn>
              <a:cxn ang="0">
                <a:pos x="317" y="82"/>
              </a:cxn>
              <a:cxn ang="0">
                <a:pos x="314" y="93"/>
              </a:cxn>
              <a:cxn ang="0">
                <a:pos x="304" y="102"/>
              </a:cxn>
              <a:cxn ang="0">
                <a:pos x="292" y="107"/>
              </a:cxn>
              <a:cxn ang="0">
                <a:pos x="286" y="107"/>
              </a:cxn>
              <a:cxn ang="0">
                <a:pos x="141" y="294"/>
              </a:cxn>
              <a:cxn ang="0">
                <a:pos x="130" y="297"/>
              </a:cxn>
              <a:cxn ang="0">
                <a:pos x="112" y="294"/>
              </a:cxn>
              <a:cxn ang="0">
                <a:pos x="9" y="194"/>
              </a:cxn>
              <a:cxn ang="0">
                <a:pos x="5" y="189"/>
              </a:cxn>
              <a:cxn ang="0">
                <a:pos x="0" y="178"/>
              </a:cxn>
              <a:cxn ang="0">
                <a:pos x="0" y="165"/>
              </a:cxn>
              <a:cxn ang="0">
                <a:pos x="5" y="154"/>
              </a:cxn>
              <a:cxn ang="0">
                <a:pos x="136" y="24"/>
              </a:cxn>
              <a:cxn ang="0">
                <a:pos x="147" y="15"/>
              </a:cxn>
              <a:cxn ang="0">
                <a:pos x="176" y="2"/>
              </a:cxn>
              <a:cxn ang="0">
                <a:pos x="27" y="163"/>
              </a:cxn>
              <a:cxn ang="0">
                <a:pos x="23" y="167"/>
              </a:cxn>
              <a:cxn ang="0">
                <a:pos x="23" y="176"/>
              </a:cxn>
              <a:cxn ang="0">
                <a:pos x="27" y="180"/>
              </a:cxn>
            </a:cxnLst>
            <a:rect l="0" t="0" r="r" b="b"/>
            <a:pathLst>
              <a:path w="361" h="297">
                <a:moveTo>
                  <a:pt x="330" y="0"/>
                </a:moveTo>
                <a:lnTo>
                  <a:pt x="254" y="0"/>
                </a:lnTo>
                <a:lnTo>
                  <a:pt x="254" y="0"/>
                </a:lnTo>
                <a:lnTo>
                  <a:pt x="239" y="2"/>
                </a:lnTo>
                <a:lnTo>
                  <a:pt x="225" y="7"/>
                </a:lnTo>
                <a:lnTo>
                  <a:pt x="210" y="15"/>
                </a:lnTo>
                <a:lnTo>
                  <a:pt x="199" y="24"/>
                </a:lnTo>
                <a:lnTo>
                  <a:pt x="74" y="149"/>
                </a:lnTo>
                <a:lnTo>
                  <a:pt x="74" y="149"/>
                </a:lnTo>
                <a:lnTo>
                  <a:pt x="69" y="154"/>
                </a:lnTo>
                <a:lnTo>
                  <a:pt x="67" y="160"/>
                </a:lnTo>
                <a:lnTo>
                  <a:pt x="65" y="165"/>
                </a:lnTo>
                <a:lnTo>
                  <a:pt x="63" y="172"/>
                </a:lnTo>
                <a:lnTo>
                  <a:pt x="65" y="178"/>
                </a:lnTo>
                <a:lnTo>
                  <a:pt x="67" y="183"/>
                </a:lnTo>
                <a:lnTo>
                  <a:pt x="69" y="189"/>
                </a:lnTo>
                <a:lnTo>
                  <a:pt x="74" y="194"/>
                </a:lnTo>
                <a:lnTo>
                  <a:pt x="167" y="288"/>
                </a:lnTo>
                <a:lnTo>
                  <a:pt x="167" y="288"/>
                </a:lnTo>
                <a:lnTo>
                  <a:pt x="172" y="292"/>
                </a:lnTo>
                <a:lnTo>
                  <a:pt x="178" y="296"/>
                </a:lnTo>
                <a:lnTo>
                  <a:pt x="183" y="297"/>
                </a:lnTo>
                <a:lnTo>
                  <a:pt x="190" y="297"/>
                </a:lnTo>
                <a:lnTo>
                  <a:pt x="196" y="297"/>
                </a:lnTo>
                <a:lnTo>
                  <a:pt x="201" y="296"/>
                </a:lnTo>
                <a:lnTo>
                  <a:pt x="208" y="292"/>
                </a:lnTo>
                <a:lnTo>
                  <a:pt x="212" y="288"/>
                </a:lnTo>
                <a:lnTo>
                  <a:pt x="339" y="162"/>
                </a:lnTo>
                <a:lnTo>
                  <a:pt x="339" y="162"/>
                </a:lnTo>
                <a:lnTo>
                  <a:pt x="348" y="151"/>
                </a:lnTo>
                <a:lnTo>
                  <a:pt x="355" y="136"/>
                </a:lnTo>
                <a:lnTo>
                  <a:pt x="359" y="122"/>
                </a:lnTo>
                <a:lnTo>
                  <a:pt x="361" y="107"/>
                </a:lnTo>
                <a:lnTo>
                  <a:pt x="361" y="33"/>
                </a:lnTo>
                <a:lnTo>
                  <a:pt x="361" y="33"/>
                </a:lnTo>
                <a:lnTo>
                  <a:pt x="361" y="26"/>
                </a:lnTo>
                <a:lnTo>
                  <a:pt x="359" y="20"/>
                </a:lnTo>
                <a:lnTo>
                  <a:pt x="355" y="15"/>
                </a:lnTo>
                <a:lnTo>
                  <a:pt x="352" y="9"/>
                </a:lnTo>
                <a:lnTo>
                  <a:pt x="346" y="6"/>
                </a:lnTo>
                <a:lnTo>
                  <a:pt x="341" y="4"/>
                </a:lnTo>
                <a:lnTo>
                  <a:pt x="335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79" y="107"/>
                </a:lnTo>
                <a:lnTo>
                  <a:pt x="274" y="105"/>
                </a:lnTo>
                <a:lnTo>
                  <a:pt x="268" y="102"/>
                </a:lnTo>
                <a:lnTo>
                  <a:pt x="263" y="98"/>
                </a:lnTo>
                <a:lnTo>
                  <a:pt x="259" y="93"/>
                </a:lnTo>
                <a:lnTo>
                  <a:pt x="257" y="87"/>
                </a:lnTo>
                <a:lnTo>
                  <a:pt x="256" y="82"/>
                </a:lnTo>
                <a:lnTo>
                  <a:pt x="254" y="74"/>
                </a:lnTo>
                <a:lnTo>
                  <a:pt x="254" y="74"/>
                </a:lnTo>
                <a:lnTo>
                  <a:pt x="256" y="69"/>
                </a:lnTo>
                <a:lnTo>
                  <a:pt x="257" y="64"/>
                </a:lnTo>
                <a:lnTo>
                  <a:pt x="259" y="58"/>
                </a:lnTo>
                <a:lnTo>
                  <a:pt x="263" y="53"/>
                </a:lnTo>
                <a:lnTo>
                  <a:pt x="268" y="49"/>
                </a:lnTo>
                <a:lnTo>
                  <a:pt x="274" y="45"/>
                </a:lnTo>
                <a:lnTo>
                  <a:pt x="279" y="44"/>
                </a:lnTo>
                <a:lnTo>
                  <a:pt x="286" y="44"/>
                </a:lnTo>
                <a:lnTo>
                  <a:pt x="286" y="44"/>
                </a:lnTo>
                <a:lnTo>
                  <a:pt x="292" y="44"/>
                </a:lnTo>
                <a:lnTo>
                  <a:pt x="299" y="45"/>
                </a:lnTo>
                <a:lnTo>
                  <a:pt x="304" y="49"/>
                </a:lnTo>
                <a:lnTo>
                  <a:pt x="308" y="53"/>
                </a:lnTo>
                <a:lnTo>
                  <a:pt x="314" y="58"/>
                </a:lnTo>
                <a:lnTo>
                  <a:pt x="315" y="64"/>
                </a:lnTo>
                <a:lnTo>
                  <a:pt x="317" y="69"/>
                </a:lnTo>
                <a:lnTo>
                  <a:pt x="319" y="74"/>
                </a:lnTo>
                <a:lnTo>
                  <a:pt x="319" y="74"/>
                </a:lnTo>
                <a:lnTo>
                  <a:pt x="317" y="82"/>
                </a:lnTo>
                <a:lnTo>
                  <a:pt x="315" y="87"/>
                </a:lnTo>
                <a:lnTo>
                  <a:pt x="314" y="93"/>
                </a:lnTo>
                <a:lnTo>
                  <a:pt x="308" y="98"/>
                </a:lnTo>
                <a:lnTo>
                  <a:pt x="304" y="102"/>
                </a:lnTo>
                <a:lnTo>
                  <a:pt x="299" y="105"/>
                </a:lnTo>
                <a:lnTo>
                  <a:pt x="292" y="107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27" y="180"/>
                </a:moveTo>
                <a:lnTo>
                  <a:pt x="141" y="294"/>
                </a:lnTo>
                <a:lnTo>
                  <a:pt x="141" y="294"/>
                </a:lnTo>
                <a:lnTo>
                  <a:pt x="130" y="297"/>
                </a:lnTo>
                <a:lnTo>
                  <a:pt x="121" y="297"/>
                </a:lnTo>
                <a:lnTo>
                  <a:pt x="112" y="294"/>
                </a:lnTo>
                <a:lnTo>
                  <a:pt x="103" y="288"/>
                </a:lnTo>
                <a:lnTo>
                  <a:pt x="9" y="194"/>
                </a:lnTo>
                <a:lnTo>
                  <a:pt x="9" y="194"/>
                </a:lnTo>
                <a:lnTo>
                  <a:pt x="5" y="189"/>
                </a:lnTo>
                <a:lnTo>
                  <a:pt x="2" y="183"/>
                </a:lnTo>
                <a:lnTo>
                  <a:pt x="0" y="178"/>
                </a:lnTo>
                <a:lnTo>
                  <a:pt x="0" y="172"/>
                </a:lnTo>
                <a:lnTo>
                  <a:pt x="0" y="165"/>
                </a:lnTo>
                <a:lnTo>
                  <a:pt x="2" y="160"/>
                </a:lnTo>
                <a:lnTo>
                  <a:pt x="5" y="154"/>
                </a:lnTo>
                <a:lnTo>
                  <a:pt x="9" y="149"/>
                </a:lnTo>
                <a:lnTo>
                  <a:pt x="136" y="24"/>
                </a:lnTo>
                <a:lnTo>
                  <a:pt x="136" y="24"/>
                </a:lnTo>
                <a:lnTo>
                  <a:pt x="147" y="15"/>
                </a:lnTo>
                <a:lnTo>
                  <a:pt x="161" y="7"/>
                </a:lnTo>
                <a:lnTo>
                  <a:pt x="176" y="2"/>
                </a:lnTo>
                <a:lnTo>
                  <a:pt x="190" y="0"/>
                </a:lnTo>
                <a:lnTo>
                  <a:pt x="27" y="163"/>
                </a:lnTo>
                <a:lnTo>
                  <a:pt x="27" y="163"/>
                </a:lnTo>
                <a:lnTo>
                  <a:pt x="23" y="167"/>
                </a:lnTo>
                <a:lnTo>
                  <a:pt x="23" y="172"/>
                </a:lnTo>
                <a:lnTo>
                  <a:pt x="23" y="176"/>
                </a:lnTo>
                <a:lnTo>
                  <a:pt x="27" y="180"/>
                </a:lnTo>
                <a:lnTo>
                  <a:pt x="27" y="18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105" name="稻壳儿春秋广告/盗版必究        原创来源：http://chn.docer.com/works?userid=199329941#!/work_time"/>
          <p:cNvGrpSpPr/>
          <p:nvPr/>
        </p:nvGrpSpPr>
        <p:grpSpPr>
          <a:xfrm>
            <a:off x="6855516" y="3931567"/>
            <a:ext cx="424577" cy="396941"/>
            <a:chOff x="4067683" y="3042772"/>
            <a:chExt cx="350901" cy="32806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156966" y="3260787"/>
              <a:ext cx="174412" cy="11004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107"/>
                </a:cxn>
                <a:cxn ang="0">
                  <a:pos x="169" y="107"/>
                </a:cxn>
                <a:cxn ang="0">
                  <a:pos x="169" y="4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20" y="22"/>
                </a:cxn>
                <a:cxn ang="0">
                  <a:pos x="147" y="22"/>
                </a:cxn>
                <a:cxn ang="0">
                  <a:pos x="147" y="44"/>
                </a:cxn>
                <a:cxn ang="0">
                  <a:pos x="20" y="44"/>
                </a:cxn>
                <a:cxn ang="0">
                  <a:pos x="20" y="22"/>
                </a:cxn>
                <a:cxn ang="0">
                  <a:pos x="20" y="64"/>
                </a:cxn>
                <a:cxn ang="0">
                  <a:pos x="147" y="64"/>
                </a:cxn>
                <a:cxn ang="0">
                  <a:pos x="147" y="86"/>
                </a:cxn>
                <a:cxn ang="0">
                  <a:pos x="20" y="86"/>
                </a:cxn>
                <a:cxn ang="0">
                  <a:pos x="20" y="64"/>
                </a:cxn>
              </a:cxnLst>
              <a:rect l="0" t="0" r="r" b="b"/>
              <a:pathLst>
                <a:path w="169" h="107">
                  <a:moveTo>
                    <a:pt x="0" y="44"/>
                  </a:moveTo>
                  <a:lnTo>
                    <a:pt x="0" y="107"/>
                  </a:lnTo>
                  <a:lnTo>
                    <a:pt x="169" y="107"/>
                  </a:lnTo>
                  <a:lnTo>
                    <a:pt x="169" y="44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20" y="22"/>
                  </a:moveTo>
                  <a:lnTo>
                    <a:pt x="147" y="22"/>
                  </a:lnTo>
                  <a:lnTo>
                    <a:pt x="147" y="44"/>
                  </a:lnTo>
                  <a:lnTo>
                    <a:pt x="20" y="44"/>
                  </a:lnTo>
                  <a:lnTo>
                    <a:pt x="20" y="22"/>
                  </a:lnTo>
                  <a:close/>
                  <a:moveTo>
                    <a:pt x="20" y="64"/>
                  </a:moveTo>
                  <a:lnTo>
                    <a:pt x="147" y="64"/>
                  </a:lnTo>
                  <a:lnTo>
                    <a:pt x="147" y="86"/>
                  </a:lnTo>
                  <a:lnTo>
                    <a:pt x="20" y="86"/>
                  </a:lnTo>
                  <a:lnTo>
                    <a:pt x="20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7" name="稻壳儿春秋广告/盗版必究        原创来源：http://chn.docer.com/works?userid=199329941#!/work_time"/>
            <p:cNvSpPr/>
            <p:nvPr/>
          </p:nvSpPr>
          <p:spPr bwMode="auto">
            <a:xfrm>
              <a:off x="4156966" y="3042772"/>
              <a:ext cx="174412" cy="107969"/>
            </a:xfrm>
            <a:custGeom>
              <a:avLst/>
              <a:gdLst/>
              <a:ahLst/>
              <a:cxnLst>
                <a:cxn ang="0">
                  <a:pos x="169" y="6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64"/>
                </a:cxn>
                <a:cxn ang="0">
                  <a:pos x="0" y="105"/>
                </a:cxn>
                <a:cxn ang="0">
                  <a:pos x="169" y="105"/>
                </a:cxn>
                <a:cxn ang="0">
                  <a:pos x="169" y="64"/>
                </a:cxn>
              </a:cxnLst>
              <a:rect l="0" t="0" r="r" b="b"/>
              <a:pathLst>
                <a:path w="169" h="105">
                  <a:moveTo>
                    <a:pt x="169" y="64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105"/>
                  </a:lnTo>
                  <a:lnTo>
                    <a:pt x="169" y="105"/>
                  </a:lnTo>
                  <a:lnTo>
                    <a:pt x="169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8" name="稻壳儿春秋广告/盗版必究        原创来源：http://chn.docer.com/works?userid=199329941#!/work_time"/>
            <p:cNvSpPr/>
            <p:nvPr/>
          </p:nvSpPr>
          <p:spPr bwMode="auto">
            <a:xfrm>
              <a:off x="4067683" y="3107139"/>
              <a:ext cx="350901" cy="197252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74" y="0"/>
                </a:cxn>
                <a:cxn ang="0">
                  <a:pos x="274" y="41"/>
                </a:cxn>
                <a:cxn ang="0">
                  <a:pos x="274" y="63"/>
                </a:cxn>
                <a:cxn ang="0">
                  <a:pos x="63" y="63"/>
                </a:cxn>
                <a:cxn ang="0">
                  <a:pos x="63" y="41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2"/>
                </a:cxn>
                <a:cxn ang="0">
                  <a:pos x="7" y="20"/>
                </a:cxn>
                <a:cxn ang="0">
                  <a:pos x="4" y="27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56"/>
                </a:cxn>
                <a:cxn ang="0">
                  <a:pos x="4" y="163"/>
                </a:cxn>
                <a:cxn ang="0">
                  <a:pos x="7" y="170"/>
                </a:cxn>
                <a:cxn ang="0">
                  <a:pos x="13" y="175"/>
                </a:cxn>
                <a:cxn ang="0">
                  <a:pos x="20" y="181"/>
                </a:cxn>
                <a:cxn ang="0">
                  <a:pos x="27" y="186"/>
                </a:cxn>
                <a:cxn ang="0">
                  <a:pos x="34" y="188"/>
                </a:cxn>
                <a:cxn ang="0">
                  <a:pos x="42" y="190"/>
                </a:cxn>
                <a:cxn ang="0">
                  <a:pos x="63" y="190"/>
                </a:cxn>
                <a:cxn ang="0">
                  <a:pos x="63" y="146"/>
                </a:cxn>
                <a:cxn ang="0">
                  <a:pos x="63" y="127"/>
                </a:cxn>
                <a:cxn ang="0">
                  <a:pos x="274" y="127"/>
                </a:cxn>
                <a:cxn ang="0">
                  <a:pos x="274" y="146"/>
                </a:cxn>
                <a:cxn ang="0">
                  <a:pos x="274" y="190"/>
                </a:cxn>
                <a:cxn ang="0">
                  <a:pos x="295" y="190"/>
                </a:cxn>
                <a:cxn ang="0">
                  <a:pos x="295" y="190"/>
                </a:cxn>
                <a:cxn ang="0">
                  <a:pos x="303" y="188"/>
                </a:cxn>
                <a:cxn ang="0">
                  <a:pos x="310" y="186"/>
                </a:cxn>
                <a:cxn ang="0">
                  <a:pos x="317" y="181"/>
                </a:cxn>
                <a:cxn ang="0">
                  <a:pos x="324" y="175"/>
                </a:cxn>
                <a:cxn ang="0">
                  <a:pos x="330" y="170"/>
                </a:cxn>
                <a:cxn ang="0">
                  <a:pos x="334" y="163"/>
                </a:cxn>
                <a:cxn ang="0">
                  <a:pos x="337" y="156"/>
                </a:cxn>
                <a:cxn ang="0">
                  <a:pos x="337" y="146"/>
                </a:cxn>
                <a:cxn ang="0">
                  <a:pos x="337" y="41"/>
                </a:cxn>
                <a:cxn ang="0">
                  <a:pos x="337" y="41"/>
                </a:cxn>
                <a:cxn ang="0">
                  <a:pos x="337" y="34"/>
                </a:cxn>
                <a:cxn ang="0">
                  <a:pos x="334" y="27"/>
                </a:cxn>
                <a:cxn ang="0">
                  <a:pos x="330" y="20"/>
                </a:cxn>
                <a:cxn ang="0">
                  <a:pos x="324" y="12"/>
                </a:cxn>
                <a:cxn ang="0">
                  <a:pos x="317" y="7"/>
                </a:cxn>
                <a:cxn ang="0">
                  <a:pos x="310" y="3"/>
                </a:cxn>
                <a:cxn ang="0">
                  <a:pos x="303" y="1"/>
                </a:cxn>
                <a:cxn ang="0">
                  <a:pos x="295" y="0"/>
                </a:cxn>
                <a:cxn ang="0">
                  <a:pos x="295" y="0"/>
                </a:cxn>
              </a:cxnLst>
              <a:rect l="0" t="0" r="r" b="b"/>
              <a:pathLst>
                <a:path w="337" h="190">
                  <a:moveTo>
                    <a:pt x="295" y="0"/>
                  </a:moveTo>
                  <a:lnTo>
                    <a:pt x="274" y="0"/>
                  </a:lnTo>
                  <a:lnTo>
                    <a:pt x="274" y="41"/>
                  </a:lnTo>
                  <a:lnTo>
                    <a:pt x="274" y="63"/>
                  </a:lnTo>
                  <a:lnTo>
                    <a:pt x="63" y="63"/>
                  </a:lnTo>
                  <a:lnTo>
                    <a:pt x="63" y="41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2"/>
                  </a:lnTo>
                  <a:lnTo>
                    <a:pt x="7" y="20"/>
                  </a:lnTo>
                  <a:lnTo>
                    <a:pt x="4" y="27"/>
                  </a:lnTo>
                  <a:lnTo>
                    <a:pt x="2" y="34"/>
                  </a:lnTo>
                  <a:lnTo>
                    <a:pt x="0" y="41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4" y="163"/>
                  </a:lnTo>
                  <a:lnTo>
                    <a:pt x="7" y="170"/>
                  </a:lnTo>
                  <a:lnTo>
                    <a:pt x="13" y="175"/>
                  </a:lnTo>
                  <a:lnTo>
                    <a:pt x="20" y="181"/>
                  </a:lnTo>
                  <a:lnTo>
                    <a:pt x="27" y="186"/>
                  </a:lnTo>
                  <a:lnTo>
                    <a:pt x="34" y="188"/>
                  </a:lnTo>
                  <a:lnTo>
                    <a:pt x="42" y="190"/>
                  </a:lnTo>
                  <a:lnTo>
                    <a:pt x="63" y="190"/>
                  </a:lnTo>
                  <a:lnTo>
                    <a:pt x="63" y="146"/>
                  </a:lnTo>
                  <a:lnTo>
                    <a:pt x="63" y="127"/>
                  </a:lnTo>
                  <a:lnTo>
                    <a:pt x="274" y="127"/>
                  </a:lnTo>
                  <a:lnTo>
                    <a:pt x="274" y="146"/>
                  </a:lnTo>
                  <a:lnTo>
                    <a:pt x="274" y="190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303" y="188"/>
                  </a:lnTo>
                  <a:lnTo>
                    <a:pt x="310" y="186"/>
                  </a:lnTo>
                  <a:lnTo>
                    <a:pt x="317" y="181"/>
                  </a:lnTo>
                  <a:lnTo>
                    <a:pt x="324" y="175"/>
                  </a:lnTo>
                  <a:lnTo>
                    <a:pt x="330" y="170"/>
                  </a:lnTo>
                  <a:lnTo>
                    <a:pt x="334" y="163"/>
                  </a:lnTo>
                  <a:lnTo>
                    <a:pt x="337" y="156"/>
                  </a:lnTo>
                  <a:lnTo>
                    <a:pt x="337" y="146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37" y="34"/>
                  </a:lnTo>
                  <a:lnTo>
                    <a:pt x="334" y="27"/>
                  </a:lnTo>
                  <a:lnTo>
                    <a:pt x="330" y="20"/>
                  </a:lnTo>
                  <a:lnTo>
                    <a:pt x="324" y="12"/>
                  </a:lnTo>
                  <a:lnTo>
                    <a:pt x="317" y="7"/>
                  </a:lnTo>
                  <a:lnTo>
                    <a:pt x="310" y="3"/>
                  </a:lnTo>
                  <a:lnTo>
                    <a:pt x="303" y="1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稻壳儿春秋广告/盗版必究        原创来源：http://chn.docer.com/works?userid=199329941#!/work_time"/>
          <p:cNvGrpSpPr/>
          <p:nvPr/>
        </p:nvGrpSpPr>
        <p:grpSpPr>
          <a:xfrm>
            <a:off x="2799790" y="3079056"/>
            <a:ext cx="309010" cy="412013"/>
            <a:chOff x="1092301" y="2278682"/>
            <a:chExt cx="255389" cy="3405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92301" y="2278682"/>
              <a:ext cx="255389" cy="340518"/>
            </a:xfrm>
            <a:custGeom>
              <a:avLst/>
              <a:gdLst/>
              <a:ahLst/>
              <a:cxnLst>
                <a:cxn ang="0">
                  <a:pos x="31" y="42"/>
                </a:cxn>
                <a:cxn ang="0">
                  <a:pos x="26" y="42"/>
                </a:cxn>
                <a:cxn ang="0">
                  <a:pos x="15" y="47"/>
                </a:cxn>
                <a:cxn ang="0">
                  <a:pos x="6" y="54"/>
                </a:cxn>
                <a:cxn ang="0">
                  <a:pos x="2" y="65"/>
                </a:cxn>
                <a:cxn ang="0">
                  <a:pos x="0" y="82"/>
                </a:cxn>
                <a:cxn ang="0">
                  <a:pos x="247" y="73"/>
                </a:cxn>
                <a:cxn ang="0">
                  <a:pos x="245" y="65"/>
                </a:cxn>
                <a:cxn ang="0">
                  <a:pos x="241" y="54"/>
                </a:cxn>
                <a:cxn ang="0">
                  <a:pos x="232" y="47"/>
                </a:cxn>
                <a:cxn ang="0">
                  <a:pos x="221" y="42"/>
                </a:cxn>
                <a:cxn ang="0">
                  <a:pos x="216" y="42"/>
                </a:cxn>
                <a:cxn ang="0">
                  <a:pos x="167" y="53"/>
                </a:cxn>
                <a:cxn ang="0">
                  <a:pos x="86" y="22"/>
                </a:cxn>
                <a:cxn ang="0">
                  <a:pos x="163" y="0"/>
                </a:cxn>
                <a:cxn ang="0">
                  <a:pos x="82" y="0"/>
                </a:cxn>
                <a:cxn ang="0">
                  <a:pos x="71" y="6"/>
                </a:cxn>
                <a:cxn ang="0">
                  <a:pos x="66" y="16"/>
                </a:cxn>
                <a:cxn ang="0">
                  <a:pos x="58" y="58"/>
                </a:cxn>
                <a:cxn ang="0">
                  <a:pos x="62" y="69"/>
                </a:cxn>
                <a:cxn ang="0">
                  <a:pos x="73" y="74"/>
                </a:cxn>
                <a:cxn ang="0">
                  <a:pos x="174" y="74"/>
                </a:cxn>
                <a:cxn ang="0">
                  <a:pos x="185" y="69"/>
                </a:cxn>
                <a:cxn ang="0">
                  <a:pos x="187" y="58"/>
                </a:cxn>
                <a:cxn ang="0">
                  <a:pos x="182" y="16"/>
                </a:cxn>
                <a:cxn ang="0">
                  <a:pos x="176" y="6"/>
                </a:cxn>
                <a:cxn ang="0">
                  <a:pos x="163" y="0"/>
                </a:cxn>
                <a:cxn ang="0">
                  <a:pos x="220" y="103"/>
                </a:cxn>
                <a:cxn ang="0">
                  <a:pos x="26" y="103"/>
                </a:cxn>
                <a:cxn ang="0">
                  <a:pos x="13" y="109"/>
                </a:cxn>
                <a:cxn ang="0">
                  <a:pos x="8" y="123"/>
                </a:cxn>
                <a:cxn ang="0">
                  <a:pos x="24" y="306"/>
                </a:cxn>
                <a:cxn ang="0">
                  <a:pos x="31" y="321"/>
                </a:cxn>
                <a:cxn ang="0">
                  <a:pos x="47" y="328"/>
                </a:cxn>
                <a:cxn ang="0">
                  <a:pos x="200" y="328"/>
                </a:cxn>
                <a:cxn ang="0">
                  <a:pos x="214" y="321"/>
                </a:cxn>
                <a:cxn ang="0">
                  <a:pos x="221" y="306"/>
                </a:cxn>
                <a:cxn ang="0">
                  <a:pos x="240" y="123"/>
                </a:cxn>
                <a:cxn ang="0">
                  <a:pos x="234" y="109"/>
                </a:cxn>
                <a:cxn ang="0">
                  <a:pos x="220" y="103"/>
                </a:cxn>
                <a:cxn ang="0">
                  <a:pos x="82" y="287"/>
                </a:cxn>
                <a:cxn ang="0">
                  <a:pos x="42" y="143"/>
                </a:cxn>
                <a:cxn ang="0">
                  <a:pos x="82" y="287"/>
                </a:cxn>
                <a:cxn ang="0">
                  <a:pos x="104" y="287"/>
                </a:cxn>
                <a:cxn ang="0">
                  <a:pos x="144" y="143"/>
                </a:cxn>
                <a:cxn ang="0">
                  <a:pos x="194" y="287"/>
                </a:cxn>
                <a:cxn ang="0">
                  <a:pos x="163" y="143"/>
                </a:cxn>
                <a:cxn ang="0">
                  <a:pos x="194" y="287"/>
                </a:cxn>
              </a:cxnLst>
              <a:rect l="0" t="0" r="r" b="b"/>
              <a:pathLst>
                <a:path w="247" h="328">
                  <a:moveTo>
                    <a:pt x="216" y="42"/>
                  </a:moveTo>
                  <a:lnTo>
                    <a:pt x="31" y="42"/>
                  </a:lnTo>
                  <a:lnTo>
                    <a:pt x="31" y="42"/>
                  </a:lnTo>
                  <a:lnTo>
                    <a:pt x="26" y="42"/>
                  </a:lnTo>
                  <a:lnTo>
                    <a:pt x="20" y="44"/>
                  </a:lnTo>
                  <a:lnTo>
                    <a:pt x="15" y="47"/>
                  </a:lnTo>
                  <a:lnTo>
                    <a:pt x="9" y="51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247" y="82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5" y="65"/>
                  </a:lnTo>
                  <a:lnTo>
                    <a:pt x="243" y="60"/>
                  </a:lnTo>
                  <a:lnTo>
                    <a:pt x="241" y="54"/>
                  </a:lnTo>
                  <a:lnTo>
                    <a:pt x="238" y="51"/>
                  </a:lnTo>
                  <a:lnTo>
                    <a:pt x="232" y="47"/>
                  </a:lnTo>
                  <a:lnTo>
                    <a:pt x="227" y="44"/>
                  </a:lnTo>
                  <a:lnTo>
                    <a:pt x="221" y="42"/>
                  </a:lnTo>
                  <a:lnTo>
                    <a:pt x="216" y="42"/>
                  </a:lnTo>
                  <a:lnTo>
                    <a:pt x="216" y="42"/>
                  </a:lnTo>
                  <a:close/>
                  <a:moveTo>
                    <a:pt x="162" y="22"/>
                  </a:moveTo>
                  <a:lnTo>
                    <a:pt x="167" y="53"/>
                  </a:lnTo>
                  <a:lnTo>
                    <a:pt x="80" y="53"/>
                  </a:lnTo>
                  <a:lnTo>
                    <a:pt x="86" y="22"/>
                  </a:lnTo>
                  <a:lnTo>
                    <a:pt x="162" y="22"/>
                  </a:lnTo>
                  <a:close/>
                  <a:moveTo>
                    <a:pt x="163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1" y="6"/>
                  </a:lnTo>
                  <a:lnTo>
                    <a:pt x="67" y="9"/>
                  </a:lnTo>
                  <a:lnTo>
                    <a:pt x="66" y="1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60" y="65"/>
                  </a:lnTo>
                  <a:lnTo>
                    <a:pt x="62" y="69"/>
                  </a:lnTo>
                  <a:lnTo>
                    <a:pt x="67" y="73"/>
                  </a:lnTo>
                  <a:lnTo>
                    <a:pt x="73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7" y="65"/>
                  </a:lnTo>
                  <a:lnTo>
                    <a:pt x="187" y="58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0" y="9"/>
                  </a:lnTo>
                  <a:lnTo>
                    <a:pt x="176" y="6"/>
                  </a:lnTo>
                  <a:lnTo>
                    <a:pt x="171" y="2"/>
                  </a:lnTo>
                  <a:lnTo>
                    <a:pt x="163" y="0"/>
                  </a:lnTo>
                  <a:lnTo>
                    <a:pt x="163" y="0"/>
                  </a:lnTo>
                  <a:close/>
                  <a:moveTo>
                    <a:pt x="220" y="103"/>
                  </a:moveTo>
                  <a:lnTo>
                    <a:pt x="26" y="103"/>
                  </a:lnTo>
                  <a:lnTo>
                    <a:pt x="26" y="103"/>
                  </a:lnTo>
                  <a:lnTo>
                    <a:pt x="18" y="105"/>
                  </a:lnTo>
                  <a:lnTo>
                    <a:pt x="13" y="109"/>
                  </a:lnTo>
                  <a:lnTo>
                    <a:pt x="9" y="116"/>
                  </a:lnTo>
                  <a:lnTo>
                    <a:pt x="8" y="123"/>
                  </a:lnTo>
                  <a:lnTo>
                    <a:pt x="24" y="306"/>
                  </a:lnTo>
                  <a:lnTo>
                    <a:pt x="24" y="306"/>
                  </a:lnTo>
                  <a:lnTo>
                    <a:pt x="28" y="316"/>
                  </a:lnTo>
                  <a:lnTo>
                    <a:pt x="31" y="321"/>
                  </a:lnTo>
                  <a:lnTo>
                    <a:pt x="38" y="326"/>
                  </a:lnTo>
                  <a:lnTo>
                    <a:pt x="47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9" y="326"/>
                  </a:lnTo>
                  <a:lnTo>
                    <a:pt x="214" y="321"/>
                  </a:lnTo>
                  <a:lnTo>
                    <a:pt x="220" y="316"/>
                  </a:lnTo>
                  <a:lnTo>
                    <a:pt x="221" y="306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38" y="116"/>
                  </a:lnTo>
                  <a:lnTo>
                    <a:pt x="234" y="109"/>
                  </a:lnTo>
                  <a:lnTo>
                    <a:pt x="229" y="105"/>
                  </a:lnTo>
                  <a:lnTo>
                    <a:pt x="220" y="103"/>
                  </a:lnTo>
                  <a:lnTo>
                    <a:pt x="220" y="103"/>
                  </a:lnTo>
                  <a:close/>
                  <a:moveTo>
                    <a:pt x="82" y="287"/>
                  </a:moveTo>
                  <a:lnTo>
                    <a:pt x="51" y="287"/>
                  </a:lnTo>
                  <a:lnTo>
                    <a:pt x="42" y="143"/>
                  </a:lnTo>
                  <a:lnTo>
                    <a:pt x="82" y="143"/>
                  </a:lnTo>
                  <a:lnTo>
                    <a:pt x="82" y="287"/>
                  </a:lnTo>
                  <a:close/>
                  <a:moveTo>
                    <a:pt x="144" y="287"/>
                  </a:moveTo>
                  <a:lnTo>
                    <a:pt x="104" y="287"/>
                  </a:lnTo>
                  <a:lnTo>
                    <a:pt x="104" y="143"/>
                  </a:lnTo>
                  <a:lnTo>
                    <a:pt x="144" y="143"/>
                  </a:lnTo>
                  <a:lnTo>
                    <a:pt x="144" y="287"/>
                  </a:lnTo>
                  <a:close/>
                  <a:moveTo>
                    <a:pt x="194" y="287"/>
                  </a:moveTo>
                  <a:lnTo>
                    <a:pt x="163" y="287"/>
                  </a:lnTo>
                  <a:lnTo>
                    <a:pt x="163" y="143"/>
                  </a:lnTo>
                  <a:lnTo>
                    <a:pt x="205" y="143"/>
                  </a:lnTo>
                  <a:lnTo>
                    <a:pt x="194" y="2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1" name="稻壳儿春秋广告/盗版必究        原创来源：http://chn.docer.com/works?userid=199329941#!/work_time"/>
            <p:cNvSpPr/>
            <p:nvPr/>
          </p:nvSpPr>
          <p:spPr bwMode="auto">
            <a:xfrm>
              <a:off x="1092301" y="2320208"/>
              <a:ext cx="255389" cy="41527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3"/>
                </a:cxn>
                <a:cxn ang="0">
                  <a:pos x="0" y="31"/>
                </a:cxn>
                <a:cxn ang="0">
                  <a:pos x="0" y="40"/>
                </a:cxn>
                <a:cxn ang="0">
                  <a:pos x="247" y="40"/>
                </a:cxn>
                <a:cxn ang="0">
                  <a:pos x="247" y="31"/>
                </a:cxn>
                <a:cxn ang="0">
                  <a:pos x="247" y="31"/>
                </a:cxn>
                <a:cxn ang="0">
                  <a:pos x="245" y="23"/>
                </a:cxn>
                <a:cxn ang="0">
                  <a:pos x="243" y="18"/>
                </a:cxn>
                <a:cxn ang="0">
                  <a:pos x="241" y="12"/>
                </a:cxn>
                <a:cxn ang="0">
                  <a:pos x="238" y="9"/>
                </a:cxn>
                <a:cxn ang="0">
                  <a:pos x="232" y="5"/>
                </a:cxn>
                <a:cxn ang="0">
                  <a:pos x="227" y="2"/>
                </a:cxn>
                <a:cxn ang="0">
                  <a:pos x="221" y="0"/>
                </a:cxn>
                <a:cxn ang="0">
                  <a:pos x="216" y="0"/>
                </a:cxn>
                <a:cxn ang="0">
                  <a:pos x="216" y="0"/>
                </a:cxn>
              </a:cxnLst>
              <a:rect l="0" t="0" r="r" b="b"/>
              <a:pathLst>
                <a:path w="247" h="40">
                  <a:moveTo>
                    <a:pt x="216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247" y="40"/>
                  </a:lnTo>
                  <a:lnTo>
                    <a:pt x="247" y="31"/>
                  </a:lnTo>
                  <a:lnTo>
                    <a:pt x="247" y="31"/>
                  </a:lnTo>
                  <a:lnTo>
                    <a:pt x="245" y="23"/>
                  </a:lnTo>
                  <a:lnTo>
                    <a:pt x="243" y="18"/>
                  </a:lnTo>
                  <a:lnTo>
                    <a:pt x="241" y="12"/>
                  </a:lnTo>
                  <a:lnTo>
                    <a:pt x="238" y="9"/>
                  </a:lnTo>
                  <a:lnTo>
                    <a:pt x="232" y="5"/>
                  </a:lnTo>
                  <a:lnTo>
                    <a:pt x="227" y="2"/>
                  </a:lnTo>
                  <a:lnTo>
                    <a:pt x="221" y="0"/>
                  </a:lnTo>
                  <a:lnTo>
                    <a:pt x="216" y="0"/>
                  </a:lnTo>
                  <a:lnTo>
                    <a:pt x="21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2" name="稻壳儿春秋广告/盗版必究        原创来源：http://chn.docer.com/works?userid=199329941#!/work_time"/>
            <p:cNvSpPr/>
            <p:nvPr/>
          </p:nvSpPr>
          <p:spPr bwMode="auto">
            <a:xfrm>
              <a:off x="1175355" y="2299445"/>
              <a:ext cx="89283" cy="3322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7" y="31"/>
                </a:cxn>
                <a:cxn ang="0">
                  <a:pos x="0" y="31"/>
                </a:cxn>
                <a:cxn ang="0">
                  <a:pos x="6" y="0"/>
                </a:cxn>
                <a:cxn ang="0">
                  <a:pos x="82" y="0"/>
                </a:cxn>
              </a:cxnLst>
              <a:rect l="0" t="0" r="r" b="b"/>
              <a:pathLst>
                <a:path w="87" h="31">
                  <a:moveTo>
                    <a:pt x="82" y="0"/>
                  </a:moveTo>
                  <a:lnTo>
                    <a:pt x="87" y="31"/>
                  </a:lnTo>
                  <a:lnTo>
                    <a:pt x="0" y="31"/>
                  </a:lnTo>
                  <a:lnTo>
                    <a:pt x="6" y="0"/>
                  </a:lnTo>
                  <a:lnTo>
                    <a:pt x="8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3" name="稻壳儿春秋广告/盗版必究        原创来源：http://chn.docer.com/works?userid=199329941#!/work_time"/>
            <p:cNvSpPr/>
            <p:nvPr/>
          </p:nvSpPr>
          <p:spPr bwMode="auto">
            <a:xfrm>
              <a:off x="1152514" y="2278682"/>
              <a:ext cx="132885" cy="7682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9" y="9"/>
                </a:cxn>
                <a:cxn ang="0">
                  <a:pos x="8" y="16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5"/>
                </a:cxn>
                <a:cxn ang="0">
                  <a:pos x="4" y="69"/>
                </a:cxn>
                <a:cxn ang="0">
                  <a:pos x="9" y="73"/>
                </a:cxn>
                <a:cxn ang="0">
                  <a:pos x="15" y="74"/>
                </a:cxn>
                <a:cxn ang="0">
                  <a:pos x="116" y="74"/>
                </a:cxn>
                <a:cxn ang="0">
                  <a:pos x="116" y="74"/>
                </a:cxn>
                <a:cxn ang="0">
                  <a:pos x="122" y="73"/>
                </a:cxn>
                <a:cxn ang="0">
                  <a:pos x="127" y="69"/>
                </a:cxn>
                <a:cxn ang="0">
                  <a:pos x="129" y="65"/>
                </a:cxn>
                <a:cxn ang="0">
                  <a:pos x="129" y="58"/>
                </a:cxn>
                <a:cxn ang="0">
                  <a:pos x="124" y="16"/>
                </a:cxn>
                <a:cxn ang="0">
                  <a:pos x="124" y="16"/>
                </a:cxn>
                <a:cxn ang="0">
                  <a:pos x="122" y="9"/>
                </a:cxn>
                <a:cxn ang="0">
                  <a:pos x="118" y="6"/>
                </a:cxn>
                <a:cxn ang="0">
                  <a:pos x="113" y="2"/>
                </a:cxn>
                <a:cxn ang="0">
                  <a:pos x="105" y="0"/>
                </a:cxn>
                <a:cxn ang="0">
                  <a:pos x="105" y="0"/>
                </a:cxn>
              </a:cxnLst>
              <a:rect l="0" t="0" r="r" b="b"/>
              <a:pathLst>
                <a:path w="129" h="74">
                  <a:moveTo>
                    <a:pt x="105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8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4" y="69"/>
                  </a:lnTo>
                  <a:lnTo>
                    <a:pt x="9" y="73"/>
                  </a:lnTo>
                  <a:lnTo>
                    <a:pt x="15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22" y="73"/>
                  </a:lnTo>
                  <a:lnTo>
                    <a:pt x="127" y="69"/>
                  </a:lnTo>
                  <a:lnTo>
                    <a:pt x="129" y="65"/>
                  </a:lnTo>
                  <a:lnTo>
                    <a:pt x="129" y="5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2" y="9"/>
                  </a:lnTo>
                  <a:lnTo>
                    <a:pt x="118" y="6"/>
                  </a:lnTo>
                  <a:lnTo>
                    <a:pt x="113" y="2"/>
                  </a:lnTo>
                  <a:lnTo>
                    <a:pt x="105" y="0"/>
                  </a:lnTo>
                  <a:lnTo>
                    <a:pt x="105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4" name="稻壳儿春秋广告/盗版必究        原创来源：http://chn.docer.com/works?userid=199329941#!/work_time"/>
            <p:cNvSpPr/>
            <p:nvPr/>
          </p:nvSpPr>
          <p:spPr bwMode="auto">
            <a:xfrm>
              <a:off x="1098530" y="2384575"/>
              <a:ext cx="240854" cy="234626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6"/>
                </a:cxn>
                <a:cxn ang="0">
                  <a:pos x="1" y="13"/>
                </a:cxn>
                <a:cxn ang="0">
                  <a:pos x="0" y="20"/>
                </a:cxn>
                <a:cxn ang="0">
                  <a:pos x="16" y="203"/>
                </a:cxn>
                <a:cxn ang="0">
                  <a:pos x="16" y="203"/>
                </a:cxn>
                <a:cxn ang="0">
                  <a:pos x="20" y="213"/>
                </a:cxn>
                <a:cxn ang="0">
                  <a:pos x="23" y="218"/>
                </a:cxn>
                <a:cxn ang="0">
                  <a:pos x="30" y="223"/>
                </a:cxn>
                <a:cxn ang="0">
                  <a:pos x="39" y="225"/>
                </a:cxn>
                <a:cxn ang="0">
                  <a:pos x="192" y="225"/>
                </a:cxn>
                <a:cxn ang="0">
                  <a:pos x="192" y="225"/>
                </a:cxn>
                <a:cxn ang="0">
                  <a:pos x="201" y="223"/>
                </a:cxn>
                <a:cxn ang="0">
                  <a:pos x="206" y="218"/>
                </a:cxn>
                <a:cxn ang="0">
                  <a:pos x="212" y="213"/>
                </a:cxn>
                <a:cxn ang="0">
                  <a:pos x="213" y="203"/>
                </a:cxn>
                <a:cxn ang="0">
                  <a:pos x="232" y="20"/>
                </a:cxn>
                <a:cxn ang="0">
                  <a:pos x="232" y="20"/>
                </a:cxn>
                <a:cxn ang="0">
                  <a:pos x="230" y="13"/>
                </a:cxn>
                <a:cxn ang="0">
                  <a:pos x="226" y="6"/>
                </a:cxn>
                <a:cxn ang="0">
                  <a:pos x="221" y="2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32" h="225">
                  <a:moveTo>
                    <a:pt x="212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6" y="203"/>
                  </a:lnTo>
                  <a:lnTo>
                    <a:pt x="16" y="203"/>
                  </a:lnTo>
                  <a:lnTo>
                    <a:pt x="20" y="213"/>
                  </a:lnTo>
                  <a:lnTo>
                    <a:pt x="23" y="218"/>
                  </a:lnTo>
                  <a:lnTo>
                    <a:pt x="30" y="223"/>
                  </a:lnTo>
                  <a:lnTo>
                    <a:pt x="39" y="225"/>
                  </a:lnTo>
                  <a:lnTo>
                    <a:pt x="192" y="225"/>
                  </a:lnTo>
                  <a:lnTo>
                    <a:pt x="192" y="225"/>
                  </a:lnTo>
                  <a:lnTo>
                    <a:pt x="201" y="223"/>
                  </a:lnTo>
                  <a:lnTo>
                    <a:pt x="206" y="218"/>
                  </a:lnTo>
                  <a:lnTo>
                    <a:pt x="212" y="213"/>
                  </a:lnTo>
                  <a:lnTo>
                    <a:pt x="213" y="203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30" y="13"/>
                  </a:lnTo>
                  <a:lnTo>
                    <a:pt x="226" y="6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5" name="稻壳儿春秋广告/盗版必究        原创来源：http://chn.docer.com/works?userid=199329941#!/work_time"/>
            <p:cNvSpPr/>
            <p:nvPr/>
          </p:nvSpPr>
          <p:spPr bwMode="auto">
            <a:xfrm>
              <a:off x="1135904" y="2426102"/>
              <a:ext cx="39451" cy="149496"/>
            </a:xfrm>
            <a:custGeom>
              <a:avLst/>
              <a:gdLst/>
              <a:ahLst/>
              <a:cxnLst>
                <a:cxn ang="0">
                  <a:pos x="40" y="144"/>
                </a:cxn>
                <a:cxn ang="0">
                  <a:pos x="9" y="144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144"/>
                </a:cxn>
              </a:cxnLst>
              <a:rect l="0" t="0" r="r" b="b"/>
              <a:pathLst>
                <a:path w="40" h="144">
                  <a:moveTo>
                    <a:pt x="40" y="144"/>
                  </a:moveTo>
                  <a:lnTo>
                    <a:pt x="9" y="14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6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1198194" y="2426102"/>
              <a:ext cx="41527" cy="14949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7" name="稻壳儿春秋广告/盗版必究        原创来源：http://chn.docer.com/works?userid=199329941#!/work_time"/>
            <p:cNvSpPr/>
            <p:nvPr/>
          </p:nvSpPr>
          <p:spPr bwMode="auto">
            <a:xfrm>
              <a:off x="1260483" y="2426102"/>
              <a:ext cx="43604" cy="149496"/>
            </a:xfrm>
            <a:custGeom>
              <a:avLst/>
              <a:gdLst/>
              <a:ahLst/>
              <a:cxnLst>
                <a:cxn ang="0">
                  <a:pos x="31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31" y="144"/>
                </a:cxn>
              </a:cxnLst>
              <a:rect l="0" t="0" r="r" b="b"/>
              <a:pathLst>
                <a:path w="42" h="144">
                  <a:moveTo>
                    <a:pt x="31" y="144"/>
                  </a:moveTo>
                  <a:lnTo>
                    <a:pt x="0" y="1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31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118" name="稻壳儿春秋广告/盗版必究        原创来源：http://chn.docer.com/works?userid=199329941#!/work_time"/>
          <p:cNvGrpSpPr/>
          <p:nvPr/>
        </p:nvGrpSpPr>
        <p:grpSpPr>
          <a:xfrm>
            <a:off x="4802215" y="3144473"/>
            <a:ext cx="389402" cy="278864"/>
            <a:chOff x="2566497" y="2332666"/>
            <a:chExt cx="321832" cy="23047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9" name="稻壳儿春秋广告/盗版必究        原创来源：http://chn.docer.com/works?userid=199329941#!/work_time"/>
            <p:cNvSpPr/>
            <p:nvPr/>
          </p:nvSpPr>
          <p:spPr bwMode="auto">
            <a:xfrm>
              <a:off x="2566497" y="2332666"/>
              <a:ext cx="180641" cy="230473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55" y="1"/>
                </a:cxn>
                <a:cxn ang="0">
                  <a:pos x="151" y="5"/>
                </a:cxn>
                <a:cxn ang="0">
                  <a:pos x="75" y="52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0" y="54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2" y="61"/>
                </a:cxn>
                <a:cxn ang="0">
                  <a:pos x="0" y="6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1"/>
                </a:cxn>
                <a:cxn ang="0">
                  <a:pos x="4" y="165"/>
                </a:cxn>
                <a:cxn ang="0">
                  <a:pos x="4" y="165"/>
                </a:cxn>
                <a:cxn ang="0">
                  <a:pos x="10" y="168"/>
                </a:cxn>
                <a:cxn ang="0">
                  <a:pos x="15" y="170"/>
                </a:cxn>
                <a:cxn ang="0">
                  <a:pos x="75" y="170"/>
                </a:cxn>
                <a:cxn ang="0">
                  <a:pos x="151" y="217"/>
                </a:cxn>
                <a:cxn ang="0">
                  <a:pos x="151" y="217"/>
                </a:cxn>
                <a:cxn ang="0">
                  <a:pos x="155" y="221"/>
                </a:cxn>
                <a:cxn ang="0">
                  <a:pos x="160" y="223"/>
                </a:cxn>
                <a:cxn ang="0">
                  <a:pos x="160" y="223"/>
                </a:cxn>
                <a:cxn ang="0">
                  <a:pos x="165" y="221"/>
                </a:cxn>
                <a:cxn ang="0">
                  <a:pos x="171" y="217"/>
                </a:cxn>
                <a:cxn ang="0">
                  <a:pos x="171" y="217"/>
                </a:cxn>
                <a:cxn ang="0">
                  <a:pos x="174" y="214"/>
                </a:cxn>
                <a:cxn ang="0">
                  <a:pos x="174" y="208"/>
                </a:cxn>
                <a:cxn ang="0">
                  <a:pos x="174" y="14"/>
                </a:cxn>
                <a:cxn ang="0">
                  <a:pos x="174" y="14"/>
                </a:cxn>
                <a:cxn ang="0">
                  <a:pos x="174" y="9"/>
                </a:cxn>
                <a:cxn ang="0">
                  <a:pos x="171" y="5"/>
                </a:cxn>
                <a:cxn ang="0">
                  <a:pos x="171" y="5"/>
                </a:cxn>
                <a:cxn ang="0">
                  <a:pos x="165" y="1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174" h="223">
                  <a:moveTo>
                    <a:pt x="160" y="0"/>
                  </a:moveTo>
                  <a:lnTo>
                    <a:pt x="160" y="0"/>
                  </a:lnTo>
                  <a:lnTo>
                    <a:pt x="155" y="1"/>
                  </a:lnTo>
                  <a:lnTo>
                    <a:pt x="151" y="5"/>
                  </a:lnTo>
                  <a:lnTo>
                    <a:pt x="7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0" y="54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75" y="170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5" y="221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4" y="214"/>
                  </a:lnTo>
                  <a:lnTo>
                    <a:pt x="174" y="208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20" name="稻壳儿春秋广告/盗版必究        原创来源：http://chn.docer.com/works?userid=199329941#!/work_time"/>
            <p:cNvSpPr/>
            <p:nvPr/>
          </p:nvSpPr>
          <p:spPr bwMode="auto">
            <a:xfrm>
              <a:off x="2769977" y="2390804"/>
              <a:ext cx="58137" cy="114199"/>
            </a:xfrm>
            <a:custGeom>
              <a:avLst/>
              <a:gdLst/>
              <a:ahLst/>
              <a:cxnLst>
                <a:cxn ang="0">
                  <a:pos x="46" y="87"/>
                </a:cxn>
                <a:cxn ang="0">
                  <a:pos x="53" y="72"/>
                </a:cxn>
                <a:cxn ang="0">
                  <a:pos x="56" y="56"/>
                </a:cxn>
                <a:cxn ang="0">
                  <a:pos x="55" y="47"/>
                </a:cxn>
                <a:cxn ang="0">
                  <a:pos x="51" y="31"/>
                </a:cxn>
                <a:cxn ang="0">
                  <a:pos x="46" y="23"/>
                </a:cxn>
                <a:cxn ang="0">
                  <a:pos x="35" y="11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3"/>
                </a:cxn>
                <a:cxn ang="0">
                  <a:pos x="9" y="29"/>
                </a:cxn>
                <a:cxn ang="0">
                  <a:pos x="17" y="34"/>
                </a:cxn>
                <a:cxn ang="0">
                  <a:pos x="24" y="42"/>
                </a:cxn>
                <a:cxn ang="0">
                  <a:pos x="26" y="49"/>
                </a:cxn>
                <a:cxn ang="0">
                  <a:pos x="27" y="56"/>
                </a:cxn>
                <a:cxn ang="0">
                  <a:pos x="24" y="69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9" y="81"/>
                </a:cxn>
                <a:cxn ang="0">
                  <a:pos x="2" y="87"/>
                </a:cxn>
                <a:cxn ang="0">
                  <a:pos x="0" y="96"/>
                </a:cxn>
                <a:cxn ang="0">
                  <a:pos x="2" y="101"/>
                </a:cxn>
                <a:cxn ang="0">
                  <a:pos x="4" y="105"/>
                </a:cxn>
                <a:cxn ang="0">
                  <a:pos x="15" y="110"/>
                </a:cxn>
                <a:cxn ang="0">
                  <a:pos x="20" y="109"/>
                </a:cxn>
                <a:cxn ang="0">
                  <a:pos x="27" y="105"/>
                </a:cxn>
                <a:cxn ang="0">
                  <a:pos x="40" y="94"/>
                </a:cxn>
                <a:cxn ang="0">
                  <a:pos x="46" y="87"/>
                </a:cxn>
              </a:cxnLst>
              <a:rect l="0" t="0" r="r" b="b"/>
              <a:pathLst>
                <a:path w="56" h="110">
                  <a:moveTo>
                    <a:pt x="46" y="87"/>
                  </a:moveTo>
                  <a:lnTo>
                    <a:pt x="46" y="87"/>
                  </a:lnTo>
                  <a:lnTo>
                    <a:pt x="51" y="80"/>
                  </a:lnTo>
                  <a:lnTo>
                    <a:pt x="53" y="72"/>
                  </a:lnTo>
                  <a:lnTo>
                    <a:pt x="55" y="63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47"/>
                  </a:lnTo>
                  <a:lnTo>
                    <a:pt x="53" y="38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0" y="16"/>
                  </a:lnTo>
                  <a:lnTo>
                    <a:pt x="35" y="11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9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62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9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7" y="105"/>
                  </a:lnTo>
                  <a:lnTo>
                    <a:pt x="35" y="100"/>
                  </a:lnTo>
                  <a:lnTo>
                    <a:pt x="40" y="94"/>
                  </a:lnTo>
                  <a:lnTo>
                    <a:pt x="46" y="87"/>
                  </a:lnTo>
                  <a:lnTo>
                    <a:pt x="46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21" name="稻壳儿春秋广告/盗版必究        原创来源：http://chn.docer.com/works?userid=199329941#!/work_time"/>
            <p:cNvSpPr/>
            <p:nvPr/>
          </p:nvSpPr>
          <p:spPr bwMode="auto">
            <a:xfrm>
              <a:off x="2794893" y="2336819"/>
              <a:ext cx="93436" cy="224244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4" y="0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2" y="22"/>
                </a:cxn>
                <a:cxn ang="0">
                  <a:pos x="7" y="27"/>
                </a:cxn>
                <a:cxn ang="0">
                  <a:pos x="25" y="38"/>
                </a:cxn>
                <a:cxn ang="0">
                  <a:pos x="32" y="44"/>
                </a:cxn>
                <a:cxn ang="0">
                  <a:pos x="47" y="60"/>
                </a:cxn>
                <a:cxn ang="0">
                  <a:pos x="51" y="69"/>
                </a:cxn>
                <a:cxn ang="0">
                  <a:pos x="58" y="87"/>
                </a:cxn>
                <a:cxn ang="0">
                  <a:pos x="61" y="109"/>
                </a:cxn>
                <a:cxn ang="0">
                  <a:pos x="60" y="118"/>
                </a:cxn>
                <a:cxn ang="0">
                  <a:pos x="56" y="138"/>
                </a:cxn>
                <a:cxn ang="0">
                  <a:pos x="51" y="147"/>
                </a:cxn>
                <a:cxn ang="0">
                  <a:pos x="40" y="165"/>
                </a:cxn>
                <a:cxn ang="0">
                  <a:pos x="25" y="178"/>
                </a:cxn>
                <a:cxn ang="0">
                  <a:pos x="7" y="189"/>
                </a:cxn>
                <a:cxn ang="0">
                  <a:pos x="3" y="191"/>
                </a:cxn>
                <a:cxn ang="0">
                  <a:pos x="0" y="198"/>
                </a:cxn>
                <a:cxn ang="0">
                  <a:pos x="0" y="202"/>
                </a:cxn>
                <a:cxn ang="0">
                  <a:pos x="3" y="212"/>
                </a:cxn>
                <a:cxn ang="0">
                  <a:pos x="9" y="216"/>
                </a:cxn>
                <a:cxn ang="0">
                  <a:pos x="14" y="216"/>
                </a:cxn>
                <a:cxn ang="0">
                  <a:pos x="20" y="214"/>
                </a:cxn>
                <a:cxn ang="0">
                  <a:pos x="49" y="198"/>
                </a:cxn>
                <a:cxn ang="0">
                  <a:pos x="71" y="173"/>
                </a:cxn>
                <a:cxn ang="0">
                  <a:pos x="80" y="158"/>
                </a:cxn>
                <a:cxn ang="0">
                  <a:pos x="89" y="125"/>
                </a:cxn>
                <a:cxn ang="0">
                  <a:pos x="90" y="109"/>
                </a:cxn>
                <a:cxn ang="0">
                  <a:pos x="85" y="75"/>
                </a:cxn>
                <a:cxn ang="0">
                  <a:pos x="71" y="44"/>
                </a:cxn>
                <a:cxn ang="0">
                  <a:pos x="60" y="31"/>
                </a:cxn>
                <a:cxn ang="0">
                  <a:pos x="34" y="9"/>
                </a:cxn>
                <a:cxn ang="0">
                  <a:pos x="20" y="2"/>
                </a:cxn>
              </a:cxnLst>
              <a:rect l="0" t="0" r="r" b="b"/>
              <a:pathLst>
                <a:path w="90" h="216">
                  <a:moveTo>
                    <a:pt x="20" y="2"/>
                  </a:move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40" y="51"/>
                  </a:lnTo>
                  <a:lnTo>
                    <a:pt x="47" y="6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6" y="78"/>
                  </a:lnTo>
                  <a:lnTo>
                    <a:pt x="58" y="87"/>
                  </a:lnTo>
                  <a:lnTo>
                    <a:pt x="60" y="9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0" y="118"/>
                  </a:lnTo>
                  <a:lnTo>
                    <a:pt x="58" y="129"/>
                  </a:lnTo>
                  <a:lnTo>
                    <a:pt x="56" y="138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47" y="156"/>
                  </a:lnTo>
                  <a:lnTo>
                    <a:pt x="40" y="165"/>
                  </a:lnTo>
                  <a:lnTo>
                    <a:pt x="32" y="173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3" y="191"/>
                  </a:lnTo>
                  <a:lnTo>
                    <a:pt x="2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34" y="207"/>
                  </a:lnTo>
                  <a:lnTo>
                    <a:pt x="49" y="198"/>
                  </a:lnTo>
                  <a:lnTo>
                    <a:pt x="60" y="185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80" y="158"/>
                  </a:lnTo>
                  <a:lnTo>
                    <a:pt x="85" y="142"/>
                  </a:lnTo>
                  <a:lnTo>
                    <a:pt x="89" y="12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9" y="91"/>
                  </a:lnTo>
                  <a:lnTo>
                    <a:pt x="85" y="75"/>
                  </a:lnTo>
                  <a:lnTo>
                    <a:pt x="80" y="58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0" y="31"/>
                  </a:lnTo>
                  <a:lnTo>
                    <a:pt x="49" y="18"/>
                  </a:lnTo>
                  <a:lnTo>
                    <a:pt x="34" y="9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122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6900017" y="3053461"/>
            <a:ext cx="337181" cy="460636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" y="13"/>
              </a:cxn>
              <a:cxn ang="0">
                <a:pos x="0" y="343"/>
              </a:cxn>
              <a:cxn ang="0">
                <a:pos x="13" y="363"/>
              </a:cxn>
              <a:cxn ang="0">
                <a:pos x="247" y="364"/>
              </a:cxn>
              <a:cxn ang="0">
                <a:pos x="269" y="352"/>
              </a:cxn>
              <a:cxn ang="0">
                <a:pos x="205" y="0"/>
              </a:cxn>
              <a:cxn ang="0">
                <a:pos x="211" y="63"/>
              </a:cxn>
              <a:cxn ang="0">
                <a:pos x="251" y="343"/>
              </a:cxn>
              <a:cxn ang="0">
                <a:pos x="22" y="346"/>
              </a:cxn>
              <a:cxn ang="0">
                <a:pos x="19" y="343"/>
              </a:cxn>
              <a:cxn ang="0">
                <a:pos x="20" y="20"/>
              </a:cxn>
              <a:cxn ang="0">
                <a:pos x="193" y="72"/>
              </a:cxn>
              <a:cxn ang="0">
                <a:pos x="194" y="80"/>
              </a:cxn>
              <a:cxn ang="0">
                <a:pos x="251" y="82"/>
              </a:cxn>
              <a:cxn ang="0">
                <a:pos x="211" y="100"/>
              </a:cxn>
              <a:cxn ang="0">
                <a:pos x="216" y="101"/>
              </a:cxn>
              <a:cxn ang="0">
                <a:pos x="218" y="107"/>
              </a:cxn>
              <a:cxn ang="0">
                <a:pos x="214" y="112"/>
              </a:cxn>
              <a:cxn ang="0">
                <a:pos x="51" y="114"/>
              </a:cxn>
              <a:cxn ang="0">
                <a:pos x="46" y="109"/>
              </a:cxn>
              <a:cxn ang="0">
                <a:pos x="46" y="103"/>
              </a:cxn>
              <a:cxn ang="0">
                <a:pos x="51" y="100"/>
              </a:cxn>
              <a:cxn ang="0">
                <a:pos x="218" y="154"/>
              </a:cxn>
              <a:cxn ang="0">
                <a:pos x="214" y="161"/>
              </a:cxn>
              <a:cxn ang="0">
                <a:pos x="51" y="161"/>
              </a:cxn>
              <a:cxn ang="0">
                <a:pos x="46" y="156"/>
              </a:cxn>
              <a:cxn ang="0">
                <a:pos x="46" y="150"/>
              </a:cxn>
              <a:cxn ang="0">
                <a:pos x="51" y="147"/>
              </a:cxn>
              <a:cxn ang="0">
                <a:pos x="214" y="147"/>
              </a:cxn>
              <a:cxn ang="0">
                <a:pos x="218" y="154"/>
              </a:cxn>
              <a:cxn ang="0">
                <a:pos x="218" y="199"/>
              </a:cxn>
              <a:cxn ang="0">
                <a:pos x="214" y="207"/>
              </a:cxn>
              <a:cxn ang="0">
                <a:pos x="51" y="207"/>
              </a:cxn>
              <a:cxn ang="0">
                <a:pos x="46" y="203"/>
              </a:cxn>
              <a:cxn ang="0">
                <a:pos x="46" y="198"/>
              </a:cxn>
              <a:cxn ang="0">
                <a:pos x="51" y="192"/>
              </a:cxn>
              <a:cxn ang="0">
                <a:pos x="214" y="194"/>
              </a:cxn>
              <a:cxn ang="0">
                <a:pos x="218" y="199"/>
              </a:cxn>
              <a:cxn ang="0">
                <a:pos x="218" y="247"/>
              </a:cxn>
              <a:cxn ang="0">
                <a:pos x="214" y="252"/>
              </a:cxn>
              <a:cxn ang="0">
                <a:pos x="51" y="254"/>
              </a:cxn>
              <a:cxn ang="0">
                <a:pos x="46" y="248"/>
              </a:cxn>
              <a:cxn ang="0">
                <a:pos x="46" y="243"/>
              </a:cxn>
              <a:cxn ang="0">
                <a:pos x="51" y="239"/>
              </a:cxn>
              <a:cxn ang="0">
                <a:pos x="214" y="239"/>
              </a:cxn>
              <a:cxn ang="0">
                <a:pos x="218" y="247"/>
              </a:cxn>
            </a:cxnLst>
            <a:rect l="0" t="0" r="r" b="b"/>
            <a:pathLst>
              <a:path w="269" h="364">
                <a:moveTo>
                  <a:pt x="205" y="0"/>
                </a:moveTo>
                <a:lnTo>
                  <a:pt x="22" y="0"/>
                </a:lnTo>
                <a:lnTo>
                  <a:pt x="22" y="0"/>
                </a:lnTo>
                <a:lnTo>
                  <a:pt x="13" y="2"/>
                </a:lnTo>
                <a:lnTo>
                  <a:pt x="6" y="5"/>
                </a:lnTo>
                <a:lnTo>
                  <a:pt x="2" y="13"/>
                </a:lnTo>
                <a:lnTo>
                  <a:pt x="0" y="22"/>
                </a:lnTo>
                <a:lnTo>
                  <a:pt x="0" y="343"/>
                </a:lnTo>
                <a:lnTo>
                  <a:pt x="0" y="343"/>
                </a:lnTo>
                <a:lnTo>
                  <a:pt x="2" y="352"/>
                </a:lnTo>
                <a:lnTo>
                  <a:pt x="6" y="359"/>
                </a:lnTo>
                <a:lnTo>
                  <a:pt x="13" y="363"/>
                </a:lnTo>
                <a:lnTo>
                  <a:pt x="22" y="364"/>
                </a:lnTo>
                <a:lnTo>
                  <a:pt x="247" y="364"/>
                </a:lnTo>
                <a:lnTo>
                  <a:pt x="247" y="364"/>
                </a:lnTo>
                <a:lnTo>
                  <a:pt x="256" y="363"/>
                </a:lnTo>
                <a:lnTo>
                  <a:pt x="263" y="359"/>
                </a:lnTo>
                <a:lnTo>
                  <a:pt x="269" y="352"/>
                </a:lnTo>
                <a:lnTo>
                  <a:pt x="269" y="343"/>
                </a:lnTo>
                <a:lnTo>
                  <a:pt x="269" y="69"/>
                </a:lnTo>
                <a:lnTo>
                  <a:pt x="205" y="0"/>
                </a:lnTo>
                <a:close/>
                <a:moveTo>
                  <a:pt x="211" y="33"/>
                </a:moveTo>
                <a:lnTo>
                  <a:pt x="240" y="63"/>
                </a:lnTo>
                <a:lnTo>
                  <a:pt x="211" y="63"/>
                </a:lnTo>
                <a:lnTo>
                  <a:pt x="211" y="33"/>
                </a:lnTo>
                <a:close/>
                <a:moveTo>
                  <a:pt x="251" y="343"/>
                </a:moveTo>
                <a:lnTo>
                  <a:pt x="251" y="343"/>
                </a:lnTo>
                <a:lnTo>
                  <a:pt x="251" y="344"/>
                </a:lnTo>
                <a:lnTo>
                  <a:pt x="247" y="346"/>
                </a:lnTo>
                <a:lnTo>
                  <a:pt x="22" y="346"/>
                </a:lnTo>
                <a:lnTo>
                  <a:pt x="22" y="346"/>
                </a:lnTo>
                <a:lnTo>
                  <a:pt x="20" y="344"/>
                </a:lnTo>
                <a:lnTo>
                  <a:pt x="19" y="343"/>
                </a:lnTo>
                <a:lnTo>
                  <a:pt x="19" y="22"/>
                </a:lnTo>
                <a:lnTo>
                  <a:pt x="19" y="22"/>
                </a:lnTo>
                <a:lnTo>
                  <a:pt x="20" y="20"/>
                </a:lnTo>
                <a:lnTo>
                  <a:pt x="22" y="18"/>
                </a:lnTo>
                <a:lnTo>
                  <a:pt x="193" y="18"/>
                </a:lnTo>
                <a:lnTo>
                  <a:pt x="193" y="72"/>
                </a:lnTo>
                <a:lnTo>
                  <a:pt x="193" y="72"/>
                </a:lnTo>
                <a:lnTo>
                  <a:pt x="193" y="76"/>
                </a:lnTo>
                <a:lnTo>
                  <a:pt x="194" y="80"/>
                </a:lnTo>
                <a:lnTo>
                  <a:pt x="198" y="82"/>
                </a:lnTo>
                <a:lnTo>
                  <a:pt x="202" y="82"/>
                </a:lnTo>
                <a:lnTo>
                  <a:pt x="251" y="82"/>
                </a:lnTo>
                <a:lnTo>
                  <a:pt x="251" y="343"/>
                </a:lnTo>
                <a:close/>
                <a:moveTo>
                  <a:pt x="51" y="100"/>
                </a:moveTo>
                <a:lnTo>
                  <a:pt x="211" y="100"/>
                </a:lnTo>
                <a:lnTo>
                  <a:pt x="211" y="100"/>
                </a:lnTo>
                <a:lnTo>
                  <a:pt x="214" y="100"/>
                </a:lnTo>
                <a:lnTo>
                  <a:pt x="216" y="101"/>
                </a:lnTo>
                <a:lnTo>
                  <a:pt x="218" y="103"/>
                </a:lnTo>
                <a:lnTo>
                  <a:pt x="218" y="107"/>
                </a:lnTo>
                <a:lnTo>
                  <a:pt x="218" y="107"/>
                </a:lnTo>
                <a:lnTo>
                  <a:pt x="218" y="109"/>
                </a:lnTo>
                <a:lnTo>
                  <a:pt x="216" y="112"/>
                </a:lnTo>
                <a:lnTo>
                  <a:pt x="214" y="112"/>
                </a:lnTo>
                <a:lnTo>
                  <a:pt x="211" y="114"/>
                </a:lnTo>
                <a:lnTo>
                  <a:pt x="51" y="114"/>
                </a:lnTo>
                <a:lnTo>
                  <a:pt x="51" y="114"/>
                </a:lnTo>
                <a:lnTo>
                  <a:pt x="49" y="112"/>
                </a:lnTo>
                <a:lnTo>
                  <a:pt x="48" y="112"/>
                </a:lnTo>
                <a:lnTo>
                  <a:pt x="46" y="109"/>
                </a:lnTo>
                <a:lnTo>
                  <a:pt x="44" y="107"/>
                </a:lnTo>
                <a:lnTo>
                  <a:pt x="44" y="107"/>
                </a:lnTo>
                <a:lnTo>
                  <a:pt x="46" y="103"/>
                </a:lnTo>
                <a:lnTo>
                  <a:pt x="48" y="101"/>
                </a:lnTo>
                <a:lnTo>
                  <a:pt x="49" y="100"/>
                </a:lnTo>
                <a:lnTo>
                  <a:pt x="51" y="100"/>
                </a:lnTo>
                <a:lnTo>
                  <a:pt x="51" y="100"/>
                </a:lnTo>
                <a:close/>
                <a:moveTo>
                  <a:pt x="218" y="154"/>
                </a:moveTo>
                <a:lnTo>
                  <a:pt x="218" y="154"/>
                </a:lnTo>
                <a:lnTo>
                  <a:pt x="218" y="156"/>
                </a:lnTo>
                <a:lnTo>
                  <a:pt x="216" y="160"/>
                </a:lnTo>
                <a:lnTo>
                  <a:pt x="214" y="161"/>
                </a:lnTo>
                <a:lnTo>
                  <a:pt x="211" y="161"/>
                </a:lnTo>
                <a:lnTo>
                  <a:pt x="51" y="161"/>
                </a:lnTo>
                <a:lnTo>
                  <a:pt x="51" y="161"/>
                </a:lnTo>
                <a:lnTo>
                  <a:pt x="49" y="161"/>
                </a:lnTo>
                <a:lnTo>
                  <a:pt x="48" y="160"/>
                </a:lnTo>
                <a:lnTo>
                  <a:pt x="46" y="156"/>
                </a:lnTo>
                <a:lnTo>
                  <a:pt x="44" y="154"/>
                </a:lnTo>
                <a:lnTo>
                  <a:pt x="44" y="154"/>
                </a:lnTo>
                <a:lnTo>
                  <a:pt x="46" y="150"/>
                </a:lnTo>
                <a:lnTo>
                  <a:pt x="48" y="149"/>
                </a:lnTo>
                <a:lnTo>
                  <a:pt x="49" y="147"/>
                </a:lnTo>
                <a:lnTo>
                  <a:pt x="51" y="147"/>
                </a:lnTo>
                <a:lnTo>
                  <a:pt x="211" y="147"/>
                </a:lnTo>
                <a:lnTo>
                  <a:pt x="211" y="147"/>
                </a:lnTo>
                <a:lnTo>
                  <a:pt x="214" y="147"/>
                </a:lnTo>
                <a:lnTo>
                  <a:pt x="216" y="149"/>
                </a:lnTo>
                <a:lnTo>
                  <a:pt x="218" y="150"/>
                </a:lnTo>
                <a:lnTo>
                  <a:pt x="218" y="154"/>
                </a:lnTo>
                <a:lnTo>
                  <a:pt x="218" y="154"/>
                </a:lnTo>
                <a:close/>
                <a:moveTo>
                  <a:pt x="218" y="199"/>
                </a:moveTo>
                <a:lnTo>
                  <a:pt x="218" y="199"/>
                </a:lnTo>
                <a:lnTo>
                  <a:pt x="218" y="203"/>
                </a:lnTo>
                <a:lnTo>
                  <a:pt x="216" y="205"/>
                </a:lnTo>
                <a:lnTo>
                  <a:pt x="214" y="207"/>
                </a:lnTo>
                <a:lnTo>
                  <a:pt x="211" y="207"/>
                </a:lnTo>
                <a:lnTo>
                  <a:pt x="51" y="207"/>
                </a:lnTo>
                <a:lnTo>
                  <a:pt x="51" y="207"/>
                </a:lnTo>
                <a:lnTo>
                  <a:pt x="49" y="207"/>
                </a:lnTo>
                <a:lnTo>
                  <a:pt x="48" y="205"/>
                </a:lnTo>
                <a:lnTo>
                  <a:pt x="46" y="203"/>
                </a:lnTo>
                <a:lnTo>
                  <a:pt x="44" y="199"/>
                </a:lnTo>
                <a:lnTo>
                  <a:pt x="44" y="199"/>
                </a:lnTo>
                <a:lnTo>
                  <a:pt x="46" y="198"/>
                </a:lnTo>
                <a:lnTo>
                  <a:pt x="48" y="194"/>
                </a:lnTo>
                <a:lnTo>
                  <a:pt x="49" y="194"/>
                </a:lnTo>
                <a:lnTo>
                  <a:pt x="51" y="192"/>
                </a:lnTo>
                <a:lnTo>
                  <a:pt x="211" y="192"/>
                </a:lnTo>
                <a:lnTo>
                  <a:pt x="211" y="192"/>
                </a:lnTo>
                <a:lnTo>
                  <a:pt x="214" y="194"/>
                </a:lnTo>
                <a:lnTo>
                  <a:pt x="216" y="194"/>
                </a:lnTo>
                <a:lnTo>
                  <a:pt x="218" y="198"/>
                </a:lnTo>
                <a:lnTo>
                  <a:pt x="218" y="199"/>
                </a:lnTo>
                <a:lnTo>
                  <a:pt x="218" y="199"/>
                </a:lnTo>
                <a:close/>
                <a:moveTo>
                  <a:pt x="218" y="247"/>
                </a:moveTo>
                <a:lnTo>
                  <a:pt x="218" y="247"/>
                </a:lnTo>
                <a:lnTo>
                  <a:pt x="218" y="248"/>
                </a:lnTo>
                <a:lnTo>
                  <a:pt x="216" y="252"/>
                </a:lnTo>
                <a:lnTo>
                  <a:pt x="214" y="252"/>
                </a:lnTo>
                <a:lnTo>
                  <a:pt x="211" y="254"/>
                </a:lnTo>
                <a:lnTo>
                  <a:pt x="51" y="254"/>
                </a:lnTo>
                <a:lnTo>
                  <a:pt x="51" y="254"/>
                </a:lnTo>
                <a:lnTo>
                  <a:pt x="49" y="252"/>
                </a:lnTo>
                <a:lnTo>
                  <a:pt x="48" y="252"/>
                </a:lnTo>
                <a:lnTo>
                  <a:pt x="46" y="248"/>
                </a:lnTo>
                <a:lnTo>
                  <a:pt x="44" y="247"/>
                </a:lnTo>
                <a:lnTo>
                  <a:pt x="44" y="247"/>
                </a:lnTo>
                <a:lnTo>
                  <a:pt x="46" y="243"/>
                </a:lnTo>
                <a:lnTo>
                  <a:pt x="48" y="241"/>
                </a:lnTo>
                <a:lnTo>
                  <a:pt x="49" y="239"/>
                </a:lnTo>
                <a:lnTo>
                  <a:pt x="51" y="239"/>
                </a:lnTo>
                <a:lnTo>
                  <a:pt x="211" y="239"/>
                </a:lnTo>
                <a:lnTo>
                  <a:pt x="211" y="239"/>
                </a:lnTo>
                <a:lnTo>
                  <a:pt x="214" y="239"/>
                </a:lnTo>
                <a:lnTo>
                  <a:pt x="216" y="241"/>
                </a:lnTo>
                <a:lnTo>
                  <a:pt x="218" y="243"/>
                </a:lnTo>
                <a:lnTo>
                  <a:pt x="218" y="247"/>
                </a:lnTo>
                <a:lnTo>
                  <a:pt x="218" y="24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23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5836702" y="3091957"/>
            <a:ext cx="349129" cy="383643"/>
          </a:xfrm>
          <a:custGeom>
            <a:avLst/>
            <a:gdLst/>
            <a:ahLst/>
            <a:cxnLst>
              <a:cxn ang="0">
                <a:pos x="61" y="230"/>
              </a:cxn>
              <a:cxn ang="0">
                <a:pos x="39" y="201"/>
              </a:cxn>
              <a:cxn ang="0">
                <a:pos x="29" y="167"/>
              </a:cxn>
              <a:cxn ang="0">
                <a:pos x="30" y="134"/>
              </a:cxn>
              <a:cxn ang="0">
                <a:pos x="52" y="85"/>
              </a:cxn>
              <a:cxn ang="0">
                <a:pos x="94" y="53"/>
              </a:cxn>
              <a:cxn ang="0">
                <a:pos x="110" y="18"/>
              </a:cxn>
              <a:cxn ang="0">
                <a:pos x="49" y="49"/>
              </a:cxn>
              <a:cxn ang="0">
                <a:pos x="9" y="105"/>
              </a:cxn>
              <a:cxn ang="0">
                <a:pos x="0" y="152"/>
              </a:cxn>
              <a:cxn ang="0">
                <a:pos x="3" y="183"/>
              </a:cxn>
              <a:cxn ang="0">
                <a:pos x="20" y="223"/>
              </a:cxn>
              <a:cxn ang="0">
                <a:pos x="47" y="257"/>
              </a:cxn>
              <a:cxn ang="0">
                <a:pos x="61" y="265"/>
              </a:cxn>
              <a:cxn ang="0">
                <a:pos x="74" y="256"/>
              </a:cxn>
              <a:cxn ang="0">
                <a:pos x="68" y="239"/>
              </a:cxn>
              <a:cxn ang="0">
                <a:pos x="228" y="49"/>
              </a:cxn>
              <a:cxn ang="0">
                <a:pos x="212" y="45"/>
              </a:cxn>
              <a:cxn ang="0">
                <a:pos x="203" y="58"/>
              </a:cxn>
              <a:cxn ang="0">
                <a:pos x="208" y="67"/>
              </a:cxn>
              <a:cxn ang="0">
                <a:pos x="232" y="94"/>
              </a:cxn>
              <a:cxn ang="0">
                <a:pos x="246" y="127"/>
              </a:cxn>
              <a:cxn ang="0">
                <a:pos x="250" y="152"/>
              </a:cxn>
              <a:cxn ang="0">
                <a:pos x="235" y="207"/>
              </a:cxn>
              <a:cxn ang="0">
                <a:pos x="199" y="245"/>
              </a:cxn>
              <a:cxn ang="0">
                <a:pos x="166" y="288"/>
              </a:cxn>
              <a:cxn ang="0">
                <a:pos x="210" y="272"/>
              </a:cxn>
              <a:cxn ang="0">
                <a:pos x="259" y="221"/>
              </a:cxn>
              <a:cxn ang="0">
                <a:pos x="277" y="165"/>
              </a:cxn>
              <a:cxn ang="0">
                <a:pos x="275" y="138"/>
              </a:cxn>
              <a:cxn ang="0">
                <a:pos x="264" y="94"/>
              </a:cxn>
              <a:cxn ang="0">
                <a:pos x="239" y="58"/>
              </a:cxn>
              <a:cxn ang="0">
                <a:pos x="123" y="71"/>
              </a:cxn>
              <a:cxn ang="0">
                <a:pos x="172" y="40"/>
              </a:cxn>
              <a:cxn ang="0">
                <a:pos x="168" y="29"/>
              </a:cxn>
              <a:cxn ang="0">
                <a:pos x="117" y="0"/>
              </a:cxn>
              <a:cxn ang="0">
                <a:pos x="110" y="9"/>
              </a:cxn>
              <a:cxn ang="0">
                <a:pos x="112" y="69"/>
              </a:cxn>
              <a:cxn ang="0">
                <a:pos x="123" y="71"/>
              </a:cxn>
              <a:cxn ang="0">
                <a:pos x="108" y="263"/>
              </a:cxn>
              <a:cxn ang="0">
                <a:pos x="105" y="270"/>
              </a:cxn>
              <a:cxn ang="0">
                <a:pos x="154" y="305"/>
              </a:cxn>
              <a:cxn ang="0">
                <a:pos x="163" y="306"/>
              </a:cxn>
              <a:cxn ang="0">
                <a:pos x="166" y="243"/>
              </a:cxn>
              <a:cxn ang="0">
                <a:pos x="163" y="236"/>
              </a:cxn>
              <a:cxn ang="0">
                <a:pos x="154" y="236"/>
              </a:cxn>
            </a:cxnLst>
            <a:rect l="0" t="0" r="r" b="b"/>
            <a:pathLst>
              <a:path w="277" h="306">
                <a:moveTo>
                  <a:pt x="68" y="239"/>
                </a:moveTo>
                <a:lnTo>
                  <a:pt x="68" y="239"/>
                </a:lnTo>
                <a:lnTo>
                  <a:pt x="61" y="230"/>
                </a:lnTo>
                <a:lnTo>
                  <a:pt x="52" y="223"/>
                </a:lnTo>
                <a:lnTo>
                  <a:pt x="45" y="212"/>
                </a:lnTo>
                <a:lnTo>
                  <a:pt x="39" y="201"/>
                </a:lnTo>
                <a:lnTo>
                  <a:pt x="34" y="190"/>
                </a:lnTo>
                <a:lnTo>
                  <a:pt x="30" y="178"/>
                </a:lnTo>
                <a:lnTo>
                  <a:pt x="29" y="167"/>
                </a:lnTo>
                <a:lnTo>
                  <a:pt x="29" y="152"/>
                </a:lnTo>
                <a:lnTo>
                  <a:pt x="29" y="152"/>
                </a:lnTo>
                <a:lnTo>
                  <a:pt x="30" y="134"/>
                </a:lnTo>
                <a:lnTo>
                  <a:pt x="34" y="116"/>
                </a:lnTo>
                <a:lnTo>
                  <a:pt x="41" y="100"/>
                </a:lnTo>
                <a:lnTo>
                  <a:pt x="52" y="85"/>
                </a:lnTo>
                <a:lnTo>
                  <a:pt x="63" y="72"/>
                </a:lnTo>
                <a:lnTo>
                  <a:pt x="78" y="62"/>
                </a:lnTo>
                <a:lnTo>
                  <a:pt x="94" y="53"/>
                </a:lnTo>
                <a:lnTo>
                  <a:pt x="110" y="47"/>
                </a:lnTo>
                <a:lnTo>
                  <a:pt x="110" y="18"/>
                </a:lnTo>
                <a:lnTo>
                  <a:pt x="110" y="18"/>
                </a:lnTo>
                <a:lnTo>
                  <a:pt x="88" y="25"/>
                </a:lnTo>
                <a:lnTo>
                  <a:pt x="67" y="34"/>
                </a:lnTo>
                <a:lnTo>
                  <a:pt x="49" y="49"/>
                </a:lnTo>
                <a:lnTo>
                  <a:pt x="32" y="65"/>
                </a:lnTo>
                <a:lnTo>
                  <a:pt x="20" y="85"/>
                </a:lnTo>
                <a:lnTo>
                  <a:pt x="9" y="105"/>
                </a:lnTo>
                <a:lnTo>
                  <a:pt x="3" y="129"/>
                </a:lnTo>
                <a:lnTo>
                  <a:pt x="1" y="141"/>
                </a:lnTo>
                <a:lnTo>
                  <a:pt x="0" y="152"/>
                </a:lnTo>
                <a:lnTo>
                  <a:pt x="0" y="152"/>
                </a:lnTo>
                <a:lnTo>
                  <a:pt x="1" y="169"/>
                </a:lnTo>
                <a:lnTo>
                  <a:pt x="3" y="183"/>
                </a:lnTo>
                <a:lnTo>
                  <a:pt x="7" y="198"/>
                </a:lnTo>
                <a:lnTo>
                  <a:pt x="12" y="210"/>
                </a:lnTo>
                <a:lnTo>
                  <a:pt x="20" y="223"/>
                </a:lnTo>
                <a:lnTo>
                  <a:pt x="29" y="236"/>
                </a:lnTo>
                <a:lnTo>
                  <a:pt x="38" y="247"/>
                </a:lnTo>
                <a:lnTo>
                  <a:pt x="47" y="257"/>
                </a:lnTo>
                <a:lnTo>
                  <a:pt x="47" y="257"/>
                </a:lnTo>
                <a:lnTo>
                  <a:pt x="56" y="263"/>
                </a:lnTo>
                <a:lnTo>
                  <a:pt x="61" y="265"/>
                </a:lnTo>
                <a:lnTo>
                  <a:pt x="68" y="263"/>
                </a:lnTo>
                <a:lnTo>
                  <a:pt x="72" y="259"/>
                </a:lnTo>
                <a:lnTo>
                  <a:pt x="74" y="256"/>
                </a:lnTo>
                <a:lnTo>
                  <a:pt x="76" y="250"/>
                </a:lnTo>
                <a:lnTo>
                  <a:pt x="74" y="245"/>
                </a:lnTo>
                <a:lnTo>
                  <a:pt x="68" y="239"/>
                </a:lnTo>
                <a:lnTo>
                  <a:pt x="68" y="239"/>
                </a:lnTo>
                <a:close/>
                <a:moveTo>
                  <a:pt x="228" y="49"/>
                </a:moveTo>
                <a:lnTo>
                  <a:pt x="228" y="49"/>
                </a:lnTo>
                <a:lnTo>
                  <a:pt x="223" y="45"/>
                </a:lnTo>
                <a:lnTo>
                  <a:pt x="217" y="45"/>
                </a:lnTo>
                <a:lnTo>
                  <a:pt x="212" y="45"/>
                </a:lnTo>
                <a:lnTo>
                  <a:pt x="208" y="49"/>
                </a:lnTo>
                <a:lnTo>
                  <a:pt x="204" y="53"/>
                </a:lnTo>
                <a:lnTo>
                  <a:pt x="203" y="58"/>
                </a:lnTo>
                <a:lnTo>
                  <a:pt x="204" y="62"/>
                </a:lnTo>
                <a:lnTo>
                  <a:pt x="208" y="67"/>
                </a:lnTo>
                <a:lnTo>
                  <a:pt x="208" y="67"/>
                </a:lnTo>
                <a:lnTo>
                  <a:pt x="217" y="74"/>
                </a:lnTo>
                <a:lnTo>
                  <a:pt x="224" y="83"/>
                </a:lnTo>
                <a:lnTo>
                  <a:pt x="232" y="94"/>
                </a:lnTo>
                <a:lnTo>
                  <a:pt x="237" y="105"/>
                </a:lnTo>
                <a:lnTo>
                  <a:pt x="243" y="116"/>
                </a:lnTo>
                <a:lnTo>
                  <a:pt x="246" y="127"/>
                </a:lnTo>
                <a:lnTo>
                  <a:pt x="248" y="140"/>
                </a:lnTo>
                <a:lnTo>
                  <a:pt x="250" y="152"/>
                </a:lnTo>
                <a:lnTo>
                  <a:pt x="250" y="152"/>
                </a:lnTo>
                <a:lnTo>
                  <a:pt x="248" y="172"/>
                </a:lnTo>
                <a:lnTo>
                  <a:pt x="243" y="190"/>
                </a:lnTo>
                <a:lnTo>
                  <a:pt x="235" y="207"/>
                </a:lnTo>
                <a:lnTo>
                  <a:pt x="226" y="221"/>
                </a:lnTo>
                <a:lnTo>
                  <a:pt x="214" y="234"/>
                </a:lnTo>
                <a:lnTo>
                  <a:pt x="199" y="245"/>
                </a:lnTo>
                <a:lnTo>
                  <a:pt x="183" y="254"/>
                </a:lnTo>
                <a:lnTo>
                  <a:pt x="166" y="259"/>
                </a:lnTo>
                <a:lnTo>
                  <a:pt x="166" y="288"/>
                </a:lnTo>
                <a:lnTo>
                  <a:pt x="166" y="288"/>
                </a:lnTo>
                <a:lnTo>
                  <a:pt x="188" y="281"/>
                </a:lnTo>
                <a:lnTo>
                  <a:pt x="210" y="272"/>
                </a:lnTo>
                <a:lnTo>
                  <a:pt x="228" y="257"/>
                </a:lnTo>
                <a:lnTo>
                  <a:pt x="244" y="241"/>
                </a:lnTo>
                <a:lnTo>
                  <a:pt x="259" y="221"/>
                </a:lnTo>
                <a:lnTo>
                  <a:pt x="268" y="201"/>
                </a:lnTo>
                <a:lnTo>
                  <a:pt x="275" y="178"/>
                </a:lnTo>
                <a:lnTo>
                  <a:pt x="277" y="165"/>
                </a:lnTo>
                <a:lnTo>
                  <a:pt x="277" y="152"/>
                </a:lnTo>
                <a:lnTo>
                  <a:pt x="277" y="152"/>
                </a:lnTo>
                <a:lnTo>
                  <a:pt x="275" y="138"/>
                </a:lnTo>
                <a:lnTo>
                  <a:pt x="273" y="123"/>
                </a:lnTo>
                <a:lnTo>
                  <a:pt x="270" y="109"/>
                </a:lnTo>
                <a:lnTo>
                  <a:pt x="264" y="94"/>
                </a:lnTo>
                <a:lnTo>
                  <a:pt x="257" y="82"/>
                </a:lnTo>
                <a:lnTo>
                  <a:pt x="248" y="69"/>
                </a:lnTo>
                <a:lnTo>
                  <a:pt x="239" y="58"/>
                </a:lnTo>
                <a:lnTo>
                  <a:pt x="228" y="49"/>
                </a:lnTo>
                <a:lnTo>
                  <a:pt x="228" y="49"/>
                </a:lnTo>
                <a:close/>
                <a:moveTo>
                  <a:pt x="123" y="71"/>
                </a:moveTo>
                <a:lnTo>
                  <a:pt x="168" y="43"/>
                </a:lnTo>
                <a:lnTo>
                  <a:pt x="168" y="43"/>
                </a:lnTo>
                <a:lnTo>
                  <a:pt x="172" y="40"/>
                </a:lnTo>
                <a:lnTo>
                  <a:pt x="174" y="36"/>
                </a:lnTo>
                <a:lnTo>
                  <a:pt x="172" y="33"/>
                </a:lnTo>
                <a:lnTo>
                  <a:pt x="168" y="29"/>
                </a:lnTo>
                <a:lnTo>
                  <a:pt x="123" y="2"/>
                </a:lnTo>
                <a:lnTo>
                  <a:pt x="123" y="2"/>
                </a:lnTo>
                <a:lnTo>
                  <a:pt x="117" y="0"/>
                </a:lnTo>
                <a:lnTo>
                  <a:pt x="114" y="0"/>
                </a:lnTo>
                <a:lnTo>
                  <a:pt x="112" y="4"/>
                </a:lnTo>
                <a:lnTo>
                  <a:pt x="110" y="9"/>
                </a:lnTo>
                <a:lnTo>
                  <a:pt x="112" y="63"/>
                </a:lnTo>
                <a:lnTo>
                  <a:pt x="112" y="63"/>
                </a:lnTo>
                <a:lnTo>
                  <a:pt x="112" y="69"/>
                </a:lnTo>
                <a:lnTo>
                  <a:pt x="116" y="71"/>
                </a:lnTo>
                <a:lnTo>
                  <a:pt x="119" y="72"/>
                </a:lnTo>
                <a:lnTo>
                  <a:pt x="123" y="71"/>
                </a:lnTo>
                <a:lnTo>
                  <a:pt x="123" y="71"/>
                </a:lnTo>
                <a:close/>
                <a:moveTo>
                  <a:pt x="154" y="236"/>
                </a:moveTo>
                <a:lnTo>
                  <a:pt x="108" y="263"/>
                </a:lnTo>
                <a:lnTo>
                  <a:pt x="108" y="263"/>
                </a:lnTo>
                <a:lnTo>
                  <a:pt x="105" y="266"/>
                </a:lnTo>
                <a:lnTo>
                  <a:pt x="105" y="270"/>
                </a:lnTo>
                <a:lnTo>
                  <a:pt x="105" y="274"/>
                </a:lnTo>
                <a:lnTo>
                  <a:pt x="108" y="277"/>
                </a:lnTo>
                <a:lnTo>
                  <a:pt x="154" y="305"/>
                </a:lnTo>
                <a:lnTo>
                  <a:pt x="154" y="305"/>
                </a:lnTo>
                <a:lnTo>
                  <a:pt x="159" y="306"/>
                </a:lnTo>
                <a:lnTo>
                  <a:pt x="163" y="306"/>
                </a:lnTo>
                <a:lnTo>
                  <a:pt x="165" y="303"/>
                </a:lnTo>
                <a:lnTo>
                  <a:pt x="166" y="297"/>
                </a:lnTo>
                <a:lnTo>
                  <a:pt x="166" y="243"/>
                </a:lnTo>
                <a:lnTo>
                  <a:pt x="166" y="243"/>
                </a:lnTo>
                <a:lnTo>
                  <a:pt x="165" y="237"/>
                </a:lnTo>
                <a:lnTo>
                  <a:pt x="163" y="236"/>
                </a:lnTo>
                <a:lnTo>
                  <a:pt x="159" y="234"/>
                </a:lnTo>
                <a:lnTo>
                  <a:pt x="154" y="236"/>
                </a:lnTo>
                <a:lnTo>
                  <a:pt x="154" y="2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24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2774198" y="2266263"/>
            <a:ext cx="359748" cy="359748"/>
          </a:xfrm>
          <a:custGeom>
            <a:avLst/>
            <a:gdLst/>
            <a:ahLst/>
            <a:cxnLst>
              <a:cxn ang="0">
                <a:pos x="129" y="1"/>
              </a:cxn>
              <a:cxn ang="0">
                <a:pos x="87" y="12"/>
              </a:cxn>
              <a:cxn ang="0">
                <a:pos x="53" y="32"/>
              </a:cxn>
              <a:cxn ang="0">
                <a:pos x="26" y="63"/>
              </a:cxn>
              <a:cxn ang="0">
                <a:pos x="8" y="101"/>
              </a:cxn>
              <a:cxn ang="0">
                <a:pos x="0" y="143"/>
              </a:cxn>
              <a:cxn ang="0">
                <a:pos x="4" y="172"/>
              </a:cxn>
              <a:cxn ang="0">
                <a:pos x="19" y="212"/>
              </a:cxn>
              <a:cxn ang="0">
                <a:pos x="42" y="244"/>
              </a:cxn>
              <a:cxn ang="0">
                <a:pos x="75" y="270"/>
              </a:cxn>
              <a:cxn ang="0">
                <a:pos x="115" y="284"/>
              </a:cxn>
              <a:cxn ang="0">
                <a:pos x="144" y="286"/>
              </a:cxn>
              <a:cxn ang="0">
                <a:pos x="185" y="281"/>
              </a:cxn>
              <a:cxn ang="0">
                <a:pos x="223" y="263"/>
              </a:cxn>
              <a:cxn ang="0">
                <a:pos x="254" y="235"/>
              </a:cxn>
              <a:cxn ang="0">
                <a:pos x="276" y="199"/>
              </a:cxn>
              <a:cxn ang="0">
                <a:pos x="285" y="157"/>
              </a:cxn>
              <a:cxn ang="0">
                <a:pos x="285" y="128"/>
              </a:cxn>
              <a:cxn ang="0">
                <a:pos x="276" y="89"/>
              </a:cxn>
              <a:cxn ang="0">
                <a:pos x="254" y="52"/>
              </a:cxn>
              <a:cxn ang="0">
                <a:pos x="223" y="25"/>
              </a:cxn>
              <a:cxn ang="0">
                <a:pos x="185" y="7"/>
              </a:cxn>
              <a:cxn ang="0">
                <a:pos x="144" y="0"/>
              </a:cxn>
              <a:cxn ang="0">
                <a:pos x="144" y="252"/>
              </a:cxn>
              <a:cxn ang="0">
                <a:pos x="102" y="243"/>
              </a:cxn>
              <a:cxn ang="0">
                <a:pos x="55" y="203"/>
              </a:cxn>
              <a:cxn ang="0">
                <a:pos x="37" y="154"/>
              </a:cxn>
              <a:cxn ang="0">
                <a:pos x="37" y="132"/>
              </a:cxn>
              <a:cxn ang="0">
                <a:pos x="55" y="83"/>
              </a:cxn>
              <a:cxn ang="0">
                <a:pos x="102" y="45"/>
              </a:cxn>
              <a:cxn ang="0">
                <a:pos x="144" y="36"/>
              </a:cxn>
              <a:cxn ang="0">
                <a:pos x="165" y="38"/>
              </a:cxn>
              <a:cxn ang="0">
                <a:pos x="220" y="67"/>
              </a:cxn>
              <a:cxn ang="0">
                <a:pos x="249" y="121"/>
              </a:cxn>
              <a:cxn ang="0">
                <a:pos x="251" y="143"/>
              </a:cxn>
              <a:cxn ang="0">
                <a:pos x="241" y="185"/>
              </a:cxn>
              <a:cxn ang="0">
                <a:pos x="203" y="232"/>
              </a:cxn>
              <a:cxn ang="0">
                <a:pos x="154" y="250"/>
              </a:cxn>
              <a:cxn ang="0">
                <a:pos x="232" y="143"/>
              </a:cxn>
              <a:cxn ang="0">
                <a:pos x="227" y="156"/>
              </a:cxn>
              <a:cxn ang="0">
                <a:pos x="144" y="161"/>
              </a:cxn>
              <a:cxn ang="0">
                <a:pos x="131" y="156"/>
              </a:cxn>
              <a:cxn ang="0">
                <a:pos x="125" y="72"/>
              </a:cxn>
              <a:cxn ang="0">
                <a:pos x="131" y="60"/>
              </a:cxn>
              <a:cxn ang="0">
                <a:pos x="144" y="54"/>
              </a:cxn>
              <a:cxn ang="0">
                <a:pos x="160" y="65"/>
              </a:cxn>
              <a:cxn ang="0">
                <a:pos x="214" y="125"/>
              </a:cxn>
              <a:cxn ang="0">
                <a:pos x="227" y="130"/>
              </a:cxn>
              <a:cxn ang="0">
                <a:pos x="232" y="143"/>
              </a:cxn>
            </a:cxnLst>
            <a:rect l="0" t="0" r="r" b="b"/>
            <a:pathLst>
              <a:path w="287" h="286">
                <a:moveTo>
                  <a:pt x="144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0" y="7"/>
                </a:lnTo>
                <a:lnTo>
                  <a:pt x="87" y="12"/>
                </a:lnTo>
                <a:lnTo>
                  <a:pt x="75" y="18"/>
                </a:lnTo>
                <a:lnTo>
                  <a:pt x="64" y="25"/>
                </a:lnTo>
                <a:lnTo>
                  <a:pt x="53" y="32"/>
                </a:lnTo>
                <a:lnTo>
                  <a:pt x="42" y="43"/>
                </a:lnTo>
                <a:lnTo>
                  <a:pt x="33" y="52"/>
                </a:lnTo>
                <a:lnTo>
                  <a:pt x="26" y="63"/>
                </a:lnTo>
                <a:lnTo>
                  <a:pt x="19" y="76"/>
                </a:lnTo>
                <a:lnTo>
                  <a:pt x="11" y="89"/>
                </a:lnTo>
                <a:lnTo>
                  <a:pt x="8" y="101"/>
                </a:lnTo>
                <a:lnTo>
                  <a:pt x="4" y="114"/>
                </a:lnTo>
                <a:lnTo>
                  <a:pt x="0" y="128"/>
                </a:lnTo>
                <a:lnTo>
                  <a:pt x="0" y="143"/>
                </a:lnTo>
                <a:lnTo>
                  <a:pt x="0" y="143"/>
                </a:lnTo>
                <a:lnTo>
                  <a:pt x="0" y="157"/>
                </a:lnTo>
                <a:lnTo>
                  <a:pt x="4" y="172"/>
                </a:lnTo>
                <a:lnTo>
                  <a:pt x="8" y="186"/>
                </a:lnTo>
                <a:lnTo>
                  <a:pt x="11" y="199"/>
                </a:lnTo>
                <a:lnTo>
                  <a:pt x="19" y="212"/>
                </a:lnTo>
                <a:lnTo>
                  <a:pt x="26" y="223"/>
                </a:lnTo>
                <a:lnTo>
                  <a:pt x="33" y="235"/>
                </a:lnTo>
                <a:lnTo>
                  <a:pt x="42" y="244"/>
                </a:lnTo>
                <a:lnTo>
                  <a:pt x="53" y="253"/>
                </a:lnTo>
                <a:lnTo>
                  <a:pt x="64" y="263"/>
                </a:lnTo>
                <a:lnTo>
                  <a:pt x="75" y="270"/>
                </a:lnTo>
                <a:lnTo>
                  <a:pt x="87" y="275"/>
                </a:lnTo>
                <a:lnTo>
                  <a:pt x="100" y="281"/>
                </a:lnTo>
                <a:lnTo>
                  <a:pt x="115" y="284"/>
                </a:lnTo>
                <a:lnTo>
                  <a:pt x="129" y="286"/>
                </a:lnTo>
                <a:lnTo>
                  <a:pt x="144" y="286"/>
                </a:lnTo>
                <a:lnTo>
                  <a:pt x="144" y="286"/>
                </a:lnTo>
                <a:lnTo>
                  <a:pt x="158" y="286"/>
                </a:lnTo>
                <a:lnTo>
                  <a:pt x="173" y="284"/>
                </a:lnTo>
                <a:lnTo>
                  <a:pt x="185" y="281"/>
                </a:lnTo>
                <a:lnTo>
                  <a:pt x="200" y="275"/>
                </a:lnTo>
                <a:lnTo>
                  <a:pt x="212" y="270"/>
                </a:lnTo>
                <a:lnTo>
                  <a:pt x="223" y="263"/>
                </a:lnTo>
                <a:lnTo>
                  <a:pt x="234" y="253"/>
                </a:lnTo>
                <a:lnTo>
                  <a:pt x="245" y="244"/>
                </a:lnTo>
                <a:lnTo>
                  <a:pt x="254" y="235"/>
                </a:lnTo>
                <a:lnTo>
                  <a:pt x="261" y="223"/>
                </a:lnTo>
                <a:lnTo>
                  <a:pt x="269" y="212"/>
                </a:lnTo>
                <a:lnTo>
                  <a:pt x="276" y="199"/>
                </a:lnTo>
                <a:lnTo>
                  <a:pt x="280" y="186"/>
                </a:lnTo>
                <a:lnTo>
                  <a:pt x="283" y="172"/>
                </a:lnTo>
                <a:lnTo>
                  <a:pt x="285" y="157"/>
                </a:lnTo>
                <a:lnTo>
                  <a:pt x="287" y="143"/>
                </a:lnTo>
                <a:lnTo>
                  <a:pt x="287" y="143"/>
                </a:lnTo>
                <a:lnTo>
                  <a:pt x="285" y="128"/>
                </a:lnTo>
                <a:lnTo>
                  <a:pt x="283" y="114"/>
                </a:lnTo>
                <a:lnTo>
                  <a:pt x="280" y="101"/>
                </a:lnTo>
                <a:lnTo>
                  <a:pt x="276" y="89"/>
                </a:lnTo>
                <a:lnTo>
                  <a:pt x="269" y="76"/>
                </a:lnTo>
                <a:lnTo>
                  <a:pt x="261" y="63"/>
                </a:lnTo>
                <a:lnTo>
                  <a:pt x="254" y="52"/>
                </a:lnTo>
                <a:lnTo>
                  <a:pt x="245" y="43"/>
                </a:lnTo>
                <a:lnTo>
                  <a:pt x="234" y="32"/>
                </a:lnTo>
                <a:lnTo>
                  <a:pt x="223" y="25"/>
                </a:lnTo>
                <a:lnTo>
                  <a:pt x="212" y="18"/>
                </a:lnTo>
                <a:lnTo>
                  <a:pt x="200" y="12"/>
                </a:lnTo>
                <a:lnTo>
                  <a:pt x="185" y="7"/>
                </a:lnTo>
                <a:lnTo>
                  <a:pt x="173" y="3"/>
                </a:lnTo>
                <a:lnTo>
                  <a:pt x="158" y="1"/>
                </a:lnTo>
                <a:lnTo>
                  <a:pt x="144" y="0"/>
                </a:lnTo>
                <a:lnTo>
                  <a:pt x="144" y="0"/>
                </a:lnTo>
                <a:close/>
                <a:moveTo>
                  <a:pt x="144" y="252"/>
                </a:moveTo>
                <a:lnTo>
                  <a:pt x="144" y="252"/>
                </a:lnTo>
                <a:lnTo>
                  <a:pt x="133" y="250"/>
                </a:lnTo>
                <a:lnTo>
                  <a:pt x="122" y="248"/>
                </a:lnTo>
                <a:lnTo>
                  <a:pt x="102" y="243"/>
                </a:lnTo>
                <a:lnTo>
                  <a:pt x="84" y="232"/>
                </a:lnTo>
                <a:lnTo>
                  <a:pt x="67" y="219"/>
                </a:lnTo>
                <a:lnTo>
                  <a:pt x="55" y="203"/>
                </a:lnTo>
                <a:lnTo>
                  <a:pt x="44" y="185"/>
                </a:lnTo>
                <a:lnTo>
                  <a:pt x="38" y="165"/>
                </a:lnTo>
                <a:lnTo>
                  <a:pt x="37" y="154"/>
                </a:lnTo>
                <a:lnTo>
                  <a:pt x="37" y="143"/>
                </a:lnTo>
                <a:lnTo>
                  <a:pt x="37" y="143"/>
                </a:lnTo>
                <a:lnTo>
                  <a:pt x="37" y="132"/>
                </a:lnTo>
                <a:lnTo>
                  <a:pt x="38" y="121"/>
                </a:lnTo>
                <a:lnTo>
                  <a:pt x="44" y="101"/>
                </a:lnTo>
                <a:lnTo>
                  <a:pt x="55" y="83"/>
                </a:lnTo>
                <a:lnTo>
                  <a:pt x="67" y="67"/>
                </a:lnTo>
                <a:lnTo>
                  <a:pt x="84" y="54"/>
                </a:lnTo>
                <a:lnTo>
                  <a:pt x="102" y="45"/>
                </a:lnTo>
                <a:lnTo>
                  <a:pt x="122" y="38"/>
                </a:lnTo>
                <a:lnTo>
                  <a:pt x="133" y="36"/>
                </a:lnTo>
                <a:lnTo>
                  <a:pt x="144" y="36"/>
                </a:lnTo>
                <a:lnTo>
                  <a:pt x="144" y="36"/>
                </a:lnTo>
                <a:lnTo>
                  <a:pt x="154" y="36"/>
                </a:lnTo>
                <a:lnTo>
                  <a:pt x="165" y="38"/>
                </a:lnTo>
                <a:lnTo>
                  <a:pt x="185" y="45"/>
                </a:lnTo>
                <a:lnTo>
                  <a:pt x="203" y="54"/>
                </a:lnTo>
                <a:lnTo>
                  <a:pt x="220" y="67"/>
                </a:lnTo>
                <a:lnTo>
                  <a:pt x="232" y="83"/>
                </a:lnTo>
                <a:lnTo>
                  <a:pt x="241" y="101"/>
                </a:lnTo>
                <a:lnTo>
                  <a:pt x="249" y="121"/>
                </a:lnTo>
                <a:lnTo>
                  <a:pt x="251" y="132"/>
                </a:lnTo>
                <a:lnTo>
                  <a:pt x="251" y="143"/>
                </a:lnTo>
                <a:lnTo>
                  <a:pt x="251" y="143"/>
                </a:lnTo>
                <a:lnTo>
                  <a:pt x="251" y="154"/>
                </a:lnTo>
                <a:lnTo>
                  <a:pt x="249" y="165"/>
                </a:lnTo>
                <a:lnTo>
                  <a:pt x="241" y="185"/>
                </a:lnTo>
                <a:lnTo>
                  <a:pt x="232" y="203"/>
                </a:lnTo>
                <a:lnTo>
                  <a:pt x="220" y="219"/>
                </a:lnTo>
                <a:lnTo>
                  <a:pt x="203" y="232"/>
                </a:lnTo>
                <a:lnTo>
                  <a:pt x="185" y="243"/>
                </a:lnTo>
                <a:lnTo>
                  <a:pt x="165" y="248"/>
                </a:lnTo>
                <a:lnTo>
                  <a:pt x="154" y="250"/>
                </a:lnTo>
                <a:lnTo>
                  <a:pt x="144" y="252"/>
                </a:lnTo>
                <a:lnTo>
                  <a:pt x="144" y="252"/>
                </a:lnTo>
                <a:close/>
                <a:moveTo>
                  <a:pt x="232" y="143"/>
                </a:moveTo>
                <a:lnTo>
                  <a:pt x="232" y="143"/>
                </a:lnTo>
                <a:lnTo>
                  <a:pt x="231" y="150"/>
                </a:lnTo>
                <a:lnTo>
                  <a:pt x="227" y="156"/>
                </a:lnTo>
                <a:lnTo>
                  <a:pt x="222" y="159"/>
                </a:lnTo>
                <a:lnTo>
                  <a:pt x="214" y="161"/>
                </a:lnTo>
                <a:lnTo>
                  <a:pt x="144" y="161"/>
                </a:lnTo>
                <a:lnTo>
                  <a:pt x="144" y="161"/>
                </a:lnTo>
                <a:lnTo>
                  <a:pt x="136" y="159"/>
                </a:lnTo>
                <a:lnTo>
                  <a:pt x="131" y="156"/>
                </a:lnTo>
                <a:lnTo>
                  <a:pt x="127" y="150"/>
                </a:lnTo>
                <a:lnTo>
                  <a:pt x="125" y="143"/>
                </a:lnTo>
                <a:lnTo>
                  <a:pt x="125" y="72"/>
                </a:lnTo>
                <a:lnTo>
                  <a:pt x="125" y="72"/>
                </a:lnTo>
                <a:lnTo>
                  <a:pt x="127" y="65"/>
                </a:lnTo>
                <a:lnTo>
                  <a:pt x="131" y="60"/>
                </a:lnTo>
                <a:lnTo>
                  <a:pt x="136" y="56"/>
                </a:lnTo>
                <a:lnTo>
                  <a:pt x="144" y="54"/>
                </a:lnTo>
                <a:lnTo>
                  <a:pt x="144" y="54"/>
                </a:lnTo>
                <a:lnTo>
                  <a:pt x="151" y="56"/>
                </a:lnTo>
                <a:lnTo>
                  <a:pt x="156" y="60"/>
                </a:lnTo>
                <a:lnTo>
                  <a:pt x="160" y="65"/>
                </a:lnTo>
                <a:lnTo>
                  <a:pt x="162" y="72"/>
                </a:lnTo>
                <a:lnTo>
                  <a:pt x="162" y="125"/>
                </a:lnTo>
                <a:lnTo>
                  <a:pt x="214" y="125"/>
                </a:lnTo>
                <a:lnTo>
                  <a:pt x="214" y="125"/>
                </a:lnTo>
                <a:lnTo>
                  <a:pt x="222" y="127"/>
                </a:lnTo>
                <a:lnTo>
                  <a:pt x="227" y="130"/>
                </a:lnTo>
                <a:lnTo>
                  <a:pt x="231" y="136"/>
                </a:lnTo>
                <a:lnTo>
                  <a:pt x="232" y="143"/>
                </a:lnTo>
                <a:lnTo>
                  <a:pt x="232" y="1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25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4819850" y="2268917"/>
            <a:ext cx="357094" cy="358421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1" y="2"/>
              </a:cxn>
              <a:cxn ang="0">
                <a:pos x="0" y="11"/>
              </a:cxn>
              <a:cxn ang="0">
                <a:pos x="0" y="269"/>
              </a:cxn>
              <a:cxn ang="0">
                <a:pos x="0" y="276"/>
              </a:cxn>
              <a:cxn ang="0">
                <a:pos x="11" y="285"/>
              </a:cxn>
              <a:cxn ang="0">
                <a:pos x="267" y="287"/>
              </a:cxn>
              <a:cxn ang="0">
                <a:pos x="274" y="285"/>
              </a:cxn>
              <a:cxn ang="0">
                <a:pos x="283" y="276"/>
              </a:cxn>
              <a:cxn ang="0">
                <a:pos x="285" y="19"/>
              </a:cxn>
              <a:cxn ang="0">
                <a:pos x="283" y="11"/>
              </a:cxn>
              <a:cxn ang="0">
                <a:pos x="274" y="2"/>
              </a:cxn>
              <a:cxn ang="0">
                <a:pos x="267" y="0"/>
              </a:cxn>
              <a:cxn ang="0">
                <a:pos x="18" y="269"/>
              </a:cxn>
              <a:cxn ang="0">
                <a:pos x="53" y="233"/>
              </a:cxn>
              <a:cxn ang="0">
                <a:pos x="53" y="198"/>
              </a:cxn>
              <a:cxn ang="0">
                <a:pos x="18" y="162"/>
              </a:cxn>
              <a:cxn ang="0">
                <a:pos x="53" y="198"/>
              </a:cxn>
              <a:cxn ang="0">
                <a:pos x="18" y="126"/>
              </a:cxn>
              <a:cxn ang="0">
                <a:pos x="53" y="91"/>
              </a:cxn>
              <a:cxn ang="0">
                <a:pos x="53" y="55"/>
              </a:cxn>
              <a:cxn ang="0">
                <a:pos x="18" y="19"/>
              </a:cxn>
              <a:cxn ang="0">
                <a:pos x="53" y="55"/>
              </a:cxn>
              <a:cxn ang="0">
                <a:pos x="71" y="269"/>
              </a:cxn>
              <a:cxn ang="0">
                <a:pos x="214" y="180"/>
              </a:cxn>
              <a:cxn ang="0">
                <a:pos x="214" y="162"/>
              </a:cxn>
              <a:cxn ang="0">
                <a:pos x="71" y="19"/>
              </a:cxn>
              <a:cxn ang="0">
                <a:pos x="214" y="162"/>
              </a:cxn>
              <a:cxn ang="0">
                <a:pos x="232" y="269"/>
              </a:cxn>
              <a:cxn ang="0">
                <a:pos x="267" y="233"/>
              </a:cxn>
              <a:cxn ang="0">
                <a:pos x="267" y="198"/>
              </a:cxn>
              <a:cxn ang="0">
                <a:pos x="232" y="162"/>
              </a:cxn>
              <a:cxn ang="0">
                <a:pos x="267" y="198"/>
              </a:cxn>
              <a:cxn ang="0">
                <a:pos x="232" y="126"/>
              </a:cxn>
              <a:cxn ang="0">
                <a:pos x="267" y="91"/>
              </a:cxn>
              <a:cxn ang="0">
                <a:pos x="267" y="55"/>
              </a:cxn>
              <a:cxn ang="0">
                <a:pos x="232" y="19"/>
              </a:cxn>
              <a:cxn ang="0">
                <a:pos x="267" y="55"/>
              </a:cxn>
            </a:cxnLst>
            <a:rect l="0" t="0" r="r" b="b"/>
            <a:pathLst>
              <a:path w="285" h="287">
                <a:moveTo>
                  <a:pt x="267" y="0"/>
                </a:moveTo>
                <a:lnTo>
                  <a:pt x="18" y="0"/>
                </a:lnTo>
                <a:lnTo>
                  <a:pt x="18" y="0"/>
                </a:lnTo>
                <a:lnTo>
                  <a:pt x="11" y="2"/>
                </a:lnTo>
                <a:lnTo>
                  <a:pt x="6" y="6"/>
                </a:lnTo>
                <a:lnTo>
                  <a:pt x="0" y="11"/>
                </a:lnTo>
                <a:lnTo>
                  <a:pt x="0" y="19"/>
                </a:lnTo>
                <a:lnTo>
                  <a:pt x="0" y="269"/>
                </a:lnTo>
                <a:lnTo>
                  <a:pt x="0" y="269"/>
                </a:lnTo>
                <a:lnTo>
                  <a:pt x="0" y="276"/>
                </a:lnTo>
                <a:lnTo>
                  <a:pt x="6" y="281"/>
                </a:lnTo>
                <a:lnTo>
                  <a:pt x="11" y="285"/>
                </a:lnTo>
                <a:lnTo>
                  <a:pt x="18" y="287"/>
                </a:lnTo>
                <a:lnTo>
                  <a:pt x="267" y="287"/>
                </a:lnTo>
                <a:lnTo>
                  <a:pt x="267" y="287"/>
                </a:lnTo>
                <a:lnTo>
                  <a:pt x="274" y="285"/>
                </a:lnTo>
                <a:lnTo>
                  <a:pt x="279" y="281"/>
                </a:lnTo>
                <a:lnTo>
                  <a:pt x="283" y="276"/>
                </a:lnTo>
                <a:lnTo>
                  <a:pt x="285" y="269"/>
                </a:lnTo>
                <a:lnTo>
                  <a:pt x="285" y="19"/>
                </a:lnTo>
                <a:lnTo>
                  <a:pt x="285" y="19"/>
                </a:lnTo>
                <a:lnTo>
                  <a:pt x="283" y="11"/>
                </a:lnTo>
                <a:lnTo>
                  <a:pt x="279" y="6"/>
                </a:lnTo>
                <a:lnTo>
                  <a:pt x="274" y="2"/>
                </a:lnTo>
                <a:lnTo>
                  <a:pt x="267" y="0"/>
                </a:lnTo>
                <a:lnTo>
                  <a:pt x="267" y="0"/>
                </a:lnTo>
                <a:close/>
                <a:moveTo>
                  <a:pt x="53" y="269"/>
                </a:moveTo>
                <a:lnTo>
                  <a:pt x="18" y="269"/>
                </a:lnTo>
                <a:lnTo>
                  <a:pt x="18" y="233"/>
                </a:lnTo>
                <a:lnTo>
                  <a:pt x="53" y="233"/>
                </a:lnTo>
                <a:lnTo>
                  <a:pt x="53" y="269"/>
                </a:lnTo>
                <a:close/>
                <a:moveTo>
                  <a:pt x="53" y="198"/>
                </a:moveTo>
                <a:lnTo>
                  <a:pt x="18" y="198"/>
                </a:lnTo>
                <a:lnTo>
                  <a:pt x="18" y="162"/>
                </a:lnTo>
                <a:lnTo>
                  <a:pt x="53" y="162"/>
                </a:lnTo>
                <a:lnTo>
                  <a:pt x="53" y="198"/>
                </a:lnTo>
                <a:close/>
                <a:moveTo>
                  <a:pt x="53" y="126"/>
                </a:moveTo>
                <a:lnTo>
                  <a:pt x="18" y="126"/>
                </a:lnTo>
                <a:lnTo>
                  <a:pt x="18" y="91"/>
                </a:lnTo>
                <a:lnTo>
                  <a:pt x="53" y="91"/>
                </a:lnTo>
                <a:lnTo>
                  <a:pt x="53" y="126"/>
                </a:lnTo>
                <a:close/>
                <a:moveTo>
                  <a:pt x="53" y="55"/>
                </a:moveTo>
                <a:lnTo>
                  <a:pt x="18" y="55"/>
                </a:lnTo>
                <a:lnTo>
                  <a:pt x="18" y="19"/>
                </a:lnTo>
                <a:lnTo>
                  <a:pt x="53" y="19"/>
                </a:lnTo>
                <a:lnTo>
                  <a:pt x="53" y="55"/>
                </a:lnTo>
                <a:close/>
                <a:moveTo>
                  <a:pt x="214" y="269"/>
                </a:moveTo>
                <a:lnTo>
                  <a:pt x="71" y="269"/>
                </a:lnTo>
                <a:lnTo>
                  <a:pt x="71" y="180"/>
                </a:lnTo>
                <a:lnTo>
                  <a:pt x="214" y="180"/>
                </a:lnTo>
                <a:lnTo>
                  <a:pt x="214" y="269"/>
                </a:lnTo>
                <a:close/>
                <a:moveTo>
                  <a:pt x="214" y="162"/>
                </a:moveTo>
                <a:lnTo>
                  <a:pt x="71" y="162"/>
                </a:lnTo>
                <a:lnTo>
                  <a:pt x="71" y="19"/>
                </a:lnTo>
                <a:lnTo>
                  <a:pt x="214" y="19"/>
                </a:lnTo>
                <a:lnTo>
                  <a:pt x="214" y="162"/>
                </a:lnTo>
                <a:close/>
                <a:moveTo>
                  <a:pt x="267" y="269"/>
                </a:moveTo>
                <a:lnTo>
                  <a:pt x="232" y="269"/>
                </a:lnTo>
                <a:lnTo>
                  <a:pt x="232" y="233"/>
                </a:lnTo>
                <a:lnTo>
                  <a:pt x="267" y="233"/>
                </a:lnTo>
                <a:lnTo>
                  <a:pt x="267" y="269"/>
                </a:lnTo>
                <a:close/>
                <a:moveTo>
                  <a:pt x="267" y="198"/>
                </a:moveTo>
                <a:lnTo>
                  <a:pt x="232" y="198"/>
                </a:lnTo>
                <a:lnTo>
                  <a:pt x="232" y="162"/>
                </a:lnTo>
                <a:lnTo>
                  <a:pt x="267" y="162"/>
                </a:lnTo>
                <a:lnTo>
                  <a:pt x="267" y="198"/>
                </a:lnTo>
                <a:close/>
                <a:moveTo>
                  <a:pt x="267" y="126"/>
                </a:moveTo>
                <a:lnTo>
                  <a:pt x="232" y="126"/>
                </a:lnTo>
                <a:lnTo>
                  <a:pt x="232" y="91"/>
                </a:lnTo>
                <a:lnTo>
                  <a:pt x="267" y="91"/>
                </a:lnTo>
                <a:lnTo>
                  <a:pt x="267" y="126"/>
                </a:lnTo>
                <a:close/>
                <a:moveTo>
                  <a:pt x="267" y="55"/>
                </a:moveTo>
                <a:lnTo>
                  <a:pt x="232" y="55"/>
                </a:lnTo>
                <a:lnTo>
                  <a:pt x="232" y="19"/>
                </a:lnTo>
                <a:lnTo>
                  <a:pt x="267" y="19"/>
                </a:lnTo>
                <a:lnTo>
                  <a:pt x="267" y="5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126" name="稻壳儿春秋广告/盗版必究        原创来源：http://chn.docer.com/works?userid=199329941#!/work_time"/>
          <p:cNvGrpSpPr/>
          <p:nvPr/>
        </p:nvGrpSpPr>
        <p:grpSpPr>
          <a:xfrm>
            <a:off x="5928961" y="2251074"/>
            <a:ext cx="165810" cy="391919"/>
            <a:chOff x="3405334" y="1535355"/>
            <a:chExt cx="137038" cy="32390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7" name="稻壳儿春秋广告/盗版必究        原创来源：http://chn.docer.com/works?userid=199329941#!/work_time"/>
            <p:cNvSpPr/>
            <p:nvPr/>
          </p:nvSpPr>
          <p:spPr bwMode="auto">
            <a:xfrm>
              <a:off x="3444784" y="1535355"/>
              <a:ext cx="56062" cy="5606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6" y="2"/>
                </a:cxn>
                <a:cxn ang="0">
                  <a:pos x="45" y="7"/>
                </a:cxn>
                <a:cxn ang="0">
                  <a:pos x="51" y="16"/>
                </a:cxn>
                <a:cxn ang="0">
                  <a:pos x="53" y="27"/>
                </a:cxn>
                <a:cxn ang="0">
                  <a:pos x="53" y="27"/>
                </a:cxn>
                <a:cxn ang="0">
                  <a:pos x="51" y="36"/>
                </a:cxn>
                <a:cxn ang="0">
                  <a:pos x="45" y="45"/>
                </a:cxn>
                <a:cxn ang="0">
                  <a:pos x="36" y="51"/>
                </a:cxn>
                <a:cxn ang="0">
                  <a:pos x="25" y="52"/>
                </a:cxn>
                <a:cxn ang="0">
                  <a:pos x="25" y="52"/>
                </a:cxn>
                <a:cxn ang="0">
                  <a:pos x="16" y="51"/>
                </a:cxn>
                <a:cxn ang="0">
                  <a:pos x="7" y="45"/>
                </a:cxn>
                <a:cxn ang="0">
                  <a:pos x="2" y="36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3" h="52">
                  <a:moveTo>
                    <a:pt x="25" y="0"/>
                  </a:moveTo>
                  <a:lnTo>
                    <a:pt x="25" y="0"/>
                  </a:lnTo>
                  <a:lnTo>
                    <a:pt x="36" y="2"/>
                  </a:lnTo>
                  <a:lnTo>
                    <a:pt x="45" y="7"/>
                  </a:lnTo>
                  <a:lnTo>
                    <a:pt x="51" y="16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36"/>
                  </a:lnTo>
                  <a:lnTo>
                    <a:pt x="45" y="45"/>
                  </a:lnTo>
                  <a:lnTo>
                    <a:pt x="36" y="51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16" y="51"/>
                  </a:lnTo>
                  <a:lnTo>
                    <a:pt x="7" y="45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28" name="稻壳儿春秋广告/盗版必究        原创来源：http://chn.docer.com/works?userid=199329941#!/work_time"/>
            <p:cNvSpPr/>
            <p:nvPr/>
          </p:nvSpPr>
          <p:spPr bwMode="auto">
            <a:xfrm>
              <a:off x="3405334" y="1603875"/>
              <a:ext cx="137038" cy="255389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54" y="0"/>
                </a:cxn>
                <a:cxn ang="0">
                  <a:pos x="47" y="2"/>
                </a:cxn>
                <a:cxn ang="0">
                  <a:pos x="27" y="11"/>
                </a:cxn>
                <a:cxn ang="0">
                  <a:pos x="11" y="35"/>
                </a:cxn>
                <a:cxn ang="0">
                  <a:pos x="2" y="64"/>
                </a:cxn>
                <a:cxn ang="0">
                  <a:pos x="2" y="94"/>
                </a:cxn>
                <a:cxn ang="0">
                  <a:pos x="4" y="100"/>
                </a:cxn>
                <a:cxn ang="0">
                  <a:pos x="11" y="107"/>
                </a:cxn>
                <a:cxn ang="0">
                  <a:pos x="20" y="107"/>
                </a:cxn>
                <a:cxn ang="0">
                  <a:pos x="27" y="100"/>
                </a:cxn>
                <a:cxn ang="0">
                  <a:pos x="27" y="94"/>
                </a:cxn>
                <a:cxn ang="0">
                  <a:pos x="27" y="69"/>
                </a:cxn>
                <a:cxn ang="0">
                  <a:pos x="35" y="44"/>
                </a:cxn>
                <a:cxn ang="0">
                  <a:pos x="35" y="100"/>
                </a:cxn>
                <a:cxn ang="0">
                  <a:pos x="35" y="102"/>
                </a:cxn>
                <a:cxn ang="0">
                  <a:pos x="35" y="167"/>
                </a:cxn>
                <a:cxn ang="0">
                  <a:pos x="33" y="232"/>
                </a:cxn>
                <a:cxn ang="0">
                  <a:pos x="36" y="243"/>
                </a:cxn>
                <a:cxn ang="0">
                  <a:pos x="47" y="247"/>
                </a:cxn>
                <a:cxn ang="0">
                  <a:pos x="56" y="243"/>
                </a:cxn>
                <a:cxn ang="0">
                  <a:pos x="62" y="232"/>
                </a:cxn>
                <a:cxn ang="0">
                  <a:pos x="64" y="181"/>
                </a:cxn>
                <a:cxn ang="0">
                  <a:pos x="64" y="131"/>
                </a:cxn>
                <a:cxn ang="0">
                  <a:pos x="69" y="131"/>
                </a:cxn>
                <a:cxn ang="0">
                  <a:pos x="71" y="232"/>
                </a:cxn>
                <a:cxn ang="0">
                  <a:pos x="73" y="239"/>
                </a:cxn>
                <a:cxn ang="0">
                  <a:pos x="80" y="247"/>
                </a:cxn>
                <a:cxn ang="0">
                  <a:pos x="91" y="247"/>
                </a:cxn>
                <a:cxn ang="0">
                  <a:pos x="100" y="239"/>
                </a:cxn>
                <a:cxn ang="0">
                  <a:pos x="100" y="232"/>
                </a:cxn>
                <a:cxn ang="0">
                  <a:pos x="98" y="102"/>
                </a:cxn>
                <a:cxn ang="0">
                  <a:pos x="98" y="98"/>
                </a:cxn>
                <a:cxn ang="0">
                  <a:pos x="98" y="42"/>
                </a:cxn>
                <a:cxn ang="0">
                  <a:pos x="103" y="54"/>
                </a:cxn>
                <a:cxn ang="0">
                  <a:pos x="107" y="82"/>
                </a:cxn>
                <a:cxn ang="0">
                  <a:pos x="105" y="94"/>
                </a:cxn>
                <a:cxn ang="0">
                  <a:pos x="109" y="103"/>
                </a:cxn>
                <a:cxn ang="0">
                  <a:pos x="118" y="107"/>
                </a:cxn>
                <a:cxn ang="0">
                  <a:pos x="127" y="103"/>
                </a:cxn>
                <a:cxn ang="0">
                  <a:pos x="132" y="94"/>
                </a:cxn>
                <a:cxn ang="0">
                  <a:pos x="132" y="80"/>
                </a:cxn>
                <a:cxn ang="0">
                  <a:pos x="127" y="49"/>
                </a:cxn>
                <a:cxn ang="0">
                  <a:pos x="114" y="22"/>
                </a:cxn>
                <a:cxn ang="0">
                  <a:pos x="98" y="7"/>
                </a:cxn>
                <a:cxn ang="0">
                  <a:pos x="84" y="2"/>
                </a:cxn>
                <a:cxn ang="0">
                  <a:pos x="74" y="0"/>
                </a:cxn>
              </a:cxnLst>
              <a:rect l="0" t="0" r="r" b="b"/>
              <a:pathLst>
                <a:path w="132" h="247">
                  <a:moveTo>
                    <a:pt x="74" y="0"/>
                  </a:moveTo>
                  <a:lnTo>
                    <a:pt x="74" y="0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27" y="11"/>
                  </a:lnTo>
                  <a:lnTo>
                    <a:pt x="18" y="22"/>
                  </a:lnTo>
                  <a:lnTo>
                    <a:pt x="11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03"/>
                  </a:lnTo>
                  <a:lnTo>
                    <a:pt x="11" y="107"/>
                  </a:lnTo>
                  <a:lnTo>
                    <a:pt x="16" y="107"/>
                  </a:lnTo>
                  <a:lnTo>
                    <a:pt x="20" y="107"/>
                  </a:lnTo>
                  <a:lnTo>
                    <a:pt x="24" y="103"/>
                  </a:lnTo>
                  <a:lnTo>
                    <a:pt x="27" y="100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7" y="83"/>
                  </a:lnTo>
                  <a:lnTo>
                    <a:pt x="27" y="69"/>
                  </a:lnTo>
                  <a:lnTo>
                    <a:pt x="29" y="5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100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67"/>
                  </a:lnTo>
                  <a:lnTo>
                    <a:pt x="33" y="232"/>
                  </a:lnTo>
                  <a:lnTo>
                    <a:pt x="33" y="232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42" y="247"/>
                  </a:lnTo>
                  <a:lnTo>
                    <a:pt x="47" y="247"/>
                  </a:lnTo>
                  <a:lnTo>
                    <a:pt x="53" y="247"/>
                  </a:lnTo>
                  <a:lnTo>
                    <a:pt x="56" y="243"/>
                  </a:lnTo>
                  <a:lnTo>
                    <a:pt x="60" y="239"/>
                  </a:lnTo>
                  <a:lnTo>
                    <a:pt x="62" y="232"/>
                  </a:lnTo>
                  <a:lnTo>
                    <a:pt x="62" y="232"/>
                  </a:lnTo>
                  <a:lnTo>
                    <a:pt x="64" y="18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9" y="131"/>
                  </a:lnTo>
                  <a:lnTo>
                    <a:pt x="69" y="131"/>
                  </a:lnTo>
                  <a:lnTo>
                    <a:pt x="69" y="181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3" y="239"/>
                  </a:lnTo>
                  <a:lnTo>
                    <a:pt x="76" y="243"/>
                  </a:lnTo>
                  <a:lnTo>
                    <a:pt x="80" y="247"/>
                  </a:lnTo>
                  <a:lnTo>
                    <a:pt x="85" y="247"/>
                  </a:lnTo>
                  <a:lnTo>
                    <a:pt x="91" y="247"/>
                  </a:lnTo>
                  <a:lnTo>
                    <a:pt x="96" y="243"/>
                  </a:lnTo>
                  <a:lnTo>
                    <a:pt x="100" y="239"/>
                  </a:lnTo>
                  <a:lnTo>
                    <a:pt x="100" y="232"/>
                  </a:lnTo>
                  <a:lnTo>
                    <a:pt x="100" y="232"/>
                  </a:lnTo>
                  <a:lnTo>
                    <a:pt x="98" y="167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3" y="54"/>
                  </a:lnTo>
                  <a:lnTo>
                    <a:pt x="105" y="67"/>
                  </a:lnTo>
                  <a:lnTo>
                    <a:pt x="107" y="82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9" y="103"/>
                  </a:lnTo>
                  <a:lnTo>
                    <a:pt x="113" y="107"/>
                  </a:lnTo>
                  <a:lnTo>
                    <a:pt x="118" y="107"/>
                  </a:lnTo>
                  <a:lnTo>
                    <a:pt x="122" y="107"/>
                  </a:lnTo>
                  <a:lnTo>
                    <a:pt x="127" y="103"/>
                  </a:lnTo>
                  <a:lnTo>
                    <a:pt x="131" y="100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2" y="80"/>
                  </a:lnTo>
                  <a:lnTo>
                    <a:pt x="131" y="64"/>
                  </a:lnTo>
                  <a:lnTo>
                    <a:pt x="127" y="49"/>
                  </a:lnTo>
                  <a:lnTo>
                    <a:pt x="122" y="35"/>
                  </a:lnTo>
                  <a:lnTo>
                    <a:pt x="114" y="22"/>
                  </a:lnTo>
                  <a:lnTo>
                    <a:pt x="103" y="11"/>
                  </a:lnTo>
                  <a:lnTo>
                    <a:pt x="98" y="7"/>
                  </a:lnTo>
                  <a:lnTo>
                    <a:pt x="91" y="4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129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6865503" y="2274227"/>
            <a:ext cx="404882" cy="346474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0" y="4"/>
              </a:cxn>
              <a:cxn ang="0">
                <a:pos x="0" y="62"/>
              </a:cxn>
              <a:cxn ang="0">
                <a:pos x="9" y="71"/>
              </a:cxn>
              <a:cxn ang="0">
                <a:pos x="53" y="45"/>
              </a:cxn>
              <a:cxn ang="0">
                <a:pos x="58" y="31"/>
              </a:cxn>
              <a:cxn ang="0">
                <a:pos x="307" y="11"/>
              </a:cxn>
              <a:cxn ang="0">
                <a:pos x="95" y="11"/>
              </a:cxn>
              <a:cxn ang="0">
                <a:pos x="85" y="27"/>
              </a:cxn>
              <a:cxn ang="0">
                <a:pos x="85" y="51"/>
              </a:cxn>
              <a:cxn ang="0">
                <a:pos x="102" y="62"/>
              </a:cxn>
              <a:cxn ang="0">
                <a:pos x="314" y="60"/>
              </a:cxn>
              <a:cxn ang="0">
                <a:pos x="323" y="43"/>
              </a:cxn>
              <a:cxn ang="0">
                <a:pos x="323" y="20"/>
              </a:cxn>
              <a:cxn ang="0">
                <a:pos x="307" y="11"/>
              </a:cxn>
              <a:cxn ang="0">
                <a:pos x="53" y="147"/>
              </a:cxn>
              <a:cxn ang="0">
                <a:pos x="60" y="138"/>
              </a:cxn>
              <a:cxn ang="0">
                <a:pos x="15" y="112"/>
              </a:cxn>
              <a:cxn ang="0">
                <a:pos x="4" y="111"/>
              </a:cxn>
              <a:cxn ang="0">
                <a:pos x="0" y="163"/>
              </a:cxn>
              <a:cxn ang="0">
                <a:pos x="4" y="172"/>
              </a:cxn>
              <a:cxn ang="0">
                <a:pos x="15" y="172"/>
              </a:cxn>
              <a:cxn ang="0">
                <a:pos x="102" y="112"/>
              </a:cxn>
              <a:cxn ang="0">
                <a:pos x="85" y="123"/>
              </a:cxn>
              <a:cxn ang="0">
                <a:pos x="85" y="147"/>
              </a:cxn>
              <a:cxn ang="0">
                <a:pos x="95" y="163"/>
              </a:cxn>
              <a:cxn ang="0">
                <a:pos x="307" y="163"/>
              </a:cxn>
              <a:cxn ang="0">
                <a:pos x="323" y="154"/>
              </a:cxn>
              <a:cxn ang="0">
                <a:pos x="323" y="129"/>
              </a:cxn>
              <a:cxn ang="0">
                <a:pos x="314" y="114"/>
              </a:cxn>
              <a:cxn ang="0">
                <a:pos x="53" y="232"/>
              </a:cxn>
              <a:cxn ang="0">
                <a:pos x="9" y="205"/>
              </a:cxn>
              <a:cxn ang="0">
                <a:pos x="0" y="214"/>
              </a:cxn>
              <a:cxn ang="0">
                <a:pos x="0" y="272"/>
              </a:cxn>
              <a:cxn ang="0">
                <a:pos x="15" y="274"/>
              </a:cxn>
              <a:cxn ang="0">
                <a:pos x="58" y="245"/>
              </a:cxn>
              <a:cxn ang="0">
                <a:pos x="53" y="232"/>
              </a:cxn>
              <a:cxn ang="0">
                <a:pos x="102" y="214"/>
              </a:cxn>
              <a:cxn ang="0">
                <a:pos x="91" y="219"/>
              </a:cxn>
              <a:cxn ang="0">
                <a:pos x="85" y="248"/>
              </a:cxn>
              <a:cxn ang="0">
                <a:pos x="91" y="261"/>
              </a:cxn>
              <a:cxn ang="0">
                <a:pos x="307" y="266"/>
              </a:cxn>
              <a:cxn ang="0">
                <a:pos x="319" y="261"/>
              </a:cxn>
              <a:cxn ang="0">
                <a:pos x="323" y="232"/>
              </a:cxn>
              <a:cxn ang="0">
                <a:pos x="319" y="219"/>
              </a:cxn>
              <a:cxn ang="0">
                <a:pos x="307" y="214"/>
              </a:cxn>
            </a:cxnLst>
            <a:rect l="0" t="0" r="r" b="b"/>
            <a:pathLst>
              <a:path w="323" h="275">
                <a:moveTo>
                  <a:pt x="53" y="27"/>
                </a:moveTo>
                <a:lnTo>
                  <a:pt x="15" y="2"/>
                </a:lnTo>
                <a:lnTo>
                  <a:pt x="15" y="2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0" y="67"/>
                </a:lnTo>
                <a:lnTo>
                  <a:pt x="4" y="71"/>
                </a:lnTo>
                <a:lnTo>
                  <a:pt x="9" y="71"/>
                </a:lnTo>
                <a:lnTo>
                  <a:pt x="15" y="69"/>
                </a:lnTo>
                <a:lnTo>
                  <a:pt x="53" y="45"/>
                </a:lnTo>
                <a:lnTo>
                  <a:pt x="53" y="45"/>
                </a:lnTo>
                <a:lnTo>
                  <a:pt x="58" y="40"/>
                </a:lnTo>
                <a:lnTo>
                  <a:pt x="60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close/>
                <a:moveTo>
                  <a:pt x="307" y="11"/>
                </a:move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1" y="14"/>
                </a:lnTo>
                <a:lnTo>
                  <a:pt x="85" y="20"/>
                </a:lnTo>
                <a:lnTo>
                  <a:pt x="85" y="27"/>
                </a:lnTo>
                <a:lnTo>
                  <a:pt x="85" y="43"/>
                </a:lnTo>
                <a:lnTo>
                  <a:pt x="85" y="43"/>
                </a:lnTo>
                <a:lnTo>
                  <a:pt x="85" y="51"/>
                </a:lnTo>
                <a:lnTo>
                  <a:pt x="91" y="56"/>
                </a:lnTo>
                <a:lnTo>
                  <a:pt x="95" y="60"/>
                </a:lnTo>
                <a:lnTo>
                  <a:pt x="102" y="62"/>
                </a:lnTo>
                <a:lnTo>
                  <a:pt x="307" y="62"/>
                </a:lnTo>
                <a:lnTo>
                  <a:pt x="307" y="62"/>
                </a:lnTo>
                <a:lnTo>
                  <a:pt x="314" y="60"/>
                </a:lnTo>
                <a:lnTo>
                  <a:pt x="319" y="56"/>
                </a:lnTo>
                <a:lnTo>
                  <a:pt x="323" y="51"/>
                </a:lnTo>
                <a:lnTo>
                  <a:pt x="323" y="43"/>
                </a:lnTo>
                <a:lnTo>
                  <a:pt x="323" y="27"/>
                </a:lnTo>
                <a:lnTo>
                  <a:pt x="323" y="27"/>
                </a:lnTo>
                <a:lnTo>
                  <a:pt x="323" y="20"/>
                </a:lnTo>
                <a:lnTo>
                  <a:pt x="319" y="14"/>
                </a:lnTo>
                <a:lnTo>
                  <a:pt x="314" y="11"/>
                </a:lnTo>
                <a:lnTo>
                  <a:pt x="307" y="11"/>
                </a:lnTo>
                <a:lnTo>
                  <a:pt x="307" y="11"/>
                </a:lnTo>
                <a:close/>
                <a:moveTo>
                  <a:pt x="15" y="172"/>
                </a:moveTo>
                <a:lnTo>
                  <a:pt x="53" y="147"/>
                </a:lnTo>
                <a:lnTo>
                  <a:pt x="53" y="147"/>
                </a:lnTo>
                <a:lnTo>
                  <a:pt x="58" y="143"/>
                </a:lnTo>
                <a:lnTo>
                  <a:pt x="60" y="138"/>
                </a:lnTo>
                <a:lnTo>
                  <a:pt x="58" y="134"/>
                </a:lnTo>
                <a:lnTo>
                  <a:pt x="53" y="130"/>
                </a:lnTo>
                <a:lnTo>
                  <a:pt x="15" y="112"/>
                </a:lnTo>
                <a:lnTo>
                  <a:pt x="15" y="112"/>
                </a:lnTo>
                <a:lnTo>
                  <a:pt x="9" y="111"/>
                </a:lnTo>
                <a:lnTo>
                  <a:pt x="4" y="111"/>
                </a:lnTo>
                <a:lnTo>
                  <a:pt x="0" y="114"/>
                </a:lnTo>
                <a:lnTo>
                  <a:pt x="0" y="121"/>
                </a:lnTo>
                <a:lnTo>
                  <a:pt x="0" y="163"/>
                </a:lnTo>
                <a:lnTo>
                  <a:pt x="0" y="163"/>
                </a:lnTo>
                <a:lnTo>
                  <a:pt x="0" y="170"/>
                </a:lnTo>
                <a:lnTo>
                  <a:pt x="4" y="172"/>
                </a:lnTo>
                <a:lnTo>
                  <a:pt x="9" y="174"/>
                </a:lnTo>
                <a:lnTo>
                  <a:pt x="15" y="172"/>
                </a:lnTo>
                <a:lnTo>
                  <a:pt x="15" y="172"/>
                </a:lnTo>
                <a:close/>
                <a:moveTo>
                  <a:pt x="307" y="112"/>
                </a:moveTo>
                <a:lnTo>
                  <a:pt x="102" y="112"/>
                </a:lnTo>
                <a:lnTo>
                  <a:pt x="102" y="112"/>
                </a:lnTo>
                <a:lnTo>
                  <a:pt x="95" y="114"/>
                </a:lnTo>
                <a:lnTo>
                  <a:pt x="91" y="118"/>
                </a:lnTo>
                <a:lnTo>
                  <a:pt x="85" y="123"/>
                </a:lnTo>
                <a:lnTo>
                  <a:pt x="85" y="129"/>
                </a:lnTo>
                <a:lnTo>
                  <a:pt x="85" y="147"/>
                </a:lnTo>
                <a:lnTo>
                  <a:pt x="85" y="147"/>
                </a:lnTo>
                <a:lnTo>
                  <a:pt x="85" y="154"/>
                </a:lnTo>
                <a:lnTo>
                  <a:pt x="91" y="159"/>
                </a:lnTo>
                <a:lnTo>
                  <a:pt x="95" y="163"/>
                </a:lnTo>
                <a:lnTo>
                  <a:pt x="102" y="163"/>
                </a:lnTo>
                <a:lnTo>
                  <a:pt x="307" y="163"/>
                </a:lnTo>
                <a:lnTo>
                  <a:pt x="307" y="163"/>
                </a:lnTo>
                <a:lnTo>
                  <a:pt x="314" y="163"/>
                </a:lnTo>
                <a:lnTo>
                  <a:pt x="319" y="159"/>
                </a:lnTo>
                <a:lnTo>
                  <a:pt x="323" y="154"/>
                </a:lnTo>
                <a:lnTo>
                  <a:pt x="323" y="147"/>
                </a:lnTo>
                <a:lnTo>
                  <a:pt x="323" y="129"/>
                </a:lnTo>
                <a:lnTo>
                  <a:pt x="323" y="129"/>
                </a:lnTo>
                <a:lnTo>
                  <a:pt x="323" y="123"/>
                </a:lnTo>
                <a:lnTo>
                  <a:pt x="319" y="118"/>
                </a:lnTo>
                <a:lnTo>
                  <a:pt x="314" y="114"/>
                </a:lnTo>
                <a:lnTo>
                  <a:pt x="307" y="112"/>
                </a:lnTo>
                <a:lnTo>
                  <a:pt x="307" y="112"/>
                </a:lnTo>
                <a:close/>
                <a:moveTo>
                  <a:pt x="53" y="232"/>
                </a:moveTo>
                <a:lnTo>
                  <a:pt x="15" y="207"/>
                </a:lnTo>
                <a:lnTo>
                  <a:pt x="15" y="207"/>
                </a:lnTo>
                <a:lnTo>
                  <a:pt x="9" y="205"/>
                </a:lnTo>
                <a:lnTo>
                  <a:pt x="4" y="205"/>
                </a:lnTo>
                <a:lnTo>
                  <a:pt x="0" y="208"/>
                </a:lnTo>
                <a:lnTo>
                  <a:pt x="0" y="214"/>
                </a:lnTo>
                <a:lnTo>
                  <a:pt x="0" y="266"/>
                </a:lnTo>
                <a:lnTo>
                  <a:pt x="0" y="266"/>
                </a:lnTo>
                <a:lnTo>
                  <a:pt x="0" y="272"/>
                </a:lnTo>
                <a:lnTo>
                  <a:pt x="4" y="275"/>
                </a:lnTo>
                <a:lnTo>
                  <a:pt x="9" y="275"/>
                </a:lnTo>
                <a:lnTo>
                  <a:pt x="15" y="274"/>
                </a:lnTo>
                <a:lnTo>
                  <a:pt x="53" y="250"/>
                </a:lnTo>
                <a:lnTo>
                  <a:pt x="53" y="250"/>
                </a:lnTo>
                <a:lnTo>
                  <a:pt x="58" y="245"/>
                </a:lnTo>
                <a:lnTo>
                  <a:pt x="60" y="241"/>
                </a:lnTo>
                <a:lnTo>
                  <a:pt x="58" y="236"/>
                </a:lnTo>
                <a:lnTo>
                  <a:pt x="53" y="232"/>
                </a:lnTo>
                <a:lnTo>
                  <a:pt x="53" y="232"/>
                </a:lnTo>
                <a:close/>
                <a:moveTo>
                  <a:pt x="307" y="214"/>
                </a:moveTo>
                <a:lnTo>
                  <a:pt x="102" y="214"/>
                </a:lnTo>
                <a:lnTo>
                  <a:pt x="102" y="214"/>
                </a:lnTo>
                <a:lnTo>
                  <a:pt x="95" y="216"/>
                </a:lnTo>
                <a:lnTo>
                  <a:pt x="91" y="219"/>
                </a:lnTo>
                <a:lnTo>
                  <a:pt x="85" y="225"/>
                </a:lnTo>
                <a:lnTo>
                  <a:pt x="85" y="232"/>
                </a:lnTo>
                <a:lnTo>
                  <a:pt x="85" y="248"/>
                </a:lnTo>
                <a:lnTo>
                  <a:pt x="85" y="248"/>
                </a:lnTo>
                <a:lnTo>
                  <a:pt x="85" y="256"/>
                </a:lnTo>
                <a:lnTo>
                  <a:pt x="91" y="261"/>
                </a:lnTo>
                <a:lnTo>
                  <a:pt x="95" y="265"/>
                </a:lnTo>
                <a:lnTo>
                  <a:pt x="102" y="266"/>
                </a:lnTo>
                <a:lnTo>
                  <a:pt x="307" y="266"/>
                </a:lnTo>
                <a:lnTo>
                  <a:pt x="307" y="266"/>
                </a:lnTo>
                <a:lnTo>
                  <a:pt x="314" y="265"/>
                </a:lnTo>
                <a:lnTo>
                  <a:pt x="319" y="261"/>
                </a:lnTo>
                <a:lnTo>
                  <a:pt x="323" y="256"/>
                </a:lnTo>
                <a:lnTo>
                  <a:pt x="323" y="248"/>
                </a:lnTo>
                <a:lnTo>
                  <a:pt x="323" y="232"/>
                </a:lnTo>
                <a:lnTo>
                  <a:pt x="323" y="232"/>
                </a:lnTo>
                <a:lnTo>
                  <a:pt x="323" y="225"/>
                </a:lnTo>
                <a:lnTo>
                  <a:pt x="319" y="219"/>
                </a:lnTo>
                <a:lnTo>
                  <a:pt x="314" y="216"/>
                </a:lnTo>
                <a:lnTo>
                  <a:pt x="307" y="214"/>
                </a:lnTo>
                <a:lnTo>
                  <a:pt x="307" y="21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3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2824642" y="1432603"/>
            <a:ext cx="258859" cy="378333"/>
          </a:xfrm>
          <a:custGeom>
            <a:avLst/>
            <a:gdLst/>
            <a:ahLst/>
            <a:cxnLst>
              <a:cxn ang="0">
                <a:pos x="180" y="76"/>
              </a:cxn>
              <a:cxn ang="0">
                <a:pos x="167" y="34"/>
              </a:cxn>
              <a:cxn ang="0">
                <a:pos x="133" y="7"/>
              </a:cxn>
              <a:cxn ang="0">
                <a:pos x="104" y="0"/>
              </a:cxn>
              <a:cxn ang="0">
                <a:pos x="62" y="14"/>
              </a:cxn>
              <a:cxn ang="0">
                <a:pos x="35" y="47"/>
              </a:cxn>
              <a:cxn ang="0">
                <a:pos x="27" y="132"/>
              </a:cxn>
              <a:cxn ang="0">
                <a:pos x="17" y="136"/>
              </a:cxn>
              <a:cxn ang="0">
                <a:pos x="0" y="156"/>
              </a:cxn>
              <a:cxn ang="0">
                <a:pos x="0" y="276"/>
              </a:cxn>
              <a:cxn ang="0">
                <a:pos x="8" y="295"/>
              </a:cxn>
              <a:cxn ang="0">
                <a:pos x="27" y="303"/>
              </a:cxn>
              <a:cxn ang="0">
                <a:pos x="185" y="303"/>
              </a:cxn>
              <a:cxn ang="0">
                <a:pos x="205" y="286"/>
              </a:cxn>
              <a:cxn ang="0">
                <a:pos x="207" y="161"/>
              </a:cxn>
              <a:cxn ang="0">
                <a:pos x="205" y="150"/>
              </a:cxn>
              <a:cxn ang="0">
                <a:pos x="185" y="134"/>
              </a:cxn>
              <a:cxn ang="0">
                <a:pos x="47" y="76"/>
              </a:cxn>
              <a:cxn ang="0">
                <a:pos x="51" y="54"/>
              </a:cxn>
              <a:cxn ang="0">
                <a:pos x="71" y="29"/>
              </a:cxn>
              <a:cxn ang="0">
                <a:pos x="104" y="20"/>
              </a:cxn>
              <a:cxn ang="0">
                <a:pos x="125" y="24"/>
              </a:cxn>
              <a:cxn ang="0">
                <a:pos x="151" y="45"/>
              </a:cxn>
              <a:cxn ang="0">
                <a:pos x="160" y="76"/>
              </a:cxn>
              <a:cxn ang="0">
                <a:pos x="47" y="76"/>
              </a:cxn>
              <a:cxn ang="0">
                <a:pos x="187" y="279"/>
              </a:cxn>
              <a:cxn ang="0">
                <a:pos x="180" y="285"/>
              </a:cxn>
              <a:cxn ang="0">
                <a:pos x="24" y="283"/>
              </a:cxn>
              <a:cxn ang="0">
                <a:pos x="18" y="276"/>
              </a:cxn>
              <a:cxn ang="0">
                <a:pos x="18" y="158"/>
              </a:cxn>
              <a:cxn ang="0">
                <a:pos x="27" y="152"/>
              </a:cxn>
              <a:cxn ang="0">
                <a:pos x="183" y="152"/>
              </a:cxn>
              <a:cxn ang="0">
                <a:pos x="189" y="161"/>
              </a:cxn>
              <a:cxn ang="0">
                <a:pos x="113" y="190"/>
              </a:cxn>
              <a:cxn ang="0">
                <a:pos x="111" y="183"/>
              </a:cxn>
              <a:cxn ang="0">
                <a:pos x="104" y="179"/>
              </a:cxn>
              <a:cxn ang="0">
                <a:pos x="95" y="187"/>
              </a:cxn>
              <a:cxn ang="0">
                <a:pos x="95" y="212"/>
              </a:cxn>
              <a:cxn ang="0">
                <a:pos x="85" y="223"/>
              </a:cxn>
              <a:cxn ang="0">
                <a:pos x="85" y="236"/>
              </a:cxn>
              <a:cxn ang="0">
                <a:pos x="104" y="246"/>
              </a:cxn>
              <a:cxn ang="0">
                <a:pos x="116" y="241"/>
              </a:cxn>
              <a:cxn ang="0">
                <a:pos x="122" y="228"/>
              </a:cxn>
              <a:cxn ang="0">
                <a:pos x="116" y="214"/>
              </a:cxn>
            </a:cxnLst>
            <a:rect l="0" t="0" r="r" b="b"/>
            <a:pathLst>
              <a:path w="207" h="303">
                <a:moveTo>
                  <a:pt x="180" y="132"/>
                </a:moveTo>
                <a:lnTo>
                  <a:pt x="180" y="76"/>
                </a:lnTo>
                <a:lnTo>
                  <a:pt x="180" y="76"/>
                </a:lnTo>
                <a:lnTo>
                  <a:pt x="178" y="62"/>
                </a:lnTo>
                <a:lnTo>
                  <a:pt x="172" y="47"/>
                </a:lnTo>
                <a:lnTo>
                  <a:pt x="167" y="34"/>
                </a:lnTo>
                <a:lnTo>
                  <a:pt x="156" y="24"/>
                </a:lnTo>
                <a:lnTo>
                  <a:pt x="145" y="14"/>
                </a:lnTo>
                <a:lnTo>
                  <a:pt x="133" y="7"/>
                </a:lnTo>
                <a:lnTo>
                  <a:pt x="118" y="2"/>
                </a:lnTo>
                <a:lnTo>
                  <a:pt x="104" y="0"/>
                </a:lnTo>
                <a:lnTo>
                  <a:pt x="104" y="0"/>
                </a:lnTo>
                <a:lnTo>
                  <a:pt x="89" y="2"/>
                </a:lnTo>
                <a:lnTo>
                  <a:pt x="75" y="7"/>
                </a:lnTo>
                <a:lnTo>
                  <a:pt x="62" y="14"/>
                </a:lnTo>
                <a:lnTo>
                  <a:pt x="49" y="24"/>
                </a:lnTo>
                <a:lnTo>
                  <a:pt x="40" y="34"/>
                </a:lnTo>
                <a:lnTo>
                  <a:pt x="35" y="47"/>
                </a:lnTo>
                <a:lnTo>
                  <a:pt x="29" y="62"/>
                </a:lnTo>
                <a:lnTo>
                  <a:pt x="27" y="76"/>
                </a:lnTo>
                <a:lnTo>
                  <a:pt x="27" y="132"/>
                </a:lnTo>
                <a:lnTo>
                  <a:pt x="27" y="132"/>
                </a:lnTo>
                <a:lnTo>
                  <a:pt x="22" y="134"/>
                </a:lnTo>
                <a:lnTo>
                  <a:pt x="17" y="136"/>
                </a:lnTo>
                <a:lnTo>
                  <a:pt x="8" y="141"/>
                </a:lnTo>
                <a:lnTo>
                  <a:pt x="2" y="150"/>
                </a:lnTo>
                <a:lnTo>
                  <a:pt x="0" y="156"/>
                </a:lnTo>
                <a:lnTo>
                  <a:pt x="0" y="161"/>
                </a:lnTo>
                <a:lnTo>
                  <a:pt x="0" y="276"/>
                </a:lnTo>
                <a:lnTo>
                  <a:pt x="0" y="276"/>
                </a:lnTo>
                <a:lnTo>
                  <a:pt x="0" y="281"/>
                </a:lnTo>
                <a:lnTo>
                  <a:pt x="2" y="286"/>
                </a:lnTo>
                <a:lnTo>
                  <a:pt x="8" y="295"/>
                </a:lnTo>
                <a:lnTo>
                  <a:pt x="17" y="301"/>
                </a:lnTo>
                <a:lnTo>
                  <a:pt x="22" y="303"/>
                </a:lnTo>
                <a:lnTo>
                  <a:pt x="27" y="303"/>
                </a:lnTo>
                <a:lnTo>
                  <a:pt x="180" y="303"/>
                </a:lnTo>
                <a:lnTo>
                  <a:pt x="180" y="303"/>
                </a:lnTo>
                <a:lnTo>
                  <a:pt x="185" y="303"/>
                </a:lnTo>
                <a:lnTo>
                  <a:pt x="191" y="301"/>
                </a:lnTo>
                <a:lnTo>
                  <a:pt x="200" y="295"/>
                </a:lnTo>
                <a:lnTo>
                  <a:pt x="205" y="286"/>
                </a:lnTo>
                <a:lnTo>
                  <a:pt x="207" y="281"/>
                </a:lnTo>
                <a:lnTo>
                  <a:pt x="207" y="276"/>
                </a:lnTo>
                <a:lnTo>
                  <a:pt x="207" y="161"/>
                </a:lnTo>
                <a:lnTo>
                  <a:pt x="207" y="161"/>
                </a:lnTo>
                <a:lnTo>
                  <a:pt x="207" y="156"/>
                </a:lnTo>
                <a:lnTo>
                  <a:pt x="205" y="150"/>
                </a:lnTo>
                <a:lnTo>
                  <a:pt x="200" y="141"/>
                </a:lnTo>
                <a:lnTo>
                  <a:pt x="191" y="136"/>
                </a:lnTo>
                <a:lnTo>
                  <a:pt x="185" y="134"/>
                </a:lnTo>
                <a:lnTo>
                  <a:pt x="180" y="132"/>
                </a:lnTo>
                <a:lnTo>
                  <a:pt x="180" y="132"/>
                </a:lnTo>
                <a:close/>
                <a:moveTo>
                  <a:pt x="47" y="76"/>
                </a:moveTo>
                <a:lnTo>
                  <a:pt x="47" y="76"/>
                </a:lnTo>
                <a:lnTo>
                  <a:pt x="47" y="65"/>
                </a:lnTo>
                <a:lnTo>
                  <a:pt x="51" y="54"/>
                </a:lnTo>
                <a:lnTo>
                  <a:pt x="56" y="45"/>
                </a:lnTo>
                <a:lnTo>
                  <a:pt x="64" y="36"/>
                </a:lnTo>
                <a:lnTo>
                  <a:pt x="71" y="29"/>
                </a:lnTo>
                <a:lnTo>
                  <a:pt x="82" y="24"/>
                </a:lnTo>
                <a:lnTo>
                  <a:pt x="93" y="20"/>
                </a:lnTo>
                <a:lnTo>
                  <a:pt x="104" y="20"/>
                </a:lnTo>
                <a:lnTo>
                  <a:pt x="104" y="20"/>
                </a:lnTo>
                <a:lnTo>
                  <a:pt x="114" y="20"/>
                </a:lnTo>
                <a:lnTo>
                  <a:pt x="125" y="24"/>
                </a:lnTo>
                <a:lnTo>
                  <a:pt x="134" y="29"/>
                </a:lnTo>
                <a:lnTo>
                  <a:pt x="143" y="36"/>
                </a:lnTo>
                <a:lnTo>
                  <a:pt x="151" y="45"/>
                </a:lnTo>
                <a:lnTo>
                  <a:pt x="156" y="54"/>
                </a:lnTo>
                <a:lnTo>
                  <a:pt x="160" y="65"/>
                </a:lnTo>
                <a:lnTo>
                  <a:pt x="160" y="76"/>
                </a:lnTo>
                <a:lnTo>
                  <a:pt x="160" y="132"/>
                </a:lnTo>
                <a:lnTo>
                  <a:pt x="47" y="132"/>
                </a:lnTo>
                <a:lnTo>
                  <a:pt x="47" y="76"/>
                </a:lnTo>
                <a:close/>
                <a:moveTo>
                  <a:pt x="189" y="276"/>
                </a:moveTo>
                <a:lnTo>
                  <a:pt x="189" y="276"/>
                </a:lnTo>
                <a:lnTo>
                  <a:pt x="187" y="279"/>
                </a:lnTo>
                <a:lnTo>
                  <a:pt x="185" y="281"/>
                </a:lnTo>
                <a:lnTo>
                  <a:pt x="183" y="283"/>
                </a:lnTo>
                <a:lnTo>
                  <a:pt x="180" y="285"/>
                </a:lnTo>
                <a:lnTo>
                  <a:pt x="27" y="285"/>
                </a:lnTo>
                <a:lnTo>
                  <a:pt x="27" y="285"/>
                </a:lnTo>
                <a:lnTo>
                  <a:pt x="24" y="283"/>
                </a:lnTo>
                <a:lnTo>
                  <a:pt x="22" y="281"/>
                </a:lnTo>
                <a:lnTo>
                  <a:pt x="18" y="279"/>
                </a:lnTo>
                <a:lnTo>
                  <a:pt x="18" y="276"/>
                </a:lnTo>
                <a:lnTo>
                  <a:pt x="18" y="161"/>
                </a:lnTo>
                <a:lnTo>
                  <a:pt x="18" y="161"/>
                </a:lnTo>
                <a:lnTo>
                  <a:pt x="18" y="158"/>
                </a:lnTo>
                <a:lnTo>
                  <a:pt x="22" y="154"/>
                </a:lnTo>
                <a:lnTo>
                  <a:pt x="24" y="152"/>
                </a:lnTo>
                <a:lnTo>
                  <a:pt x="27" y="152"/>
                </a:lnTo>
                <a:lnTo>
                  <a:pt x="180" y="152"/>
                </a:lnTo>
                <a:lnTo>
                  <a:pt x="180" y="152"/>
                </a:lnTo>
                <a:lnTo>
                  <a:pt x="183" y="152"/>
                </a:lnTo>
                <a:lnTo>
                  <a:pt x="185" y="154"/>
                </a:lnTo>
                <a:lnTo>
                  <a:pt x="187" y="158"/>
                </a:lnTo>
                <a:lnTo>
                  <a:pt x="189" y="161"/>
                </a:lnTo>
                <a:lnTo>
                  <a:pt x="189" y="276"/>
                </a:lnTo>
                <a:close/>
                <a:moveTo>
                  <a:pt x="113" y="212"/>
                </a:moveTo>
                <a:lnTo>
                  <a:pt x="113" y="190"/>
                </a:lnTo>
                <a:lnTo>
                  <a:pt x="113" y="190"/>
                </a:lnTo>
                <a:lnTo>
                  <a:pt x="113" y="187"/>
                </a:lnTo>
                <a:lnTo>
                  <a:pt x="111" y="183"/>
                </a:lnTo>
                <a:lnTo>
                  <a:pt x="107" y="181"/>
                </a:lnTo>
                <a:lnTo>
                  <a:pt x="104" y="179"/>
                </a:lnTo>
                <a:lnTo>
                  <a:pt x="104" y="179"/>
                </a:lnTo>
                <a:lnTo>
                  <a:pt x="100" y="181"/>
                </a:lnTo>
                <a:lnTo>
                  <a:pt x="96" y="183"/>
                </a:lnTo>
                <a:lnTo>
                  <a:pt x="95" y="187"/>
                </a:lnTo>
                <a:lnTo>
                  <a:pt x="95" y="190"/>
                </a:lnTo>
                <a:lnTo>
                  <a:pt x="95" y="212"/>
                </a:lnTo>
                <a:lnTo>
                  <a:pt x="95" y="212"/>
                </a:lnTo>
                <a:lnTo>
                  <a:pt x="91" y="214"/>
                </a:lnTo>
                <a:lnTo>
                  <a:pt x="87" y="217"/>
                </a:lnTo>
                <a:lnTo>
                  <a:pt x="85" y="223"/>
                </a:lnTo>
                <a:lnTo>
                  <a:pt x="85" y="228"/>
                </a:lnTo>
                <a:lnTo>
                  <a:pt x="85" y="228"/>
                </a:lnTo>
                <a:lnTo>
                  <a:pt x="85" y="236"/>
                </a:lnTo>
                <a:lnTo>
                  <a:pt x="91" y="241"/>
                </a:lnTo>
                <a:lnTo>
                  <a:pt x="96" y="245"/>
                </a:lnTo>
                <a:lnTo>
                  <a:pt x="104" y="246"/>
                </a:lnTo>
                <a:lnTo>
                  <a:pt x="104" y="246"/>
                </a:lnTo>
                <a:lnTo>
                  <a:pt x="111" y="245"/>
                </a:lnTo>
                <a:lnTo>
                  <a:pt x="116" y="241"/>
                </a:lnTo>
                <a:lnTo>
                  <a:pt x="122" y="236"/>
                </a:lnTo>
                <a:lnTo>
                  <a:pt x="122" y="228"/>
                </a:lnTo>
                <a:lnTo>
                  <a:pt x="122" y="228"/>
                </a:lnTo>
                <a:lnTo>
                  <a:pt x="122" y="223"/>
                </a:lnTo>
                <a:lnTo>
                  <a:pt x="120" y="217"/>
                </a:lnTo>
                <a:lnTo>
                  <a:pt x="116" y="214"/>
                </a:lnTo>
                <a:lnTo>
                  <a:pt x="113" y="212"/>
                </a:lnTo>
                <a:lnTo>
                  <a:pt x="113" y="21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31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771138" y="1432603"/>
            <a:ext cx="382315" cy="378333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19" y="4"/>
              </a:cxn>
              <a:cxn ang="0">
                <a:pos x="92" y="13"/>
              </a:cxn>
              <a:cxn ang="0">
                <a:pos x="67" y="27"/>
              </a:cxn>
              <a:cxn ang="0">
                <a:pos x="43" y="45"/>
              </a:cxn>
              <a:cxn ang="0">
                <a:pos x="25" y="67"/>
              </a:cxn>
              <a:cxn ang="0">
                <a:pos x="11" y="92"/>
              </a:cxn>
              <a:cxn ang="0">
                <a:pos x="2" y="121"/>
              </a:cxn>
              <a:cxn ang="0">
                <a:pos x="0" y="152"/>
              </a:cxn>
              <a:cxn ang="0">
                <a:pos x="0" y="167"/>
              </a:cxn>
              <a:cxn ang="0">
                <a:pos x="5" y="198"/>
              </a:cxn>
              <a:cxn ang="0">
                <a:pos x="18" y="225"/>
              </a:cxn>
              <a:cxn ang="0">
                <a:pos x="34" y="248"/>
              </a:cxn>
              <a:cxn ang="0">
                <a:pos x="54" y="268"/>
              </a:cxn>
              <a:cxn ang="0">
                <a:pos x="78" y="285"/>
              </a:cxn>
              <a:cxn ang="0">
                <a:pos x="105" y="295"/>
              </a:cxn>
              <a:cxn ang="0">
                <a:pos x="136" y="303"/>
              </a:cxn>
              <a:cxn ang="0">
                <a:pos x="150" y="303"/>
              </a:cxn>
              <a:cxn ang="0">
                <a:pos x="181" y="301"/>
              </a:cxn>
              <a:cxn ang="0">
                <a:pos x="210" y="292"/>
              </a:cxn>
              <a:cxn ang="0">
                <a:pos x="235" y="277"/>
              </a:cxn>
              <a:cxn ang="0">
                <a:pos x="257" y="259"/>
              </a:cxn>
              <a:cxn ang="0">
                <a:pos x="275" y="236"/>
              </a:cxn>
              <a:cxn ang="0">
                <a:pos x="290" y="210"/>
              </a:cxn>
              <a:cxn ang="0">
                <a:pos x="299" y="183"/>
              </a:cxn>
              <a:cxn ang="0">
                <a:pos x="302" y="152"/>
              </a:cxn>
              <a:cxn ang="0">
                <a:pos x="301" y="136"/>
              </a:cxn>
              <a:cxn ang="0">
                <a:pos x="295" y="107"/>
              </a:cxn>
              <a:cxn ang="0">
                <a:pos x="283" y="80"/>
              </a:cxn>
              <a:cxn ang="0">
                <a:pos x="268" y="56"/>
              </a:cxn>
              <a:cxn ang="0">
                <a:pos x="246" y="34"/>
              </a:cxn>
              <a:cxn ang="0">
                <a:pos x="223" y="18"/>
              </a:cxn>
              <a:cxn ang="0">
                <a:pos x="196" y="7"/>
              </a:cxn>
              <a:cxn ang="0">
                <a:pos x="167" y="2"/>
              </a:cxn>
              <a:cxn ang="0">
                <a:pos x="150" y="0"/>
              </a:cxn>
              <a:cxn ang="0">
                <a:pos x="94" y="227"/>
              </a:cxn>
              <a:cxn ang="0">
                <a:pos x="94" y="76"/>
              </a:cxn>
              <a:cxn ang="0">
                <a:pos x="132" y="227"/>
              </a:cxn>
              <a:cxn ang="0">
                <a:pos x="170" y="227"/>
              </a:cxn>
              <a:cxn ang="0">
                <a:pos x="170" y="76"/>
              </a:cxn>
              <a:cxn ang="0">
                <a:pos x="206" y="227"/>
              </a:cxn>
            </a:cxnLst>
            <a:rect l="0" t="0" r="r" b="b"/>
            <a:pathLst>
              <a:path w="302" h="303">
                <a:moveTo>
                  <a:pt x="150" y="0"/>
                </a:moveTo>
                <a:lnTo>
                  <a:pt x="150" y="0"/>
                </a:lnTo>
                <a:lnTo>
                  <a:pt x="136" y="2"/>
                </a:lnTo>
                <a:lnTo>
                  <a:pt x="119" y="4"/>
                </a:lnTo>
                <a:lnTo>
                  <a:pt x="105" y="7"/>
                </a:lnTo>
                <a:lnTo>
                  <a:pt x="92" y="13"/>
                </a:lnTo>
                <a:lnTo>
                  <a:pt x="78" y="18"/>
                </a:lnTo>
                <a:lnTo>
                  <a:pt x="67" y="27"/>
                </a:lnTo>
                <a:lnTo>
                  <a:pt x="54" y="34"/>
                </a:lnTo>
                <a:lnTo>
                  <a:pt x="43" y="45"/>
                </a:lnTo>
                <a:lnTo>
                  <a:pt x="34" y="56"/>
                </a:lnTo>
                <a:lnTo>
                  <a:pt x="25" y="67"/>
                </a:lnTo>
                <a:lnTo>
                  <a:pt x="18" y="80"/>
                </a:lnTo>
                <a:lnTo>
                  <a:pt x="11" y="92"/>
                </a:lnTo>
                <a:lnTo>
                  <a:pt x="5" y="107"/>
                </a:lnTo>
                <a:lnTo>
                  <a:pt x="2" y="121"/>
                </a:lnTo>
                <a:lnTo>
                  <a:pt x="0" y="136"/>
                </a:lnTo>
                <a:lnTo>
                  <a:pt x="0" y="152"/>
                </a:lnTo>
                <a:lnTo>
                  <a:pt x="0" y="152"/>
                </a:lnTo>
                <a:lnTo>
                  <a:pt x="0" y="167"/>
                </a:lnTo>
                <a:lnTo>
                  <a:pt x="2" y="183"/>
                </a:lnTo>
                <a:lnTo>
                  <a:pt x="5" y="198"/>
                </a:lnTo>
                <a:lnTo>
                  <a:pt x="11" y="210"/>
                </a:lnTo>
                <a:lnTo>
                  <a:pt x="18" y="225"/>
                </a:lnTo>
                <a:lnTo>
                  <a:pt x="25" y="236"/>
                </a:lnTo>
                <a:lnTo>
                  <a:pt x="34" y="248"/>
                </a:lnTo>
                <a:lnTo>
                  <a:pt x="43" y="259"/>
                </a:lnTo>
                <a:lnTo>
                  <a:pt x="54" y="268"/>
                </a:lnTo>
                <a:lnTo>
                  <a:pt x="67" y="277"/>
                </a:lnTo>
                <a:lnTo>
                  <a:pt x="78" y="285"/>
                </a:lnTo>
                <a:lnTo>
                  <a:pt x="92" y="292"/>
                </a:lnTo>
                <a:lnTo>
                  <a:pt x="105" y="295"/>
                </a:lnTo>
                <a:lnTo>
                  <a:pt x="119" y="301"/>
                </a:lnTo>
                <a:lnTo>
                  <a:pt x="136" y="303"/>
                </a:lnTo>
                <a:lnTo>
                  <a:pt x="150" y="303"/>
                </a:lnTo>
                <a:lnTo>
                  <a:pt x="150" y="303"/>
                </a:lnTo>
                <a:lnTo>
                  <a:pt x="167" y="303"/>
                </a:lnTo>
                <a:lnTo>
                  <a:pt x="181" y="301"/>
                </a:lnTo>
                <a:lnTo>
                  <a:pt x="196" y="295"/>
                </a:lnTo>
                <a:lnTo>
                  <a:pt x="210" y="292"/>
                </a:lnTo>
                <a:lnTo>
                  <a:pt x="223" y="285"/>
                </a:lnTo>
                <a:lnTo>
                  <a:pt x="235" y="277"/>
                </a:lnTo>
                <a:lnTo>
                  <a:pt x="246" y="268"/>
                </a:lnTo>
                <a:lnTo>
                  <a:pt x="257" y="259"/>
                </a:lnTo>
                <a:lnTo>
                  <a:pt x="268" y="248"/>
                </a:lnTo>
                <a:lnTo>
                  <a:pt x="275" y="236"/>
                </a:lnTo>
                <a:lnTo>
                  <a:pt x="283" y="225"/>
                </a:lnTo>
                <a:lnTo>
                  <a:pt x="290" y="210"/>
                </a:lnTo>
                <a:lnTo>
                  <a:pt x="295" y="198"/>
                </a:lnTo>
                <a:lnTo>
                  <a:pt x="299" y="183"/>
                </a:lnTo>
                <a:lnTo>
                  <a:pt x="301" y="167"/>
                </a:lnTo>
                <a:lnTo>
                  <a:pt x="302" y="152"/>
                </a:lnTo>
                <a:lnTo>
                  <a:pt x="302" y="152"/>
                </a:lnTo>
                <a:lnTo>
                  <a:pt x="301" y="136"/>
                </a:lnTo>
                <a:lnTo>
                  <a:pt x="299" y="121"/>
                </a:lnTo>
                <a:lnTo>
                  <a:pt x="295" y="107"/>
                </a:lnTo>
                <a:lnTo>
                  <a:pt x="290" y="92"/>
                </a:lnTo>
                <a:lnTo>
                  <a:pt x="283" y="80"/>
                </a:lnTo>
                <a:lnTo>
                  <a:pt x="275" y="67"/>
                </a:lnTo>
                <a:lnTo>
                  <a:pt x="268" y="56"/>
                </a:lnTo>
                <a:lnTo>
                  <a:pt x="257" y="45"/>
                </a:lnTo>
                <a:lnTo>
                  <a:pt x="246" y="34"/>
                </a:lnTo>
                <a:lnTo>
                  <a:pt x="235" y="27"/>
                </a:lnTo>
                <a:lnTo>
                  <a:pt x="223" y="18"/>
                </a:lnTo>
                <a:lnTo>
                  <a:pt x="210" y="13"/>
                </a:lnTo>
                <a:lnTo>
                  <a:pt x="196" y="7"/>
                </a:lnTo>
                <a:lnTo>
                  <a:pt x="181" y="4"/>
                </a:lnTo>
                <a:lnTo>
                  <a:pt x="167" y="2"/>
                </a:lnTo>
                <a:lnTo>
                  <a:pt x="150" y="0"/>
                </a:lnTo>
                <a:lnTo>
                  <a:pt x="150" y="0"/>
                </a:lnTo>
                <a:close/>
                <a:moveTo>
                  <a:pt x="132" y="227"/>
                </a:moveTo>
                <a:lnTo>
                  <a:pt x="94" y="227"/>
                </a:lnTo>
                <a:lnTo>
                  <a:pt x="94" y="152"/>
                </a:lnTo>
                <a:lnTo>
                  <a:pt x="94" y="76"/>
                </a:lnTo>
                <a:lnTo>
                  <a:pt x="132" y="76"/>
                </a:lnTo>
                <a:lnTo>
                  <a:pt x="132" y="227"/>
                </a:lnTo>
                <a:close/>
                <a:moveTo>
                  <a:pt x="206" y="227"/>
                </a:moveTo>
                <a:lnTo>
                  <a:pt x="170" y="227"/>
                </a:lnTo>
                <a:lnTo>
                  <a:pt x="170" y="152"/>
                </a:lnTo>
                <a:lnTo>
                  <a:pt x="170" y="76"/>
                </a:lnTo>
                <a:lnTo>
                  <a:pt x="206" y="76"/>
                </a:lnTo>
                <a:lnTo>
                  <a:pt x="206" y="22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132" name="稻壳儿春秋广告/盗版必究        原创来源：http://chn.docer.com/works?userid=199329941#!/work_time"/>
          <p:cNvGrpSpPr/>
          <p:nvPr/>
        </p:nvGrpSpPr>
        <p:grpSpPr>
          <a:xfrm>
            <a:off x="5906448" y="1434473"/>
            <a:ext cx="208520" cy="376841"/>
            <a:chOff x="3386647" y="802411"/>
            <a:chExt cx="172336" cy="31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3" name="稻壳儿春秋广告/盗版必究        原创来源：http://chn.docer.com/works?userid=199329941#!/work_time"/>
            <p:cNvSpPr/>
            <p:nvPr/>
          </p:nvSpPr>
          <p:spPr bwMode="auto">
            <a:xfrm>
              <a:off x="3459319" y="802411"/>
              <a:ext cx="51909" cy="5190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4" y="2"/>
                </a:cxn>
                <a:cxn ang="0">
                  <a:pos x="43" y="7"/>
                </a:cxn>
                <a:cxn ang="0">
                  <a:pos x="49" y="16"/>
                </a:cxn>
                <a:cxn ang="0">
                  <a:pos x="50" y="25"/>
                </a:cxn>
                <a:cxn ang="0">
                  <a:pos x="50" y="25"/>
                </a:cxn>
                <a:cxn ang="0">
                  <a:pos x="49" y="36"/>
                </a:cxn>
                <a:cxn ang="0">
                  <a:pos x="43" y="43"/>
                </a:cxn>
                <a:cxn ang="0">
                  <a:pos x="34" y="49"/>
                </a:cxn>
                <a:cxn ang="0">
                  <a:pos x="25" y="51"/>
                </a:cxn>
                <a:cxn ang="0">
                  <a:pos x="25" y="51"/>
                </a:cxn>
                <a:cxn ang="0">
                  <a:pos x="16" y="49"/>
                </a:cxn>
                <a:cxn ang="0">
                  <a:pos x="7" y="43"/>
                </a:cxn>
                <a:cxn ang="0">
                  <a:pos x="1" y="3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25" y="0"/>
                  </a:lnTo>
                  <a:lnTo>
                    <a:pt x="34" y="2"/>
                  </a:lnTo>
                  <a:lnTo>
                    <a:pt x="43" y="7"/>
                  </a:lnTo>
                  <a:lnTo>
                    <a:pt x="49" y="16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36"/>
                  </a:lnTo>
                  <a:lnTo>
                    <a:pt x="43" y="43"/>
                  </a:lnTo>
                  <a:lnTo>
                    <a:pt x="34" y="49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6" y="49"/>
                  </a:lnTo>
                  <a:lnTo>
                    <a:pt x="7" y="43"/>
                  </a:lnTo>
                  <a:lnTo>
                    <a:pt x="1" y="3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3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386647" y="802411"/>
              <a:ext cx="172336" cy="311450"/>
            </a:xfrm>
            <a:custGeom>
              <a:avLst/>
              <a:gdLst/>
              <a:ahLst/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  <a:cxn ang="0">
                  <a:pos x="139" y="119"/>
                </a:cxn>
                <a:cxn ang="0">
                  <a:pos x="134" y="130"/>
                </a:cxn>
                <a:cxn ang="0">
                  <a:pos x="129" y="92"/>
                </a:cxn>
                <a:cxn ang="0">
                  <a:pos x="136" y="105"/>
                </a:cxn>
                <a:cxn ang="0">
                  <a:pos x="141" y="118"/>
                </a:cxn>
                <a:cxn ang="0">
                  <a:pos x="139" y="119"/>
                </a:cxn>
                <a:cxn ang="0">
                  <a:pos x="141" y="118"/>
                </a:cxn>
              </a:cxnLst>
              <a:rect l="0" t="0" r="r" b="b"/>
              <a:pathLst>
                <a:path w="165" h="301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  <a:close/>
                  <a:moveTo>
                    <a:pt x="139" y="119"/>
                  </a:moveTo>
                  <a:lnTo>
                    <a:pt x="139" y="119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29" y="141"/>
                  </a:lnTo>
                  <a:lnTo>
                    <a:pt x="129" y="92"/>
                  </a:lnTo>
                  <a:lnTo>
                    <a:pt x="129" y="92"/>
                  </a:lnTo>
                  <a:lnTo>
                    <a:pt x="136" y="105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39" y="119"/>
                  </a:lnTo>
                  <a:lnTo>
                    <a:pt x="139" y="119"/>
                  </a:lnTo>
                  <a:close/>
                  <a:moveTo>
                    <a:pt x="141" y="118"/>
                  </a:moveTo>
                  <a:lnTo>
                    <a:pt x="141" y="1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35" name="稻壳儿春秋广告/盗版必究        原创来源：http://chn.docer.com/works?userid=199329941#!/work_time"/>
            <p:cNvSpPr/>
            <p:nvPr/>
          </p:nvSpPr>
          <p:spPr bwMode="auto">
            <a:xfrm>
              <a:off x="3386647" y="802411"/>
              <a:ext cx="172336" cy="311450"/>
            </a:xfrm>
            <a:custGeom>
              <a:avLst/>
              <a:gdLst/>
              <a:ahLst/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</a:cxnLst>
              <a:rect l="0" t="0" r="r" b="b"/>
              <a:pathLst>
                <a:path w="165" h="301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36" name="稻壳儿春秋广告/盗版必究        原创来源：http://chn.docer.com/works?userid=199329941#!/work_time"/>
            <p:cNvSpPr/>
            <p:nvPr/>
          </p:nvSpPr>
          <p:spPr bwMode="auto">
            <a:xfrm>
              <a:off x="3521609" y="897922"/>
              <a:ext cx="12458" cy="51909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0" y="27"/>
                </a:cxn>
                <a:cxn ang="0">
                  <a:pos x="5" y="38"/>
                </a:cxn>
                <a:cxn ang="0">
                  <a:pos x="5" y="38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3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7"/>
                </a:cxn>
                <a:cxn ang="0">
                  <a:pos x="10" y="27"/>
                </a:cxn>
              </a:cxnLst>
              <a:rect l="0" t="0" r="r" b="b"/>
              <a:pathLst>
                <a:path w="12" h="49">
                  <a:moveTo>
                    <a:pt x="10" y="27"/>
                  </a:moveTo>
                  <a:lnTo>
                    <a:pt x="10" y="2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0" y="49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3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7"/>
                  </a:lnTo>
                  <a:lnTo>
                    <a:pt x="10" y="2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37" name="稻壳儿春秋广告/盗版必究        原创来源：http://chn.docer.com/works?userid=199329941#!/work_time"/>
            <p:cNvSpPr>
              <a:spLocks noChangeShapeType="1"/>
            </p:cNvSpPr>
            <p:nvPr/>
          </p:nvSpPr>
          <p:spPr bwMode="auto">
            <a:xfrm>
              <a:off x="3534067" y="924914"/>
              <a:ext cx="2077" cy="2077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稻壳儿春秋广告/盗版必究        原创来源：http://chn.docer.com/works?userid=199329941#!/work_time"/>
          <p:cNvGrpSpPr/>
          <p:nvPr/>
        </p:nvGrpSpPr>
        <p:grpSpPr>
          <a:xfrm>
            <a:off x="6870491" y="1429448"/>
            <a:ext cx="396941" cy="386891"/>
            <a:chOff x="4080141" y="798258"/>
            <a:chExt cx="328062" cy="31975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9" name="稻壳儿春秋广告/盗版必究        原创来源：http://chn.docer.com/works?userid=199329941#!/work_time"/>
            <p:cNvSpPr/>
            <p:nvPr/>
          </p:nvSpPr>
          <p:spPr bwMode="auto">
            <a:xfrm>
              <a:off x="4080141" y="823174"/>
              <a:ext cx="294839" cy="294839"/>
            </a:xfrm>
            <a:custGeom>
              <a:avLst/>
              <a:gdLst/>
              <a:ahLst/>
              <a:cxnLst>
                <a:cxn ang="0">
                  <a:pos x="141" y="141"/>
                </a:cxn>
                <a:cxn ang="0">
                  <a:pos x="284" y="141"/>
                </a:cxn>
                <a:cxn ang="0">
                  <a:pos x="284" y="141"/>
                </a:cxn>
                <a:cxn ang="0">
                  <a:pos x="283" y="156"/>
                </a:cxn>
                <a:cxn ang="0">
                  <a:pos x="281" y="170"/>
                </a:cxn>
                <a:cxn ang="0">
                  <a:pos x="277" y="185"/>
                </a:cxn>
                <a:cxn ang="0">
                  <a:pos x="274" y="197"/>
                </a:cxn>
                <a:cxn ang="0">
                  <a:pos x="266" y="210"/>
                </a:cxn>
                <a:cxn ang="0">
                  <a:pos x="259" y="221"/>
                </a:cxn>
                <a:cxn ang="0">
                  <a:pos x="252" y="232"/>
                </a:cxn>
                <a:cxn ang="0">
                  <a:pos x="243" y="243"/>
                </a:cxn>
                <a:cxn ang="0">
                  <a:pos x="232" y="252"/>
                </a:cxn>
                <a:cxn ang="0">
                  <a:pos x="221" y="259"/>
                </a:cxn>
                <a:cxn ang="0">
                  <a:pos x="210" y="266"/>
                </a:cxn>
                <a:cxn ang="0">
                  <a:pos x="197" y="273"/>
                </a:cxn>
                <a:cxn ang="0">
                  <a:pos x="185" y="277"/>
                </a:cxn>
                <a:cxn ang="0">
                  <a:pos x="170" y="281"/>
                </a:cxn>
                <a:cxn ang="0">
                  <a:pos x="156" y="283"/>
                </a:cxn>
                <a:cxn ang="0">
                  <a:pos x="141" y="284"/>
                </a:cxn>
                <a:cxn ang="0">
                  <a:pos x="141" y="284"/>
                </a:cxn>
                <a:cxn ang="0">
                  <a:pos x="127" y="283"/>
                </a:cxn>
                <a:cxn ang="0">
                  <a:pos x="112" y="281"/>
                </a:cxn>
                <a:cxn ang="0">
                  <a:pos x="100" y="277"/>
                </a:cxn>
                <a:cxn ang="0">
                  <a:pos x="87" y="273"/>
                </a:cxn>
                <a:cxn ang="0">
                  <a:pos x="74" y="266"/>
                </a:cxn>
                <a:cxn ang="0">
                  <a:pos x="62" y="259"/>
                </a:cxn>
                <a:cxn ang="0">
                  <a:pos x="51" y="252"/>
                </a:cxn>
                <a:cxn ang="0">
                  <a:pos x="42" y="243"/>
                </a:cxn>
                <a:cxn ang="0">
                  <a:pos x="33" y="232"/>
                </a:cxn>
                <a:cxn ang="0">
                  <a:pos x="23" y="221"/>
                </a:cxn>
                <a:cxn ang="0">
                  <a:pos x="16" y="210"/>
                </a:cxn>
                <a:cxn ang="0">
                  <a:pos x="11" y="197"/>
                </a:cxn>
                <a:cxn ang="0">
                  <a:pos x="5" y="185"/>
                </a:cxn>
                <a:cxn ang="0">
                  <a:pos x="2" y="170"/>
                </a:cxn>
                <a:cxn ang="0">
                  <a:pos x="0" y="156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127"/>
                </a:cxn>
                <a:cxn ang="0">
                  <a:pos x="2" y="114"/>
                </a:cxn>
                <a:cxn ang="0">
                  <a:pos x="5" y="99"/>
                </a:cxn>
                <a:cxn ang="0">
                  <a:pos x="11" y="87"/>
                </a:cxn>
                <a:cxn ang="0">
                  <a:pos x="16" y="74"/>
                </a:cxn>
                <a:cxn ang="0">
                  <a:pos x="23" y="63"/>
                </a:cxn>
                <a:cxn ang="0">
                  <a:pos x="33" y="52"/>
                </a:cxn>
                <a:cxn ang="0">
                  <a:pos x="42" y="41"/>
                </a:cxn>
                <a:cxn ang="0">
                  <a:pos x="51" y="32"/>
                </a:cxn>
                <a:cxn ang="0">
                  <a:pos x="62" y="23"/>
                </a:cxn>
                <a:cxn ang="0">
                  <a:pos x="74" y="16"/>
                </a:cxn>
                <a:cxn ang="0">
                  <a:pos x="87" y="11"/>
                </a:cxn>
                <a:cxn ang="0">
                  <a:pos x="100" y="7"/>
                </a:cxn>
                <a:cxn ang="0">
                  <a:pos x="112" y="3"/>
                </a:cxn>
                <a:cxn ang="0">
                  <a:pos x="127" y="0"/>
                </a:cxn>
                <a:cxn ang="0">
                  <a:pos x="141" y="0"/>
                </a:cxn>
                <a:cxn ang="0">
                  <a:pos x="141" y="141"/>
                </a:cxn>
              </a:cxnLst>
              <a:rect l="0" t="0" r="r" b="b"/>
              <a:pathLst>
                <a:path w="284" h="284">
                  <a:moveTo>
                    <a:pt x="141" y="141"/>
                  </a:moveTo>
                  <a:lnTo>
                    <a:pt x="284" y="141"/>
                  </a:lnTo>
                  <a:lnTo>
                    <a:pt x="284" y="141"/>
                  </a:lnTo>
                  <a:lnTo>
                    <a:pt x="283" y="156"/>
                  </a:lnTo>
                  <a:lnTo>
                    <a:pt x="281" y="170"/>
                  </a:lnTo>
                  <a:lnTo>
                    <a:pt x="277" y="185"/>
                  </a:lnTo>
                  <a:lnTo>
                    <a:pt x="274" y="197"/>
                  </a:lnTo>
                  <a:lnTo>
                    <a:pt x="266" y="210"/>
                  </a:lnTo>
                  <a:lnTo>
                    <a:pt x="259" y="221"/>
                  </a:lnTo>
                  <a:lnTo>
                    <a:pt x="252" y="232"/>
                  </a:lnTo>
                  <a:lnTo>
                    <a:pt x="243" y="243"/>
                  </a:lnTo>
                  <a:lnTo>
                    <a:pt x="232" y="252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7" y="273"/>
                  </a:lnTo>
                  <a:lnTo>
                    <a:pt x="185" y="277"/>
                  </a:lnTo>
                  <a:lnTo>
                    <a:pt x="170" y="281"/>
                  </a:lnTo>
                  <a:lnTo>
                    <a:pt x="156" y="283"/>
                  </a:lnTo>
                  <a:lnTo>
                    <a:pt x="141" y="284"/>
                  </a:lnTo>
                  <a:lnTo>
                    <a:pt x="141" y="284"/>
                  </a:lnTo>
                  <a:lnTo>
                    <a:pt x="127" y="283"/>
                  </a:lnTo>
                  <a:lnTo>
                    <a:pt x="112" y="281"/>
                  </a:lnTo>
                  <a:lnTo>
                    <a:pt x="100" y="277"/>
                  </a:lnTo>
                  <a:lnTo>
                    <a:pt x="87" y="273"/>
                  </a:lnTo>
                  <a:lnTo>
                    <a:pt x="74" y="266"/>
                  </a:lnTo>
                  <a:lnTo>
                    <a:pt x="62" y="259"/>
                  </a:lnTo>
                  <a:lnTo>
                    <a:pt x="51" y="252"/>
                  </a:lnTo>
                  <a:lnTo>
                    <a:pt x="42" y="243"/>
                  </a:lnTo>
                  <a:lnTo>
                    <a:pt x="33" y="232"/>
                  </a:lnTo>
                  <a:lnTo>
                    <a:pt x="23" y="221"/>
                  </a:lnTo>
                  <a:lnTo>
                    <a:pt x="16" y="210"/>
                  </a:lnTo>
                  <a:lnTo>
                    <a:pt x="11" y="197"/>
                  </a:lnTo>
                  <a:lnTo>
                    <a:pt x="5" y="185"/>
                  </a:lnTo>
                  <a:lnTo>
                    <a:pt x="2" y="170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2" y="114"/>
                  </a:lnTo>
                  <a:lnTo>
                    <a:pt x="5" y="99"/>
                  </a:lnTo>
                  <a:lnTo>
                    <a:pt x="11" y="87"/>
                  </a:lnTo>
                  <a:lnTo>
                    <a:pt x="16" y="74"/>
                  </a:lnTo>
                  <a:lnTo>
                    <a:pt x="23" y="63"/>
                  </a:lnTo>
                  <a:lnTo>
                    <a:pt x="33" y="52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2" y="3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40" name="稻壳儿春秋广告/盗版必究        原创来源：http://chn.docer.com/works?userid=199329941#!/work_time"/>
            <p:cNvSpPr/>
            <p:nvPr/>
          </p:nvSpPr>
          <p:spPr bwMode="auto">
            <a:xfrm>
              <a:off x="4260783" y="798258"/>
              <a:ext cx="147420" cy="147420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41" y="142"/>
                </a:cxn>
                <a:cxn ang="0">
                  <a:pos x="141" y="142"/>
                </a:cxn>
                <a:cxn ang="0">
                  <a:pos x="141" y="127"/>
                </a:cxn>
                <a:cxn ang="0">
                  <a:pos x="139" y="113"/>
                </a:cxn>
                <a:cxn ang="0">
                  <a:pos x="136" y="100"/>
                </a:cxn>
                <a:cxn ang="0">
                  <a:pos x="130" y="87"/>
                </a:cxn>
                <a:cxn ang="0">
                  <a:pos x="125" y="74"/>
                </a:cxn>
                <a:cxn ang="0">
                  <a:pos x="118" y="62"/>
                </a:cxn>
                <a:cxn ang="0">
                  <a:pos x="109" y="51"/>
                </a:cxn>
                <a:cxn ang="0">
                  <a:pos x="100" y="42"/>
                </a:cxn>
                <a:cxn ang="0">
                  <a:pos x="91" y="33"/>
                </a:cxn>
                <a:cxn ang="0">
                  <a:pos x="80" y="24"/>
                </a:cxn>
                <a:cxn ang="0">
                  <a:pos x="67" y="16"/>
                </a:cxn>
                <a:cxn ang="0">
                  <a:pos x="54" y="11"/>
                </a:cxn>
                <a:cxn ang="0">
                  <a:pos x="42" y="6"/>
                </a:cxn>
                <a:cxn ang="0">
                  <a:pos x="29" y="2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2"/>
                </a:cxn>
              </a:cxnLst>
              <a:rect l="0" t="0" r="r" b="b"/>
              <a:pathLst>
                <a:path w="141" h="142">
                  <a:moveTo>
                    <a:pt x="0" y="142"/>
                  </a:moveTo>
                  <a:lnTo>
                    <a:pt x="141" y="142"/>
                  </a:lnTo>
                  <a:lnTo>
                    <a:pt x="141" y="142"/>
                  </a:lnTo>
                  <a:lnTo>
                    <a:pt x="141" y="127"/>
                  </a:lnTo>
                  <a:lnTo>
                    <a:pt x="139" y="113"/>
                  </a:lnTo>
                  <a:lnTo>
                    <a:pt x="136" y="100"/>
                  </a:lnTo>
                  <a:lnTo>
                    <a:pt x="130" y="87"/>
                  </a:lnTo>
                  <a:lnTo>
                    <a:pt x="125" y="74"/>
                  </a:lnTo>
                  <a:lnTo>
                    <a:pt x="118" y="62"/>
                  </a:lnTo>
                  <a:lnTo>
                    <a:pt x="109" y="51"/>
                  </a:lnTo>
                  <a:lnTo>
                    <a:pt x="100" y="42"/>
                  </a:lnTo>
                  <a:lnTo>
                    <a:pt x="91" y="33"/>
                  </a:lnTo>
                  <a:lnTo>
                    <a:pt x="80" y="24"/>
                  </a:lnTo>
                  <a:lnTo>
                    <a:pt x="67" y="16"/>
                  </a:lnTo>
                  <a:lnTo>
                    <a:pt x="54" y="11"/>
                  </a:lnTo>
                  <a:lnTo>
                    <a:pt x="42" y="6"/>
                  </a:lnTo>
                  <a:lnTo>
                    <a:pt x="29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稻壳儿春秋广告/盗版必究        原创来源：http://chn.docer.com/works?userid=199329941#!/work_time"/>
          <p:cNvGrpSpPr/>
          <p:nvPr/>
        </p:nvGrpSpPr>
        <p:grpSpPr>
          <a:xfrm>
            <a:off x="4782116" y="1432059"/>
            <a:ext cx="429600" cy="379352"/>
            <a:chOff x="2549886" y="800334"/>
            <a:chExt cx="355053" cy="31352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2" name="稻壳儿春秋广告/盗版必究        原创来源：http://chn.docer.com/works?userid=199329941#!/work_time"/>
            <p:cNvSpPr/>
            <p:nvPr/>
          </p:nvSpPr>
          <p:spPr bwMode="auto">
            <a:xfrm>
              <a:off x="2653702" y="1055723"/>
              <a:ext cx="58137" cy="581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4" y="19"/>
                </a:cxn>
                <a:cxn ang="0">
                  <a:pos x="56" y="24"/>
                </a:cxn>
                <a:cxn ang="0">
                  <a:pos x="56" y="30"/>
                </a:cxn>
                <a:cxn ang="0">
                  <a:pos x="56" y="30"/>
                </a:cxn>
                <a:cxn ang="0">
                  <a:pos x="56" y="35"/>
                </a:cxn>
                <a:cxn ang="0">
                  <a:pos x="54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4" y="57"/>
                </a:cxn>
                <a:cxn ang="0">
                  <a:pos x="27" y="57"/>
                </a:cxn>
                <a:cxn ang="0">
                  <a:pos x="27" y="57"/>
                </a:cxn>
                <a:cxn ang="0">
                  <a:pos x="22" y="57"/>
                </a:cxn>
                <a:cxn ang="0">
                  <a:pos x="16" y="55"/>
                </a:cxn>
                <a:cxn ang="0">
                  <a:pos x="7" y="49"/>
                </a:cxn>
                <a:cxn ang="0">
                  <a:pos x="2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7" y="10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56" h="57">
                  <a:moveTo>
                    <a:pt x="27" y="0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4" y="19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4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4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2" y="57"/>
                  </a:lnTo>
                  <a:lnTo>
                    <a:pt x="16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43" name="稻壳儿春秋广告/盗版必究        原创来源：http://chn.docer.com/works?userid=199329941#!/work_time"/>
            <p:cNvSpPr/>
            <p:nvPr/>
          </p:nvSpPr>
          <p:spPr bwMode="auto">
            <a:xfrm>
              <a:off x="2782435" y="1055723"/>
              <a:ext cx="60214" cy="5813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5" y="19"/>
                </a:cxn>
                <a:cxn ang="0">
                  <a:pos x="56" y="24"/>
                </a:cxn>
                <a:cxn ang="0">
                  <a:pos x="58" y="30"/>
                </a:cxn>
                <a:cxn ang="0">
                  <a:pos x="58" y="30"/>
                </a:cxn>
                <a:cxn ang="0">
                  <a:pos x="56" y="35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5" y="57"/>
                </a:cxn>
                <a:cxn ang="0">
                  <a:pos x="29" y="57"/>
                </a:cxn>
                <a:cxn ang="0">
                  <a:pos x="29" y="57"/>
                </a:cxn>
                <a:cxn ang="0">
                  <a:pos x="24" y="57"/>
                </a:cxn>
                <a:cxn ang="0">
                  <a:pos x="18" y="55"/>
                </a:cxn>
                <a:cxn ang="0">
                  <a:pos x="9" y="49"/>
                </a:cxn>
                <a:cxn ang="0">
                  <a:pos x="4" y="40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24"/>
                </a:cxn>
                <a:cxn ang="0">
                  <a:pos x="4" y="19"/>
                </a:cxn>
                <a:cxn ang="0">
                  <a:pos x="9" y="10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5" y="19"/>
                  </a:lnTo>
                  <a:lnTo>
                    <a:pt x="56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35"/>
                  </a:ln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5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4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44" name="稻壳儿春秋广告/盗版必究        原创来源：http://chn.docer.com/works?userid=199329941#!/work_time"/>
            <p:cNvSpPr/>
            <p:nvPr/>
          </p:nvSpPr>
          <p:spPr bwMode="auto">
            <a:xfrm>
              <a:off x="2549886" y="800334"/>
              <a:ext cx="355053" cy="247084"/>
            </a:xfrm>
            <a:custGeom>
              <a:avLst/>
              <a:gdLst/>
              <a:ahLst/>
              <a:cxnLst>
                <a:cxn ang="0">
                  <a:pos x="325" y="91"/>
                </a:cxn>
                <a:cxn ang="0">
                  <a:pos x="149" y="91"/>
                </a:cxn>
                <a:cxn ang="0">
                  <a:pos x="140" y="98"/>
                </a:cxn>
                <a:cxn ang="0">
                  <a:pos x="138" y="105"/>
                </a:cxn>
                <a:cxn ang="0">
                  <a:pos x="143" y="116"/>
                </a:cxn>
                <a:cxn ang="0">
                  <a:pos x="307" y="120"/>
                </a:cxn>
                <a:cxn ang="0">
                  <a:pos x="297" y="149"/>
                </a:cxn>
                <a:cxn ang="0">
                  <a:pos x="143" y="149"/>
                </a:cxn>
                <a:cxn ang="0">
                  <a:pos x="134" y="156"/>
                </a:cxn>
                <a:cxn ang="0">
                  <a:pos x="132" y="161"/>
                </a:cxn>
                <a:cxn ang="0">
                  <a:pos x="138" y="172"/>
                </a:cxn>
                <a:cxn ang="0">
                  <a:pos x="290" y="176"/>
                </a:cxn>
                <a:cxn ang="0">
                  <a:pos x="281" y="203"/>
                </a:cxn>
                <a:cxn ang="0">
                  <a:pos x="111" y="120"/>
                </a:cxn>
                <a:cxn ang="0">
                  <a:pos x="107" y="91"/>
                </a:cxn>
                <a:cxn ang="0">
                  <a:pos x="103" y="53"/>
                </a:cxn>
                <a:cxn ang="0">
                  <a:pos x="96" y="45"/>
                </a:cxn>
                <a:cxn ang="0">
                  <a:pos x="53" y="20"/>
                </a:cxn>
                <a:cxn ang="0">
                  <a:pos x="15" y="2"/>
                </a:cxn>
                <a:cxn ang="0">
                  <a:pos x="6" y="2"/>
                </a:cxn>
                <a:cxn ang="0">
                  <a:pos x="0" y="11"/>
                </a:cxn>
                <a:cxn ang="0">
                  <a:pos x="2" y="22"/>
                </a:cxn>
                <a:cxn ang="0">
                  <a:pos x="15" y="34"/>
                </a:cxn>
                <a:cxn ang="0">
                  <a:pos x="62" y="56"/>
                </a:cxn>
                <a:cxn ang="0">
                  <a:pos x="71" y="63"/>
                </a:cxn>
                <a:cxn ang="0">
                  <a:pos x="73" y="71"/>
                </a:cxn>
                <a:cxn ang="0">
                  <a:pos x="93" y="217"/>
                </a:cxn>
                <a:cxn ang="0">
                  <a:pos x="94" y="227"/>
                </a:cxn>
                <a:cxn ang="0">
                  <a:pos x="100" y="234"/>
                </a:cxn>
                <a:cxn ang="0">
                  <a:pos x="111" y="237"/>
                </a:cxn>
                <a:cxn ang="0">
                  <a:pos x="288" y="237"/>
                </a:cxn>
                <a:cxn ang="0">
                  <a:pos x="292" y="236"/>
                </a:cxn>
                <a:cxn ang="0">
                  <a:pos x="303" y="230"/>
                </a:cxn>
                <a:cxn ang="0">
                  <a:pos x="305" y="221"/>
                </a:cxn>
                <a:cxn ang="0">
                  <a:pos x="341" y="118"/>
                </a:cxn>
                <a:cxn ang="0">
                  <a:pos x="343" y="103"/>
                </a:cxn>
                <a:cxn ang="0">
                  <a:pos x="337" y="94"/>
                </a:cxn>
                <a:cxn ang="0">
                  <a:pos x="325" y="91"/>
                </a:cxn>
              </a:cxnLst>
              <a:rect l="0" t="0" r="r" b="b"/>
              <a:pathLst>
                <a:path w="343" h="237">
                  <a:moveTo>
                    <a:pt x="325" y="91"/>
                  </a:moveTo>
                  <a:lnTo>
                    <a:pt x="325" y="91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43" y="92"/>
                  </a:lnTo>
                  <a:lnTo>
                    <a:pt x="140" y="98"/>
                  </a:lnTo>
                  <a:lnTo>
                    <a:pt x="138" y="105"/>
                  </a:lnTo>
                  <a:lnTo>
                    <a:pt x="138" y="105"/>
                  </a:lnTo>
                  <a:lnTo>
                    <a:pt x="140" y="111"/>
                  </a:lnTo>
                  <a:lnTo>
                    <a:pt x="143" y="116"/>
                  </a:lnTo>
                  <a:lnTo>
                    <a:pt x="149" y="120"/>
                  </a:lnTo>
                  <a:lnTo>
                    <a:pt x="307" y="120"/>
                  </a:lnTo>
                  <a:lnTo>
                    <a:pt x="297" y="149"/>
                  </a:lnTo>
                  <a:lnTo>
                    <a:pt x="297" y="149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38" y="152"/>
                  </a:lnTo>
                  <a:lnTo>
                    <a:pt x="134" y="156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4" y="169"/>
                  </a:lnTo>
                  <a:lnTo>
                    <a:pt x="138" y="172"/>
                  </a:lnTo>
                  <a:lnTo>
                    <a:pt x="143" y="176"/>
                  </a:lnTo>
                  <a:lnTo>
                    <a:pt x="290" y="176"/>
                  </a:lnTo>
                  <a:lnTo>
                    <a:pt x="290" y="176"/>
                  </a:lnTo>
                  <a:lnTo>
                    <a:pt x="281" y="203"/>
                  </a:lnTo>
                  <a:lnTo>
                    <a:pt x="122" y="203"/>
                  </a:lnTo>
                  <a:lnTo>
                    <a:pt x="111" y="120"/>
                  </a:lnTo>
                  <a:lnTo>
                    <a:pt x="107" y="91"/>
                  </a:lnTo>
                  <a:lnTo>
                    <a:pt x="107" y="91"/>
                  </a:lnTo>
                  <a:lnTo>
                    <a:pt x="103" y="53"/>
                  </a:lnTo>
                  <a:lnTo>
                    <a:pt x="103" y="53"/>
                  </a:lnTo>
                  <a:lnTo>
                    <a:pt x="102" y="49"/>
                  </a:lnTo>
                  <a:lnTo>
                    <a:pt x="96" y="45"/>
                  </a:lnTo>
                  <a:lnTo>
                    <a:pt x="80" y="33"/>
                  </a:lnTo>
                  <a:lnTo>
                    <a:pt x="53" y="2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7" y="29"/>
                  </a:lnTo>
                  <a:lnTo>
                    <a:pt x="15" y="34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7" y="60"/>
                  </a:lnTo>
                  <a:lnTo>
                    <a:pt x="71" y="6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21"/>
                  </a:lnTo>
                  <a:lnTo>
                    <a:pt x="94" y="227"/>
                  </a:lnTo>
                  <a:lnTo>
                    <a:pt x="98" y="230"/>
                  </a:lnTo>
                  <a:lnTo>
                    <a:pt x="100" y="234"/>
                  </a:lnTo>
                  <a:lnTo>
                    <a:pt x="105" y="236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288" y="237"/>
                  </a:lnTo>
                  <a:lnTo>
                    <a:pt x="288" y="237"/>
                  </a:lnTo>
                  <a:lnTo>
                    <a:pt x="292" y="236"/>
                  </a:lnTo>
                  <a:lnTo>
                    <a:pt x="297" y="234"/>
                  </a:lnTo>
                  <a:lnTo>
                    <a:pt x="303" y="230"/>
                  </a:lnTo>
                  <a:lnTo>
                    <a:pt x="305" y="225"/>
                  </a:lnTo>
                  <a:lnTo>
                    <a:pt x="305" y="221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4"/>
                  </a:lnTo>
                  <a:lnTo>
                    <a:pt x="343" y="103"/>
                  </a:lnTo>
                  <a:lnTo>
                    <a:pt x="341" y="100"/>
                  </a:lnTo>
                  <a:lnTo>
                    <a:pt x="337" y="94"/>
                  </a:lnTo>
                  <a:lnTo>
                    <a:pt x="334" y="92"/>
                  </a:lnTo>
                  <a:lnTo>
                    <a:pt x="325" y="91"/>
                  </a:lnTo>
                  <a:lnTo>
                    <a:pt x="325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稻壳儿春秋广告/盗版必究        原创来源：http://chn.docer.com/works?userid=199329941#!/work_time"/>
          <p:cNvGrpSpPr/>
          <p:nvPr/>
        </p:nvGrpSpPr>
        <p:grpSpPr>
          <a:xfrm>
            <a:off x="7868694" y="3106788"/>
            <a:ext cx="389404" cy="354235"/>
            <a:chOff x="4821392" y="2301522"/>
            <a:chExt cx="321831" cy="29276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6" name="稻壳儿春秋广告/盗版必究        原创来源：http://chn.docer.com/works?userid=199329941#!/work_time"/>
            <p:cNvSpPr/>
            <p:nvPr/>
          </p:nvSpPr>
          <p:spPr bwMode="auto">
            <a:xfrm>
              <a:off x="4856689" y="2301522"/>
              <a:ext cx="147420" cy="126657"/>
            </a:xfrm>
            <a:custGeom>
              <a:avLst/>
              <a:gdLst/>
              <a:ahLst/>
              <a:cxnLst>
                <a:cxn ang="0">
                  <a:pos x="141" y="14"/>
                </a:cxn>
                <a:cxn ang="0">
                  <a:pos x="141" y="14"/>
                </a:cxn>
                <a:cxn ang="0">
                  <a:pos x="137" y="43"/>
                </a:cxn>
                <a:cxn ang="0">
                  <a:pos x="130" y="70"/>
                </a:cxn>
                <a:cxn ang="0">
                  <a:pos x="123" y="96"/>
                </a:cxn>
                <a:cxn ang="0">
                  <a:pos x="116" y="121"/>
                </a:cxn>
                <a:cxn ang="0">
                  <a:pos x="116" y="121"/>
                </a:cxn>
                <a:cxn ang="0">
                  <a:pos x="88" y="112"/>
                </a:cxn>
                <a:cxn ang="0">
                  <a:pos x="74" y="110"/>
                </a:cxn>
                <a:cxn ang="0">
                  <a:pos x="59" y="108"/>
                </a:cxn>
                <a:cxn ang="0">
                  <a:pos x="45" y="107"/>
                </a:cxn>
                <a:cxn ang="0">
                  <a:pos x="30" y="108"/>
                </a:cxn>
                <a:cxn ang="0">
                  <a:pos x="14" y="11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4" y="65"/>
                </a:cxn>
                <a:cxn ang="0">
                  <a:pos x="27" y="14"/>
                </a:cxn>
                <a:cxn ang="0">
                  <a:pos x="27" y="14"/>
                </a:cxn>
                <a:cxn ang="0">
                  <a:pos x="39" y="7"/>
                </a:cxn>
                <a:cxn ang="0">
                  <a:pos x="52" y="3"/>
                </a:cxn>
                <a:cxn ang="0">
                  <a:pos x="67" y="0"/>
                </a:cxn>
                <a:cxn ang="0">
                  <a:pos x="83" y="0"/>
                </a:cxn>
                <a:cxn ang="0">
                  <a:pos x="99" y="1"/>
                </a:cxn>
                <a:cxn ang="0">
                  <a:pos x="114" y="5"/>
                </a:cxn>
                <a:cxn ang="0">
                  <a:pos x="128" y="9"/>
                </a:cxn>
                <a:cxn ang="0">
                  <a:pos x="141" y="14"/>
                </a:cxn>
                <a:cxn ang="0">
                  <a:pos x="141" y="14"/>
                </a:cxn>
              </a:cxnLst>
              <a:rect l="0" t="0" r="r" b="b"/>
              <a:pathLst>
                <a:path w="141" h="121">
                  <a:moveTo>
                    <a:pt x="141" y="14"/>
                  </a:moveTo>
                  <a:lnTo>
                    <a:pt x="141" y="14"/>
                  </a:lnTo>
                  <a:lnTo>
                    <a:pt x="137" y="43"/>
                  </a:lnTo>
                  <a:lnTo>
                    <a:pt x="130" y="70"/>
                  </a:lnTo>
                  <a:lnTo>
                    <a:pt x="123" y="96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88" y="112"/>
                  </a:lnTo>
                  <a:lnTo>
                    <a:pt x="74" y="110"/>
                  </a:lnTo>
                  <a:lnTo>
                    <a:pt x="59" y="108"/>
                  </a:lnTo>
                  <a:lnTo>
                    <a:pt x="45" y="107"/>
                  </a:lnTo>
                  <a:lnTo>
                    <a:pt x="30" y="108"/>
                  </a:lnTo>
                  <a:lnTo>
                    <a:pt x="14" y="11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6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9" y="7"/>
                  </a:lnTo>
                  <a:lnTo>
                    <a:pt x="52" y="3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99" y="1"/>
                  </a:lnTo>
                  <a:lnTo>
                    <a:pt x="114" y="5"/>
                  </a:lnTo>
                  <a:lnTo>
                    <a:pt x="128" y="9"/>
                  </a:lnTo>
                  <a:lnTo>
                    <a:pt x="141" y="14"/>
                  </a:lnTo>
                  <a:lnTo>
                    <a:pt x="141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47" name="稻壳儿春秋广告/盗版必究        原创来源：http://chn.docer.com/works?userid=199329941#!/work_time"/>
            <p:cNvSpPr/>
            <p:nvPr/>
          </p:nvSpPr>
          <p:spPr bwMode="auto">
            <a:xfrm>
              <a:off x="4993727" y="2338896"/>
              <a:ext cx="149496" cy="12458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42" y="6"/>
                </a:cxn>
                <a:cxn ang="0">
                  <a:pos x="56" y="9"/>
                </a:cxn>
                <a:cxn ang="0">
                  <a:pos x="69" y="13"/>
                </a:cxn>
                <a:cxn ang="0">
                  <a:pos x="85" y="15"/>
                </a:cxn>
                <a:cxn ang="0">
                  <a:pos x="100" y="15"/>
                </a:cxn>
                <a:cxn ang="0">
                  <a:pos x="116" y="13"/>
                </a:cxn>
                <a:cxn ang="0">
                  <a:pos x="131" y="11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8" y="33"/>
                </a:cxn>
                <a:cxn ang="0">
                  <a:pos x="131" y="60"/>
                </a:cxn>
                <a:cxn ang="0">
                  <a:pos x="123" y="85"/>
                </a:cxn>
                <a:cxn ang="0">
                  <a:pos x="114" y="111"/>
                </a:cxn>
                <a:cxn ang="0">
                  <a:pos x="114" y="111"/>
                </a:cxn>
                <a:cxn ang="0">
                  <a:pos x="102" y="116"/>
                </a:cxn>
                <a:cxn ang="0">
                  <a:pos x="87" y="120"/>
                </a:cxn>
                <a:cxn ang="0">
                  <a:pos x="71" y="122"/>
                </a:cxn>
                <a:cxn ang="0">
                  <a:pos x="54" y="122"/>
                </a:cxn>
                <a:cxn ang="0">
                  <a:pos x="38" y="120"/>
                </a:cxn>
                <a:cxn ang="0">
                  <a:pos x="24" y="116"/>
                </a:cxn>
                <a:cxn ang="0">
                  <a:pos x="11" y="111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5" y="51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145" h="122">
                  <a:moveTo>
                    <a:pt x="31" y="0"/>
                  </a:moveTo>
                  <a:lnTo>
                    <a:pt x="31" y="0"/>
                  </a:lnTo>
                  <a:lnTo>
                    <a:pt x="42" y="6"/>
                  </a:lnTo>
                  <a:lnTo>
                    <a:pt x="56" y="9"/>
                  </a:lnTo>
                  <a:lnTo>
                    <a:pt x="69" y="13"/>
                  </a:lnTo>
                  <a:lnTo>
                    <a:pt x="85" y="15"/>
                  </a:lnTo>
                  <a:lnTo>
                    <a:pt x="100" y="15"/>
                  </a:lnTo>
                  <a:lnTo>
                    <a:pt x="116" y="13"/>
                  </a:lnTo>
                  <a:lnTo>
                    <a:pt x="131" y="11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8" y="33"/>
                  </a:lnTo>
                  <a:lnTo>
                    <a:pt x="131" y="60"/>
                  </a:lnTo>
                  <a:lnTo>
                    <a:pt x="123" y="85"/>
                  </a:lnTo>
                  <a:lnTo>
                    <a:pt x="114" y="111"/>
                  </a:lnTo>
                  <a:lnTo>
                    <a:pt x="114" y="111"/>
                  </a:lnTo>
                  <a:lnTo>
                    <a:pt x="102" y="116"/>
                  </a:lnTo>
                  <a:lnTo>
                    <a:pt x="87" y="120"/>
                  </a:lnTo>
                  <a:lnTo>
                    <a:pt x="71" y="122"/>
                  </a:lnTo>
                  <a:lnTo>
                    <a:pt x="54" y="122"/>
                  </a:lnTo>
                  <a:lnTo>
                    <a:pt x="38" y="120"/>
                  </a:lnTo>
                  <a:lnTo>
                    <a:pt x="24" y="116"/>
                  </a:lnTo>
                  <a:lnTo>
                    <a:pt x="11" y="111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5" y="5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48" name="稻壳儿春秋广告/盗版必究        原创来源：http://chn.docer.com/works?userid=199329941#!/work_time"/>
            <p:cNvSpPr/>
            <p:nvPr/>
          </p:nvSpPr>
          <p:spPr bwMode="auto">
            <a:xfrm>
              <a:off x="4821392" y="2432330"/>
              <a:ext cx="147420" cy="12873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141" y="16"/>
                </a:cxn>
                <a:cxn ang="0">
                  <a:pos x="136" y="43"/>
                </a:cxn>
                <a:cxn ang="0">
                  <a:pos x="129" y="69"/>
                </a:cxn>
                <a:cxn ang="0">
                  <a:pos x="122" y="94"/>
                </a:cxn>
                <a:cxn ang="0">
                  <a:pos x="116" y="123"/>
                </a:cxn>
                <a:cxn ang="0">
                  <a:pos x="116" y="123"/>
                </a:cxn>
                <a:cxn ang="0">
                  <a:pos x="89" y="112"/>
                </a:cxn>
                <a:cxn ang="0">
                  <a:pos x="74" y="109"/>
                </a:cxn>
                <a:cxn ang="0">
                  <a:pos x="60" y="107"/>
                </a:cxn>
                <a:cxn ang="0">
                  <a:pos x="45" y="105"/>
                </a:cxn>
                <a:cxn ang="0">
                  <a:pos x="29" y="107"/>
                </a:cxn>
                <a:cxn ang="0">
                  <a:pos x="15" y="10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6" y="87"/>
                </a:cxn>
                <a:cxn ang="0">
                  <a:pos x="13" y="61"/>
                </a:cxn>
                <a:cxn ang="0">
                  <a:pos x="27" y="12"/>
                </a:cxn>
                <a:cxn ang="0">
                  <a:pos x="27" y="12"/>
                </a:cxn>
                <a:cxn ang="0">
                  <a:pos x="40" y="5"/>
                </a:cxn>
                <a:cxn ang="0">
                  <a:pos x="54" y="2"/>
                </a:cxn>
                <a:cxn ang="0">
                  <a:pos x="69" y="0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8" y="5"/>
                </a:cxn>
                <a:cxn ang="0">
                  <a:pos x="131" y="11"/>
                </a:cxn>
                <a:cxn ang="0">
                  <a:pos x="141" y="16"/>
                </a:cxn>
                <a:cxn ang="0">
                  <a:pos x="141" y="16"/>
                </a:cxn>
              </a:cxnLst>
              <a:rect l="0" t="0" r="r" b="b"/>
              <a:pathLst>
                <a:path w="141" h="123">
                  <a:moveTo>
                    <a:pt x="141" y="16"/>
                  </a:moveTo>
                  <a:lnTo>
                    <a:pt x="141" y="16"/>
                  </a:lnTo>
                  <a:lnTo>
                    <a:pt x="136" y="43"/>
                  </a:lnTo>
                  <a:lnTo>
                    <a:pt x="129" y="69"/>
                  </a:lnTo>
                  <a:lnTo>
                    <a:pt x="122" y="94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89" y="112"/>
                  </a:lnTo>
                  <a:lnTo>
                    <a:pt x="74" y="109"/>
                  </a:lnTo>
                  <a:lnTo>
                    <a:pt x="60" y="107"/>
                  </a:lnTo>
                  <a:lnTo>
                    <a:pt x="45" y="105"/>
                  </a:lnTo>
                  <a:lnTo>
                    <a:pt x="29" y="107"/>
                  </a:lnTo>
                  <a:lnTo>
                    <a:pt x="15" y="10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6" y="87"/>
                  </a:lnTo>
                  <a:lnTo>
                    <a:pt x="13" y="61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54" y="2"/>
                  </a:lnTo>
                  <a:lnTo>
                    <a:pt x="69" y="0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8" y="5"/>
                  </a:lnTo>
                  <a:lnTo>
                    <a:pt x="131" y="11"/>
                  </a:lnTo>
                  <a:lnTo>
                    <a:pt x="141" y="16"/>
                  </a:lnTo>
                  <a:lnTo>
                    <a:pt x="141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49" name="稻壳儿春秋广告/盗版必究        原创来源：http://chn.docer.com/works?userid=199329941#!/work_time"/>
            <p:cNvSpPr/>
            <p:nvPr/>
          </p:nvSpPr>
          <p:spPr bwMode="auto">
            <a:xfrm>
              <a:off x="4956353" y="2463476"/>
              <a:ext cx="151573" cy="13081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41" y="7"/>
                </a:cxn>
                <a:cxn ang="0">
                  <a:pos x="56" y="12"/>
                </a:cxn>
                <a:cxn ang="0">
                  <a:pos x="70" y="16"/>
                </a:cxn>
                <a:cxn ang="0">
                  <a:pos x="85" y="16"/>
                </a:cxn>
                <a:cxn ang="0">
                  <a:pos x="99" y="16"/>
                </a:cxn>
                <a:cxn ang="0">
                  <a:pos x="116" y="16"/>
                </a:cxn>
                <a:cxn ang="0">
                  <a:pos x="130" y="12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0" y="59"/>
                </a:cxn>
                <a:cxn ang="0">
                  <a:pos x="114" y="110"/>
                </a:cxn>
                <a:cxn ang="0">
                  <a:pos x="114" y="110"/>
                </a:cxn>
                <a:cxn ang="0">
                  <a:pos x="101" y="117"/>
                </a:cxn>
                <a:cxn ang="0">
                  <a:pos x="88" y="121"/>
                </a:cxn>
                <a:cxn ang="0">
                  <a:pos x="72" y="125"/>
                </a:cxn>
                <a:cxn ang="0">
                  <a:pos x="56" y="125"/>
                </a:cxn>
                <a:cxn ang="0">
                  <a:pos x="39" y="123"/>
                </a:cxn>
                <a:cxn ang="0">
                  <a:pos x="25" y="119"/>
                </a:cxn>
                <a:cxn ang="0">
                  <a:pos x="10" y="114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5" y="79"/>
                </a:cxn>
                <a:cxn ang="0">
                  <a:pos x="12" y="52"/>
                </a:cxn>
                <a:cxn ang="0">
                  <a:pos x="21" y="25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45" h="125">
                  <a:moveTo>
                    <a:pt x="30" y="0"/>
                  </a:moveTo>
                  <a:lnTo>
                    <a:pt x="30" y="0"/>
                  </a:lnTo>
                  <a:lnTo>
                    <a:pt x="41" y="7"/>
                  </a:lnTo>
                  <a:lnTo>
                    <a:pt x="56" y="12"/>
                  </a:lnTo>
                  <a:lnTo>
                    <a:pt x="70" y="16"/>
                  </a:lnTo>
                  <a:lnTo>
                    <a:pt x="85" y="16"/>
                  </a:lnTo>
                  <a:lnTo>
                    <a:pt x="99" y="16"/>
                  </a:lnTo>
                  <a:lnTo>
                    <a:pt x="116" y="16"/>
                  </a:lnTo>
                  <a:lnTo>
                    <a:pt x="130" y="12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0" y="59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01" y="117"/>
                  </a:lnTo>
                  <a:lnTo>
                    <a:pt x="88" y="121"/>
                  </a:lnTo>
                  <a:lnTo>
                    <a:pt x="72" y="125"/>
                  </a:lnTo>
                  <a:lnTo>
                    <a:pt x="56" y="125"/>
                  </a:lnTo>
                  <a:lnTo>
                    <a:pt x="39" y="123"/>
                  </a:lnTo>
                  <a:lnTo>
                    <a:pt x="25" y="119"/>
                  </a:lnTo>
                  <a:lnTo>
                    <a:pt x="10" y="11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79"/>
                  </a:lnTo>
                  <a:lnTo>
                    <a:pt x="12" y="52"/>
                  </a:lnTo>
                  <a:lnTo>
                    <a:pt x="21" y="2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15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731313" y="2284847"/>
            <a:ext cx="411520" cy="363731"/>
          </a:xfrm>
          <a:custGeom>
            <a:avLst/>
            <a:gdLst/>
            <a:ahLst/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l="0" t="0" r="r" b="b"/>
            <a:pathLst>
              <a:path w="328" h="290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151" name="稻壳儿春秋广告/盗版必究        原创来源：http://chn.docer.com/works?userid=199329941#!/work_time"/>
          <p:cNvGrpSpPr/>
          <p:nvPr/>
        </p:nvGrpSpPr>
        <p:grpSpPr>
          <a:xfrm>
            <a:off x="8887758" y="2274081"/>
            <a:ext cx="439648" cy="336645"/>
            <a:chOff x="5552261" y="1554043"/>
            <a:chExt cx="363359" cy="27822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2" name="稻壳儿春秋广告/盗版必究        原创来源：http://chn.docer.com/works?userid=199329941#!/work_time"/>
            <p:cNvSpPr/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5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54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155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7942092" y="2252988"/>
            <a:ext cx="245585" cy="392935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l="0" t="0" r="r" b="b"/>
            <a:pathLst>
              <a:path w="196" h="311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56" name="稻壳儿春秋广告/盗版必究        原创来源：http://chn.docer.com/works?userid=199329941#!/work_time"/>
          <p:cNvSpPr/>
          <p:nvPr/>
        </p:nvSpPr>
        <p:spPr bwMode="auto">
          <a:xfrm>
            <a:off x="7886337" y="3917652"/>
            <a:ext cx="357094" cy="402228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157" name="稻壳儿春秋广告/盗版必究        原创来源：http://chn.docer.com/works?userid=199329941#!/work_time"/>
          <p:cNvGrpSpPr/>
          <p:nvPr/>
        </p:nvGrpSpPr>
        <p:grpSpPr>
          <a:xfrm>
            <a:off x="8865146" y="1447624"/>
            <a:ext cx="484871" cy="336647"/>
            <a:chOff x="5533573" y="812792"/>
            <a:chExt cx="400733" cy="27822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8" name="稻壳儿春秋广告/盗版必究        原创来源：http://chn.docer.com/works?userid=199329941#!/work_time"/>
            <p:cNvSpPr/>
            <p:nvPr/>
          </p:nvSpPr>
          <p:spPr bwMode="auto">
            <a:xfrm>
              <a:off x="5730826" y="962288"/>
              <a:ext cx="93436" cy="12873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4" y="52"/>
                </a:cxn>
                <a:cxn ang="0">
                  <a:pos x="23" y="74"/>
                </a:cxn>
                <a:cxn ang="0">
                  <a:pos x="30" y="96"/>
                </a:cxn>
                <a:cxn ang="0">
                  <a:pos x="30" y="109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32" y="123"/>
                </a:cxn>
                <a:cxn ang="0">
                  <a:pos x="32" y="123"/>
                </a:cxn>
                <a:cxn ang="0">
                  <a:pos x="34" y="123"/>
                </a:cxn>
                <a:cxn ang="0">
                  <a:pos x="87" y="123"/>
                </a:cxn>
                <a:cxn ang="0">
                  <a:pos x="87" y="123"/>
                </a:cxn>
                <a:cxn ang="0">
                  <a:pos x="88" y="121"/>
                </a:cxn>
                <a:cxn ang="0">
                  <a:pos x="90" y="120"/>
                </a:cxn>
                <a:cxn ang="0">
                  <a:pos x="90" y="120"/>
                </a:cxn>
                <a:cxn ang="0">
                  <a:pos x="88" y="103"/>
                </a:cxn>
                <a:cxn ang="0">
                  <a:pos x="87" y="87"/>
                </a:cxn>
                <a:cxn ang="0">
                  <a:pos x="83" y="71"/>
                </a:cxn>
                <a:cxn ang="0">
                  <a:pos x="78" y="54"/>
                </a:cxn>
                <a:cxn ang="0">
                  <a:pos x="72" y="40"/>
                </a:cxn>
                <a:cxn ang="0">
                  <a:pos x="65" y="25"/>
                </a:cxn>
                <a:cxn ang="0">
                  <a:pos x="56" y="13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4" y="5"/>
                </a:cxn>
                <a:cxn ang="0">
                  <a:pos x="21" y="14"/>
                </a:cxn>
                <a:cxn ang="0">
                  <a:pos x="10" y="23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0" h="123">
                  <a:moveTo>
                    <a:pt x="0" y="34"/>
                  </a:moveTo>
                  <a:lnTo>
                    <a:pt x="0" y="34"/>
                  </a:lnTo>
                  <a:lnTo>
                    <a:pt x="14" y="52"/>
                  </a:lnTo>
                  <a:lnTo>
                    <a:pt x="23" y="74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2" y="123"/>
                  </a:lnTo>
                  <a:lnTo>
                    <a:pt x="34" y="123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8" y="121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8" y="103"/>
                  </a:lnTo>
                  <a:lnTo>
                    <a:pt x="87" y="87"/>
                  </a:lnTo>
                  <a:lnTo>
                    <a:pt x="83" y="71"/>
                  </a:lnTo>
                  <a:lnTo>
                    <a:pt x="78" y="54"/>
                  </a:lnTo>
                  <a:lnTo>
                    <a:pt x="72" y="40"/>
                  </a:lnTo>
                  <a:lnTo>
                    <a:pt x="65" y="25"/>
                  </a:lnTo>
                  <a:lnTo>
                    <a:pt x="56" y="13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1" y="14"/>
                  </a:lnTo>
                  <a:lnTo>
                    <a:pt x="10" y="2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59" name="稻壳儿春秋广告/盗版必究        原创来源：http://chn.docer.com/works?userid=199329941#!/work_time"/>
            <p:cNvSpPr/>
            <p:nvPr/>
          </p:nvSpPr>
          <p:spPr bwMode="auto">
            <a:xfrm>
              <a:off x="5533573" y="814869"/>
              <a:ext cx="182717" cy="151573"/>
            </a:xfrm>
            <a:custGeom>
              <a:avLst/>
              <a:gdLst/>
              <a:ahLst/>
              <a:cxnLst>
                <a:cxn ang="0">
                  <a:pos x="178" y="71"/>
                </a:cxn>
                <a:cxn ang="0">
                  <a:pos x="178" y="71"/>
                </a:cxn>
                <a:cxn ang="0">
                  <a:pos x="154" y="58"/>
                </a:cxn>
                <a:cxn ang="0">
                  <a:pos x="131" y="49"/>
                </a:cxn>
                <a:cxn ang="0">
                  <a:pos x="104" y="44"/>
                </a:cxn>
                <a:cxn ang="0">
                  <a:pos x="76" y="42"/>
                </a:cxn>
                <a:cxn ang="0">
                  <a:pos x="76" y="2"/>
                </a:cxn>
                <a:cxn ang="0">
                  <a:pos x="76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3" y="0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0" y="73"/>
                </a:cxn>
                <a:cxn ang="0">
                  <a:pos x="2" y="75"/>
                </a:cxn>
                <a:cxn ang="0">
                  <a:pos x="73" y="145"/>
                </a:cxn>
                <a:cxn ang="0">
                  <a:pos x="73" y="145"/>
                </a:cxn>
                <a:cxn ang="0">
                  <a:pos x="75" y="145"/>
                </a:cxn>
                <a:cxn ang="0">
                  <a:pos x="75" y="145"/>
                </a:cxn>
                <a:cxn ang="0">
                  <a:pos x="76" y="144"/>
                </a:cxn>
                <a:cxn ang="0">
                  <a:pos x="76" y="100"/>
                </a:cxn>
                <a:cxn ang="0">
                  <a:pos x="76" y="100"/>
                </a:cxn>
                <a:cxn ang="0">
                  <a:pos x="91" y="100"/>
                </a:cxn>
                <a:cxn ang="0">
                  <a:pos x="105" y="102"/>
                </a:cxn>
                <a:cxn ang="0">
                  <a:pos x="118" y="107"/>
                </a:cxn>
                <a:cxn ang="0">
                  <a:pos x="133" y="113"/>
                </a:cxn>
                <a:cxn ang="0">
                  <a:pos x="133" y="113"/>
                </a:cxn>
                <a:cxn ang="0">
                  <a:pos x="142" y="100"/>
                </a:cxn>
                <a:cxn ang="0">
                  <a:pos x="153" y="89"/>
                </a:cxn>
                <a:cxn ang="0">
                  <a:pos x="165" y="80"/>
                </a:cxn>
                <a:cxn ang="0">
                  <a:pos x="178" y="71"/>
                </a:cxn>
                <a:cxn ang="0">
                  <a:pos x="178" y="71"/>
                </a:cxn>
              </a:cxnLst>
              <a:rect l="0" t="0" r="r" b="b"/>
              <a:pathLst>
                <a:path w="178" h="145">
                  <a:moveTo>
                    <a:pt x="178" y="71"/>
                  </a:moveTo>
                  <a:lnTo>
                    <a:pt x="178" y="71"/>
                  </a:lnTo>
                  <a:lnTo>
                    <a:pt x="154" y="58"/>
                  </a:lnTo>
                  <a:lnTo>
                    <a:pt x="131" y="49"/>
                  </a:lnTo>
                  <a:lnTo>
                    <a:pt x="104" y="44"/>
                  </a:lnTo>
                  <a:lnTo>
                    <a:pt x="76" y="4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3"/>
                  </a:lnTo>
                  <a:lnTo>
                    <a:pt x="2" y="7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6" y="144"/>
                  </a:lnTo>
                  <a:lnTo>
                    <a:pt x="76" y="100"/>
                  </a:lnTo>
                  <a:lnTo>
                    <a:pt x="76" y="100"/>
                  </a:lnTo>
                  <a:lnTo>
                    <a:pt x="91" y="100"/>
                  </a:lnTo>
                  <a:lnTo>
                    <a:pt x="105" y="102"/>
                  </a:lnTo>
                  <a:lnTo>
                    <a:pt x="118" y="107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42" y="100"/>
                  </a:lnTo>
                  <a:lnTo>
                    <a:pt x="153" y="89"/>
                  </a:lnTo>
                  <a:lnTo>
                    <a:pt x="165" y="80"/>
                  </a:lnTo>
                  <a:lnTo>
                    <a:pt x="178" y="71"/>
                  </a:lnTo>
                  <a:lnTo>
                    <a:pt x="178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60" name="稻壳儿春秋广告/盗版必究        原创来源：http://chn.docer.com/works?userid=199329941#!/work_time"/>
            <p:cNvSpPr/>
            <p:nvPr/>
          </p:nvSpPr>
          <p:spPr bwMode="auto">
            <a:xfrm>
              <a:off x="5620779" y="812792"/>
              <a:ext cx="313527" cy="278228"/>
            </a:xfrm>
            <a:custGeom>
              <a:avLst/>
              <a:gdLst/>
              <a:ahLst/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l="0" t="0" r="r" b="b"/>
              <a:pathLst>
                <a:path w="301" h="266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161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8912482" y="3113197"/>
            <a:ext cx="390280" cy="378333"/>
          </a:xfrm>
          <a:custGeom>
            <a:avLst/>
            <a:gdLst/>
            <a:ahLst/>
            <a:cxnLst>
              <a:cxn ang="0">
                <a:pos x="243" y="45"/>
              </a:cxn>
              <a:cxn ang="0">
                <a:pos x="243" y="20"/>
              </a:cxn>
              <a:cxn ang="0">
                <a:pos x="238" y="6"/>
              </a:cxn>
              <a:cxn ang="0">
                <a:pos x="221" y="0"/>
              </a:cxn>
              <a:cxn ang="0">
                <a:pos x="214" y="2"/>
              </a:cxn>
              <a:cxn ang="0">
                <a:pos x="203" y="13"/>
              </a:cxn>
              <a:cxn ang="0">
                <a:pos x="202" y="45"/>
              </a:cxn>
              <a:cxn ang="0">
                <a:pos x="109" y="20"/>
              </a:cxn>
              <a:cxn ang="0">
                <a:pos x="107" y="13"/>
              </a:cxn>
              <a:cxn ang="0">
                <a:pos x="96" y="2"/>
              </a:cxn>
              <a:cxn ang="0">
                <a:pos x="87" y="0"/>
              </a:cxn>
              <a:cxn ang="0">
                <a:pos x="73" y="6"/>
              </a:cxn>
              <a:cxn ang="0">
                <a:pos x="67" y="20"/>
              </a:cxn>
              <a:cxn ang="0">
                <a:pos x="17" y="45"/>
              </a:cxn>
              <a:cxn ang="0">
                <a:pos x="9" y="47"/>
              </a:cxn>
              <a:cxn ang="0">
                <a:pos x="2" y="54"/>
              </a:cxn>
              <a:cxn ang="0">
                <a:pos x="0" y="287"/>
              </a:cxn>
              <a:cxn ang="0">
                <a:pos x="2" y="292"/>
              </a:cxn>
              <a:cxn ang="0">
                <a:pos x="9" y="301"/>
              </a:cxn>
              <a:cxn ang="0">
                <a:pos x="294" y="301"/>
              </a:cxn>
              <a:cxn ang="0">
                <a:pos x="301" y="301"/>
              </a:cxn>
              <a:cxn ang="0">
                <a:pos x="308" y="292"/>
              </a:cxn>
              <a:cxn ang="0">
                <a:pos x="310" y="62"/>
              </a:cxn>
              <a:cxn ang="0">
                <a:pos x="308" y="54"/>
              </a:cxn>
              <a:cxn ang="0">
                <a:pos x="301" y="47"/>
              </a:cxn>
              <a:cxn ang="0">
                <a:pos x="294" y="45"/>
              </a:cxn>
              <a:cxn ang="0">
                <a:pos x="145" y="156"/>
              </a:cxn>
              <a:cxn ang="0">
                <a:pos x="96" y="114"/>
              </a:cxn>
              <a:cxn ang="0">
                <a:pos x="165" y="114"/>
              </a:cxn>
              <a:cxn ang="0">
                <a:pos x="214" y="156"/>
              </a:cxn>
              <a:cxn ang="0">
                <a:pos x="165" y="114"/>
              </a:cxn>
              <a:cxn ang="0">
                <a:pos x="75" y="156"/>
              </a:cxn>
              <a:cxn ang="0">
                <a:pos x="31" y="114"/>
              </a:cxn>
              <a:cxn ang="0">
                <a:pos x="75" y="178"/>
              </a:cxn>
              <a:cxn ang="0">
                <a:pos x="31" y="209"/>
              </a:cxn>
              <a:cxn ang="0">
                <a:pos x="75" y="178"/>
              </a:cxn>
              <a:cxn ang="0">
                <a:pos x="145" y="178"/>
              </a:cxn>
              <a:cxn ang="0">
                <a:pos x="96" y="209"/>
              </a:cxn>
              <a:cxn ang="0">
                <a:pos x="145" y="229"/>
              </a:cxn>
              <a:cxn ang="0">
                <a:pos x="96" y="270"/>
              </a:cxn>
              <a:cxn ang="0">
                <a:pos x="145" y="229"/>
              </a:cxn>
              <a:cxn ang="0">
                <a:pos x="214" y="229"/>
              </a:cxn>
              <a:cxn ang="0">
                <a:pos x="165" y="270"/>
              </a:cxn>
              <a:cxn ang="0">
                <a:pos x="165" y="209"/>
              </a:cxn>
              <a:cxn ang="0">
                <a:pos x="214" y="178"/>
              </a:cxn>
              <a:cxn ang="0">
                <a:pos x="165" y="209"/>
              </a:cxn>
              <a:cxn ang="0">
                <a:pos x="279" y="178"/>
              </a:cxn>
              <a:cxn ang="0">
                <a:pos x="236" y="209"/>
              </a:cxn>
              <a:cxn ang="0">
                <a:pos x="236" y="156"/>
              </a:cxn>
              <a:cxn ang="0">
                <a:pos x="279" y="114"/>
              </a:cxn>
              <a:cxn ang="0">
                <a:pos x="236" y="156"/>
              </a:cxn>
              <a:cxn ang="0">
                <a:pos x="75" y="229"/>
              </a:cxn>
              <a:cxn ang="0">
                <a:pos x="31" y="270"/>
              </a:cxn>
              <a:cxn ang="0">
                <a:pos x="236" y="270"/>
              </a:cxn>
              <a:cxn ang="0">
                <a:pos x="279" y="229"/>
              </a:cxn>
              <a:cxn ang="0">
                <a:pos x="236" y="270"/>
              </a:cxn>
            </a:cxnLst>
            <a:rect l="0" t="0" r="r" b="b"/>
            <a:pathLst>
              <a:path w="310" h="301">
                <a:moveTo>
                  <a:pt x="294" y="45"/>
                </a:moveTo>
                <a:lnTo>
                  <a:pt x="243" y="45"/>
                </a:lnTo>
                <a:lnTo>
                  <a:pt x="243" y="20"/>
                </a:lnTo>
                <a:lnTo>
                  <a:pt x="243" y="20"/>
                </a:lnTo>
                <a:lnTo>
                  <a:pt x="241" y="13"/>
                </a:lnTo>
                <a:lnTo>
                  <a:pt x="238" y="6"/>
                </a:lnTo>
                <a:lnTo>
                  <a:pt x="231" y="2"/>
                </a:lnTo>
                <a:lnTo>
                  <a:pt x="221" y="0"/>
                </a:lnTo>
                <a:lnTo>
                  <a:pt x="221" y="0"/>
                </a:lnTo>
                <a:lnTo>
                  <a:pt x="214" y="2"/>
                </a:lnTo>
                <a:lnTo>
                  <a:pt x="207" y="6"/>
                </a:lnTo>
                <a:lnTo>
                  <a:pt x="203" y="13"/>
                </a:lnTo>
                <a:lnTo>
                  <a:pt x="202" y="20"/>
                </a:lnTo>
                <a:lnTo>
                  <a:pt x="202" y="45"/>
                </a:lnTo>
                <a:lnTo>
                  <a:pt x="109" y="45"/>
                </a:lnTo>
                <a:lnTo>
                  <a:pt x="109" y="20"/>
                </a:lnTo>
                <a:lnTo>
                  <a:pt x="109" y="20"/>
                </a:lnTo>
                <a:lnTo>
                  <a:pt x="107" y="13"/>
                </a:lnTo>
                <a:lnTo>
                  <a:pt x="102" y="6"/>
                </a:lnTo>
                <a:lnTo>
                  <a:pt x="96" y="2"/>
                </a:lnTo>
                <a:lnTo>
                  <a:pt x="87" y="0"/>
                </a:lnTo>
                <a:lnTo>
                  <a:pt x="87" y="0"/>
                </a:lnTo>
                <a:lnTo>
                  <a:pt x="80" y="2"/>
                </a:lnTo>
                <a:lnTo>
                  <a:pt x="73" y="6"/>
                </a:lnTo>
                <a:lnTo>
                  <a:pt x="69" y="13"/>
                </a:lnTo>
                <a:lnTo>
                  <a:pt x="67" y="20"/>
                </a:lnTo>
                <a:lnTo>
                  <a:pt x="67" y="45"/>
                </a:lnTo>
                <a:lnTo>
                  <a:pt x="17" y="45"/>
                </a:lnTo>
                <a:lnTo>
                  <a:pt x="17" y="45"/>
                </a:lnTo>
                <a:lnTo>
                  <a:pt x="9" y="47"/>
                </a:lnTo>
                <a:lnTo>
                  <a:pt x="4" y="51"/>
                </a:lnTo>
                <a:lnTo>
                  <a:pt x="2" y="54"/>
                </a:lnTo>
                <a:lnTo>
                  <a:pt x="0" y="62"/>
                </a:lnTo>
                <a:lnTo>
                  <a:pt x="0" y="287"/>
                </a:lnTo>
                <a:lnTo>
                  <a:pt x="0" y="287"/>
                </a:lnTo>
                <a:lnTo>
                  <a:pt x="2" y="292"/>
                </a:lnTo>
                <a:lnTo>
                  <a:pt x="4" y="297"/>
                </a:lnTo>
                <a:lnTo>
                  <a:pt x="9" y="301"/>
                </a:lnTo>
                <a:lnTo>
                  <a:pt x="17" y="301"/>
                </a:lnTo>
                <a:lnTo>
                  <a:pt x="294" y="301"/>
                </a:lnTo>
                <a:lnTo>
                  <a:pt x="294" y="301"/>
                </a:lnTo>
                <a:lnTo>
                  <a:pt x="301" y="301"/>
                </a:lnTo>
                <a:lnTo>
                  <a:pt x="305" y="297"/>
                </a:lnTo>
                <a:lnTo>
                  <a:pt x="308" y="292"/>
                </a:lnTo>
                <a:lnTo>
                  <a:pt x="310" y="287"/>
                </a:lnTo>
                <a:lnTo>
                  <a:pt x="310" y="62"/>
                </a:lnTo>
                <a:lnTo>
                  <a:pt x="310" y="62"/>
                </a:lnTo>
                <a:lnTo>
                  <a:pt x="308" y="54"/>
                </a:lnTo>
                <a:lnTo>
                  <a:pt x="305" y="51"/>
                </a:lnTo>
                <a:lnTo>
                  <a:pt x="301" y="47"/>
                </a:lnTo>
                <a:lnTo>
                  <a:pt x="294" y="45"/>
                </a:lnTo>
                <a:lnTo>
                  <a:pt x="294" y="45"/>
                </a:lnTo>
                <a:close/>
                <a:moveTo>
                  <a:pt x="145" y="114"/>
                </a:moveTo>
                <a:lnTo>
                  <a:pt x="145" y="156"/>
                </a:lnTo>
                <a:lnTo>
                  <a:pt x="96" y="156"/>
                </a:lnTo>
                <a:lnTo>
                  <a:pt x="96" y="114"/>
                </a:lnTo>
                <a:lnTo>
                  <a:pt x="145" y="114"/>
                </a:lnTo>
                <a:close/>
                <a:moveTo>
                  <a:pt x="165" y="114"/>
                </a:moveTo>
                <a:lnTo>
                  <a:pt x="214" y="114"/>
                </a:lnTo>
                <a:lnTo>
                  <a:pt x="214" y="156"/>
                </a:lnTo>
                <a:lnTo>
                  <a:pt x="165" y="156"/>
                </a:lnTo>
                <a:lnTo>
                  <a:pt x="165" y="114"/>
                </a:lnTo>
                <a:close/>
                <a:moveTo>
                  <a:pt x="75" y="114"/>
                </a:moveTo>
                <a:lnTo>
                  <a:pt x="75" y="156"/>
                </a:lnTo>
                <a:lnTo>
                  <a:pt x="31" y="156"/>
                </a:lnTo>
                <a:lnTo>
                  <a:pt x="31" y="114"/>
                </a:lnTo>
                <a:lnTo>
                  <a:pt x="75" y="114"/>
                </a:lnTo>
                <a:close/>
                <a:moveTo>
                  <a:pt x="75" y="178"/>
                </a:moveTo>
                <a:lnTo>
                  <a:pt x="75" y="209"/>
                </a:lnTo>
                <a:lnTo>
                  <a:pt x="31" y="209"/>
                </a:lnTo>
                <a:lnTo>
                  <a:pt x="31" y="178"/>
                </a:lnTo>
                <a:lnTo>
                  <a:pt x="75" y="178"/>
                </a:lnTo>
                <a:close/>
                <a:moveTo>
                  <a:pt x="96" y="178"/>
                </a:moveTo>
                <a:lnTo>
                  <a:pt x="145" y="178"/>
                </a:lnTo>
                <a:lnTo>
                  <a:pt x="145" y="209"/>
                </a:lnTo>
                <a:lnTo>
                  <a:pt x="96" y="209"/>
                </a:lnTo>
                <a:lnTo>
                  <a:pt x="96" y="178"/>
                </a:lnTo>
                <a:close/>
                <a:moveTo>
                  <a:pt x="145" y="229"/>
                </a:moveTo>
                <a:lnTo>
                  <a:pt x="145" y="270"/>
                </a:lnTo>
                <a:lnTo>
                  <a:pt x="96" y="270"/>
                </a:lnTo>
                <a:lnTo>
                  <a:pt x="96" y="229"/>
                </a:lnTo>
                <a:lnTo>
                  <a:pt x="145" y="229"/>
                </a:lnTo>
                <a:close/>
                <a:moveTo>
                  <a:pt x="165" y="229"/>
                </a:moveTo>
                <a:lnTo>
                  <a:pt x="214" y="229"/>
                </a:lnTo>
                <a:lnTo>
                  <a:pt x="214" y="270"/>
                </a:lnTo>
                <a:lnTo>
                  <a:pt x="165" y="270"/>
                </a:lnTo>
                <a:lnTo>
                  <a:pt x="165" y="229"/>
                </a:lnTo>
                <a:close/>
                <a:moveTo>
                  <a:pt x="165" y="209"/>
                </a:moveTo>
                <a:lnTo>
                  <a:pt x="165" y="178"/>
                </a:lnTo>
                <a:lnTo>
                  <a:pt x="214" y="178"/>
                </a:lnTo>
                <a:lnTo>
                  <a:pt x="214" y="209"/>
                </a:lnTo>
                <a:lnTo>
                  <a:pt x="165" y="209"/>
                </a:lnTo>
                <a:close/>
                <a:moveTo>
                  <a:pt x="236" y="178"/>
                </a:moveTo>
                <a:lnTo>
                  <a:pt x="279" y="178"/>
                </a:lnTo>
                <a:lnTo>
                  <a:pt x="279" y="209"/>
                </a:lnTo>
                <a:lnTo>
                  <a:pt x="236" y="209"/>
                </a:lnTo>
                <a:lnTo>
                  <a:pt x="236" y="178"/>
                </a:lnTo>
                <a:close/>
                <a:moveTo>
                  <a:pt x="236" y="156"/>
                </a:moveTo>
                <a:lnTo>
                  <a:pt x="236" y="114"/>
                </a:lnTo>
                <a:lnTo>
                  <a:pt x="279" y="114"/>
                </a:lnTo>
                <a:lnTo>
                  <a:pt x="279" y="156"/>
                </a:lnTo>
                <a:lnTo>
                  <a:pt x="236" y="156"/>
                </a:lnTo>
                <a:close/>
                <a:moveTo>
                  <a:pt x="31" y="229"/>
                </a:moveTo>
                <a:lnTo>
                  <a:pt x="75" y="229"/>
                </a:lnTo>
                <a:lnTo>
                  <a:pt x="75" y="270"/>
                </a:lnTo>
                <a:lnTo>
                  <a:pt x="31" y="270"/>
                </a:lnTo>
                <a:lnTo>
                  <a:pt x="31" y="229"/>
                </a:lnTo>
                <a:close/>
                <a:moveTo>
                  <a:pt x="236" y="270"/>
                </a:moveTo>
                <a:lnTo>
                  <a:pt x="236" y="229"/>
                </a:lnTo>
                <a:lnTo>
                  <a:pt x="279" y="229"/>
                </a:lnTo>
                <a:lnTo>
                  <a:pt x="279" y="270"/>
                </a:lnTo>
                <a:lnTo>
                  <a:pt x="236" y="27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62" name="稻壳儿春秋广告/盗版必究        原创来源：http://chn.docer.com/works?userid=199329941#!/work_time"/>
          <p:cNvSpPr/>
          <p:nvPr/>
        </p:nvSpPr>
        <p:spPr bwMode="auto">
          <a:xfrm>
            <a:off x="7898285" y="4788481"/>
            <a:ext cx="329216" cy="329216"/>
          </a:xfrm>
          <a:custGeom>
            <a:avLst/>
            <a:gdLst/>
            <a:ahLst/>
            <a:cxnLst>
              <a:cxn ang="0">
                <a:pos x="255" y="58"/>
              </a:cxn>
              <a:cxn ang="0">
                <a:pos x="257" y="53"/>
              </a:cxn>
              <a:cxn ang="0">
                <a:pos x="262" y="38"/>
              </a:cxn>
              <a:cxn ang="0">
                <a:pos x="257" y="24"/>
              </a:cxn>
              <a:cxn ang="0">
                <a:pos x="244" y="9"/>
              </a:cxn>
              <a:cxn ang="0">
                <a:pos x="241" y="5"/>
              </a:cxn>
              <a:cxn ang="0">
                <a:pos x="224" y="0"/>
              </a:cxn>
              <a:cxn ang="0">
                <a:pos x="210" y="5"/>
              </a:cxn>
              <a:cxn ang="0">
                <a:pos x="132" y="82"/>
              </a:cxn>
              <a:cxn ang="0">
                <a:pos x="58" y="9"/>
              </a:cxn>
              <a:cxn ang="0">
                <a:pos x="49" y="2"/>
              </a:cxn>
              <a:cxn ang="0">
                <a:pos x="27" y="2"/>
              </a:cxn>
              <a:cxn ang="0">
                <a:pos x="18" y="9"/>
              </a:cxn>
              <a:cxn ang="0">
                <a:pos x="9" y="18"/>
              </a:cxn>
              <a:cxn ang="0">
                <a:pos x="3" y="27"/>
              </a:cxn>
              <a:cxn ang="0">
                <a:pos x="3" y="49"/>
              </a:cxn>
              <a:cxn ang="0">
                <a:pos x="9" y="58"/>
              </a:cxn>
              <a:cxn ang="0">
                <a:pos x="9" y="205"/>
              </a:cxn>
              <a:cxn ang="0">
                <a:pos x="5" y="210"/>
              </a:cxn>
              <a:cxn ang="0">
                <a:pos x="0" y="225"/>
              </a:cxn>
              <a:cxn ang="0">
                <a:pos x="5" y="241"/>
              </a:cxn>
              <a:cxn ang="0">
                <a:pos x="18" y="254"/>
              </a:cxn>
              <a:cxn ang="0">
                <a:pos x="23" y="257"/>
              </a:cxn>
              <a:cxn ang="0">
                <a:pos x="38" y="263"/>
              </a:cxn>
              <a:cxn ang="0">
                <a:pos x="54" y="257"/>
              </a:cxn>
              <a:cxn ang="0">
                <a:pos x="132" y="181"/>
              </a:cxn>
              <a:cxn ang="0">
                <a:pos x="204" y="254"/>
              </a:cxn>
              <a:cxn ang="0">
                <a:pos x="214" y="261"/>
              </a:cxn>
              <a:cxn ang="0">
                <a:pos x="235" y="261"/>
              </a:cxn>
              <a:cxn ang="0">
                <a:pos x="244" y="254"/>
              </a:cxn>
              <a:cxn ang="0">
                <a:pos x="255" y="245"/>
              </a:cxn>
              <a:cxn ang="0">
                <a:pos x="261" y="236"/>
              </a:cxn>
              <a:cxn ang="0">
                <a:pos x="261" y="214"/>
              </a:cxn>
              <a:cxn ang="0">
                <a:pos x="255" y="205"/>
              </a:cxn>
            </a:cxnLst>
            <a:rect l="0" t="0" r="r" b="b"/>
            <a:pathLst>
              <a:path w="262" h="263">
                <a:moveTo>
                  <a:pt x="181" y="132"/>
                </a:moveTo>
                <a:lnTo>
                  <a:pt x="255" y="58"/>
                </a:lnTo>
                <a:lnTo>
                  <a:pt x="255" y="58"/>
                </a:lnTo>
                <a:lnTo>
                  <a:pt x="257" y="53"/>
                </a:lnTo>
                <a:lnTo>
                  <a:pt x="261" y="49"/>
                </a:lnTo>
                <a:lnTo>
                  <a:pt x="262" y="38"/>
                </a:lnTo>
                <a:lnTo>
                  <a:pt x="261" y="27"/>
                </a:lnTo>
                <a:lnTo>
                  <a:pt x="257" y="24"/>
                </a:lnTo>
                <a:lnTo>
                  <a:pt x="255" y="18"/>
                </a:lnTo>
                <a:lnTo>
                  <a:pt x="244" y="9"/>
                </a:lnTo>
                <a:lnTo>
                  <a:pt x="244" y="9"/>
                </a:lnTo>
                <a:lnTo>
                  <a:pt x="241" y="5"/>
                </a:lnTo>
                <a:lnTo>
                  <a:pt x="235" y="2"/>
                </a:lnTo>
                <a:lnTo>
                  <a:pt x="224" y="0"/>
                </a:lnTo>
                <a:lnTo>
                  <a:pt x="214" y="2"/>
                </a:lnTo>
                <a:lnTo>
                  <a:pt x="210" y="5"/>
                </a:lnTo>
                <a:lnTo>
                  <a:pt x="204" y="9"/>
                </a:lnTo>
                <a:lnTo>
                  <a:pt x="132" y="82"/>
                </a:lnTo>
                <a:lnTo>
                  <a:pt x="58" y="9"/>
                </a:lnTo>
                <a:lnTo>
                  <a:pt x="58" y="9"/>
                </a:lnTo>
                <a:lnTo>
                  <a:pt x="54" y="5"/>
                </a:lnTo>
                <a:lnTo>
                  <a:pt x="49" y="2"/>
                </a:lnTo>
                <a:lnTo>
                  <a:pt x="38" y="0"/>
                </a:lnTo>
                <a:lnTo>
                  <a:pt x="27" y="2"/>
                </a:lnTo>
                <a:lnTo>
                  <a:pt x="23" y="5"/>
                </a:lnTo>
                <a:lnTo>
                  <a:pt x="18" y="9"/>
                </a:lnTo>
                <a:lnTo>
                  <a:pt x="9" y="18"/>
                </a:lnTo>
                <a:lnTo>
                  <a:pt x="9" y="18"/>
                </a:lnTo>
                <a:lnTo>
                  <a:pt x="5" y="24"/>
                </a:lnTo>
                <a:lnTo>
                  <a:pt x="3" y="27"/>
                </a:lnTo>
                <a:lnTo>
                  <a:pt x="0" y="38"/>
                </a:lnTo>
                <a:lnTo>
                  <a:pt x="3" y="49"/>
                </a:lnTo>
                <a:lnTo>
                  <a:pt x="5" y="53"/>
                </a:lnTo>
                <a:lnTo>
                  <a:pt x="9" y="58"/>
                </a:lnTo>
                <a:lnTo>
                  <a:pt x="83" y="132"/>
                </a:lnTo>
                <a:lnTo>
                  <a:pt x="9" y="205"/>
                </a:lnTo>
                <a:lnTo>
                  <a:pt x="9" y="205"/>
                </a:lnTo>
                <a:lnTo>
                  <a:pt x="5" y="210"/>
                </a:lnTo>
                <a:lnTo>
                  <a:pt x="3" y="214"/>
                </a:lnTo>
                <a:lnTo>
                  <a:pt x="0" y="225"/>
                </a:lnTo>
                <a:lnTo>
                  <a:pt x="3" y="236"/>
                </a:lnTo>
                <a:lnTo>
                  <a:pt x="5" y="241"/>
                </a:lnTo>
                <a:lnTo>
                  <a:pt x="9" y="245"/>
                </a:lnTo>
                <a:lnTo>
                  <a:pt x="18" y="254"/>
                </a:lnTo>
                <a:lnTo>
                  <a:pt x="18" y="254"/>
                </a:lnTo>
                <a:lnTo>
                  <a:pt x="23" y="257"/>
                </a:lnTo>
                <a:lnTo>
                  <a:pt x="27" y="261"/>
                </a:lnTo>
                <a:lnTo>
                  <a:pt x="38" y="263"/>
                </a:lnTo>
                <a:lnTo>
                  <a:pt x="49" y="261"/>
                </a:lnTo>
                <a:lnTo>
                  <a:pt x="54" y="257"/>
                </a:lnTo>
                <a:lnTo>
                  <a:pt x="58" y="254"/>
                </a:lnTo>
                <a:lnTo>
                  <a:pt x="132" y="181"/>
                </a:lnTo>
                <a:lnTo>
                  <a:pt x="204" y="254"/>
                </a:lnTo>
                <a:lnTo>
                  <a:pt x="204" y="254"/>
                </a:lnTo>
                <a:lnTo>
                  <a:pt x="210" y="257"/>
                </a:lnTo>
                <a:lnTo>
                  <a:pt x="214" y="261"/>
                </a:lnTo>
                <a:lnTo>
                  <a:pt x="224" y="263"/>
                </a:lnTo>
                <a:lnTo>
                  <a:pt x="235" y="261"/>
                </a:lnTo>
                <a:lnTo>
                  <a:pt x="241" y="257"/>
                </a:lnTo>
                <a:lnTo>
                  <a:pt x="244" y="254"/>
                </a:lnTo>
                <a:lnTo>
                  <a:pt x="255" y="245"/>
                </a:lnTo>
                <a:lnTo>
                  <a:pt x="255" y="245"/>
                </a:lnTo>
                <a:lnTo>
                  <a:pt x="257" y="241"/>
                </a:lnTo>
                <a:lnTo>
                  <a:pt x="261" y="236"/>
                </a:lnTo>
                <a:lnTo>
                  <a:pt x="262" y="225"/>
                </a:lnTo>
                <a:lnTo>
                  <a:pt x="261" y="214"/>
                </a:lnTo>
                <a:lnTo>
                  <a:pt x="257" y="210"/>
                </a:lnTo>
                <a:lnTo>
                  <a:pt x="255" y="205"/>
                </a:lnTo>
                <a:lnTo>
                  <a:pt x="181" y="13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63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748571" y="3969424"/>
            <a:ext cx="432760" cy="321251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64" name="稻壳儿春秋广告/盗版必究        原创来源：http://chn.docer.com/works?userid=199329941#!/work_time107"/>
          <p:cNvSpPr>
            <a:spLocks noEditPoints="1"/>
          </p:cNvSpPr>
          <p:nvPr/>
        </p:nvSpPr>
        <p:spPr bwMode="auto">
          <a:xfrm>
            <a:off x="8892570" y="3932255"/>
            <a:ext cx="430105" cy="369040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165" name="稻壳儿春秋广告/盗版必究        原创来源：http://chn.docer.com/works?userid=199329941#!/work_time"/>
          <p:cNvGrpSpPr/>
          <p:nvPr/>
        </p:nvGrpSpPr>
        <p:grpSpPr>
          <a:xfrm>
            <a:off x="8915491" y="4698122"/>
            <a:ext cx="381865" cy="507482"/>
            <a:chOff x="5575100" y="3734191"/>
            <a:chExt cx="315602" cy="4194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5575100" y="3734191"/>
              <a:ext cx="315602" cy="419419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92" y="13"/>
                </a:cxn>
                <a:cxn ang="0">
                  <a:pos x="56" y="35"/>
                </a:cxn>
                <a:cxn ang="0">
                  <a:pos x="25" y="67"/>
                </a:cxn>
                <a:cxn ang="0">
                  <a:pos x="7" y="107"/>
                </a:cxn>
                <a:cxn ang="0">
                  <a:pos x="0" y="153"/>
                </a:cxn>
                <a:cxn ang="0">
                  <a:pos x="5" y="187"/>
                </a:cxn>
                <a:cxn ang="0">
                  <a:pos x="25" y="236"/>
                </a:cxn>
                <a:cxn ang="0">
                  <a:pos x="63" y="274"/>
                </a:cxn>
                <a:cxn ang="0">
                  <a:pos x="69" y="278"/>
                </a:cxn>
                <a:cxn ang="0">
                  <a:pos x="76" y="301"/>
                </a:cxn>
                <a:cxn ang="0">
                  <a:pos x="76" y="354"/>
                </a:cxn>
                <a:cxn ang="0">
                  <a:pos x="83" y="372"/>
                </a:cxn>
                <a:cxn ang="0">
                  <a:pos x="140" y="401"/>
                </a:cxn>
                <a:cxn ang="0">
                  <a:pos x="150" y="405"/>
                </a:cxn>
                <a:cxn ang="0">
                  <a:pos x="214" y="376"/>
                </a:cxn>
                <a:cxn ang="0">
                  <a:pos x="225" y="367"/>
                </a:cxn>
                <a:cxn ang="0">
                  <a:pos x="228" y="303"/>
                </a:cxn>
                <a:cxn ang="0">
                  <a:pos x="230" y="289"/>
                </a:cxn>
                <a:cxn ang="0">
                  <a:pos x="243" y="270"/>
                </a:cxn>
                <a:cxn ang="0">
                  <a:pos x="261" y="256"/>
                </a:cxn>
                <a:cxn ang="0">
                  <a:pos x="288" y="216"/>
                </a:cxn>
                <a:cxn ang="0">
                  <a:pos x="301" y="169"/>
                </a:cxn>
                <a:cxn ang="0">
                  <a:pos x="301" y="136"/>
                </a:cxn>
                <a:cxn ang="0">
                  <a:pos x="290" y="93"/>
                </a:cxn>
                <a:cxn ang="0">
                  <a:pos x="268" y="57"/>
                </a:cxn>
                <a:cxn ang="0">
                  <a:pos x="236" y="28"/>
                </a:cxn>
                <a:cxn ang="0">
                  <a:pos x="196" y="8"/>
                </a:cxn>
                <a:cxn ang="0">
                  <a:pos x="150" y="0"/>
                </a:cxn>
                <a:cxn ang="0">
                  <a:pos x="100" y="354"/>
                </a:cxn>
                <a:cxn ang="0">
                  <a:pos x="203" y="303"/>
                </a:cxn>
                <a:cxn ang="0">
                  <a:pos x="100" y="303"/>
                </a:cxn>
                <a:cxn ang="0">
                  <a:pos x="203" y="303"/>
                </a:cxn>
                <a:cxn ang="0">
                  <a:pos x="230" y="249"/>
                </a:cxn>
                <a:cxn ang="0">
                  <a:pos x="210" y="270"/>
                </a:cxn>
                <a:cxn ang="0">
                  <a:pos x="96" y="278"/>
                </a:cxn>
                <a:cxn ang="0">
                  <a:pos x="85" y="260"/>
                </a:cxn>
                <a:cxn ang="0">
                  <a:pos x="67" y="245"/>
                </a:cxn>
                <a:cxn ang="0">
                  <a:pos x="40" y="211"/>
                </a:cxn>
                <a:cxn ang="0">
                  <a:pos x="27" y="167"/>
                </a:cxn>
                <a:cxn ang="0">
                  <a:pos x="25" y="140"/>
                </a:cxn>
                <a:cxn ang="0">
                  <a:pos x="36" y="104"/>
                </a:cxn>
                <a:cxn ang="0">
                  <a:pos x="54" y="71"/>
                </a:cxn>
                <a:cxn ang="0">
                  <a:pos x="82" y="47"/>
                </a:cxn>
                <a:cxn ang="0">
                  <a:pos x="114" y="31"/>
                </a:cxn>
                <a:cxn ang="0">
                  <a:pos x="150" y="26"/>
                </a:cxn>
                <a:cxn ang="0">
                  <a:pos x="176" y="29"/>
                </a:cxn>
                <a:cxn ang="0">
                  <a:pos x="212" y="42"/>
                </a:cxn>
                <a:cxn ang="0">
                  <a:pos x="239" y="64"/>
                </a:cxn>
                <a:cxn ang="0">
                  <a:pos x="261" y="93"/>
                </a:cxn>
                <a:cxn ang="0">
                  <a:pos x="274" y="127"/>
                </a:cxn>
                <a:cxn ang="0">
                  <a:pos x="277" y="153"/>
                </a:cxn>
                <a:cxn ang="0">
                  <a:pos x="270" y="192"/>
                </a:cxn>
                <a:cxn ang="0">
                  <a:pos x="250" y="229"/>
                </a:cxn>
                <a:cxn ang="0">
                  <a:pos x="232" y="249"/>
                </a:cxn>
              </a:cxnLst>
              <a:rect l="0" t="0" r="r" b="b"/>
              <a:pathLst>
                <a:path w="303" h="405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80" y="18"/>
                  </a:lnTo>
                  <a:lnTo>
                    <a:pt x="67" y="28"/>
                  </a:lnTo>
                  <a:lnTo>
                    <a:pt x="56" y="35"/>
                  </a:lnTo>
                  <a:lnTo>
                    <a:pt x="45" y="46"/>
                  </a:lnTo>
                  <a:lnTo>
                    <a:pt x="34" y="57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3" y="93"/>
                  </a:lnTo>
                  <a:lnTo>
                    <a:pt x="7" y="107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71"/>
                  </a:lnTo>
                  <a:lnTo>
                    <a:pt x="5" y="187"/>
                  </a:lnTo>
                  <a:lnTo>
                    <a:pt x="9" y="205"/>
                  </a:lnTo>
                  <a:lnTo>
                    <a:pt x="16" y="221"/>
                  </a:lnTo>
                  <a:lnTo>
                    <a:pt x="25" y="236"/>
                  </a:lnTo>
                  <a:lnTo>
                    <a:pt x="36" y="251"/>
                  </a:lnTo>
                  <a:lnTo>
                    <a:pt x="49" y="263"/>
                  </a:lnTo>
                  <a:lnTo>
                    <a:pt x="63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9" y="278"/>
                  </a:lnTo>
                  <a:lnTo>
                    <a:pt x="71" y="281"/>
                  </a:lnTo>
                  <a:lnTo>
                    <a:pt x="74" y="290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6" y="359"/>
                  </a:lnTo>
                  <a:lnTo>
                    <a:pt x="80" y="367"/>
                  </a:lnTo>
                  <a:lnTo>
                    <a:pt x="83" y="372"/>
                  </a:lnTo>
                  <a:lnTo>
                    <a:pt x="89" y="376"/>
                  </a:lnTo>
                  <a:lnTo>
                    <a:pt x="140" y="401"/>
                  </a:lnTo>
                  <a:lnTo>
                    <a:pt x="140" y="401"/>
                  </a:lnTo>
                  <a:lnTo>
                    <a:pt x="145" y="403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58" y="403"/>
                  </a:lnTo>
                  <a:lnTo>
                    <a:pt x="163" y="401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9" y="372"/>
                  </a:lnTo>
                  <a:lnTo>
                    <a:pt x="225" y="367"/>
                  </a:lnTo>
                  <a:lnTo>
                    <a:pt x="227" y="359"/>
                  </a:lnTo>
                  <a:lnTo>
                    <a:pt x="228" y="354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296"/>
                  </a:lnTo>
                  <a:lnTo>
                    <a:pt x="230" y="289"/>
                  </a:lnTo>
                  <a:lnTo>
                    <a:pt x="236" y="278"/>
                  </a:lnTo>
                  <a:lnTo>
                    <a:pt x="241" y="272"/>
                  </a:lnTo>
                  <a:lnTo>
                    <a:pt x="243" y="270"/>
                  </a:lnTo>
                  <a:lnTo>
                    <a:pt x="248" y="267"/>
                  </a:lnTo>
                  <a:lnTo>
                    <a:pt x="248" y="267"/>
                  </a:lnTo>
                  <a:lnTo>
                    <a:pt x="261" y="256"/>
                  </a:lnTo>
                  <a:lnTo>
                    <a:pt x="272" y="243"/>
                  </a:lnTo>
                  <a:lnTo>
                    <a:pt x="281" y="231"/>
                  </a:lnTo>
                  <a:lnTo>
                    <a:pt x="288" y="216"/>
                  </a:lnTo>
                  <a:lnTo>
                    <a:pt x="294" y="200"/>
                  </a:lnTo>
                  <a:lnTo>
                    <a:pt x="299" y="185"/>
                  </a:lnTo>
                  <a:lnTo>
                    <a:pt x="301" y="169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1" y="136"/>
                  </a:lnTo>
                  <a:lnTo>
                    <a:pt x="299" y="122"/>
                  </a:lnTo>
                  <a:lnTo>
                    <a:pt x="295" y="107"/>
                  </a:lnTo>
                  <a:lnTo>
                    <a:pt x="290" y="93"/>
                  </a:lnTo>
                  <a:lnTo>
                    <a:pt x="285" y="80"/>
                  </a:lnTo>
                  <a:lnTo>
                    <a:pt x="275" y="67"/>
                  </a:lnTo>
                  <a:lnTo>
                    <a:pt x="268" y="57"/>
                  </a:lnTo>
                  <a:lnTo>
                    <a:pt x="257" y="46"/>
                  </a:lnTo>
                  <a:lnTo>
                    <a:pt x="246" y="35"/>
                  </a:lnTo>
                  <a:lnTo>
                    <a:pt x="236" y="28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8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379"/>
                  </a:moveTo>
                  <a:lnTo>
                    <a:pt x="100" y="354"/>
                  </a:lnTo>
                  <a:lnTo>
                    <a:pt x="203" y="354"/>
                  </a:lnTo>
                  <a:lnTo>
                    <a:pt x="150" y="379"/>
                  </a:lnTo>
                  <a:close/>
                  <a:moveTo>
                    <a:pt x="203" y="303"/>
                  </a:moveTo>
                  <a:lnTo>
                    <a:pt x="203" y="328"/>
                  </a:lnTo>
                  <a:lnTo>
                    <a:pt x="100" y="328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203" y="303"/>
                  </a:lnTo>
                  <a:lnTo>
                    <a:pt x="203" y="303"/>
                  </a:lnTo>
                  <a:close/>
                  <a:moveTo>
                    <a:pt x="232" y="249"/>
                  </a:moveTo>
                  <a:lnTo>
                    <a:pt x="232" y="249"/>
                  </a:lnTo>
                  <a:lnTo>
                    <a:pt x="230" y="249"/>
                  </a:lnTo>
                  <a:lnTo>
                    <a:pt x="223" y="254"/>
                  </a:lnTo>
                  <a:lnTo>
                    <a:pt x="214" y="263"/>
                  </a:lnTo>
                  <a:lnTo>
                    <a:pt x="210" y="270"/>
                  </a:lnTo>
                  <a:lnTo>
                    <a:pt x="207" y="278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1" y="265"/>
                  </a:lnTo>
                  <a:lnTo>
                    <a:pt x="85" y="26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67" y="245"/>
                  </a:lnTo>
                  <a:lnTo>
                    <a:pt x="56" y="234"/>
                  </a:lnTo>
                  <a:lnTo>
                    <a:pt x="47" y="223"/>
                  </a:lnTo>
                  <a:lnTo>
                    <a:pt x="40" y="211"/>
                  </a:lnTo>
                  <a:lnTo>
                    <a:pt x="34" y="196"/>
                  </a:lnTo>
                  <a:lnTo>
                    <a:pt x="29" y="182"/>
                  </a:lnTo>
                  <a:lnTo>
                    <a:pt x="27" y="167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6" y="104"/>
                  </a:lnTo>
                  <a:lnTo>
                    <a:pt x="40" y="93"/>
                  </a:lnTo>
                  <a:lnTo>
                    <a:pt x="47" y="82"/>
                  </a:lnTo>
                  <a:lnTo>
                    <a:pt x="54" y="71"/>
                  </a:lnTo>
                  <a:lnTo>
                    <a:pt x="62" y="64"/>
                  </a:lnTo>
                  <a:lnTo>
                    <a:pt x="71" y="55"/>
                  </a:lnTo>
                  <a:lnTo>
                    <a:pt x="82" y="47"/>
                  </a:lnTo>
                  <a:lnTo>
                    <a:pt x="91" y="42"/>
                  </a:lnTo>
                  <a:lnTo>
                    <a:pt x="101" y="37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38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6" y="29"/>
                  </a:lnTo>
                  <a:lnTo>
                    <a:pt x="188" y="31"/>
                  </a:lnTo>
                  <a:lnTo>
                    <a:pt x="199" y="37"/>
                  </a:lnTo>
                  <a:lnTo>
                    <a:pt x="212" y="42"/>
                  </a:lnTo>
                  <a:lnTo>
                    <a:pt x="221" y="47"/>
                  </a:lnTo>
                  <a:lnTo>
                    <a:pt x="232" y="55"/>
                  </a:lnTo>
                  <a:lnTo>
                    <a:pt x="239" y="64"/>
                  </a:lnTo>
                  <a:lnTo>
                    <a:pt x="248" y="71"/>
                  </a:lnTo>
                  <a:lnTo>
                    <a:pt x="256" y="82"/>
                  </a:lnTo>
                  <a:lnTo>
                    <a:pt x="261" y="93"/>
                  </a:lnTo>
                  <a:lnTo>
                    <a:pt x="266" y="104"/>
                  </a:lnTo>
                  <a:lnTo>
                    <a:pt x="272" y="115"/>
                  </a:lnTo>
                  <a:lnTo>
                    <a:pt x="274" y="127"/>
                  </a:lnTo>
                  <a:lnTo>
                    <a:pt x="275" y="140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5" y="165"/>
                  </a:lnTo>
                  <a:lnTo>
                    <a:pt x="274" y="180"/>
                  </a:lnTo>
                  <a:lnTo>
                    <a:pt x="270" y="192"/>
                  </a:lnTo>
                  <a:lnTo>
                    <a:pt x="265" y="205"/>
                  </a:lnTo>
                  <a:lnTo>
                    <a:pt x="259" y="218"/>
                  </a:lnTo>
                  <a:lnTo>
                    <a:pt x="250" y="229"/>
                  </a:lnTo>
                  <a:lnTo>
                    <a:pt x="243" y="24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67" name="稻壳儿春秋广告/盗版必究        原创来源：http://chn.docer.com/works?userid=199329941#!/work_time"/>
            <p:cNvSpPr/>
            <p:nvPr/>
          </p:nvSpPr>
          <p:spPr bwMode="auto">
            <a:xfrm>
              <a:off x="5732901" y="3788176"/>
              <a:ext cx="103817" cy="10381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9" y="24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24" y="27"/>
                </a:cxn>
                <a:cxn ang="0">
                  <a:pos x="35" y="31"/>
                </a:cxn>
                <a:cxn ang="0">
                  <a:pos x="46" y="36"/>
                </a:cxn>
                <a:cxn ang="0">
                  <a:pos x="57" y="44"/>
                </a:cxn>
                <a:cxn ang="0">
                  <a:pos x="64" y="53"/>
                </a:cxn>
                <a:cxn ang="0">
                  <a:pos x="71" y="64"/>
                </a:cxn>
                <a:cxn ang="0">
                  <a:pos x="75" y="76"/>
                </a:cxn>
                <a:cxn ang="0">
                  <a:pos x="77" y="89"/>
                </a:cxn>
                <a:cxn ang="0">
                  <a:pos x="77" y="89"/>
                </a:cxn>
                <a:cxn ang="0">
                  <a:pos x="78" y="94"/>
                </a:cxn>
                <a:cxn ang="0">
                  <a:pos x="80" y="98"/>
                </a:cxn>
                <a:cxn ang="0">
                  <a:pos x="84" y="102"/>
                </a:cxn>
                <a:cxn ang="0">
                  <a:pos x="89" y="102"/>
                </a:cxn>
                <a:cxn ang="0">
                  <a:pos x="89" y="102"/>
                </a:cxn>
                <a:cxn ang="0">
                  <a:pos x="95" y="102"/>
                </a:cxn>
                <a:cxn ang="0">
                  <a:pos x="98" y="98"/>
                </a:cxn>
                <a:cxn ang="0">
                  <a:pos x="100" y="94"/>
                </a:cxn>
                <a:cxn ang="0">
                  <a:pos x="102" y="89"/>
                </a:cxn>
                <a:cxn ang="0">
                  <a:pos x="102" y="89"/>
                </a:cxn>
                <a:cxn ang="0">
                  <a:pos x="100" y="69"/>
                </a:cxn>
                <a:cxn ang="0">
                  <a:pos x="95" y="51"/>
                </a:cxn>
                <a:cxn ang="0">
                  <a:pos x="86" y="36"/>
                </a:cxn>
                <a:cxn ang="0">
                  <a:pos x="75" y="24"/>
                </a:cxn>
                <a:cxn ang="0">
                  <a:pos x="60" y="13"/>
                </a:cxn>
                <a:cxn ang="0">
                  <a:pos x="46" y="6"/>
                </a:cxn>
                <a:cxn ang="0">
                  <a:pos x="29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02" h="102">
                  <a:moveTo>
                    <a:pt x="13" y="0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24" y="27"/>
                  </a:lnTo>
                  <a:lnTo>
                    <a:pt x="35" y="31"/>
                  </a:lnTo>
                  <a:lnTo>
                    <a:pt x="46" y="36"/>
                  </a:lnTo>
                  <a:lnTo>
                    <a:pt x="57" y="44"/>
                  </a:lnTo>
                  <a:lnTo>
                    <a:pt x="64" y="53"/>
                  </a:lnTo>
                  <a:lnTo>
                    <a:pt x="71" y="64"/>
                  </a:lnTo>
                  <a:lnTo>
                    <a:pt x="75" y="76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8" y="94"/>
                  </a:lnTo>
                  <a:lnTo>
                    <a:pt x="80" y="98"/>
                  </a:lnTo>
                  <a:lnTo>
                    <a:pt x="84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8" y="98"/>
                  </a:lnTo>
                  <a:lnTo>
                    <a:pt x="100" y="94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0" y="69"/>
                  </a:lnTo>
                  <a:lnTo>
                    <a:pt x="95" y="51"/>
                  </a:lnTo>
                  <a:lnTo>
                    <a:pt x="86" y="36"/>
                  </a:lnTo>
                  <a:lnTo>
                    <a:pt x="75" y="24"/>
                  </a:lnTo>
                  <a:lnTo>
                    <a:pt x="60" y="13"/>
                  </a:lnTo>
                  <a:lnTo>
                    <a:pt x="46" y="6"/>
                  </a:lnTo>
                  <a:lnTo>
                    <a:pt x="29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168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7850496" y="1414018"/>
            <a:ext cx="427450" cy="419485"/>
          </a:xfrm>
          <a:custGeom>
            <a:avLst/>
            <a:gdLst/>
            <a:ahLst/>
            <a:cxnLst>
              <a:cxn ang="0">
                <a:pos x="284" y="107"/>
              </a:cxn>
              <a:cxn ang="0">
                <a:pos x="295" y="86"/>
              </a:cxn>
              <a:cxn ang="0">
                <a:pos x="302" y="60"/>
              </a:cxn>
              <a:cxn ang="0">
                <a:pos x="277" y="35"/>
              </a:cxn>
              <a:cxn ang="0">
                <a:pos x="252" y="44"/>
              </a:cxn>
              <a:cxn ang="0">
                <a:pos x="208" y="46"/>
              </a:cxn>
              <a:cxn ang="0">
                <a:pos x="199" y="22"/>
              </a:cxn>
              <a:cxn ang="0">
                <a:pos x="188" y="0"/>
              </a:cxn>
              <a:cxn ang="0">
                <a:pos x="150" y="0"/>
              </a:cxn>
              <a:cxn ang="0">
                <a:pos x="139" y="22"/>
              </a:cxn>
              <a:cxn ang="0">
                <a:pos x="110" y="55"/>
              </a:cxn>
              <a:cxn ang="0">
                <a:pos x="87" y="44"/>
              </a:cxn>
              <a:cxn ang="0">
                <a:pos x="61" y="37"/>
              </a:cxn>
              <a:cxn ang="0">
                <a:pos x="36" y="62"/>
              </a:cxn>
              <a:cxn ang="0">
                <a:pos x="45" y="86"/>
              </a:cxn>
              <a:cxn ang="0">
                <a:pos x="45" y="129"/>
              </a:cxn>
              <a:cxn ang="0">
                <a:pos x="23" y="138"/>
              </a:cxn>
              <a:cxn ang="0">
                <a:pos x="0" y="149"/>
              </a:cxn>
              <a:cxn ang="0">
                <a:pos x="0" y="185"/>
              </a:cxn>
              <a:cxn ang="0">
                <a:pos x="23" y="196"/>
              </a:cxn>
              <a:cxn ang="0">
                <a:pos x="54" y="225"/>
              </a:cxn>
              <a:cxn ang="0">
                <a:pos x="45" y="249"/>
              </a:cxn>
              <a:cxn ang="0">
                <a:pos x="36" y="272"/>
              </a:cxn>
              <a:cxn ang="0">
                <a:pos x="63" y="298"/>
              </a:cxn>
              <a:cxn ang="0">
                <a:pos x="87" y="291"/>
              </a:cxn>
              <a:cxn ang="0">
                <a:pos x="130" y="289"/>
              </a:cxn>
              <a:cxn ang="0">
                <a:pos x="141" y="310"/>
              </a:cxn>
              <a:cxn ang="0">
                <a:pos x="152" y="334"/>
              </a:cxn>
              <a:cxn ang="0">
                <a:pos x="188" y="334"/>
              </a:cxn>
              <a:cxn ang="0">
                <a:pos x="199" y="310"/>
              </a:cxn>
              <a:cxn ang="0">
                <a:pos x="230" y="280"/>
              </a:cxn>
              <a:cxn ang="0">
                <a:pos x="253" y="289"/>
              </a:cxn>
              <a:cxn ang="0">
                <a:pos x="277" y="298"/>
              </a:cxn>
              <a:cxn ang="0">
                <a:pos x="304" y="271"/>
              </a:cxn>
              <a:cxn ang="0">
                <a:pos x="295" y="247"/>
              </a:cxn>
              <a:cxn ang="0">
                <a:pos x="293" y="205"/>
              </a:cxn>
              <a:cxn ang="0">
                <a:pos x="317" y="196"/>
              </a:cxn>
              <a:cxn ang="0">
                <a:pos x="340" y="184"/>
              </a:cxn>
              <a:cxn ang="0">
                <a:pos x="340" y="147"/>
              </a:cxn>
              <a:cxn ang="0">
                <a:pos x="317" y="136"/>
              </a:cxn>
              <a:cxn ang="0">
                <a:pos x="293" y="129"/>
              </a:cxn>
              <a:cxn ang="0">
                <a:pos x="224" y="167"/>
              </a:cxn>
              <a:cxn ang="0">
                <a:pos x="219" y="187"/>
              </a:cxn>
              <a:cxn ang="0">
                <a:pos x="208" y="205"/>
              </a:cxn>
              <a:cxn ang="0">
                <a:pos x="190" y="216"/>
              </a:cxn>
              <a:cxn ang="0">
                <a:pos x="170" y="220"/>
              </a:cxn>
              <a:cxn ang="0">
                <a:pos x="159" y="220"/>
              </a:cxn>
              <a:cxn ang="0">
                <a:pos x="139" y="211"/>
              </a:cxn>
              <a:cxn ang="0">
                <a:pos x="125" y="196"/>
              </a:cxn>
              <a:cxn ang="0">
                <a:pos x="116" y="178"/>
              </a:cxn>
              <a:cxn ang="0">
                <a:pos x="116" y="167"/>
              </a:cxn>
              <a:cxn ang="0">
                <a:pos x="119" y="145"/>
              </a:cxn>
              <a:cxn ang="0">
                <a:pos x="130" y="129"/>
              </a:cxn>
              <a:cxn ang="0">
                <a:pos x="148" y="118"/>
              </a:cxn>
              <a:cxn ang="0">
                <a:pos x="170" y="113"/>
              </a:cxn>
              <a:cxn ang="0">
                <a:pos x="181" y="115"/>
              </a:cxn>
              <a:cxn ang="0">
                <a:pos x="201" y="122"/>
              </a:cxn>
              <a:cxn ang="0">
                <a:pos x="215" y="136"/>
              </a:cxn>
              <a:cxn ang="0">
                <a:pos x="223" y="156"/>
              </a:cxn>
              <a:cxn ang="0">
                <a:pos x="224" y="167"/>
              </a:cxn>
            </a:cxnLst>
            <a:rect l="0" t="0" r="r" b="b"/>
            <a:pathLst>
              <a:path w="340" h="334">
                <a:moveTo>
                  <a:pt x="293" y="129"/>
                </a:moveTo>
                <a:lnTo>
                  <a:pt x="284" y="107"/>
                </a:lnTo>
                <a:lnTo>
                  <a:pt x="284" y="107"/>
                </a:lnTo>
                <a:lnTo>
                  <a:pt x="295" y="86"/>
                </a:lnTo>
                <a:lnTo>
                  <a:pt x="300" y="69"/>
                </a:lnTo>
                <a:lnTo>
                  <a:pt x="302" y="60"/>
                </a:lnTo>
                <a:lnTo>
                  <a:pt x="277" y="35"/>
                </a:lnTo>
                <a:lnTo>
                  <a:pt x="277" y="35"/>
                </a:lnTo>
                <a:lnTo>
                  <a:pt x="268" y="37"/>
                </a:lnTo>
                <a:lnTo>
                  <a:pt x="252" y="44"/>
                </a:lnTo>
                <a:lnTo>
                  <a:pt x="230" y="55"/>
                </a:lnTo>
                <a:lnTo>
                  <a:pt x="208" y="46"/>
                </a:lnTo>
                <a:lnTo>
                  <a:pt x="208" y="46"/>
                </a:lnTo>
                <a:lnTo>
                  <a:pt x="199" y="22"/>
                </a:lnTo>
                <a:lnTo>
                  <a:pt x="192" y="8"/>
                </a:lnTo>
                <a:lnTo>
                  <a:pt x="188" y="0"/>
                </a:lnTo>
                <a:lnTo>
                  <a:pt x="150" y="0"/>
                </a:lnTo>
                <a:lnTo>
                  <a:pt x="150" y="0"/>
                </a:lnTo>
                <a:lnTo>
                  <a:pt x="146" y="8"/>
                </a:lnTo>
                <a:lnTo>
                  <a:pt x="139" y="22"/>
                </a:lnTo>
                <a:lnTo>
                  <a:pt x="130" y="46"/>
                </a:lnTo>
                <a:lnTo>
                  <a:pt x="110" y="55"/>
                </a:lnTo>
                <a:lnTo>
                  <a:pt x="110" y="55"/>
                </a:lnTo>
                <a:lnTo>
                  <a:pt x="87" y="44"/>
                </a:lnTo>
                <a:lnTo>
                  <a:pt x="70" y="39"/>
                </a:lnTo>
                <a:lnTo>
                  <a:pt x="61" y="37"/>
                </a:lnTo>
                <a:lnTo>
                  <a:pt x="36" y="62"/>
                </a:lnTo>
                <a:lnTo>
                  <a:pt x="36" y="62"/>
                </a:lnTo>
                <a:lnTo>
                  <a:pt x="38" y="71"/>
                </a:lnTo>
                <a:lnTo>
                  <a:pt x="45" y="86"/>
                </a:lnTo>
                <a:lnTo>
                  <a:pt x="54" y="109"/>
                </a:lnTo>
                <a:lnTo>
                  <a:pt x="45" y="129"/>
                </a:lnTo>
                <a:lnTo>
                  <a:pt x="45" y="129"/>
                </a:lnTo>
                <a:lnTo>
                  <a:pt x="23" y="138"/>
                </a:lnTo>
                <a:lnTo>
                  <a:pt x="7" y="145"/>
                </a:lnTo>
                <a:lnTo>
                  <a:pt x="0" y="149"/>
                </a:lnTo>
                <a:lnTo>
                  <a:pt x="0" y="185"/>
                </a:lnTo>
                <a:lnTo>
                  <a:pt x="0" y="185"/>
                </a:lnTo>
                <a:lnTo>
                  <a:pt x="7" y="191"/>
                </a:lnTo>
                <a:lnTo>
                  <a:pt x="23" y="196"/>
                </a:lnTo>
                <a:lnTo>
                  <a:pt x="47" y="205"/>
                </a:lnTo>
                <a:lnTo>
                  <a:pt x="54" y="225"/>
                </a:lnTo>
                <a:lnTo>
                  <a:pt x="54" y="225"/>
                </a:lnTo>
                <a:lnTo>
                  <a:pt x="45" y="249"/>
                </a:lnTo>
                <a:lnTo>
                  <a:pt x="38" y="265"/>
                </a:lnTo>
                <a:lnTo>
                  <a:pt x="36" y="272"/>
                </a:lnTo>
                <a:lnTo>
                  <a:pt x="63" y="298"/>
                </a:lnTo>
                <a:lnTo>
                  <a:pt x="63" y="298"/>
                </a:lnTo>
                <a:lnTo>
                  <a:pt x="70" y="296"/>
                </a:lnTo>
                <a:lnTo>
                  <a:pt x="87" y="291"/>
                </a:lnTo>
                <a:lnTo>
                  <a:pt x="110" y="280"/>
                </a:lnTo>
                <a:lnTo>
                  <a:pt x="130" y="289"/>
                </a:lnTo>
                <a:lnTo>
                  <a:pt x="130" y="289"/>
                </a:lnTo>
                <a:lnTo>
                  <a:pt x="141" y="310"/>
                </a:lnTo>
                <a:lnTo>
                  <a:pt x="146" y="327"/>
                </a:lnTo>
                <a:lnTo>
                  <a:pt x="152" y="334"/>
                </a:lnTo>
                <a:lnTo>
                  <a:pt x="188" y="334"/>
                </a:lnTo>
                <a:lnTo>
                  <a:pt x="188" y="334"/>
                </a:lnTo>
                <a:lnTo>
                  <a:pt x="194" y="327"/>
                </a:lnTo>
                <a:lnTo>
                  <a:pt x="199" y="310"/>
                </a:lnTo>
                <a:lnTo>
                  <a:pt x="208" y="289"/>
                </a:lnTo>
                <a:lnTo>
                  <a:pt x="230" y="280"/>
                </a:lnTo>
                <a:lnTo>
                  <a:pt x="230" y="280"/>
                </a:lnTo>
                <a:lnTo>
                  <a:pt x="253" y="289"/>
                </a:lnTo>
                <a:lnTo>
                  <a:pt x="270" y="296"/>
                </a:lnTo>
                <a:lnTo>
                  <a:pt x="277" y="298"/>
                </a:lnTo>
                <a:lnTo>
                  <a:pt x="304" y="271"/>
                </a:lnTo>
                <a:lnTo>
                  <a:pt x="304" y="271"/>
                </a:lnTo>
                <a:lnTo>
                  <a:pt x="302" y="263"/>
                </a:lnTo>
                <a:lnTo>
                  <a:pt x="295" y="247"/>
                </a:lnTo>
                <a:lnTo>
                  <a:pt x="284" y="225"/>
                </a:lnTo>
                <a:lnTo>
                  <a:pt x="293" y="205"/>
                </a:lnTo>
                <a:lnTo>
                  <a:pt x="293" y="205"/>
                </a:lnTo>
                <a:lnTo>
                  <a:pt x="317" y="196"/>
                </a:lnTo>
                <a:lnTo>
                  <a:pt x="333" y="189"/>
                </a:lnTo>
                <a:lnTo>
                  <a:pt x="340" y="184"/>
                </a:lnTo>
                <a:lnTo>
                  <a:pt x="340" y="147"/>
                </a:lnTo>
                <a:lnTo>
                  <a:pt x="340" y="147"/>
                </a:lnTo>
                <a:lnTo>
                  <a:pt x="333" y="144"/>
                </a:lnTo>
                <a:lnTo>
                  <a:pt x="317" y="136"/>
                </a:lnTo>
                <a:lnTo>
                  <a:pt x="293" y="129"/>
                </a:lnTo>
                <a:lnTo>
                  <a:pt x="293" y="129"/>
                </a:lnTo>
                <a:close/>
                <a:moveTo>
                  <a:pt x="224" y="167"/>
                </a:moveTo>
                <a:lnTo>
                  <a:pt x="224" y="167"/>
                </a:lnTo>
                <a:lnTo>
                  <a:pt x="223" y="178"/>
                </a:lnTo>
                <a:lnTo>
                  <a:pt x="219" y="187"/>
                </a:lnTo>
                <a:lnTo>
                  <a:pt x="215" y="196"/>
                </a:lnTo>
                <a:lnTo>
                  <a:pt x="208" y="205"/>
                </a:lnTo>
                <a:lnTo>
                  <a:pt x="201" y="211"/>
                </a:lnTo>
                <a:lnTo>
                  <a:pt x="190" y="216"/>
                </a:lnTo>
                <a:lnTo>
                  <a:pt x="181" y="220"/>
                </a:lnTo>
                <a:lnTo>
                  <a:pt x="170" y="220"/>
                </a:lnTo>
                <a:lnTo>
                  <a:pt x="170" y="220"/>
                </a:lnTo>
                <a:lnTo>
                  <a:pt x="159" y="220"/>
                </a:lnTo>
                <a:lnTo>
                  <a:pt x="148" y="216"/>
                </a:lnTo>
                <a:lnTo>
                  <a:pt x="139" y="211"/>
                </a:lnTo>
                <a:lnTo>
                  <a:pt x="130" y="205"/>
                </a:lnTo>
                <a:lnTo>
                  <a:pt x="125" y="196"/>
                </a:lnTo>
                <a:lnTo>
                  <a:pt x="119" y="187"/>
                </a:lnTo>
                <a:lnTo>
                  <a:pt x="116" y="178"/>
                </a:lnTo>
                <a:lnTo>
                  <a:pt x="116" y="167"/>
                </a:lnTo>
                <a:lnTo>
                  <a:pt x="116" y="167"/>
                </a:lnTo>
                <a:lnTo>
                  <a:pt x="116" y="156"/>
                </a:lnTo>
                <a:lnTo>
                  <a:pt x="119" y="145"/>
                </a:lnTo>
                <a:lnTo>
                  <a:pt x="125" y="136"/>
                </a:lnTo>
                <a:lnTo>
                  <a:pt x="130" y="129"/>
                </a:lnTo>
                <a:lnTo>
                  <a:pt x="139" y="122"/>
                </a:lnTo>
                <a:lnTo>
                  <a:pt x="148" y="118"/>
                </a:lnTo>
                <a:lnTo>
                  <a:pt x="159" y="115"/>
                </a:lnTo>
                <a:lnTo>
                  <a:pt x="170" y="113"/>
                </a:lnTo>
                <a:lnTo>
                  <a:pt x="170" y="113"/>
                </a:lnTo>
                <a:lnTo>
                  <a:pt x="181" y="115"/>
                </a:lnTo>
                <a:lnTo>
                  <a:pt x="190" y="118"/>
                </a:lnTo>
                <a:lnTo>
                  <a:pt x="201" y="122"/>
                </a:lnTo>
                <a:lnTo>
                  <a:pt x="208" y="129"/>
                </a:lnTo>
                <a:lnTo>
                  <a:pt x="215" y="136"/>
                </a:lnTo>
                <a:lnTo>
                  <a:pt x="219" y="145"/>
                </a:lnTo>
                <a:lnTo>
                  <a:pt x="223" y="156"/>
                </a:lnTo>
                <a:lnTo>
                  <a:pt x="224" y="167"/>
                </a:lnTo>
                <a:lnTo>
                  <a:pt x="224" y="16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69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787068" y="3106560"/>
            <a:ext cx="351784" cy="354438"/>
          </a:xfrm>
          <a:custGeom>
            <a:avLst/>
            <a:gdLst/>
            <a:ahLst/>
            <a:cxnLst>
              <a:cxn ang="0">
                <a:pos x="36" y="38"/>
              </a:cxn>
              <a:cxn ang="0">
                <a:pos x="5" y="38"/>
              </a:cxn>
              <a:cxn ang="0">
                <a:pos x="0" y="45"/>
              </a:cxn>
              <a:cxn ang="0">
                <a:pos x="0" y="69"/>
              </a:cxn>
              <a:cxn ang="0">
                <a:pos x="9" y="74"/>
              </a:cxn>
              <a:cxn ang="0">
                <a:pos x="9" y="94"/>
              </a:cxn>
              <a:cxn ang="0">
                <a:pos x="1" y="96"/>
              </a:cxn>
              <a:cxn ang="0">
                <a:pos x="0" y="121"/>
              </a:cxn>
              <a:cxn ang="0">
                <a:pos x="1" y="128"/>
              </a:cxn>
              <a:cxn ang="0">
                <a:pos x="36" y="130"/>
              </a:cxn>
              <a:cxn ang="0">
                <a:pos x="9" y="150"/>
              </a:cxn>
              <a:cxn ang="0">
                <a:pos x="0" y="156"/>
              </a:cxn>
              <a:cxn ang="0">
                <a:pos x="0" y="177"/>
              </a:cxn>
              <a:cxn ang="0">
                <a:pos x="5" y="186"/>
              </a:cxn>
              <a:cxn ang="0">
                <a:pos x="36" y="206"/>
              </a:cxn>
              <a:cxn ang="0">
                <a:pos x="5" y="206"/>
              </a:cxn>
              <a:cxn ang="0">
                <a:pos x="0" y="215"/>
              </a:cxn>
              <a:cxn ang="0">
                <a:pos x="0" y="237"/>
              </a:cxn>
              <a:cxn ang="0">
                <a:pos x="9" y="243"/>
              </a:cxn>
              <a:cxn ang="0">
                <a:pos x="262" y="281"/>
              </a:cxn>
              <a:cxn ang="0">
                <a:pos x="275" y="275"/>
              </a:cxn>
              <a:cxn ang="0">
                <a:pos x="281" y="18"/>
              </a:cxn>
              <a:cxn ang="0">
                <a:pos x="275" y="5"/>
              </a:cxn>
              <a:cxn ang="0">
                <a:pos x="262" y="0"/>
              </a:cxn>
              <a:cxn ang="0">
                <a:pos x="56" y="243"/>
              </a:cxn>
              <a:cxn ang="0">
                <a:pos x="69" y="243"/>
              </a:cxn>
              <a:cxn ang="0">
                <a:pos x="74" y="234"/>
              </a:cxn>
              <a:cxn ang="0">
                <a:pos x="74" y="212"/>
              </a:cxn>
              <a:cxn ang="0">
                <a:pos x="65" y="206"/>
              </a:cxn>
              <a:cxn ang="0">
                <a:pos x="65" y="186"/>
              </a:cxn>
              <a:cxn ang="0">
                <a:pos x="72" y="185"/>
              </a:cxn>
              <a:cxn ang="0">
                <a:pos x="74" y="159"/>
              </a:cxn>
              <a:cxn ang="0">
                <a:pos x="72" y="152"/>
              </a:cxn>
              <a:cxn ang="0">
                <a:pos x="56" y="150"/>
              </a:cxn>
              <a:cxn ang="0">
                <a:pos x="65" y="130"/>
              </a:cxn>
              <a:cxn ang="0">
                <a:pos x="74" y="125"/>
              </a:cxn>
              <a:cxn ang="0">
                <a:pos x="74" y="103"/>
              </a:cxn>
              <a:cxn ang="0">
                <a:pos x="69" y="94"/>
              </a:cxn>
              <a:cxn ang="0">
                <a:pos x="56" y="74"/>
              </a:cxn>
              <a:cxn ang="0">
                <a:pos x="69" y="74"/>
              </a:cxn>
              <a:cxn ang="0">
                <a:pos x="74" y="65"/>
              </a:cxn>
              <a:cxn ang="0">
                <a:pos x="74" y="41"/>
              </a:cxn>
              <a:cxn ang="0">
                <a:pos x="65" y="38"/>
              </a:cxn>
              <a:cxn ang="0">
                <a:pos x="92" y="18"/>
              </a:cxn>
            </a:cxnLst>
            <a:rect l="0" t="0" r="r" b="b"/>
            <a:pathLst>
              <a:path w="281" h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170" name="稻壳儿春秋广告/盗版必究        原创来源：http://chn.docer.com/works?userid=199329941#!/work_time"/>
          <p:cNvGrpSpPr/>
          <p:nvPr/>
        </p:nvGrpSpPr>
        <p:grpSpPr>
          <a:xfrm>
            <a:off x="9933682" y="2194563"/>
            <a:ext cx="540637" cy="452668"/>
            <a:chOff x="2951142" y="2589225"/>
            <a:chExt cx="468313" cy="392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951142" y="2646375"/>
              <a:ext cx="284163" cy="284163"/>
            </a:xfrm>
            <a:custGeom>
              <a:avLst/>
              <a:gdLst/>
              <a:ahLst/>
              <a:cxnLst>
                <a:cxn ang="0">
                  <a:pos x="208" y="331"/>
                </a:cxn>
                <a:cxn ang="0">
                  <a:pos x="239" y="322"/>
                </a:cxn>
                <a:cxn ang="0">
                  <a:pos x="286" y="326"/>
                </a:cxn>
                <a:cxn ang="0">
                  <a:pos x="307" y="267"/>
                </a:cxn>
                <a:cxn ang="0">
                  <a:pos x="328" y="223"/>
                </a:cxn>
                <a:cxn ang="0">
                  <a:pos x="359" y="150"/>
                </a:cxn>
                <a:cxn ang="0">
                  <a:pos x="328" y="136"/>
                </a:cxn>
                <a:cxn ang="0">
                  <a:pos x="307" y="91"/>
                </a:cxn>
                <a:cxn ang="0">
                  <a:pos x="267" y="51"/>
                </a:cxn>
                <a:cxn ang="0">
                  <a:pos x="239" y="37"/>
                </a:cxn>
                <a:cxn ang="0">
                  <a:pos x="208" y="0"/>
                </a:cxn>
                <a:cxn ang="0">
                  <a:pos x="179" y="65"/>
                </a:cxn>
                <a:cxn ang="0">
                  <a:pos x="213" y="70"/>
                </a:cxn>
                <a:cxn ang="0">
                  <a:pos x="244" y="85"/>
                </a:cxn>
                <a:cxn ang="0">
                  <a:pos x="267" y="106"/>
                </a:cxn>
                <a:cxn ang="0">
                  <a:pos x="284" y="134"/>
                </a:cxn>
                <a:cxn ang="0">
                  <a:pos x="293" y="168"/>
                </a:cxn>
                <a:cxn ang="0">
                  <a:pos x="293" y="191"/>
                </a:cxn>
                <a:cxn ang="0">
                  <a:pos x="284" y="223"/>
                </a:cxn>
                <a:cxn ang="0">
                  <a:pos x="267" y="252"/>
                </a:cxn>
                <a:cxn ang="0">
                  <a:pos x="244" y="274"/>
                </a:cxn>
                <a:cxn ang="0">
                  <a:pos x="213" y="289"/>
                </a:cxn>
                <a:cxn ang="0">
                  <a:pos x="179" y="294"/>
                </a:cxn>
                <a:cxn ang="0">
                  <a:pos x="32" y="286"/>
                </a:cxn>
                <a:cxn ang="0">
                  <a:pos x="92" y="307"/>
                </a:cxn>
                <a:cxn ang="0">
                  <a:pos x="135" y="327"/>
                </a:cxn>
                <a:cxn ang="0">
                  <a:pos x="179" y="358"/>
                </a:cxn>
                <a:cxn ang="0">
                  <a:pos x="179" y="294"/>
                </a:cxn>
                <a:cxn ang="0">
                  <a:pos x="145" y="289"/>
                </a:cxn>
                <a:cxn ang="0">
                  <a:pos x="115" y="274"/>
                </a:cxn>
                <a:cxn ang="0">
                  <a:pos x="92" y="252"/>
                </a:cxn>
                <a:cxn ang="0">
                  <a:pos x="74" y="223"/>
                </a:cxn>
                <a:cxn ang="0">
                  <a:pos x="66" y="191"/>
                </a:cxn>
                <a:cxn ang="0">
                  <a:pos x="66" y="168"/>
                </a:cxn>
                <a:cxn ang="0">
                  <a:pos x="74" y="134"/>
                </a:cxn>
                <a:cxn ang="0">
                  <a:pos x="92" y="106"/>
                </a:cxn>
                <a:cxn ang="0">
                  <a:pos x="115" y="85"/>
                </a:cxn>
                <a:cxn ang="0">
                  <a:pos x="145" y="70"/>
                </a:cxn>
                <a:cxn ang="0">
                  <a:pos x="179" y="65"/>
                </a:cxn>
                <a:cxn ang="0">
                  <a:pos x="179" y="0"/>
                </a:cxn>
                <a:cxn ang="0">
                  <a:pos x="151" y="27"/>
                </a:cxn>
                <a:cxn ang="0">
                  <a:pos x="105" y="43"/>
                </a:cxn>
                <a:cxn ang="0">
                  <a:pos x="32" y="72"/>
                </a:cxn>
                <a:cxn ang="0">
                  <a:pos x="43" y="105"/>
                </a:cxn>
                <a:cxn ang="0">
                  <a:pos x="27" y="150"/>
                </a:cxn>
                <a:cxn ang="0">
                  <a:pos x="27" y="207"/>
                </a:cxn>
                <a:cxn ang="0">
                  <a:pos x="36" y="238"/>
                </a:cxn>
                <a:cxn ang="0">
                  <a:pos x="52" y="267"/>
                </a:cxn>
              </a:cxnLst>
              <a:rect l="0" t="0" r="r" b="b"/>
              <a:pathLst>
                <a:path w="359" h="358">
                  <a:moveTo>
                    <a:pt x="179" y="358"/>
                  </a:moveTo>
                  <a:lnTo>
                    <a:pt x="208" y="358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24" y="327"/>
                  </a:lnTo>
                  <a:lnTo>
                    <a:pt x="239" y="322"/>
                  </a:lnTo>
                  <a:lnTo>
                    <a:pt x="254" y="315"/>
                  </a:lnTo>
                  <a:lnTo>
                    <a:pt x="267" y="307"/>
                  </a:lnTo>
                  <a:lnTo>
                    <a:pt x="286" y="326"/>
                  </a:lnTo>
                  <a:lnTo>
                    <a:pt x="326" y="286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315" y="253"/>
                  </a:lnTo>
                  <a:lnTo>
                    <a:pt x="323" y="238"/>
                  </a:lnTo>
                  <a:lnTo>
                    <a:pt x="328" y="223"/>
                  </a:lnTo>
                  <a:lnTo>
                    <a:pt x="331" y="207"/>
                  </a:lnTo>
                  <a:lnTo>
                    <a:pt x="359" y="207"/>
                  </a:lnTo>
                  <a:lnTo>
                    <a:pt x="359" y="150"/>
                  </a:lnTo>
                  <a:lnTo>
                    <a:pt x="331" y="150"/>
                  </a:lnTo>
                  <a:lnTo>
                    <a:pt x="331" y="150"/>
                  </a:lnTo>
                  <a:lnTo>
                    <a:pt x="328" y="136"/>
                  </a:lnTo>
                  <a:lnTo>
                    <a:pt x="323" y="119"/>
                  </a:lnTo>
                  <a:lnTo>
                    <a:pt x="315" y="105"/>
                  </a:lnTo>
                  <a:lnTo>
                    <a:pt x="307" y="91"/>
                  </a:lnTo>
                  <a:lnTo>
                    <a:pt x="326" y="72"/>
                  </a:lnTo>
                  <a:lnTo>
                    <a:pt x="286" y="3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4" y="43"/>
                  </a:lnTo>
                  <a:lnTo>
                    <a:pt x="239" y="37"/>
                  </a:lnTo>
                  <a:lnTo>
                    <a:pt x="224" y="30"/>
                  </a:lnTo>
                  <a:lnTo>
                    <a:pt x="208" y="27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90" y="65"/>
                  </a:lnTo>
                  <a:lnTo>
                    <a:pt x="203" y="68"/>
                  </a:lnTo>
                  <a:lnTo>
                    <a:pt x="213" y="70"/>
                  </a:lnTo>
                  <a:lnTo>
                    <a:pt x="224" y="74"/>
                  </a:lnTo>
                  <a:lnTo>
                    <a:pt x="234" y="79"/>
                  </a:lnTo>
                  <a:lnTo>
                    <a:pt x="244" y="85"/>
                  </a:lnTo>
                  <a:lnTo>
                    <a:pt x="252" y="91"/>
                  </a:lnTo>
                  <a:lnTo>
                    <a:pt x="260" y="98"/>
                  </a:lnTo>
                  <a:lnTo>
                    <a:pt x="267" y="106"/>
                  </a:lnTo>
                  <a:lnTo>
                    <a:pt x="275" y="116"/>
                  </a:lnTo>
                  <a:lnTo>
                    <a:pt x="279" y="124"/>
                  </a:lnTo>
                  <a:lnTo>
                    <a:pt x="284" y="134"/>
                  </a:lnTo>
                  <a:lnTo>
                    <a:pt x="288" y="145"/>
                  </a:lnTo>
                  <a:lnTo>
                    <a:pt x="292" y="157"/>
                  </a:lnTo>
                  <a:lnTo>
                    <a:pt x="293" y="16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91"/>
                  </a:lnTo>
                  <a:lnTo>
                    <a:pt x="292" y="202"/>
                  </a:lnTo>
                  <a:lnTo>
                    <a:pt x="288" y="213"/>
                  </a:lnTo>
                  <a:lnTo>
                    <a:pt x="284" y="223"/>
                  </a:lnTo>
                  <a:lnTo>
                    <a:pt x="279" y="233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60" y="260"/>
                  </a:lnTo>
                  <a:lnTo>
                    <a:pt x="252" y="268"/>
                  </a:lnTo>
                  <a:lnTo>
                    <a:pt x="244" y="274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3" y="289"/>
                  </a:lnTo>
                  <a:lnTo>
                    <a:pt x="203" y="291"/>
                  </a:lnTo>
                  <a:lnTo>
                    <a:pt x="190" y="293"/>
                  </a:lnTo>
                  <a:lnTo>
                    <a:pt x="179" y="294"/>
                  </a:lnTo>
                  <a:lnTo>
                    <a:pt x="179" y="358"/>
                  </a:lnTo>
                  <a:close/>
                  <a:moveTo>
                    <a:pt x="52" y="267"/>
                  </a:moveTo>
                  <a:lnTo>
                    <a:pt x="32" y="286"/>
                  </a:lnTo>
                  <a:lnTo>
                    <a:pt x="73" y="326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105" y="315"/>
                  </a:lnTo>
                  <a:lnTo>
                    <a:pt x="120" y="322"/>
                  </a:lnTo>
                  <a:lnTo>
                    <a:pt x="135" y="327"/>
                  </a:lnTo>
                  <a:lnTo>
                    <a:pt x="151" y="331"/>
                  </a:lnTo>
                  <a:lnTo>
                    <a:pt x="151" y="358"/>
                  </a:lnTo>
                  <a:lnTo>
                    <a:pt x="179" y="358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68" y="293"/>
                  </a:lnTo>
                  <a:lnTo>
                    <a:pt x="156" y="291"/>
                  </a:lnTo>
                  <a:lnTo>
                    <a:pt x="145" y="289"/>
                  </a:lnTo>
                  <a:lnTo>
                    <a:pt x="135" y="285"/>
                  </a:lnTo>
                  <a:lnTo>
                    <a:pt x="125" y="280"/>
                  </a:lnTo>
                  <a:lnTo>
                    <a:pt x="115" y="274"/>
                  </a:lnTo>
                  <a:lnTo>
                    <a:pt x="106" y="268"/>
                  </a:lnTo>
                  <a:lnTo>
                    <a:pt x="99" y="260"/>
                  </a:lnTo>
                  <a:lnTo>
                    <a:pt x="92" y="252"/>
                  </a:lnTo>
                  <a:lnTo>
                    <a:pt x="84" y="243"/>
                  </a:lnTo>
                  <a:lnTo>
                    <a:pt x="79" y="233"/>
                  </a:lnTo>
                  <a:lnTo>
                    <a:pt x="74" y="223"/>
                  </a:lnTo>
                  <a:lnTo>
                    <a:pt x="71" y="213"/>
                  </a:lnTo>
                  <a:lnTo>
                    <a:pt x="67" y="202"/>
                  </a:lnTo>
                  <a:lnTo>
                    <a:pt x="66" y="191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6" y="168"/>
                  </a:lnTo>
                  <a:lnTo>
                    <a:pt x="67" y="157"/>
                  </a:lnTo>
                  <a:lnTo>
                    <a:pt x="71" y="145"/>
                  </a:lnTo>
                  <a:lnTo>
                    <a:pt x="74" y="134"/>
                  </a:lnTo>
                  <a:lnTo>
                    <a:pt x="79" y="124"/>
                  </a:lnTo>
                  <a:lnTo>
                    <a:pt x="84" y="116"/>
                  </a:lnTo>
                  <a:lnTo>
                    <a:pt x="92" y="106"/>
                  </a:lnTo>
                  <a:lnTo>
                    <a:pt x="99" y="98"/>
                  </a:lnTo>
                  <a:lnTo>
                    <a:pt x="106" y="91"/>
                  </a:lnTo>
                  <a:lnTo>
                    <a:pt x="115" y="85"/>
                  </a:lnTo>
                  <a:lnTo>
                    <a:pt x="125" y="79"/>
                  </a:lnTo>
                  <a:lnTo>
                    <a:pt x="135" y="74"/>
                  </a:lnTo>
                  <a:lnTo>
                    <a:pt x="145" y="70"/>
                  </a:lnTo>
                  <a:lnTo>
                    <a:pt x="156" y="68"/>
                  </a:lnTo>
                  <a:lnTo>
                    <a:pt x="168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0"/>
                  </a:lnTo>
                  <a:lnTo>
                    <a:pt x="151" y="0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35" y="30"/>
                  </a:lnTo>
                  <a:lnTo>
                    <a:pt x="120" y="37"/>
                  </a:lnTo>
                  <a:lnTo>
                    <a:pt x="105" y="43"/>
                  </a:lnTo>
                  <a:lnTo>
                    <a:pt x="92" y="51"/>
                  </a:lnTo>
                  <a:lnTo>
                    <a:pt x="73" y="33"/>
                  </a:lnTo>
                  <a:lnTo>
                    <a:pt x="32" y="7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3" y="105"/>
                  </a:lnTo>
                  <a:lnTo>
                    <a:pt x="36" y="119"/>
                  </a:lnTo>
                  <a:lnTo>
                    <a:pt x="31" y="136"/>
                  </a:lnTo>
                  <a:lnTo>
                    <a:pt x="27" y="150"/>
                  </a:lnTo>
                  <a:lnTo>
                    <a:pt x="0" y="150"/>
                  </a:lnTo>
                  <a:lnTo>
                    <a:pt x="0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36" y="238"/>
                  </a:lnTo>
                  <a:lnTo>
                    <a:pt x="43" y="253"/>
                  </a:lnTo>
                  <a:lnTo>
                    <a:pt x="52" y="267"/>
                  </a:lnTo>
                  <a:lnTo>
                    <a:pt x="52" y="2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7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233717" y="2798775"/>
              <a:ext cx="182563" cy="182563"/>
            </a:xfrm>
            <a:custGeom>
              <a:avLst/>
              <a:gdLst/>
              <a:ahLst/>
              <a:cxnLst>
                <a:cxn ang="0">
                  <a:pos x="131" y="20"/>
                </a:cxn>
                <a:cxn ang="0">
                  <a:pos x="152" y="6"/>
                </a:cxn>
                <a:cxn ang="0">
                  <a:pos x="183" y="21"/>
                </a:cxn>
                <a:cxn ang="0">
                  <a:pos x="179" y="42"/>
                </a:cxn>
                <a:cxn ang="0">
                  <a:pos x="198" y="64"/>
                </a:cxn>
                <a:cxn ang="0">
                  <a:pos x="219" y="64"/>
                </a:cxn>
                <a:cxn ang="0">
                  <a:pos x="230" y="97"/>
                </a:cxn>
                <a:cxn ang="0">
                  <a:pos x="213" y="109"/>
                </a:cxn>
                <a:cxn ang="0">
                  <a:pos x="210" y="137"/>
                </a:cxn>
                <a:cxn ang="0">
                  <a:pos x="225" y="152"/>
                </a:cxn>
                <a:cxn ang="0">
                  <a:pos x="210" y="183"/>
                </a:cxn>
                <a:cxn ang="0">
                  <a:pos x="189" y="179"/>
                </a:cxn>
                <a:cxn ang="0">
                  <a:pos x="167" y="198"/>
                </a:cxn>
                <a:cxn ang="0">
                  <a:pos x="167" y="220"/>
                </a:cxn>
                <a:cxn ang="0">
                  <a:pos x="135" y="230"/>
                </a:cxn>
                <a:cxn ang="0">
                  <a:pos x="123" y="213"/>
                </a:cxn>
                <a:cxn ang="0">
                  <a:pos x="115" y="163"/>
                </a:cxn>
                <a:cxn ang="0">
                  <a:pos x="136" y="158"/>
                </a:cxn>
                <a:cxn ang="0">
                  <a:pos x="153" y="144"/>
                </a:cxn>
                <a:cxn ang="0">
                  <a:pos x="161" y="131"/>
                </a:cxn>
                <a:cxn ang="0">
                  <a:pos x="161" y="103"/>
                </a:cxn>
                <a:cxn ang="0">
                  <a:pos x="147" y="80"/>
                </a:cxn>
                <a:cxn ang="0">
                  <a:pos x="130" y="71"/>
                </a:cxn>
                <a:cxn ang="0">
                  <a:pos x="115" y="19"/>
                </a:cxn>
                <a:cxn ang="0">
                  <a:pos x="11" y="167"/>
                </a:cxn>
                <a:cxn ang="0">
                  <a:pos x="1" y="135"/>
                </a:cxn>
                <a:cxn ang="0">
                  <a:pos x="19" y="123"/>
                </a:cxn>
                <a:cxn ang="0">
                  <a:pos x="20" y="94"/>
                </a:cxn>
                <a:cxn ang="0">
                  <a:pos x="5" y="79"/>
                </a:cxn>
                <a:cxn ang="0">
                  <a:pos x="21" y="48"/>
                </a:cxn>
                <a:cxn ang="0">
                  <a:pos x="42" y="52"/>
                </a:cxn>
                <a:cxn ang="0">
                  <a:pos x="63" y="34"/>
                </a:cxn>
                <a:cxn ang="0">
                  <a:pos x="63" y="12"/>
                </a:cxn>
                <a:cxn ang="0">
                  <a:pos x="97" y="1"/>
                </a:cxn>
                <a:cxn ang="0">
                  <a:pos x="109" y="19"/>
                </a:cxn>
                <a:cxn ang="0">
                  <a:pos x="115" y="68"/>
                </a:cxn>
                <a:cxn ang="0">
                  <a:pos x="94" y="73"/>
                </a:cxn>
                <a:cxn ang="0">
                  <a:pos x="78" y="88"/>
                </a:cxn>
                <a:cxn ang="0">
                  <a:pos x="71" y="100"/>
                </a:cxn>
                <a:cxn ang="0">
                  <a:pos x="71" y="129"/>
                </a:cxn>
                <a:cxn ang="0">
                  <a:pos x="84" y="151"/>
                </a:cxn>
                <a:cxn ang="0">
                  <a:pos x="100" y="161"/>
                </a:cxn>
                <a:cxn ang="0">
                  <a:pos x="115" y="213"/>
                </a:cxn>
                <a:cxn ang="0">
                  <a:pos x="84" y="208"/>
                </a:cxn>
                <a:cxn ang="0">
                  <a:pos x="68" y="221"/>
                </a:cxn>
                <a:cxn ang="0">
                  <a:pos x="40" y="203"/>
                </a:cxn>
                <a:cxn ang="0">
                  <a:pos x="45" y="183"/>
                </a:cxn>
                <a:cxn ang="0">
                  <a:pos x="29" y="160"/>
                </a:cxn>
              </a:cxnLst>
              <a:rect l="0" t="0" r="r" b="b"/>
              <a:pathLst>
                <a:path w="231" h="231">
                  <a:moveTo>
                    <a:pt x="115" y="19"/>
                  </a:moveTo>
                  <a:lnTo>
                    <a:pt x="115" y="19"/>
                  </a:lnTo>
                  <a:lnTo>
                    <a:pt x="131" y="20"/>
                  </a:lnTo>
                  <a:lnTo>
                    <a:pt x="146" y="2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9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7" y="48"/>
                  </a:lnTo>
                  <a:lnTo>
                    <a:pt x="193" y="56"/>
                  </a:lnTo>
                  <a:lnTo>
                    <a:pt x="198" y="64"/>
                  </a:lnTo>
                  <a:lnTo>
                    <a:pt x="203" y="72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24" y="74"/>
                  </a:lnTo>
                  <a:lnTo>
                    <a:pt x="228" y="85"/>
                  </a:lnTo>
                  <a:lnTo>
                    <a:pt x="230" y="97"/>
                  </a:lnTo>
                  <a:lnTo>
                    <a:pt x="231" y="108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9"/>
                  </a:lnTo>
                  <a:lnTo>
                    <a:pt x="213" y="127"/>
                  </a:lnTo>
                  <a:lnTo>
                    <a:pt x="210" y="137"/>
                  </a:lnTo>
                  <a:lnTo>
                    <a:pt x="208" y="147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1" y="163"/>
                  </a:lnTo>
                  <a:lnTo>
                    <a:pt x="217" y="173"/>
                  </a:lnTo>
                  <a:lnTo>
                    <a:pt x="210" y="183"/>
                  </a:lnTo>
                  <a:lnTo>
                    <a:pt x="203" y="192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3" y="187"/>
                  </a:lnTo>
                  <a:lnTo>
                    <a:pt x="176" y="193"/>
                  </a:lnTo>
                  <a:lnTo>
                    <a:pt x="167" y="198"/>
                  </a:lnTo>
                  <a:lnTo>
                    <a:pt x="160" y="203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57" y="224"/>
                  </a:lnTo>
                  <a:lnTo>
                    <a:pt x="146" y="228"/>
                  </a:lnTo>
                  <a:lnTo>
                    <a:pt x="135" y="230"/>
                  </a:lnTo>
                  <a:lnTo>
                    <a:pt x="124" y="23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5" y="21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30" y="161"/>
                  </a:lnTo>
                  <a:lnTo>
                    <a:pt x="136" y="158"/>
                  </a:lnTo>
                  <a:lnTo>
                    <a:pt x="144" y="155"/>
                  </a:lnTo>
                  <a:lnTo>
                    <a:pt x="149" y="150"/>
                  </a:lnTo>
                  <a:lnTo>
                    <a:pt x="153" y="144"/>
                  </a:lnTo>
                  <a:lnTo>
                    <a:pt x="157" y="137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2" y="121"/>
                  </a:lnTo>
                  <a:lnTo>
                    <a:pt x="162" y="113"/>
                  </a:lnTo>
                  <a:lnTo>
                    <a:pt x="161" y="103"/>
                  </a:lnTo>
                  <a:lnTo>
                    <a:pt x="158" y="94"/>
                  </a:lnTo>
                  <a:lnTo>
                    <a:pt x="153" y="87"/>
                  </a:lnTo>
                  <a:lnTo>
                    <a:pt x="147" y="80"/>
                  </a:lnTo>
                  <a:lnTo>
                    <a:pt x="140" y="74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3" y="69"/>
                  </a:lnTo>
                  <a:lnTo>
                    <a:pt x="115" y="68"/>
                  </a:lnTo>
                  <a:lnTo>
                    <a:pt x="115" y="19"/>
                  </a:lnTo>
                  <a:close/>
                  <a:moveTo>
                    <a:pt x="29" y="160"/>
                  </a:moveTo>
                  <a:lnTo>
                    <a:pt x="11" y="16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4" y="146"/>
                  </a:lnTo>
                  <a:lnTo>
                    <a:pt x="1" y="135"/>
                  </a:lnTo>
                  <a:lnTo>
                    <a:pt x="0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20" y="94"/>
                  </a:lnTo>
                  <a:lnTo>
                    <a:pt x="24" y="85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0" y="68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8" y="45"/>
                  </a:lnTo>
                  <a:lnTo>
                    <a:pt x="56" y="38"/>
                  </a:lnTo>
                  <a:lnTo>
                    <a:pt x="63" y="34"/>
                  </a:lnTo>
                  <a:lnTo>
                    <a:pt x="72" y="2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1"/>
                  </a:lnTo>
                  <a:lnTo>
                    <a:pt x="108" y="0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08" y="69"/>
                  </a:lnTo>
                  <a:lnTo>
                    <a:pt x="102" y="71"/>
                  </a:lnTo>
                  <a:lnTo>
                    <a:pt x="94" y="73"/>
                  </a:lnTo>
                  <a:lnTo>
                    <a:pt x="88" y="77"/>
                  </a:lnTo>
                  <a:lnTo>
                    <a:pt x="83" y="82"/>
                  </a:lnTo>
                  <a:lnTo>
                    <a:pt x="78" y="88"/>
                  </a:lnTo>
                  <a:lnTo>
                    <a:pt x="74" y="94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71" y="129"/>
                  </a:lnTo>
                  <a:lnTo>
                    <a:pt x="73" y="137"/>
                  </a:lnTo>
                  <a:lnTo>
                    <a:pt x="78" y="145"/>
                  </a:lnTo>
                  <a:lnTo>
                    <a:pt x="84" y="151"/>
                  </a:lnTo>
                  <a:lnTo>
                    <a:pt x="92" y="157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00" y="212"/>
                  </a:lnTo>
                  <a:lnTo>
                    <a:pt x="84" y="20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68" y="221"/>
                  </a:lnTo>
                  <a:lnTo>
                    <a:pt x="58" y="216"/>
                  </a:lnTo>
                  <a:lnTo>
                    <a:pt x="48" y="210"/>
                  </a:lnTo>
                  <a:lnTo>
                    <a:pt x="40" y="20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5" y="183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29" y="160"/>
                  </a:lnTo>
                  <a:lnTo>
                    <a:pt x="29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7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228955" y="2589225"/>
              <a:ext cx="190500" cy="190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70" y="10"/>
                </a:cxn>
                <a:cxn ang="0">
                  <a:pos x="163" y="47"/>
                </a:cxn>
                <a:cxn ang="0">
                  <a:pos x="186" y="65"/>
                </a:cxn>
                <a:cxn ang="0">
                  <a:pos x="222" y="53"/>
                </a:cxn>
                <a:cxn ang="0">
                  <a:pos x="234" y="76"/>
                </a:cxn>
                <a:cxn ang="0">
                  <a:pos x="204" y="107"/>
                </a:cxn>
                <a:cxn ang="0">
                  <a:pos x="205" y="127"/>
                </a:cxn>
                <a:cxn ang="0">
                  <a:pos x="236" y="157"/>
                </a:cxn>
                <a:cxn ang="0">
                  <a:pos x="225" y="180"/>
                </a:cxn>
                <a:cxn ang="0">
                  <a:pos x="182" y="178"/>
                </a:cxn>
                <a:cxn ang="0">
                  <a:pos x="168" y="190"/>
                </a:cxn>
                <a:cxn ang="0">
                  <a:pos x="151" y="199"/>
                </a:cxn>
                <a:cxn ang="0">
                  <a:pos x="154" y="236"/>
                </a:cxn>
                <a:cxn ang="0">
                  <a:pos x="121" y="240"/>
                </a:cxn>
                <a:cxn ang="0">
                  <a:pos x="134" y="189"/>
                </a:cxn>
                <a:cxn ang="0">
                  <a:pos x="158" y="179"/>
                </a:cxn>
                <a:cxn ang="0">
                  <a:pos x="184" y="148"/>
                </a:cxn>
                <a:cxn ang="0">
                  <a:pos x="191" y="109"/>
                </a:cxn>
                <a:cxn ang="0">
                  <a:pos x="182" y="85"/>
                </a:cxn>
                <a:cxn ang="0">
                  <a:pos x="160" y="62"/>
                </a:cxn>
                <a:cxn ang="0">
                  <a:pos x="131" y="50"/>
                </a:cxn>
                <a:cxn ang="0">
                  <a:pos x="121" y="34"/>
                </a:cxn>
                <a:cxn ang="0">
                  <a:pos x="121" y="240"/>
                </a:cxn>
                <a:cxn ang="0">
                  <a:pos x="114" y="204"/>
                </a:cxn>
                <a:cxn ang="0">
                  <a:pos x="95" y="200"/>
                </a:cxn>
                <a:cxn ang="0">
                  <a:pos x="60" y="224"/>
                </a:cxn>
                <a:cxn ang="0">
                  <a:pos x="39" y="208"/>
                </a:cxn>
                <a:cxn ang="0">
                  <a:pos x="51" y="167"/>
                </a:cxn>
                <a:cxn ang="0">
                  <a:pos x="42" y="149"/>
                </a:cxn>
                <a:cxn ang="0">
                  <a:pos x="37" y="131"/>
                </a:cxn>
                <a:cxn ang="0">
                  <a:pos x="0" y="122"/>
                </a:cxn>
                <a:cxn ang="0">
                  <a:pos x="6" y="83"/>
                </a:cxn>
                <a:cxn ang="0">
                  <a:pos x="43" y="85"/>
                </a:cxn>
                <a:cxn ang="0">
                  <a:pos x="60" y="62"/>
                </a:cxn>
                <a:cxn ang="0">
                  <a:pos x="42" y="27"/>
                </a:cxn>
                <a:cxn ang="0">
                  <a:pos x="78" y="7"/>
                </a:cxn>
                <a:cxn ang="0">
                  <a:pos x="105" y="37"/>
                </a:cxn>
                <a:cxn ang="0">
                  <a:pos x="121" y="49"/>
                </a:cxn>
                <a:cxn ang="0">
                  <a:pos x="95" y="54"/>
                </a:cxn>
                <a:cxn ang="0">
                  <a:pos x="63" y="79"/>
                </a:cxn>
                <a:cxn ang="0">
                  <a:pos x="51" y="117"/>
                </a:cxn>
                <a:cxn ang="0">
                  <a:pos x="55" y="144"/>
                </a:cxn>
                <a:cxn ang="0">
                  <a:pos x="73" y="172"/>
                </a:cxn>
                <a:cxn ang="0">
                  <a:pos x="100" y="186"/>
                </a:cxn>
                <a:cxn ang="0">
                  <a:pos x="121" y="240"/>
                </a:cxn>
              </a:cxnLst>
              <a:rect l="0" t="0" r="r" b="b"/>
              <a:pathLst>
                <a:path w="240" h="240">
                  <a:moveTo>
                    <a:pt x="128" y="36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57" y="5"/>
                  </a:lnTo>
                  <a:lnTo>
                    <a:pt x="170" y="10"/>
                  </a:lnTo>
                  <a:lnTo>
                    <a:pt x="182" y="16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72" y="52"/>
                  </a:lnTo>
                  <a:lnTo>
                    <a:pt x="178" y="58"/>
                  </a:lnTo>
                  <a:lnTo>
                    <a:pt x="186" y="65"/>
                  </a:lnTo>
                  <a:lnTo>
                    <a:pt x="191" y="73"/>
                  </a:lnTo>
                  <a:lnTo>
                    <a:pt x="222" y="53"/>
                  </a:lnTo>
                  <a:lnTo>
                    <a:pt x="222" y="53"/>
                  </a:lnTo>
                  <a:lnTo>
                    <a:pt x="228" y="6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8" y="90"/>
                  </a:lnTo>
                  <a:lnTo>
                    <a:pt x="240" y="102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17"/>
                  </a:lnTo>
                  <a:lnTo>
                    <a:pt x="205" y="127"/>
                  </a:lnTo>
                  <a:lnTo>
                    <a:pt x="204" y="136"/>
                  </a:lnTo>
                  <a:lnTo>
                    <a:pt x="202" y="146"/>
                  </a:lnTo>
                  <a:lnTo>
                    <a:pt x="236" y="157"/>
                  </a:lnTo>
                  <a:lnTo>
                    <a:pt x="236" y="157"/>
                  </a:lnTo>
                  <a:lnTo>
                    <a:pt x="231" y="169"/>
                  </a:lnTo>
                  <a:lnTo>
                    <a:pt x="225" y="180"/>
                  </a:lnTo>
                  <a:lnTo>
                    <a:pt x="218" y="193"/>
                  </a:lnTo>
                  <a:lnTo>
                    <a:pt x="208" y="203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6" y="184"/>
                  </a:lnTo>
                  <a:lnTo>
                    <a:pt x="168" y="190"/>
                  </a:lnTo>
                  <a:lnTo>
                    <a:pt x="160" y="195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54" y="236"/>
                  </a:lnTo>
                  <a:lnTo>
                    <a:pt x="142" y="238"/>
                  </a:lnTo>
                  <a:lnTo>
                    <a:pt x="131" y="240"/>
                  </a:lnTo>
                  <a:lnTo>
                    <a:pt x="121" y="240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34" y="189"/>
                  </a:lnTo>
                  <a:lnTo>
                    <a:pt x="146" y="185"/>
                  </a:lnTo>
                  <a:lnTo>
                    <a:pt x="146" y="185"/>
                  </a:lnTo>
                  <a:lnTo>
                    <a:pt x="158" y="179"/>
                  </a:lnTo>
                  <a:lnTo>
                    <a:pt x="170" y="170"/>
                  </a:lnTo>
                  <a:lnTo>
                    <a:pt x="178" y="161"/>
                  </a:lnTo>
                  <a:lnTo>
                    <a:pt x="184" y="148"/>
                  </a:lnTo>
                  <a:lnTo>
                    <a:pt x="189" y="136"/>
                  </a:lnTo>
                  <a:lnTo>
                    <a:pt x="191" y="122"/>
                  </a:lnTo>
                  <a:lnTo>
                    <a:pt x="191" y="109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2" y="85"/>
                  </a:lnTo>
                  <a:lnTo>
                    <a:pt x="176" y="75"/>
                  </a:lnTo>
                  <a:lnTo>
                    <a:pt x="168" y="68"/>
                  </a:lnTo>
                  <a:lnTo>
                    <a:pt x="160" y="62"/>
                  </a:lnTo>
                  <a:lnTo>
                    <a:pt x="151" y="57"/>
                  </a:lnTo>
                  <a:lnTo>
                    <a:pt x="141" y="53"/>
                  </a:lnTo>
                  <a:lnTo>
                    <a:pt x="131" y="50"/>
                  </a:lnTo>
                  <a:lnTo>
                    <a:pt x="121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8" y="36"/>
                  </a:lnTo>
                  <a:lnTo>
                    <a:pt x="128" y="36"/>
                  </a:lnTo>
                  <a:close/>
                  <a:moveTo>
                    <a:pt x="121" y="240"/>
                  </a:moveTo>
                  <a:lnTo>
                    <a:pt x="121" y="240"/>
                  </a:lnTo>
                  <a:lnTo>
                    <a:pt x="110" y="240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4" y="203"/>
                  </a:lnTo>
                  <a:lnTo>
                    <a:pt x="95" y="200"/>
                  </a:lnTo>
                  <a:lnTo>
                    <a:pt x="87" y="196"/>
                  </a:lnTo>
                  <a:lnTo>
                    <a:pt x="78" y="193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16"/>
                  </a:lnTo>
                  <a:lnTo>
                    <a:pt x="39" y="208"/>
                  </a:lnTo>
                  <a:lnTo>
                    <a:pt x="29" y="198"/>
                  </a:lnTo>
                  <a:lnTo>
                    <a:pt x="20" y="186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6" y="158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39" y="141"/>
                  </a:lnTo>
                  <a:lnTo>
                    <a:pt x="37" y="13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6"/>
                  </a:lnTo>
                  <a:lnTo>
                    <a:pt x="6" y="8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3" y="85"/>
                  </a:lnTo>
                  <a:lnTo>
                    <a:pt x="48" y="76"/>
                  </a:lnTo>
                  <a:lnTo>
                    <a:pt x="53" y="69"/>
                  </a:lnTo>
                  <a:lnTo>
                    <a:pt x="60" y="6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42" y="27"/>
                  </a:lnTo>
                  <a:lnTo>
                    <a:pt x="53" y="20"/>
                  </a:lnTo>
                  <a:lnTo>
                    <a:pt x="64" y="12"/>
                  </a:lnTo>
                  <a:lnTo>
                    <a:pt x="78" y="7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5" y="37"/>
                  </a:lnTo>
                  <a:lnTo>
                    <a:pt x="121" y="34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08" y="50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83" y="60"/>
                  </a:lnTo>
                  <a:lnTo>
                    <a:pt x="72" y="69"/>
                  </a:lnTo>
                  <a:lnTo>
                    <a:pt x="63" y="79"/>
                  </a:lnTo>
                  <a:lnTo>
                    <a:pt x="57" y="91"/>
                  </a:lnTo>
                  <a:lnTo>
                    <a:pt x="52" y="104"/>
                  </a:lnTo>
                  <a:lnTo>
                    <a:pt x="51" y="117"/>
                  </a:lnTo>
                  <a:lnTo>
                    <a:pt x="51" y="131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60" y="154"/>
                  </a:lnTo>
                  <a:lnTo>
                    <a:pt x="66" y="163"/>
                  </a:lnTo>
                  <a:lnTo>
                    <a:pt x="73" y="172"/>
                  </a:lnTo>
                  <a:lnTo>
                    <a:pt x="82" y="178"/>
                  </a:lnTo>
                  <a:lnTo>
                    <a:pt x="90" y="183"/>
                  </a:lnTo>
                  <a:lnTo>
                    <a:pt x="100" y="186"/>
                  </a:lnTo>
                  <a:lnTo>
                    <a:pt x="110" y="189"/>
                  </a:lnTo>
                  <a:lnTo>
                    <a:pt x="121" y="190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稻壳儿春秋广告/盗版必究        原创来源：http://chn.docer.com/works?userid=199329941#!/work_time"/>
          <p:cNvGrpSpPr/>
          <p:nvPr/>
        </p:nvGrpSpPr>
        <p:grpSpPr>
          <a:xfrm>
            <a:off x="10002871" y="3067476"/>
            <a:ext cx="439842" cy="421514"/>
            <a:chOff x="1168380" y="3486162"/>
            <a:chExt cx="381000" cy="36512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5" name="稻壳儿春秋广告/盗版必究        原创来源：http://chn.docer.com/works?userid=199329941#!/work_time"/>
            <p:cNvSpPr/>
            <p:nvPr/>
          </p:nvSpPr>
          <p:spPr bwMode="auto">
            <a:xfrm>
              <a:off x="1223942" y="3643325"/>
              <a:ext cx="146050" cy="207963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5" y="231"/>
                </a:cxn>
                <a:cxn ang="0">
                  <a:pos x="125" y="231"/>
                </a:cxn>
                <a:cxn ang="0">
                  <a:pos x="124" y="237"/>
                </a:cxn>
                <a:cxn ang="0">
                  <a:pos x="122" y="243"/>
                </a:cxn>
                <a:cxn ang="0">
                  <a:pos x="119" y="248"/>
                </a:cxn>
                <a:cxn ang="0">
                  <a:pos x="115" y="253"/>
                </a:cxn>
                <a:cxn ang="0">
                  <a:pos x="110" y="257"/>
                </a:cxn>
                <a:cxn ang="0">
                  <a:pos x="105" y="260"/>
                </a:cxn>
                <a:cxn ang="0">
                  <a:pos x="99" y="262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87" y="262"/>
                </a:cxn>
                <a:cxn ang="0">
                  <a:pos x="80" y="260"/>
                </a:cxn>
                <a:cxn ang="0">
                  <a:pos x="74" y="257"/>
                </a:cxn>
                <a:cxn ang="0">
                  <a:pos x="69" y="253"/>
                </a:cxn>
                <a:cxn ang="0">
                  <a:pos x="66" y="248"/>
                </a:cxn>
                <a:cxn ang="0">
                  <a:pos x="63" y="243"/>
                </a:cxn>
                <a:cxn ang="0">
                  <a:pos x="61" y="237"/>
                </a:cxn>
                <a:cxn ang="0">
                  <a:pos x="61" y="231"/>
                </a:cxn>
                <a:cxn ang="0">
                  <a:pos x="61" y="101"/>
                </a:cxn>
                <a:cxn ang="0">
                  <a:pos x="16" y="101"/>
                </a:cxn>
                <a:cxn ang="0">
                  <a:pos x="16" y="101"/>
                </a:cxn>
                <a:cxn ang="0">
                  <a:pos x="10" y="100"/>
                </a:cxn>
                <a:cxn ang="0">
                  <a:pos x="5" y="99"/>
                </a:cxn>
                <a:cxn ang="0">
                  <a:pos x="1" y="95"/>
                </a:cxn>
                <a:cxn ang="0">
                  <a:pos x="0" y="91"/>
                </a:cxn>
                <a:cxn ang="0">
                  <a:pos x="0" y="87"/>
                </a:cxn>
                <a:cxn ang="0">
                  <a:pos x="0" y="82"/>
                </a:cxn>
                <a:cxn ang="0">
                  <a:pos x="3" y="77"/>
                </a:cxn>
                <a:cxn ang="0">
                  <a:pos x="7" y="73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5" y="6"/>
                </a:cxn>
                <a:cxn ang="0">
                  <a:pos x="80" y="2"/>
                </a:cxn>
                <a:cxn ang="0">
                  <a:pos x="87" y="0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104" y="2"/>
                </a:cxn>
                <a:cxn ang="0">
                  <a:pos x="110" y="6"/>
                </a:cxn>
                <a:cxn ang="0">
                  <a:pos x="115" y="11"/>
                </a:cxn>
                <a:cxn ang="0">
                  <a:pos x="178" y="73"/>
                </a:cxn>
                <a:cxn ang="0">
                  <a:pos x="178" y="73"/>
                </a:cxn>
                <a:cxn ang="0">
                  <a:pos x="182" y="77"/>
                </a:cxn>
                <a:cxn ang="0">
                  <a:pos x="184" y="82"/>
                </a:cxn>
                <a:cxn ang="0">
                  <a:pos x="184" y="86"/>
                </a:cxn>
                <a:cxn ang="0">
                  <a:pos x="184" y="91"/>
                </a:cxn>
                <a:cxn ang="0">
                  <a:pos x="182" y="95"/>
                </a:cxn>
                <a:cxn ang="0">
                  <a:pos x="178" y="97"/>
                </a:cxn>
                <a:cxn ang="0">
                  <a:pos x="173" y="100"/>
                </a:cxn>
                <a:cxn ang="0">
                  <a:pos x="166" y="101"/>
                </a:cxn>
                <a:cxn ang="0">
                  <a:pos x="125" y="101"/>
                </a:cxn>
              </a:cxnLst>
              <a:rect l="0" t="0" r="r" b="b"/>
              <a:pathLst>
                <a:path w="184" h="263">
                  <a:moveTo>
                    <a:pt x="125" y="101"/>
                  </a:moveTo>
                  <a:lnTo>
                    <a:pt x="125" y="231"/>
                  </a:lnTo>
                  <a:lnTo>
                    <a:pt x="125" y="231"/>
                  </a:lnTo>
                  <a:lnTo>
                    <a:pt x="124" y="237"/>
                  </a:lnTo>
                  <a:lnTo>
                    <a:pt x="122" y="243"/>
                  </a:lnTo>
                  <a:lnTo>
                    <a:pt x="119" y="248"/>
                  </a:lnTo>
                  <a:lnTo>
                    <a:pt x="115" y="253"/>
                  </a:lnTo>
                  <a:lnTo>
                    <a:pt x="110" y="257"/>
                  </a:lnTo>
                  <a:lnTo>
                    <a:pt x="105" y="260"/>
                  </a:lnTo>
                  <a:lnTo>
                    <a:pt x="99" y="262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87" y="262"/>
                  </a:lnTo>
                  <a:lnTo>
                    <a:pt x="80" y="260"/>
                  </a:lnTo>
                  <a:lnTo>
                    <a:pt x="74" y="257"/>
                  </a:lnTo>
                  <a:lnTo>
                    <a:pt x="69" y="253"/>
                  </a:lnTo>
                  <a:lnTo>
                    <a:pt x="66" y="248"/>
                  </a:lnTo>
                  <a:lnTo>
                    <a:pt x="63" y="243"/>
                  </a:lnTo>
                  <a:lnTo>
                    <a:pt x="61" y="237"/>
                  </a:lnTo>
                  <a:lnTo>
                    <a:pt x="61" y="231"/>
                  </a:lnTo>
                  <a:lnTo>
                    <a:pt x="61" y="101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0" y="100"/>
                  </a:lnTo>
                  <a:lnTo>
                    <a:pt x="5" y="99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7" y="7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5" y="6"/>
                  </a:lnTo>
                  <a:lnTo>
                    <a:pt x="80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0" y="6"/>
                  </a:lnTo>
                  <a:lnTo>
                    <a:pt x="115" y="11"/>
                  </a:lnTo>
                  <a:lnTo>
                    <a:pt x="178" y="73"/>
                  </a:lnTo>
                  <a:lnTo>
                    <a:pt x="178" y="73"/>
                  </a:lnTo>
                  <a:lnTo>
                    <a:pt x="182" y="77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4" y="91"/>
                  </a:lnTo>
                  <a:lnTo>
                    <a:pt x="182" y="95"/>
                  </a:lnTo>
                  <a:lnTo>
                    <a:pt x="178" y="97"/>
                  </a:lnTo>
                  <a:lnTo>
                    <a:pt x="173" y="100"/>
                  </a:lnTo>
                  <a:lnTo>
                    <a:pt x="166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76" name="稻壳儿春秋广告/盗版必究        原创来源：http://chn.docer.com/works?userid=199329941#!/work_time"/>
            <p:cNvSpPr/>
            <p:nvPr/>
          </p:nvSpPr>
          <p:spPr bwMode="auto">
            <a:xfrm>
              <a:off x="1168380" y="3486162"/>
              <a:ext cx="381000" cy="266700"/>
            </a:xfrm>
            <a:custGeom>
              <a:avLst/>
              <a:gdLst/>
              <a:ahLst/>
              <a:cxnLst>
                <a:cxn ang="0">
                  <a:pos x="392" y="125"/>
                </a:cxn>
                <a:cxn ang="0">
                  <a:pos x="420" y="136"/>
                </a:cxn>
                <a:cxn ang="0">
                  <a:pos x="445" y="153"/>
                </a:cxn>
                <a:cxn ang="0">
                  <a:pos x="463" y="175"/>
                </a:cxn>
                <a:cxn ang="0">
                  <a:pos x="476" y="200"/>
                </a:cxn>
                <a:cxn ang="0">
                  <a:pos x="480" y="227"/>
                </a:cxn>
                <a:cxn ang="0">
                  <a:pos x="480" y="237"/>
                </a:cxn>
                <a:cxn ang="0">
                  <a:pos x="472" y="264"/>
                </a:cxn>
                <a:cxn ang="0">
                  <a:pos x="457" y="289"/>
                </a:cxn>
                <a:cxn ang="0">
                  <a:pos x="435" y="310"/>
                </a:cxn>
                <a:cxn ang="0">
                  <a:pos x="408" y="325"/>
                </a:cxn>
                <a:cxn ang="0">
                  <a:pos x="376" y="334"/>
                </a:cxn>
                <a:cxn ang="0">
                  <a:pos x="376" y="220"/>
                </a:cxn>
                <a:cxn ang="0">
                  <a:pos x="362" y="195"/>
                </a:cxn>
                <a:cxn ang="0">
                  <a:pos x="347" y="185"/>
                </a:cxn>
                <a:cxn ang="0">
                  <a:pos x="329" y="182"/>
                </a:cxn>
                <a:cxn ang="0">
                  <a:pos x="301" y="190"/>
                </a:cxn>
                <a:cxn ang="0">
                  <a:pos x="288" y="203"/>
                </a:cxn>
                <a:cxn ang="0">
                  <a:pos x="280" y="230"/>
                </a:cxn>
                <a:cxn ang="0">
                  <a:pos x="210" y="315"/>
                </a:cxn>
                <a:cxn ang="0">
                  <a:pos x="246" y="313"/>
                </a:cxn>
                <a:cxn ang="0">
                  <a:pos x="259" y="306"/>
                </a:cxn>
                <a:cxn ang="0">
                  <a:pos x="268" y="295"/>
                </a:cxn>
                <a:cxn ang="0">
                  <a:pos x="268" y="277"/>
                </a:cxn>
                <a:cxn ang="0">
                  <a:pos x="258" y="259"/>
                </a:cxn>
                <a:cxn ang="0">
                  <a:pos x="188" y="190"/>
                </a:cxn>
                <a:cxn ang="0">
                  <a:pos x="162" y="182"/>
                </a:cxn>
                <a:cxn ang="0">
                  <a:pos x="143" y="185"/>
                </a:cxn>
                <a:cxn ang="0">
                  <a:pos x="65" y="259"/>
                </a:cxn>
                <a:cxn ang="0">
                  <a:pos x="54" y="278"/>
                </a:cxn>
                <a:cxn ang="0">
                  <a:pos x="54" y="295"/>
                </a:cxn>
                <a:cxn ang="0">
                  <a:pos x="59" y="304"/>
                </a:cxn>
                <a:cxn ang="0">
                  <a:pos x="67" y="310"/>
                </a:cxn>
                <a:cxn ang="0">
                  <a:pos x="114" y="315"/>
                </a:cxn>
                <a:cxn ang="0">
                  <a:pos x="101" y="334"/>
                </a:cxn>
                <a:cxn ang="0">
                  <a:pos x="69" y="324"/>
                </a:cxn>
                <a:cxn ang="0">
                  <a:pos x="41" y="306"/>
                </a:cxn>
                <a:cxn ang="0">
                  <a:pos x="20" y="284"/>
                </a:cxn>
                <a:cxn ang="0">
                  <a:pos x="5" y="257"/>
                </a:cxn>
                <a:cxn ang="0">
                  <a:pos x="0" y="227"/>
                </a:cxn>
                <a:cxn ang="0">
                  <a:pos x="1" y="219"/>
                </a:cxn>
                <a:cxn ang="0">
                  <a:pos x="7" y="191"/>
                </a:cxn>
                <a:cxn ang="0">
                  <a:pos x="22" y="167"/>
                </a:cxn>
                <a:cxn ang="0">
                  <a:pos x="43" y="147"/>
                </a:cxn>
                <a:cxn ang="0">
                  <a:pos x="69" y="132"/>
                </a:cxn>
                <a:cxn ang="0">
                  <a:pos x="99" y="122"/>
                </a:cxn>
                <a:cxn ang="0">
                  <a:pos x="99" y="118"/>
                </a:cxn>
                <a:cxn ang="0">
                  <a:pos x="105" y="84"/>
                </a:cxn>
                <a:cxn ang="0">
                  <a:pos x="123" y="53"/>
                </a:cxn>
                <a:cxn ang="0">
                  <a:pos x="151" y="27"/>
                </a:cxn>
                <a:cxn ang="0">
                  <a:pos x="185" y="10"/>
                </a:cxn>
                <a:cxn ang="0">
                  <a:pos x="226" y="1"/>
                </a:cxn>
                <a:cxn ang="0">
                  <a:pos x="255" y="1"/>
                </a:cxn>
                <a:cxn ang="0">
                  <a:pos x="295" y="10"/>
                </a:cxn>
                <a:cxn ang="0">
                  <a:pos x="330" y="27"/>
                </a:cxn>
                <a:cxn ang="0">
                  <a:pos x="357" y="53"/>
                </a:cxn>
                <a:cxn ang="0">
                  <a:pos x="374" y="84"/>
                </a:cxn>
                <a:cxn ang="0">
                  <a:pos x="381" y="118"/>
                </a:cxn>
                <a:cxn ang="0">
                  <a:pos x="381" y="122"/>
                </a:cxn>
              </a:cxnLst>
              <a:rect l="0" t="0" r="r" b="b"/>
              <a:pathLst>
                <a:path w="480" h="336">
                  <a:moveTo>
                    <a:pt x="381" y="122"/>
                  </a:moveTo>
                  <a:lnTo>
                    <a:pt x="381" y="122"/>
                  </a:lnTo>
                  <a:lnTo>
                    <a:pt x="392" y="125"/>
                  </a:lnTo>
                  <a:lnTo>
                    <a:pt x="402" y="127"/>
                  </a:lnTo>
                  <a:lnTo>
                    <a:pt x="412" y="132"/>
                  </a:lnTo>
                  <a:lnTo>
                    <a:pt x="420" y="136"/>
                  </a:lnTo>
                  <a:lnTo>
                    <a:pt x="429" y="141"/>
                  </a:lnTo>
                  <a:lnTo>
                    <a:pt x="438" y="147"/>
                  </a:lnTo>
                  <a:lnTo>
                    <a:pt x="445" y="153"/>
                  </a:lnTo>
                  <a:lnTo>
                    <a:pt x="451" y="161"/>
                  </a:lnTo>
                  <a:lnTo>
                    <a:pt x="457" y="167"/>
                  </a:lnTo>
                  <a:lnTo>
                    <a:pt x="463" y="175"/>
                  </a:lnTo>
                  <a:lnTo>
                    <a:pt x="468" y="183"/>
                  </a:lnTo>
                  <a:lnTo>
                    <a:pt x="472" y="191"/>
                  </a:lnTo>
                  <a:lnTo>
                    <a:pt x="476" y="200"/>
                  </a:lnTo>
                  <a:lnTo>
                    <a:pt x="478" y="209"/>
                  </a:lnTo>
                  <a:lnTo>
                    <a:pt x="480" y="219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37"/>
                  </a:lnTo>
                  <a:lnTo>
                    <a:pt x="478" y="247"/>
                  </a:lnTo>
                  <a:lnTo>
                    <a:pt x="476" y="256"/>
                  </a:lnTo>
                  <a:lnTo>
                    <a:pt x="472" y="264"/>
                  </a:lnTo>
                  <a:lnTo>
                    <a:pt x="467" y="273"/>
                  </a:lnTo>
                  <a:lnTo>
                    <a:pt x="462" y="282"/>
                  </a:lnTo>
                  <a:lnTo>
                    <a:pt x="457" y="289"/>
                  </a:lnTo>
                  <a:lnTo>
                    <a:pt x="450" y="297"/>
                  </a:lnTo>
                  <a:lnTo>
                    <a:pt x="442" y="304"/>
                  </a:lnTo>
                  <a:lnTo>
                    <a:pt x="435" y="310"/>
                  </a:lnTo>
                  <a:lnTo>
                    <a:pt x="426" y="315"/>
                  </a:lnTo>
                  <a:lnTo>
                    <a:pt x="418" y="320"/>
                  </a:lnTo>
                  <a:lnTo>
                    <a:pt x="408" y="325"/>
                  </a:lnTo>
                  <a:lnTo>
                    <a:pt x="398" y="329"/>
                  </a:lnTo>
                  <a:lnTo>
                    <a:pt x="387" y="331"/>
                  </a:lnTo>
                  <a:lnTo>
                    <a:pt x="376" y="334"/>
                  </a:lnTo>
                  <a:lnTo>
                    <a:pt x="376" y="230"/>
                  </a:lnTo>
                  <a:lnTo>
                    <a:pt x="376" y="230"/>
                  </a:lnTo>
                  <a:lnTo>
                    <a:pt x="376" y="220"/>
                  </a:lnTo>
                  <a:lnTo>
                    <a:pt x="372" y="211"/>
                  </a:lnTo>
                  <a:lnTo>
                    <a:pt x="368" y="203"/>
                  </a:lnTo>
                  <a:lnTo>
                    <a:pt x="362" y="195"/>
                  </a:lnTo>
                  <a:lnTo>
                    <a:pt x="362" y="195"/>
                  </a:lnTo>
                  <a:lnTo>
                    <a:pt x="355" y="190"/>
                  </a:lnTo>
                  <a:lnTo>
                    <a:pt x="347" y="185"/>
                  </a:lnTo>
                  <a:lnTo>
                    <a:pt x="337" y="183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19" y="183"/>
                  </a:lnTo>
                  <a:lnTo>
                    <a:pt x="309" y="185"/>
                  </a:lnTo>
                  <a:lnTo>
                    <a:pt x="301" y="190"/>
                  </a:lnTo>
                  <a:lnTo>
                    <a:pt x="294" y="195"/>
                  </a:lnTo>
                  <a:lnTo>
                    <a:pt x="294" y="195"/>
                  </a:lnTo>
                  <a:lnTo>
                    <a:pt x="288" y="203"/>
                  </a:lnTo>
                  <a:lnTo>
                    <a:pt x="284" y="211"/>
                  </a:lnTo>
                  <a:lnTo>
                    <a:pt x="280" y="220"/>
                  </a:lnTo>
                  <a:lnTo>
                    <a:pt x="280" y="230"/>
                  </a:lnTo>
                  <a:lnTo>
                    <a:pt x="280" y="336"/>
                  </a:lnTo>
                  <a:lnTo>
                    <a:pt x="210" y="336"/>
                  </a:lnTo>
                  <a:lnTo>
                    <a:pt x="210" y="315"/>
                  </a:lnTo>
                  <a:lnTo>
                    <a:pt x="235" y="315"/>
                  </a:lnTo>
                  <a:lnTo>
                    <a:pt x="235" y="315"/>
                  </a:lnTo>
                  <a:lnTo>
                    <a:pt x="246" y="313"/>
                  </a:lnTo>
                  <a:lnTo>
                    <a:pt x="255" y="310"/>
                  </a:lnTo>
                  <a:lnTo>
                    <a:pt x="255" y="310"/>
                  </a:lnTo>
                  <a:lnTo>
                    <a:pt x="259" y="306"/>
                  </a:lnTo>
                  <a:lnTo>
                    <a:pt x="263" y="303"/>
                  </a:lnTo>
                  <a:lnTo>
                    <a:pt x="266" y="299"/>
                  </a:lnTo>
                  <a:lnTo>
                    <a:pt x="268" y="295"/>
                  </a:lnTo>
                  <a:lnTo>
                    <a:pt x="268" y="295"/>
                  </a:lnTo>
                  <a:lnTo>
                    <a:pt x="269" y="285"/>
                  </a:lnTo>
                  <a:lnTo>
                    <a:pt x="268" y="277"/>
                  </a:lnTo>
                  <a:lnTo>
                    <a:pt x="268" y="277"/>
                  </a:lnTo>
                  <a:lnTo>
                    <a:pt x="264" y="268"/>
                  </a:lnTo>
                  <a:lnTo>
                    <a:pt x="258" y="259"/>
                  </a:lnTo>
                  <a:lnTo>
                    <a:pt x="195" y="198"/>
                  </a:lnTo>
                  <a:lnTo>
                    <a:pt x="195" y="198"/>
                  </a:lnTo>
                  <a:lnTo>
                    <a:pt x="188" y="190"/>
                  </a:lnTo>
                  <a:lnTo>
                    <a:pt x="179" y="185"/>
                  </a:lnTo>
                  <a:lnTo>
                    <a:pt x="170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52" y="183"/>
                  </a:lnTo>
                  <a:lnTo>
                    <a:pt x="143" y="185"/>
                  </a:lnTo>
                  <a:lnTo>
                    <a:pt x="136" y="190"/>
                  </a:lnTo>
                  <a:lnTo>
                    <a:pt x="127" y="19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58" y="26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3" y="287"/>
                  </a:lnTo>
                  <a:lnTo>
                    <a:pt x="54" y="295"/>
                  </a:lnTo>
                  <a:lnTo>
                    <a:pt x="54" y="295"/>
                  </a:lnTo>
                  <a:lnTo>
                    <a:pt x="57" y="300"/>
                  </a:lnTo>
                  <a:lnTo>
                    <a:pt x="59" y="304"/>
                  </a:lnTo>
                  <a:lnTo>
                    <a:pt x="63" y="306"/>
                  </a:lnTo>
                  <a:lnTo>
                    <a:pt x="67" y="310"/>
                  </a:lnTo>
                  <a:lnTo>
                    <a:pt x="67" y="310"/>
                  </a:lnTo>
                  <a:lnTo>
                    <a:pt x="75" y="314"/>
                  </a:lnTo>
                  <a:lnTo>
                    <a:pt x="85" y="315"/>
                  </a:lnTo>
                  <a:lnTo>
                    <a:pt x="114" y="31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01" y="334"/>
                  </a:lnTo>
                  <a:lnTo>
                    <a:pt x="90" y="331"/>
                  </a:lnTo>
                  <a:lnTo>
                    <a:pt x="79" y="327"/>
                  </a:lnTo>
                  <a:lnTo>
                    <a:pt x="69" y="324"/>
                  </a:lnTo>
                  <a:lnTo>
                    <a:pt x="59" y="319"/>
                  </a:lnTo>
                  <a:lnTo>
                    <a:pt x="49" y="313"/>
                  </a:lnTo>
                  <a:lnTo>
                    <a:pt x="41" y="306"/>
                  </a:lnTo>
                  <a:lnTo>
                    <a:pt x="33" y="300"/>
                  </a:lnTo>
                  <a:lnTo>
                    <a:pt x="26" y="292"/>
                  </a:lnTo>
                  <a:lnTo>
                    <a:pt x="20" y="284"/>
                  </a:lnTo>
                  <a:lnTo>
                    <a:pt x="13" y="275"/>
                  </a:lnTo>
                  <a:lnTo>
                    <a:pt x="8" y="267"/>
                  </a:lnTo>
                  <a:lnTo>
                    <a:pt x="5" y="257"/>
                  </a:lnTo>
                  <a:lnTo>
                    <a:pt x="2" y="248"/>
                  </a:lnTo>
                  <a:lnTo>
                    <a:pt x="1" y="23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19"/>
                  </a:lnTo>
                  <a:lnTo>
                    <a:pt x="2" y="209"/>
                  </a:lnTo>
                  <a:lnTo>
                    <a:pt x="5" y="200"/>
                  </a:lnTo>
                  <a:lnTo>
                    <a:pt x="7" y="191"/>
                  </a:lnTo>
                  <a:lnTo>
                    <a:pt x="12" y="183"/>
                  </a:lnTo>
                  <a:lnTo>
                    <a:pt x="16" y="175"/>
                  </a:lnTo>
                  <a:lnTo>
                    <a:pt x="22" y="167"/>
                  </a:lnTo>
                  <a:lnTo>
                    <a:pt x="28" y="161"/>
                  </a:lnTo>
                  <a:lnTo>
                    <a:pt x="36" y="153"/>
                  </a:lnTo>
                  <a:lnTo>
                    <a:pt x="43" y="147"/>
                  </a:lnTo>
                  <a:lnTo>
                    <a:pt x="50" y="141"/>
                  </a:lnTo>
                  <a:lnTo>
                    <a:pt x="59" y="136"/>
                  </a:lnTo>
                  <a:lnTo>
                    <a:pt x="69" y="132"/>
                  </a:lnTo>
                  <a:lnTo>
                    <a:pt x="79" y="127"/>
                  </a:lnTo>
                  <a:lnTo>
                    <a:pt x="89" y="125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100" y="107"/>
                  </a:lnTo>
                  <a:lnTo>
                    <a:pt x="101" y="95"/>
                  </a:lnTo>
                  <a:lnTo>
                    <a:pt x="105" y="84"/>
                  </a:lnTo>
                  <a:lnTo>
                    <a:pt x="110" y="73"/>
                  </a:lnTo>
                  <a:lnTo>
                    <a:pt x="116" y="63"/>
                  </a:lnTo>
                  <a:lnTo>
                    <a:pt x="123" y="53"/>
                  </a:lnTo>
                  <a:lnTo>
                    <a:pt x="131" y="43"/>
                  </a:lnTo>
                  <a:lnTo>
                    <a:pt x="141" y="36"/>
                  </a:lnTo>
                  <a:lnTo>
                    <a:pt x="151" y="27"/>
                  </a:lnTo>
                  <a:lnTo>
                    <a:pt x="161" y="21"/>
                  </a:lnTo>
                  <a:lnTo>
                    <a:pt x="173" y="15"/>
                  </a:lnTo>
                  <a:lnTo>
                    <a:pt x="185" y="10"/>
                  </a:lnTo>
                  <a:lnTo>
                    <a:pt x="198" y="6"/>
                  </a:lnTo>
                  <a:lnTo>
                    <a:pt x="211" y="2"/>
                  </a:lnTo>
                  <a:lnTo>
                    <a:pt x="226" y="1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55" y="1"/>
                  </a:lnTo>
                  <a:lnTo>
                    <a:pt x="268" y="2"/>
                  </a:lnTo>
                  <a:lnTo>
                    <a:pt x="282" y="6"/>
                  </a:lnTo>
                  <a:lnTo>
                    <a:pt x="295" y="10"/>
                  </a:lnTo>
                  <a:lnTo>
                    <a:pt x="308" y="15"/>
                  </a:lnTo>
                  <a:lnTo>
                    <a:pt x="319" y="21"/>
                  </a:lnTo>
                  <a:lnTo>
                    <a:pt x="330" y="27"/>
                  </a:lnTo>
                  <a:lnTo>
                    <a:pt x="340" y="36"/>
                  </a:lnTo>
                  <a:lnTo>
                    <a:pt x="348" y="43"/>
                  </a:lnTo>
                  <a:lnTo>
                    <a:pt x="357" y="53"/>
                  </a:lnTo>
                  <a:lnTo>
                    <a:pt x="365" y="63"/>
                  </a:lnTo>
                  <a:lnTo>
                    <a:pt x="369" y="73"/>
                  </a:lnTo>
                  <a:lnTo>
                    <a:pt x="374" y="84"/>
                  </a:lnTo>
                  <a:lnTo>
                    <a:pt x="378" y="95"/>
                  </a:lnTo>
                  <a:lnTo>
                    <a:pt x="381" y="107"/>
                  </a:lnTo>
                  <a:lnTo>
                    <a:pt x="381" y="118"/>
                  </a:lnTo>
                  <a:lnTo>
                    <a:pt x="381" y="118"/>
                  </a:lnTo>
                  <a:lnTo>
                    <a:pt x="381" y="122"/>
                  </a:lnTo>
                  <a:lnTo>
                    <a:pt x="381" y="1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77" name="稻壳儿春秋广告/盗版必究        原创来源：http://chn.docer.com/works?userid=199329941#!/work_time"/>
            <p:cNvSpPr/>
            <p:nvPr/>
          </p:nvSpPr>
          <p:spPr bwMode="auto">
            <a:xfrm>
              <a:off x="1355705" y="3643325"/>
              <a:ext cx="147638" cy="207963"/>
            </a:xfrm>
            <a:custGeom>
              <a:avLst/>
              <a:gdLst/>
              <a:ahLst/>
              <a:cxnLst>
                <a:cxn ang="0">
                  <a:pos x="126" y="162"/>
                </a:cxn>
                <a:cxn ang="0">
                  <a:pos x="126" y="32"/>
                </a:cxn>
                <a:cxn ang="0">
                  <a:pos x="126" y="32"/>
                </a:cxn>
                <a:cxn ang="0">
                  <a:pos x="125" y="26"/>
                </a:cxn>
                <a:cxn ang="0">
                  <a:pos x="123" y="19"/>
                </a:cxn>
                <a:cxn ang="0">
                  <a:pos x="120" y="13"/>
                </a:cxn>
                <a:cxn ang="0">
                  <a:pos x="116" y="8"/>
                </a:cxn>
                <a:cxn ang="0">
                  <a:pos x="111" y="5"/>
                </a:cxn>
                <a:cxn ang="0">
                  <a:pos x="106" y="2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6" y="0"/>
                </a:cxn>
                <a:cxn ang="0">
                  <a:pos x="80" y="2"/>
                </a:cxn>
                <a:cxn ang="0">
                  <a:pos x="75" y="5"/>
                </a:cxn>
                <a:cxn ang="0">
                  <a:pos x="70" y="8"/>
                </a:cxn>
                <a:cxn ang="0">
                  <a:pos x="66" y="13"/>
                </a:cxn>
                <a:cxn ang="0">
                  <a:pos x="64" y="19"/>
                </a:cxn>
                <a:cxn ang="0">
                  <a:pos x="62" y="26"/>
                </a:cxn>
                <a:cxn ang="0">
                  <a:pos x="62" y="32"/>
                </a:cxn>
                <a:cxn ang="0">
                  <a:pos x="62" y="162"/>
                </a:cxn>
                <a:cxn ang="0">
                  <a:pos x="17" y="162"/>
                </a:cxn>
                <a:cxn ang="0">
                  <a:pos x="17" y="162"/>
                </a:cxn>
                <a:cxn ang="0">
                  <a:pos x="11" y="162"/>
                </a:cxn>
                <a:cxn ang="0">
                  <a:pos x="6" y="164"/>
                </a:cxn>
                <a:cxn ang="0">
                  <a:pos x="2" y="167"/>
                </a:cxn>
                <a:cxn ang="0">
                  <a:pos x="1" y="170"/>
                </a:cxn>
                <a:cxn ang="0">
                  <a:pos x="0" y="175"/>
                </a:cxn>
                <a:cxn ang="0">
                  <a:pos x="1" y="179"/>
                </a:cxn>
                <a:cxn ang="0">
                  <a:pos x="3" y="184"/>
                </a:cxn>
                <a:cxn ang="0">
                  <a:pos x="7" y="189"/>
                </a:cxn>
                <a:cxn ang="0">
                  <a:pos x="70" y="251"/>
                </a:cxn>
                <a:cxn ang="0">
                  <a:pos x="70" y="251"/>
                </a:cxn>
                <a:cxn ang="0">
                  <a:pos x="76" y="256"/>
                </a:cxn>
                <a:cxn ang="0">
                  <a:pos x="81" y="259"/>
                </a:cxn>
                <a:cxn ang="0">
                  <a:pos x="88" y="262"/>
                </a:cxn>
                <a:cxn ang="0">
                  <a:pos x="92" y="263"/>
                </a:cxn>
                <a:cxn ang="0">
                  <a:pos x="99" y="262"/>
                </a:cxn>
                <a:cxn ang="0">
                  <a:pos x="105" y="259"/>
                </a:cxn>
                <a:cxn ang="0">
                  <a:pos x="110" y="256"/>
                </a:cxn>
                <a:cxn ang="0">
                  <a:pos x="116" y="251"/>
                </a:cxn>
                <a:cxn ang="0">
                  <a:pos x="179" y="189"/>
                </a:cxn>
                <a:cxn ang="0">
                  <a:pos x="179" y="189"/>
                </a:cxn>
                <a:cxn ang="0">
                  <a:pos x="183" y="185"/>
                </a:cxn>
                <a:cxn ang="0">
                  <a:pos x="184" y="180"/>
                </a:cxn>
                <a:cxn ang="0">
                  <a:pos x="185" y="175"/>
                </a:cxn>
                <a:cxn ang="0">
                  <a:pos x="185" y="171"/>
                </a:cxn>
                <a:cxn ang="0">
                  <a:pos x="183" y="168"/>
                </a:cxn>
                <a:cxn ang="0">
                  <a:pos x="179" y="164"/>
                </a:cxn>
                <a:cxn ang="0">
                  <a:pos x="173" y="162"/>
                </a:cxn>
                <a:cxn ang="0">
                  <a:pos x="165" y="162"/>
                </a:cxn>
                <a:cxn ang="0">
                  <a:pos x="126" y="162"/>
                </a:cxn>
              </a:cxnLst>
              <a:rect l="0" t="0" r="r" b="b"/>
              <a:pathLst>
                <a:path w="185" h="263">
                  <a:moveTo>
                    <a:pt x="126" y="162"/>
                  </a:moveTo>
                  <a:lnTo>
                    <a:pt x="126" y="32"/>
                  </a:lnTo>
                  <a:lnTo>
                    <a:pt x="126" y="32"/>
                  </a:lnTo>
                  <a:lnTo>
                    <a:pt x="125" y="26"/>
                  </a:lnTo>
                  <a:lnTo>
                    <a:pt x="123" y="19"/>
                  </a:lnTo>
                  <a:lnTo>
                    <a:pt x="120" y="13"/>
                  </a:lnTo>
                  <a:lnTo>
                    <a:pt x="116" y="8"/>
                  </a:lnTo>
                  <a:lnTo>
                    <a:pt x="111" y="5"/>
                  </a:lnTo>
                  <a:lnTo>
                    <a:pt x="106" y="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5" y="5"/>
                  </a:lnTo>
                  <a:lnTo>
                    <a:pt x="70" y="8"/>
                  </a:lnTo>
                  <a:lnTo>
                    <a:pt x="66" y="13"/>
                  </a:lnTo>
                  <a:lnTo>
                    <a:pt x="64" y="19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162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1" y="162"/>
                  </a:lnTo>
                  <a:lnTo>
                    <a:pt x="6" y="164"/>
                  </a:lnTo>
                  <a:lnTo>
                    <a:pt x="2" y="167"/>
                  </a:lnTo>
                  <a:lnTo>
                    <a:pt x="1" y="170"/>
                  </a:lnTo>
                  <a:lnTo>
                    <a:pt x="0" y="175"/>
                  </a:lnTo>
                  <a:lnTo>
                    <a:pt x="1" y="179"/>
                  </a:lnTo>
                  <a:lnTo>
                    <a:pt x="3" y="184"/>
                  </a:lnTo>
                  <a:lnTo>
                    <a:pt x="7" y="189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6" y="256"/>
                  </a:lnTo>
                  <a:lnTo>
                    <a:pt x="81" y="259"/>
                  </a:lnTo>
                  <a:lnTo>
                    <a:pt x="88" y="262"/>
                  </a:lnTo>
                  <a:lnTo>
                    <a:pt x="92" y="263"/>
                  </a:lnTo>
                  <a:lnTo>
                    <a:pt x="99" y="262"/>
                  </a:lnTo>
                  <a:lnTo>
                    <a:pt x="105" y="259"/>
                  </a:lnTo>
                  <a:lnTo>
                    <a:pt x="110" y="256"/>
                  </a:lnTo>
                  <a:lnTo>
                    <a:pt x="116" y="251"/>
                  </a:lnTo>
                  <a:lnTo>
                    <a:pt x="179" y="189"/>
                  </a:lnTo>
                  <a:lnTo>
                    <a:pt x="179" y="189"/>
                  </a:lnTo>
                  <a:lnTo>
                    <a:pt x="183" y="185"/>
                  </a:lnTo>
                  <a:lnTo>
                    <a:pt x="184" y="180"/>
                  </a:lnTo>
                  <a:lnTo>
                    <a:pt x="185" y="175"/>
                  </a:lnTo>
                  <a:lnTo>
                    <a:pt x="185" y="171"/>
                  </a:lnTo>
                  <a:lnTo>
                    <a:pt x="183" y="168"/>
                  </a:lnTo>
                  <a:lnTo>
                    <a:pt x="179" y="164"/>
                  </a:lnTo>
                  <a:lnTo>
                    <a:pt x="173" y="162"/>
                  </a:lnTo>
                  <a:lnTo>
                    <a:pt x="165" y="162"/>
                  </a:lnTo>
                  <a:lnTo>
                    <a:pt x="126" y="1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178" name="稻壳儿春秋广告/盗版必究        原创来源：http://chn.docer.com/works?userid=199329941#!/work_time"/>
          <p:cNvGrpSpPr/>
          <p:nvPr/>
        </p:nvGrpSpPr>
        <p:grpSpPr>
          <a:xfrm>
            <a:off x="9937866" y="1531695"/>
            <a:ext cx="580952" cy="205257"/>
            <a:chOff x="1441430" y="4357700"/>
            <a:chExt cx="503238" cy="1778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9" name="稻壳儿春秋广告/盗版必究        原创来源：http://chn.docer.com/works?userid=199329941#!/work_time"/>
            <p:cNvSpPr/>
            <p:nvPr/>
          </p:nvSpPr>
          <p:spPr bwMode="auto">
            <a:xfrm>
              <a:off x="1441430" y="4357700"/>
              <a:ext cx="231775" cy="17780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03" y="0"/>
                </a:cxn>
                <a:cxn ang="0">
                  <a:pos x="225" y="5"/>
                </a:cxn>
                <a:cxn ang="0">
                  <a:pos x="245" y="13"/>
                </a:cxn>
                <a:cxn ang="0">
                  <a:pos x="262" y="26"/>
                </a:cxn>
                <a:cxn ang="0">
                  <a:pos x="271" y="32"/>
                </a:cxn>
                <a:cxn ang="0">
                  <a:pos x="282" y="47"/>
                </a:cxn>
                <a:cxn ang="0">
                  <a:pos x="292" y="63"/>
                </a:cxn>
                <a:cxn ang="0">
                  <a:pos x="232" y="63"/>
                </a:cxn>
                <a:cxn ang="0">
                  <a:pos x="213" y="53"/>
                </a:cxn>
                <a:cxn ang="0">
                  <a:pos x="192" y="49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8" y="68"/>
                </a:cxn>
                <a:cxn ang="0">
                  <a:pos x="61" y="77"/>
                </a:cxn>
                <a:cxn ang="0">
                  <a:pos x="51" y="99"/>
                </a:cxn>
                <a:cxn ang="0">
                  <a:pos x="50" y="111"/>
                </a:cxn>
                <a:cxn ang="0">
                  <a:pos x="51" y="124"/>
                </a:cxn>
                <a:cxn ang="0">
                  <a:pos x="61" y="146"/>
                </a:cxn>
                <a:cxn ang="0">
                  <a:pos x="68" y="154"/>
                </a:cxn>
                <a:cxn ang="0">
                  <a:pos x="88" y="168"/>
                </a:cxn>
                <a:cxn ang="0">
                  <a:pos x="112" y="173"/>
                </a:cxn>
                <a:cxn ang="0">
                  <a:pos x="192" y="173"/>
                </a:cxn>
                <a:cxn ang="0">
                  <a:pos x="213" y="169"/>
                </a:cxn>
                <a:cxn ang="0">
                  <a:pos x="232" y="158"/>
                </a:cxn>
                <a:cxn ang="0">
                  <a:pos x="292" y="158"/>
                </a:cxn>
                <a:cxn ang="0">
                  <a:pos x="282" y="175"/>
                </a:cxn>
                <a:cxn ang="0">
                  <a:pos x="271" y="189"/>
                </a:cxn>
                <a:cxn ang="0">
                  <a:pos x="262" y="196"/>
                </a:cxn>
                <a:cxn ang="0">
                  <a:pos x="245" y="209"/>
                </a:cxn>
                <a:cxn ang="0">
                  <a:pos x="225" y="217"/>
                </a:cxn>
                <a:cxn ang="0">
                  <a:pos x="203" y="221"/>
                </a:cxn>
                <a:cxn ang="0">
                  <a:pos x="112" y="222"/>
                </a:cxn>
                <a:cxn ang="0">
                  <a:pos x="100" y="221"/>
                </a:cxn>
                <a:cxn ang="0">
                  <a:pos x="78" y="217"/>
                </a:cxn>
                <a:cxn ang="0">
                  <a:pos x="58" y="209"/>
                </a:cxn>
                <a:cxn ang="0">
                  <a:pos x="41" y="196"/>
                </a:cxn>
                <a:cxn ang="0">
                  <a:pos x="34" y="189"/>
                </a:cxn>
                <a:cxn ang="0">
                  <a:pos x="20" y="173"/>
                </a:cxn>
                <a:cxn ang="0">
                  <a:pos x="9" y="154"/>
                </a:cxn>
                <a:cxn ang="0">
                  <a:pos x="3" y="133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4" y="32"/>
                </a:cxn>
                <a:cxn ang="0">
                  <a:pos x="41" y="26"/>
                </a:cxn>
                <a:cxn ang="0">
                  <a:pos x="58" y="13"/>
                </a:cxn>
                <a:cxn ang="0">
                  <a:pos x="78" y="5"/>
                </a:cxn>
                <a:cxn ang="0">
                  <a:pos x="100" y="0"/>
                </a:cxn>
                <a:cxn ang="0">
                  <a:pos x="112" y="0"/>
                </a:cxn>
              </a:cxnLst>
              <a:rect l="0" t="0" r="r" b="b"/>
              <a:pathLst>
                <a:path w="292" h="222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80" name="稻壳儿春秋广告/盗版必究        原创来源：http://chn.docer.com/works?userid=199329941#!/work_time"/>
            <p:cNvSpPr/>
            <p:nvPr/>
          </p:nvSpPr>
          <p:spPr bwMode="auto">
            <a:xfrm>
              <a:off x="1714480" y="4357700"/>
              <a:ext cx="230188" cy="1778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92" y="0"/>
                </a:cxn>
                <a:cxn ang="0">
                  <a:pos x="213" y="5"/>
                </a:cxn>
                <a:cxn ang="0">
                  <a:pos x="234" y="13"/>
                </a:cxn>
                <a:cxn ang="0">
                  <a:pos x="251" y="26"/>
                </a:cxn>
                <a:cxn ang="0">
                  <a:pos x="258" y="32"/>
                </a:cxn>
                <a:cxn ang="0">
                  <a:pos x="272" y="49"/>
                </a:cxn>
                <a:cxn ang="0">
                  <a:pos x="283" y="68"/>
                </a:cxn>
                <a:cxn ang="0">
                  <a:pos x="289" y="89"/>
                </a:cxn>
                <a:cxn ang="0">
                  <a:pos x="292" y="111"/>
                </a:cxn>
                <a:cxn ang="0">
                  <a:pos x="292" y="111"/>
                </a:cxn>
                <a:cxn ang="0">
                  <a:pos x="289" y="133"/>
                </a:cxn>
                <a:cxn ang="0">
                  <a:pos x="283" y="154"/>
                </a:cxn>
                <a:cxn ang="0">
                  <a:pos x="272" y="173"/>
                </a:cxn>
                <a:cxn ang="0">
                  <a:pos x="258" y="189"/>
                </a:cxn>
                <a:cxn ang="0">
                  <a:pos x="251" y="196"/>
                </a:cxn>
                <a:cxn ang="0">
                  <a:pos x="234" y="209"/>
                </a:cxn>
                <a:cxn ang="0">
                  <a:pos x="213" y="217"/>
                </a:cxn>
                <a:cxn ang="0">
                  <a:pos x="192" y="221"/>
                </a:cxn>
                <a:cxn ang="0">
                  <a:pos x="100" y="222"/>
                </a:cxn>
                <a:cxn ang="0">
                  <a:pos x="89" y="221"/>
                </a:cxn>
                <a:cxn ang="0">
                  <a:pos x="67" y="217"/>
                </a:cxn>
                <a:cxn ang="0">
                  <a:pos x="47" y="209"/>
                </a:cxn>
                <a:cxn ang="0">
                  <a:pos x="30" y="196"/>
                </a:cxn>
                <a:cxn ang="0">
                  <a:pos x="21" y="189"/>
                </a:cxn>
                <a:cxn ang="0">
                  <a:pos x="9" y="175"/>
                </a:cxn>
                <a:cxn ang="0">
                  <a:pos x="0" y="158"/>
                </a:cxn>
                <a:cxn ang="0">
                  <a:pos x="61" y="158"/>
                </a:cxn>
                <a:cxn ang="0">
                  <a:pos x="79" y="169"/>
                </a:cxn>
                <a:cxn ang="0">
                  <a:pos x="100" y="173"/>
                </a:cxn>
                <a:cxn ang="0">
                  <a:pos x="181" y="173"/>
                </a:cxn>
                <a:cxn ang="0">
                  <a:pos x="204" y="168"/>
                </a:cxn>
                <a:cxn ang="0">
                  <a:pos x="224" y="154"/>
                </a:cxn>
                <a:cxn ang="0">
                  <a:pos x="231" y="146"/>
                </a:cxn>
                <a:cxn ang="0">
                  <a:pos x="241" y="124"/>
                </a:cxn>
                <a:cxn ang="0">
                  <a:pos x="242" y="111"/>
                </a:cxn>
                <a:cxn ang="0">
                  <a:pos x="241" y="99"/>
                </a:cxn>
                <a:cxn ang="0">
                  <a:pos x="231" y="77"/>
                </a:cxn>
                <a:cxn ang="0">
                  <a:pos x="224" y="68"/>
                </a:cxn>
                <a:cxn ang="0">
                  <a:pos x="204" y="54"/>
                </a:cxn>
                <a:cxn ang="0">
                  <a:pos x="181" y="49"/>
                </a:cxn>
                <a:cxn ang="0">
                  <a:pos x="100" y="49"/>
                </a:cxn>
                <a:cxn ang="0">
                  <a:pos x="79" y="53"/>
                </a:cxn>
                <a:cxn ang="0">
                  <a:pos x="61" y="63"/>
                </a:cxn>
                <a:cxn ang="0">
                  <a:pos x="0" y="63"/>
                </a:cxn>
                <a:cxn ang="0">
                  <a:pos x="9" y="47"/>
                </a:cxn>
                <a:cxn ang="0">
                  <a:pos x="21" y="32"/>
                </a:cxn>
                <a:cxn ang="0">
                  <a:pos x="30" y="26"/>
                </a:cxn>
                <a:cxn ang="0">
                  <a:pos x="47" y="13"/>
                </a:cxn>
                <a:cxn ang="0">
                  <a:pos x="67" y="5"/>
                </a:cxn>
                <a:cxn ang="0">
                  <a:pos x="89" y="0"/>
                </a:cxn>
                <a:cxn ang="0">
                  <a:pos x="100" y="0"/>
                </a:cxn>
              </a:cxnLst>
              <a:rect l="0" t="0" r="r" b="b"/>
              <a:pathLst>
                <a:path w="292" h="222">
                  <a:moveTo>
                    <a:pt x="100" y="0"/>
                  </a:moveTo>
                  <a:lnTo>
                    <a:pt x="18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3" y="2"/>
                  </a:lnTo>
                  <a:lnTo>
                    <a:pt x="213" y="5"/>
                  </a:lnTo>
                  <a:lnTo>
                    <a:pt x="224" y="9"/>
                  </a:lnTo>
                  <a:lnTo>
                    <a:pt x="234" y="13"/>
                  </a:lnTo>
                  <a:lnTo>
                    <a:pt x="242" y="18"/>
                  </a:lnTo>
                  <a:lnTo>
                    <a:pt x="251" y="26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6" y="41"/>
                  </a:lnTo>
                  <a:lnTo>
                    <a:pt x="272" y="49"/>
                  </a:lnTo>
                  <a:lnTo>
                    <a:pt x="278" y="58"/>
                  </a:lnTo>
                  <a:lnTo>
                    <a:pt x="283" y="68"/>
                  </a:lnTo>
                  <a:lnTo>
                    <a:pt x="287" y="78"/>
                  </a:lnTo>
                  <a:lnTo>
                    <a:pt x="289" y="89"/>
                  </a:lnTo>
                  <a:lnTo>
                    <a:pt x="291" y="100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1" y="122"/>
                  </a:lnTo>
                  <a:lnTo>
                    <a:pt x="289" y="133"/>
                  </a:lnTo>
                  <a:lnTo>
                    <a:pt x="287" y="143"/>
                  </a:lnTo>
                  <a:lnTo>
                    <a:pt x="283" y="154"/>
                  </a:lnTo>
                  <a:lnTo>
                    <a:pt x="278" y="164"/>
                  </a:lnTo>
                  <a:lnTo>
                    <a:pt x="272" y="173"/>
                  </a:lnTo>
                  <a:lnTo>
                    <a:pt x="266" y="182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1" y="196"/>
                  </a:lnTo>
                  <a:lnTo>
                    <a:pt x="242" y="203"/>
                  </a:lnTo>
                  <a:lnTo>
                    <a:pt x="234" y="209"/>
                  </a:lnTo>
                  <a:lnTo>
                    <a:pt x="224" y="214"/>
                  </a:lnTo>
                  <a:lnTo>
                    <a:pt x="213" y="217"/>
                  </a:lnTo>
                  <a:lnTo>
                    <a:pt x="203" y="220"/>
                  </a:lnTo>
                  <a:lnTo>
                    <a:pt x="192" y="221"/>
                  </a:lnTo>
                  <a:lnTo>
                    <a:pt x="18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8" y="220"/>
                  </a:lnTo>
                  <a:lnTo>
                    <a:pt x="67" y="217"/>
                  </a:lnTo>
                  <a:lnTo>
                    <a:pt x="57" y="214"/>
                  </a:lnTo>
                  <a:lnTo>
                    <a:pt x="47" y="209"/>
                  </a:lnTo>
                  <a:lnTo>
                    <a:pt x="38" y="203"/>
                  </a:lnTo>
                  <a:lnTo>
                    <a:pt x="30" y="196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5" y="183"/>
                  </a:lnTo>
                  <a:lnTo>
                    <a:pt x="9" y="175"/>
                  </a:lnTo>
                  <a:lnTo>
                    <a:pt x="4" y="167"/>
                  </a:lnTo>
                  <a:lnTo>
                    <a:pt x="0" y="158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79" y="169"/>
                  </a:lnTo>
                  <a:lnTo>
                    <a:pt x="89" y="172"/>
                  </a:lnTo>
                  <a:lnTo>
                    <a:pt x="100" y="173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93" y="172"/>
                  </a:lnTo>
                  <a:lnTo>
                    <a:pt x="204" y="168"/>
                  </a:lnTo>
                  <a:lnTo>
                    <a:pt x="215" y="1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31" y="146"/>
                  </a:lnTo>
                  <a:lnTo>
                    <a:pt x="237" y="135"/>
                  </a:lnTo>
                  <a:lnTo>
                    <a:pt x="241" y="124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99"/>
                  </a:lnTo>
                  <a:lnTo>
                    <a:pt x="237" y="86"/>
                  </a:lnTo>
                  <a:lnTo>
                    <a:pt x="231" y="7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15" y="60"/>
                  </a:lnTo>
                  <a:lnTo>
                    <a:pt x="204" y="54"/>
                  </a:lnTo>
                  <a:lnTo>
                    <a:pt x="193" y="51"/>
                  </a:lnTo>
                  <a:lnTo>
                    <a:pt x="18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9" y="53"/>
                  </a:lnTo>
                  <a:lnTo>
                    <a:pt x="69" y="58"/>
                  </a:lnTo>
                  <a:lnTo>
                    <a:pt x="6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0" y="2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57" y="9"/>
                  </a:lnTo>
                  <a:lnTo>
                    <a:pt x="67" y="5"/>
                  </a:lnTo>
                  <a:lnTo>
                    <a:pt x="78" y="2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81" name="稻壳儿春秋广告/盗版必究        原创来源：http://chn.docer.com/works?userid=199329941#!/work_time"/>
            <p:cNvSpPr/>
            <p:nvPr/>
          </p:nvSpPr>
          <p:spPr bwMode="auto">
            <a:xfrm>
              <a:off x="1601767" y="4427550"/>
              <a:ext cx="195263" cy="365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9" y="1"/>
                </a:cxn>
                <a:cxn ang="0">
                  <a:pos x="233" y="2"/>
                </a:cxn>
                <a:cxn ang="0">
                  <a:pos x="236" y="5"/>
                </a:cxn>
                <a:cxn ang="0">
                  <a:pos x="240" y="7"/>
                </a:cxn>
                <a:cxn ang="0">
                  <a:pos x="242" y="11"/>
                </a:cxn>
                <a:cxn ang="0">
                  <a:pos x="245" y="14"/>
                </a:cxn>
                <a:cxn ang="0">
                  <a:pos x="246" y="18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8"/>
                </a:cxn>
                <a:cxn ang="0">
                  <a:pos x="245" y="32"/>
                </a:cxn>
                <a:cxn ang="0">
                  <a:pos x="242" y="36"/>
                </a:cxn>
                <a:cxn ang="0">
                  <a:pos x="240" y="39"/>
                </a:cxn>
                <a:cxn ang="0">
                  <a:pos x="236" y="42"/>
                </a:cxn>
                <a:cxn ang="0">
                  <a:pos x="233" y="44"/>
                </a:cxn>
                <a:cxn ang="0">
                  <a:pos x="229" y="45"/>
                </a:cxn>
                <a:cxn ang="0">
                  <a:pos x="224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2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6" h="45">
                  <a:moveTo>
                    <a:pt x="24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3" y="2"/>
                  </a:lnTo>
                  <a:lnTo>
                    <a:pt x="236" y="5"/>
                  </a:lnTo>
                  <a:lnTo>
                    <a:pt x="240" y="7"/>
                  </a:lnTo>
                  <a:lnTo>
                    <a:pt x="242" y="11"/>
                  </a:lnTo>
                  <a:lnTo>
                    <a:pt x="245" y="14"/>
                  </a:lnTo>
                  <a:lnTo>
                    <a:pt x="246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8"/>
                  </a:lnTo>
                  <a:lnTo>
                    <a:pt x="245" y="32"/>
                  </a:lnTo>
                  <a:lnTo>
                    <a:pt x="242" y="36"/>
                  </a:lnTo>
                  <a:lnTo>
                    <a:pt x="240" y="39"/>
                  </a:lnTo>
                  <a:lnTo>
                    <a:pt x="236" y="42"/>
                  </a:lnTo>
                  <a:lnTo>
                    <a:pt x="233" y="44"/>
                  </a:lnTo>
                  <a:lnTo>
                    <a:pt x="229" y="45"/>
                  </a:lnTo>
                  <a:lnTo>
                    <a:pt x="2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182" name="稻壳儿春秋广告/盗版必究        原创来源：http://chn.docer.com/works?userid=199329941#!/work_time"/>
          <p:cNvGrpSpPr/>
          <p:nvPr/>
        </p:nvGrpSpPr>
        <p:grpSpPr>
          <a:xfrm>
            <a:off x="9934632" y="3937536"/>
            <a:ext cx="549807" cy="362871"/>
            <a:chOff x="2141517" y="2373325"/>
            <a:chExt cx="476251" cy="3143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3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200255" y="2678125"/>
              <a:ext cx="387350" cy="95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84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517755" y="2468575"/>
              <a:ext cx="69850" cy="2095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85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438380" y="2547950"/>
              <a:ext cx="69850" cy="1301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86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359005" y="2592400"/>
              <a:ext cx="69850" cy="857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87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279630" y="2551125"/>
              <a:ext cx="69850" cy="1270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88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200255" y="2587637"/>
              <a:ext cx="68263" cy="904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89" name="稻壳儿春秋广告/盗版必究        原创来源：http://chn.docer.com/works?userid=199329941#!/work_time"/>
            <p:cNvSpPr/>
            <p:nvPr/>
          </p:nvSpPr>
          <p:spPr bwMode="auto">
            <a:xfrm>
              <a:off x="2141517" y="2559062"/>
              <a:ext cx="36513" cy="381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2" y="10"/>
                </a:cxn>
                <a:cxn ang="0">
                  <a:pos x="45" y="15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6" y="43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22" y="47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47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90" name="稻壳儿春秋广告/盗版必究        原创来源：http://chn.docer.com/works?userid=199329941#!/work_time"/>
            <p:cNvSpPr/>
            <p:nvPr/>
          </p:nvSpPr>
          <p:spPr bwMode="auto">
            <a:xfrm>
              <a:off x="2568555" y="2373325"/>
              <a:ext cx="49213" cy="4762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l="0" t="0" r="r" b="b"/>
              <a:pathLst>
                <a:path w="62" h="59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91" name="稻壳儿春秋广告/盗版必究        原创来源：http://chn.docer.com/works?userid=199329941#!/work_time"/>
            <p:cNvSpPr/>
            <p:nvPr/>
          </p:nvSpPr>
          <p:spPr bwMode="auto">
            <a:xfrm>
              <a:off x="2176442" y="2397137"/>
              <a:ext cx="404813" cy="169863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l="0" t="0" r="r" b="b"/>
              <a:pathLst>
                <a:path w="511" h="216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192" name="稻壳儿春秋广告/盗版必究        原创来源：http://chn.docer.com/works?userid=199329941#!/work_time"/>
          <p:cNvGrpSpPr/>
          <p:nvPr/>
        </p:nvGrpSpPr>
        <p:grpSpPr>
          <a:xfrm>
            <a:off x="6714222" y="3905275"/>
            <a:ext cx="241912" cy="522313"/>
            <a:chOff x="3328967" y="3373450"/>
            <a:chExt cx="209550" cy="4524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3" name="稻壳儿春秋广告/盗版必究        原创来源：http://chn.docer.com/works?userid=199329941#!/work_time"/>
            <p:cNvSpPr/>
            <p:nvPr/>
          </p:nvSpPr>
          <p:spPr bwMode="auto">
            <a:xfrm>
              <a:off x="3328967" y="3373450"/>
              <a:ext cx="209550" cy="21113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0" y="4"/>
                </a:cxn>
                <a:cxn ang="0">
                  <a:pos x="184" y="11"/>
                </a:cxn>
                <a:cxn ang="0">
                  <a:pos x="208" y="23"/>
                </a:cxn>
                <a:cxn ang="0">
                  <a:pos x="226" y="39"/>
                </a:cxn>
                <a:cxn ang="0">
                  <a:pos x="244" y="59"/>
                </a:cxn>
                <a:cxn ang="0">
                  <a:pos x="256" y="81"/>
                </a:cxn>
                <a:cxn ang="0">
                  <a:pos x="263" y="106"/>
                </a:cxn>
                <a:cxn ang="0">
                  <a:pos x="266" y="133"/>
                </a:cxn>
                <a:cxn ang="0">
                  <a:pos x="265" y="147"/>
                </a:cxn>
                <a:cxn ang="0">
                  <a:pos x="260" y="173"/>
                </a:cxn>
                <a:cxn ang="0">
                  <a:pos x="250" y="196"/>
                </a:cxn>
                <a:cxn ang="0">
                  <a:pos x="235" y="217"/>
                </a:cxn>
                <a:cxn ang="0">
                  <a:pos x="218" y="236"/>
                </a:cxn>
                <a:cxn ang="0">
                  <a:pos x="197" y="250"/>
                </a:cxn>
                <a:cxn ang="0">
                  <a:pos x="172" y="261"/>
                </a:cxn>
                <a:cxn ang="0">
                  <a:pos x="146" y="266"/>
                </a:cxn>
                <a:cxn ang="0">
                  <a:pos x="134" y="266"/>
                </a:cxn>
                <a:cxn ang="0">
                  <a:pos x="106" y="263"/>
                </a:cxn>
                <a:cxn ang="0">
                  <a:pos x="82" y="256"/>
                </a:cxn>
                <a:cxn ang="0">
                  <a:pos x="58" y="243"/>
                </a:cxn>
                <a:cxn ang="0">
                  <a:pos x="40" y="227"/>
                </a:cxn>
                <a:cxn ang="0">
                  <a:pos x="22" y="208"/>
                </a:cxn>
                <a:cxn ang="0">
                  <a:pos x="10" y="185"/>
                </a:cxn>
                <a:cxn ang="0">
                  <a:pos x="3" y="161"/>
                </a:cxn>
                <a:cxn ang="0">
                  <a:pos x="0" y="133"/>
                </a:cxn>
                <a:cxn ang="0">
                  <a:pos x="1" y="120"/>
                </a:cxn>
                <a:cxn ang="0">
                  <a:pos x="6" y="94"/>
                </a:cxn>
                <a:cxn ang="0">
                  <a:pos x="16" y="70"/>
                </a:cxn>
                <a:cxn ang="0">
                  <a:pos x="31" y="49"/>
                </a:cxn>
                <a:cxn ang="0">
                  <a:pos x="48" y="31"/>
                </a:cxn>
                <a:cxn ang="0">
                  <a:pos x="69" y="16"/>
                </a:cxn>
                <a:cxn ang="0">
                  <a:pos x="94" y="6"/>
                </a:cxn>
                <a:cxn ang="0">
                  <a:pos x="120" y="1"/>
                </a:cxn>
                <a:cxn ang="0">
                  <a:pos x="134" y="0"/>
                </a:cxn>
              </a:cxnLst>
              <a:rect l="0" t="0" r="r" b="b"/>
              <a:pathLst>
                <a:path w="266" h="266">
                  <a:moveTo>
                    <a:pt x="134" y="0"/>
                  </a:moveTo>
                  <a:lnTo>
                    <a:pt x="134" y="0"/>
                  </a:lnTo>
                  <a:lnTo>
                    <a:pt x="146" y="1"/>
                  </a:lnTo>
                  <a:lnTo>
                    <a:pt x="160" y="4"/>
                  </a:lnTo>
                  <a:lnTo>
                    <a:pt x="172" y="6"/>
                  </a:lnTo>
                  <a:lnTo>
                    <a:pt x="184" y="11"/>
                  </a:lnTo>
                  <a:lnTo>
                    <a:pt x="197" y="16"/>
                  </a:lnTo>
                  <a:lnTo>
                    <a:pt x="208" y="23"/>
                  </a:lnTo>
                  <a:lnTo>
                    <a:pt x="218" y="31"/>
                  </a:lnTo>
                  <a:lnTo>
                    <a:pt x="226" y="39"/>
                  </a:lnTo>
                  <a:lnTo>
                    <a:pt x="235" y="49"/>
                  </a:lnTo>
                  <a:lnTo>
                    <a:pt x="244" y="59"/>
                  </a:lnTo>
                  <a:lnTo>
                    <a:pt x="250" y="70"/>
                  </a:lnTo>
                  <a:lnTo>
                    <a:pt x="256" y="81"/>
                  </a:lnTo>
                  <a:lnTo>
                    <a:pt x="260" y="94"/>
                  </a:lnTo>
                  <a:lnTo>
                    <a:pt x="263" y="106"/>
                  </a:lnTo>
                  <a:lnTo>
                    <a:pt x="265" y="120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47"/>
                  </a:lnTo>
                  <a:lnTo>
                    <a:pt x="263" y="161"/>
                  </a:lnTo>
                  <a:lnTo>
                    <a:pt x="260" y="173"/>
                  </a:lnTo>
                  <a:lnTo>
                    <a:pt x="256" y="185"/>
                  </a:lnTo>
                  <a:lnTo>
                    <a:pt x="250" y="196"/>
                  </a:lnTo>
                  <a:lnTo>
                    <a:pt x="244" y="208"/>
                  </a:lnTo>
                  <a:lnTo>
                    <a:pt x="235" y="217"/>
                  </a:lnTo>
                  <a:lnTo>
                    <a:pt x="226" y="227"/>
                  </a:lnTo>
                  <a:lnTo>
                    <a:pt x="218" y="236"/>
                  </a:lnTo>
                  <a:lnTo>
                    <a:pt x="208" y="243"/>
                  </a:lnTo>
                  <a:lnTo>
                    <a:pt x="197" y="250"/>
                  </a:lnTo>
                  <a:lnTo>
                    <a:pt x="184" y="256"/>
                  </a:lnTo>
                  <a:lnTo>
                    <a:pt x="172" y="261"/>
                  </a:lnTo>
                  <a:lnTo>
                    <a:pt x="160" y="263"/>
                  </a:lnTo>
                  <a:lnTo>
                    <a:pt x="146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20" y="266"/>
                  </a:lnTo>
                  <a:lnTo>
                    <a:pt x="106" y="263"/>
                  </a:lnTo>
                  <a:lnTo>
                    <a:pt x="94" y="261"/>
                  </a:lnTo>
                  <a:lnTo>
                    <a:pt x="82" y="256"/>
                  </a:lnTo>
                  <a:lnTo>
                    <a:pt x="69" y="250"/>
                  </a:lnTo>
                  <a:lnTo>
                    <a:pt x="58" y="243"/>
                  </a:lnTo>
                  <a:lnTo>
                    <a:pt x="48" y="236"/>
                  </a:lnTo>
                  <a:lnTo>
                    <a:pt x="40" y="227"/>
                  </a:lnTo>
                  <a:lnTo>
                    <a:pt x="31" y="217"/>
                  </a:lnTo>
                  <a:lnTo>
                    <a:pt x="22" y="208"/>
                  </a:lnTo>
                  <a:lnTo>
                    <a:pt x="16" y="196"/>
                  </a:lnTo>
                  <a:lnTo>
                    <a:pt x="10" y="185"/>
                  </a:lnTo>
                  <a:lnTo>
                    <a:pt x="6" y="173"/>
                  </a:lnTo>
                  <a:lnTo>
                    <a:pt x="3" y="161"/>
                  </a:lnTo>
                  <a:lnTo>
                    <a:pt x="1" y="147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20"/>
                  </a:lnTo>
                  <a:lnTo>
                    <a:pt x="3" y="106"/>
                  </a:lnTo>
                  <a:lnTo>
                    <a:pt x="6" y="94"/>
                  </a:lnTo>
                  <a:lnTo>
                    <a:pt x="10" y="81"/>
                  </a:lnTo>
                  <a:lnTo>
                    <a:pt x="16" y="70"/>
                  </a:lnTo>
                  <a:lnTo>
                    <a:pt x="22" y="59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8" y="31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82" y="11"/>
                  </a:lnTo>
                  <a:lnTo>
                    <a:pt x="94" y="6"/>
                  </a:lnTo>
                  <a:lnTo>
                    <a:pt x="106" y="4"/>
                  </a:lnTo>
                  <a:lnTo>
                    <a:pt x="120" y="1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94" name="稻壳儿春秋广告/盗版必究        原创来源：http://chn.docer.com/works?userid=199329941#!/work_time"/>
            <p:cNvSpPr/>
            <p:nvPr/>
          </p:nvSpPr>
          <p:spPr bwMode="auto">
            <a:xfrm>
              <a:off x="3400405" y="3563950"/>
              <a:ext cx="66675" cy="261938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288"/>
                </a:cxn>
                <a:cxn ang="0">
                  <a:pos x="82" y="288"/>
                </a:cxn>
                <a:cxn ang="0">
                  <a:pos x="81" y="296"/>
                </a:cxn>
                <a:cxn ang="0">
                  <a:pos x="79" y="304"/>
                </a:cxn>
                <a:cxn ang="0">
                  <a:pos x="75" y="311"/>
                </a:cxn>
                <a:cxn ang="0">
                  <a:pos x="70" y="316"/>
                </a:cxn>
                <a:cxn ang="0">
                  <a:pos x="64" y="322"/>
                </a:cxn>
                <a:cxn ang="0">
                  <a:pos x="56" y="326"/>
                </a:cxn>
                <a:cxn ang="0">
                  <a:pos x="49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33" y="329"/>
                </a:cxn>
                <a:cxn ang="0">
                  <a:pos x="26" y="326"/>
                </a:cxn>
                <a:cxn ang="0">
                  <a:pos x="18" y="322"/>
                </a:cxn>
                <a:cxn ang="0">
                  <a:pos x="12" y="316"/>
                </a:cxn>
                <a:cxn ang="0">
                  <a:pos x="7" y="311"/>
                </a:cxn>
                <a:cxn ang="0">
                  <a:pos x="3" y="304"/>
                </a:cxn>
                <a:cxn ang="0">
                  <a:pos x="1" y="296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82" y="0"/>
                </a:cxn>
              </a:cxnLst>
              <a:rect l="0" t="0" r="r" b="b"/>
              <a:pathLst>
                <a:path w="82" h="329">
                  <a:moveTo>
                    <a:pt x="82" y="0"/>
                  </a:moveTo>
                  <a:lnTo>
                    <a:pt x="82" y="288"/>
                  </a:lnTo>
                  <a:lnTo>
                    <a:pt x="82" y="288"/>
                  </a:lnTo>
                  <a:lnTo>
                    <a:pt x="81" y="296"/>
                  </a:lnTo>
                  <a:lnTo>
                    <a:pt x="79" y="304"/>
                  </a:lnTo>
                  <a:lnTo>
                    <a:pt x="75" y="311"/>
                  </a:lnTo>
                  <a:lnTo>
                    <a:pt x="70" y="316"/>
                  </a:lnTo>
                  <a:lnTo>
                    <a:pt x="64" y="322"/>
                  </a:lnTo>
                  <a:lnTo>
                    <a:pt x="56" y="326"/>
                  </a:lnTo>
                  <a:lnTo>
                    <a:pt x="49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33" y="329"/>
                  </a:lnTo>
                  <a:lnTo>
                    <a:pt x="26" y="326"/>
                  </a:lnTo>
                  <a:lnTo>
                    <a:pt x="18" y="322"/>
                  </a:lnTo>
                  <a:lnTo>
                    <a:pt x="12" y="316"/>
                  </a:lnTo>
                  <a:lnTo>
                    <a:pt x="7" y="311"/>
                  </a:lnTo>
                  <a:lnTo>
                    <a:pt x="3" y="304"/>
                  </a:lnTo>
                  <a:lnTo>
                    <a:pt x="1" y="296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95" name="稻壳儿春秋广告/盗版必究        原创来源：http://chn.docer.com/works?userid=199329941#!/work_time"/>
            <p:cNvSpPr/>
            <p:nvPr/>
          </p:nvSpPr>
          <p:spPr bwMode="auto">
            <a:xfrm>
              <a:off x="3375005" y="3421075"/>
              <a:ext cx="117475" cy="11747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83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6" y="13"/>
                </a:cxn>
                <a:cxn ang="0">
                  <a:pos x="128" y="21"/>
                </a:cxn>
                <a:cxn ang="0">
                  <a:pos x="136" y="32"/>
                </a:cxn>
                <a:cxn ang="0">
                  <a:pos x="144" y="45"/>
                </a:cxn>
                <a:cxn ang="0">
                  <a:pos x="149" y="60"/>
                </a:cxn>
                <a:cxn ang="0">
                  <a:pos x="149" y="67"/>
                </a:cxn>
                <a:cxn ang="0">
                  <a:pos x="150" y="74"/>
                </a:cxn>
                <a:cxn ang="0">
                  <a:pos x="150" y="74"/>
                </a:cxn>
                <a:cxn ang="0">
                  <a:pos x="149" y="82"/>
                </a:cxn>
                <a:cxn ang="0">
                  <a:pos x="149" y="89"/>
                </a:cxn>
                <a:cxn ang="0">
                  <a:pos x="144" y="103"/>
                </a:cxn>
                <a:cxn ang="0">
                  <a:pos x="136" y="116"/>
                </a:cxn>
                <a:cxn ang="0">
                  <a:pos x="128" y="128"/>
                </a:cxn>
                <a:cxn ang="0">
                  <a:pos x="116" y="136"/>
                </a:cxn>
                <a:cxn ang="0">
                  <a:pos x="104" y="142"/>
                </a:cxn>
                <a:cxn ang="0">
                  <a:pos x="90" y="147"/>
                </a:cxn>
                <a:cxn ang="0">
                  <a:pos x="83" y="149"/>
                </a:cxn>
                <a:cxn ang="0">
                  <a:pos x="76" y="149"/>
                </a:cxn>
                <a:cxn ang="0">
                  <a:pos x="76" y="149"/>
                </a:cxn>
                <a:cxn ang="0">
                  <a:pos x="67" y="149"/>
                </a:cxn>
                <a:cxn ang="0">
                  <a:pos x="60" y="147"/>
                </a:cxn>
                <a:cxn ang="0">
                  <a:pos x="46" y="142"/>
                </a:cxn>
                <a:cxn ang="0">
                  <a:pos x="34" y="136"/>
                </a:cxn>
                <a:cxn ang="0">
                  <a:pos x="22" y="128"/>
                </a:cxn>
                <a:cxn ang="0">
                  <a:pos x="14" y="116"/>
                </a:cxn>
                <a:cxn ang="0">
                  <a:pos x="6" y="103"/>
                </a:cxn>
                <a:cxn ang="0">
                  <a:pos x="1" y="89"/>
                </a:cxn>
                <a:cxn ang="0">
                  <a:pos x="1" y="8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67"/>
                </a:cxn>
                <a:cxn ang="0">
                  <a:pos x="1" y="60"/>
                </a:cxn>
                <a:cxn ang="0">
                  <a:pos x="6" y="45"/>
                </a:cxn>
                <a:cxn ang="0">
                  <a:pos x="14" y="32"/>
                </a:cxn>
                <a:cxn ang="0">
                  <a:pos x="22" y="21"/>
                </a:cxn>
                <a:cxn ang="0">
                  <a:pos x="34" y="13"/>
                </a:cxn>
                <a:cxn ang="0">
                  <a:pos x="46" y="5"/>
                </a:cxn>
                <a:cxn ang="0">
                  <a:pos x="60" y="1"/>
                </a:cxn>
                <a:cxn ang="0">
                  <a:pos x="67" y="0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150" h="149">
                  <a:moveTo>
                    <a:pt x="76" y="0"/>
                  </a:moveTo>
                  <a:lnTo>
                    <a:pt x="76" y="0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6" y="13"/>
                  </a:lnTo>
                  <a:lnTo>
                    <a:pt x="128" y="21"/>
                  </a:lnTo>
                  <a:lnTo>
                    <a:pt x="136" y="32"/>
                  </a:lnTo>
                  <a:lnTo>
                    <a:pt x="144" y="45"/>
                  </a:lnTo>
                  <a:lnTo>
                    <a:pt x="149" y="60"/>
                  </a:lnTo>
                  <a:lnTo>
                    <a:pt x="149" y="67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49" y="82"/>
                  </a:lnTo>
                  <a:lnTo>
                    <a:pt x="149" y="89"/>
                  </a:lnTo>
                  <a:lnTo>
                    <a:pt x="144" y="103"/>
                  </a:lnTo>
                  <a:lnTo>
                    <a:pt x="136" y="116"/>
                  </a:lnTo>
                  <a:lnTo>
                    <a:pt x="128" y="128"/>
                  </a:lnTo>
                  <a:lnTo>
                    <a:pt x="116" y="136"/>
                  </a:lnTo>
                  <a:lnTo>
                    <a:pt x="104" y="142"/>
                  </a:lnTo>
                  <a:lnTo>
                    <a:pt x="90" y="147"/>
                  </a:lnTo>
                  <a:lnTo>
                    <a:pt x="83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7"/>
                  </a:lnTo>
                  <a:lnTo>
                    <a:pt x="46" y="142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3"/>
                  </a:lnTo>
                  <a:lnTo>
                    <a:pt x="1" y="89"/>
                  </a:lnTo>
                  <a:lnTo>
                    <a:pt x="1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4" y="13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96" name="稻壳儿春秋广告/盗版必究        原创来源：http://chn.docer.com/works?userid=199329941#!/work_time"/>
            <p:cNvSpPr/>
            <p:nvPr/>
          </p:nvSpPr>
          <p:spPr bwMode="auto">
            <a:xfrm>
              <a:off x="3428980" y="3716350"/>
              <a:ext cx="88900" cy="6508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1"/>
                </a:cxn>
                <a:cxn ang="0">
                  <a:pos x="98" y="3"/>
                </a:cxn>
                <a:cxn ang="0">
                  <a:pos x="103" y="5"/>
                </a:cxn>
                <a:cxn ang="0">
                  <a:pos x="107" y="8"/>
                </a:cxn>
                <a:cxn ang="0">
                  <a:pos x="109" y="11"/>
                </a:cxn>
                <a:cxn ang="0">
                  <a:pos x="111" y="16"/>
                </a:cxn>
                <a:cxn ang="0">
                  <a:pos x="113" y="21"/>
                </a:cxn>
                <a:cxn ang="0">
                  <a:pos x="114" y="26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7"/>
                </a:cxn>
                <a:cxn ang="0">
                  <a:pos x="109" y="72"/>
                </a:cxn>
                <a:cxn ang="0">
                  <a:pos x="107" y="76"/>
                </a:cxn>
                <a:cxn ang="0">
                  <a:pos x="103" y="78"/>
                </a:cxn>
                <a:cxn ang="0">
                  <a:pos x="98" y="80"/>
                </a:cxn>
                <a:cxn ang="0">
                  <a:pos x="93" y="82"/>
                </a:cxn>
                <a:cxn ang="0">
                  <a:pos x="88" y="83"/>
                </a:cxn>
                <a:cxn ang="0">
                  <a:pos x="25" y="83"/>
                </a:cxn>
                <a:cxn ang="0">
                  <a:pos x="25" y="83"/>
                </a:cxn>
                <a:cxn ang="0">
                  <a:pos x="20" y="82"/>
                </a:cxn>
                <a:cxn ang="0">
                  <a:pos x="15" y="80"/>
                </a:cxn>
                <a:cxn ang="0">
                  <a:pos x="11" y="78"/>
                </a:cxn>
                <a:cxn ang="0">
                  <a:pos x="8" y="76"/>
                </a:cxn>
                <a:cxn ang="0">
                  <a:pos x="4" y="72"/>
                </a:cxn>
                <a:cxn ang="0">
                  <a:pos x="3" y="67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3" y="16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11" y="5"/>
                </a:cxn>
                <a:cxn ang="0">
                  <a:pos x="15" y="3"/>
                </a:cxn>
                <a:cxn ang="0">
                  <a:pos x="20" y="1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4" h="83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1"/>
                  </a:lnTo>
                  <a:lnTo>
                    <a:pt x="98" y="3"/>
                  </a:lnTo>
                  <a:lnTo>
                    <a:pt x="103" y="5"/>
                  </a:lnTo>
                  <a:lnTo>
                    <a:pt x="107" y="8"/>
                  </a:lnTo>
                  <a:lnTo>
                    <a:pt x="109" y="11"/>
                  </a:lnTo>
                  <a:lnTo>
                    <a:pt x="111" y="16"/>
                  </a:lnTo>
                  <a:lnTo>
                    <a:pt x="113" y="21"/>
                  </a:lnTo>
                  <a:lnTo>
                    <a:pt x="114" y="26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7"/>
                  </a:lnTo>
                  <a:lnTo>
                    <a:pt x="109" y="72"/>
                  </a:lnTo>
                  <a:lnTo>
                    <a:pt x="107" y="76"/>
                  </a:lnTo>
                  <a:lnTo>
                    <a:pt x="103" y="78"/>
                  </a:lnTo>
                  <a:lnTo>
                    <a:pt x="98" y="80"/>
                  </a:lnTo>
                  <a:lnTo>
                    <a:pt x="93" y="82"/>
                  </a:lnTo>
                  <a:lnTo>
                    <a:pt x="88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0" y="82"/>
                  </a:lnTo>
                  <a:lnTo>
                    <a:pt x="15" y="80"/>
                  </a:lnTo>
                  <a:lnTo>
                    <a:pt x="11" y="78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3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97" name="稻壳儿春秋广告/盗版必究        原创来源：http://chn.docer.com/works?userid=199329941#!/work_time"/>
            <p:cNvSpPr/>
            <p:nvPr/>
          </p:nvSpPr>
          <p:spPr bwMode="auto">
            <a:xfrm>
              <a:off x="3428980" y="3640150"/>
              <a:ext cx="88900" cy="6508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0"/>
                </a:cxn>
                <a:cxn ang="0">
                  <a:pos x="98" y="1"/>
                </a:cxn>
                <a:cxn ang="0">
                  <a:pos x="103" y="4"/>
                </a:cxn>
                <a:cxn ang="0">
                  <a:pos x="107" y="7"/>
                </a:cxn>
                <a:cxn ang="0">
                  <a:pos x="109" y="11"/>
                </a:cxn>
                <a:cxn ang="0">
                  <a:pos x="111" y="15"/>
                </a:cxn>
                <a:cxn ang="0">
                  <a:pos x="113" y="20"/>
                </a:cxn>
                <a:cxn ang="0">
                  <a:pos x="114" y="25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5"/>
                </a:cxn>
                <a:cxn ang="0">
                  <a:pos x="109" y="70"/>
                </a:cxn>
                <a:cxn ang="0">
                  <a:pos x="107" y="74"/>
                </a:cxn>
                <a:cxn ang="0">
                  <a:pos x="103" y="77"/>
                </a:cxn>
                <a:cxn ang="0">
                  <a:pos x="98" y="79"/>
                </a:cxn>
                <a:cxn ang="0">
                  <a:pos x="93" y="80"/>
                </a:cxn>
                <a:cxn ang="0">
                  <a:pos x="88" y="81"/>
                </a:cxn>
                <a:cxn ang="0">
                  <a:pos x="25" y="81"/>
                </a:cxn>
                <a:cxn ang="0">
                  <a:pos x="25" y="81"/>
                </a:cxn>
                <a:cxn ang="0">
                  <a:pos x="20" y="80"/>
                </a:cxn>
                <a:cxn ang="0">
                  <a:pos x="15" y="79"/>
                </a:cxn>
                <a:cxn ang="0">
                  <a:pos x="11" y="77"/>
                </a:cxn>
                <a:cxn ang="0">
                  <a:pos x="8" y="74"/>
                </a:cxn>
                <a:cxn ang="0">
                  <a:pos x="4" y="70"/>
                </a:cxn>
                <a:cxn ang="0">
                  <a:pos x="3" y="65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3" y="15"/>
                </a:cxn>
                <a:cxn ang="0">
                  <a:pos x="4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4" h="81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1"/>
                  </a:lnTo>
                  <a:lnTo>
                    <a:pt x="103" y="4"/>
                  </a:lnTo>
                  <a:lnTo>
                    <a:pt x="107" y="7"/>
                  </a:lnTo>
                  <a:lnTo>
                    <a:pt x="109" y="11"/>
                  </a:lnTo>
                  <a:lnTo>
                    <a:pt x="111" y="15"/>
                  </a:lnTo>
                  <a:lnTo>
                    <a:pt x="113" y="20"/>
                  </a:lnTo>
                  <a:lnTo>
                    <a:pt x="114" y="2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5"/>
                  </a:lnTo>
                  <a:lnTo>
                    <a:pt x="109" y="70"/>
                  </a:lnTo>
                  <a:lnTo>
                    <a:pt x="107" y="74"/>
                  </a:lnTo>
                  <a:lnTo>
                    <a:pt x="103" y="77"/>
                  </a:lnTo>
                  <a:lnTo>
                    <a:pt x="98" y="79"/>
                  </a:lnTo>
                  <a:lnTo>
                    <a:pt x="93" y="80"/>
                  </a:lnTo>
                  <a:lnTo>
                    <a:pt x="88" y="81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0" y="80"/>
                  </a:lnTo>
                  <a:lnTo>
                    <a:pt x="15" y="79"/>
                  </a:lnTo>
                  <a:lnTo>
                    <a:pt x="11" y="77"/>
                  </a:lnTo>
                  <a:lnTo>
                    <a:pt x="8" y="74"/>
                  </a:lnTo>
                  <a:lnTo>
                    <a:pt x="4" y="70"/>
                  </a:lnTo>
                  <a:lnTo>
                    <a:pt x="3" y="65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198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10047481" y="4706177"/>
            <a:ext cx="412848" cy="423468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春秋广告/盗版必究        原创来源：http://chn.docer.com/works?userid=199329941#!/work_time"/>
          <p:cNvSpPr/>
          <p:nvPr/>
        </p:nvSpPr>
        <p:spPr bwMode="auto">
          <a:xfrm>
            <a:off x="4130586" y="4551364"/>
            <a:ext cx="4968874" cy="96837"/>
          </a:xfrm>
          <a:custGeom>
            <a:avLst/>
            <a:gdLst>
              <a:gd name="T0" fmla="*/ 1215 w 1494"/>
              <a:gd name="T1" fmla="*/ 14 h 26"/>
              <a:gd name="T2" fmla="*/ 1258 w 1494"/>
              <a:gd name="T3" fmla="*/ 12 h 26"/>
              <a:gd name="T4" fmla="*/ 1321 w 1494"/>
              <a:gd name="T5" fmla="*/ 13 h 26"/>
              <a:gd name="T6" fmla="*/ 1381 w 1494"/>
              <a:gd name="T7" fmla="*/ 10 h 26"/>
              <a:gd name="T8" fmla="*/ 1421 w 1494"/>
              <a:gd name="T9" fmla="*/ 12 h 26"/>
              <a:gd name="T10" fmla="*/ 1439 w 1494"/>
              <a:gd name="T11" fmla="*/ 10 h 26"/>
              <a:gd name="T12" fmla="*/ 1489 w 1494"/>
              <a:gd name="T13" fmla="*/ 8 h 26"/>
              <a:gd name="T14" fmla="*/ 1479 w 1494"/>
              <a:gd name="T15" fmla="*/ 4 h 26"/>
              <a:gd name="T16" fmla="*/ 1435 w 1494"/>
              <a:gd name="T17" fmla="*/ 0 h 26"/>
              <a:gd name="T18" fmla="*/ 1291 w 1494"/>
              <a:gd name="T19" fmla="*/ 3 h 26"/>
              <a:gd name="T20" fmla="*/ 1241 w 1494"/>
              <a:gd name="T21" fmla="*/ 3 h 26"/>
              <a:gd name="T22" fmla="*/ 1106 w 1494"/>
              <a:gd name="T23" fmla="*/ 8 h 26"/>
              <a:gd name="T24" fmla="*/ 995 w 1494"/>
              <a:gd name="T25" fmla="*/ 8 h 26"/>
              <a:gd name="T26" fmla="*/ 987 w 1494"/>
              <a:gd name="T27" fmla="*/ 8 h 26"/>
              <a:gd name="T28" fmla="*/ 947 w 1494"/>
              <a:gd name="T29" fmla="*/ 8 h 26"/>
              <a:gd name="T30" fmla="*/ 875 w 1494"/>
              <a:gd name="T31" fmla="*/ 8 h 26"/>
              <a:gd name="T32" fmla="*/ 512 w 1494"/>
              <a:gd name="T33" fmla="*/ 10 h 26"/>
              <a:gd name="T34" fmla="*/ 442 w 1494"/>
              <a:gd name="T35" fmla="*/ 10 h 26"/>
              <a:gd name="T36" fmla="*/ 284 w 1494"/>
              <a:gd name="T37" fmla="*/ 10 h 26"/>
              <a:gd name="T38" fmla="*/ 165 w 1494"/>
              <a:gd name="T39" fmla="*/ 13 h 26"/>
              <a:gd name="T40" fmla="*/ 156 w 1494"/>
              <a:gd name="T41" fmla="*/ 14 h 26"/>
              <a:gd name="T42" fmla="*/ 96 w 1494"/>
              <a:gd name="T43" fmla="*/ 13 h 26"/>
              <a:gd name="T44" fmla="*/ 10 w 1494"/>
              <a:gd name="T45" fmla="*/ 18 h 26"/>
              <a:gd name="T46" fmla="*/ 43 w 1494"/>
              <a:gd name="T47" fmla="*/ 23 h 26"/>
              <a:gd name="T48" fmla="*/ 130 w 1494"/>
              <a:gd name="T49" fmla="*/ 20 h 26"/>
              <a:gd name="T50" fmla="*/ 163 w 1494"/>
              <a:gd name="T51" fmla="*/ 23 h 26"/>
              <a:gd name="T52" fmla="*/ 230 w 1494"/>
              <a:gd name="T53" fmla="*/ 21 h 26"/>
              <a:gd name="T54" fmla="*/ 297 w 1494"/>
              <a:gd name="T55" fmla="*/ 22 h 26"/>
              <a:gd name="T56" fmla="*/ 408 w 1494"/>
              <a:gd name="T57" fmla="*/ 20 h 26"/>
              <a:gd name="T58" fmla="*/ 487 w 1494"/>
              <a:gd name="T59" fmla="*/ 20 h 26"/>
              <a:gd name="T60" fmla="*/ 544 w 1494"/>
              <a:gd name="T61" fmla="*/ 18 h 26"/>
              <a:gd name="T62" fmla="*/ 629 w 1494"/>
              <a:gd name="T63" fmla="*/ 19 h 26"/>
              <a:gd name="T64" fmla="*/ 652 w 1494"/>
              <a:gd name="T65" fmla="*/ 21 h 26"/>
              <a:gd name="T66" fmla="*/ 675 w 1494"/>
              <a:gd name="T67" fmla="*/ 22 h 26"/>
              <a:gd name="T68" fmla="*/ 713 w 1494"/>
              <a:gd name="T69" fmla="*/ 20 h 26"/>
              <a:gd name="T70" fmla="*/ 761 w 1494"/>
              <a:gd name="T71" fmla="*/ 19 h 26"/>
              <a:gd name="T72" fmla="*/ 830 w 1494"/>
              <a:gd name="T73" fmla="*/ 19 h 26"/>
              <a:gd name="T74" fmla="*/ 909 w 1494"/>
              <a:gd name="T75" fmla="*/ 20 h 26"/>
              <a:gd name="T76" fmla="*/ 959 w 1494"/>
              <a:gd name="T77" fmla="*/ 19 h 26"/>
              <a:gd name="T78" fmla="*/ 1030 w 1494"/>
              <a:gd name="T79" fmla="*/ 16 h 26"/>
              <a:gd name="T80" fmla="*/ 1059 w 1494"/>
              <a:gd name="T81" fmla="*/ 14 h 26"/>
              <a:gd name="T82" fmla="*/ 1122 w 1494"/>
              <a:gd name="T83" fmla="*/ 17 h 26"/>
              <a:gd name="T84" fmla="*/ 1141 w 1494"/>
              <a:gd name="T85" fmla="*/ 1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4" h="26">
                <a:moveTo>
                  <a:pt x="1138" y="15"/>
                </a:moveTo>
                <a:cubicBezTo>
                  <a:pt x="1163" y="14"/>
                  <a:pt x="1190" y="14"/>
                  <a:pt x="1215" y="14"/>
                </a:cubicBezTo>
                <a:cubicBezTo>
                  <a:pt x="1224" y="14"/>
                  <a:pt x="1233" y="15"/>
                  <a:pt x="1243" y="14"/>
                </a:cubicBezTo>
                <a:cubicBezTo>
                  <a:pt x="1249" y="14"/>
                  <a:pt x="1272" y="13"/>
                  <a:pt x="1258" y="12"/>
                </a:cubicBezTo>
                <a:cubicBezTo>
                  <a:pt x="1254" y="12"/>
                  <a:pt x="1264" y="13"/>
                  <a:pt x="1268" y="13"/>
                </a:cubicBezTo>
                <a:cubicBezTo>
                  <a:pt x="1285" y="14"/>
                  <a:pt x="1302" y="13"/>
                  <a:pt x="1321" y="13"/>
                </a:cubicBezTo>
                <a:cubicBezTo>
                  <a:pt x="1333" y="13"/>
                  <a:pt x="1369" y="12"/>
                  <a:pt x="1378" y="13"/>
                </a:cubicBezTo>
                <a:cubicBezTo>
                  <a:pt x="1372" y="12"/>
                  <a:pt x="1374" y="11"/>
                  <a:pt x="1381" y="10"/>
                </a:cubicBezTo>
                <a:cubicBezTo>
                  <a:pt x="1388" y="10"/>
                  <a:pt x="1399" y="10"/>
                  <a:pt x="1407" y="10"/>
                </a:cubicBezTo>
                <a:cubicBezTo>
                  <a:pt x="1414" y="10"/>
                  <a:pt x="1419" y="11"/>
                  <a:pt x="1421" y="12"/>
                </a:cubicBezTo>
                <a:cubicBezTo>
                  <a:pt x="1420" y="11"/>
                  <a:pt x="1424" y="11"/>
                  <a:pt x="1428" y="11"/>
                </a:cubicBezTo>
                <a:cubicBezTo>
                  <a:pt x="1431" y="11"/>
                  <a:pt x="1436" y="10"/>
                  <a:pt x="1439" y="10"/>
                </a:cubicBezTo>
                <a:cubicBezTo>
                  <a:pt x="1450" y="10"/>
                  <a:pt x="1454" y="8"/>
                  <a:pt x="1456" y="7"/>
                </a:cubicBezTo>
                <a:cubicBezTo>
                  <a:pt x="1461" y="8"/>
                  <a:pt x="1481" y="9"/>
                  <a:pt x="1489" y="8"/>
                </a:cubicBezTo>
                <a:cubicBezTo>
                  <a:pt x="1494" y="8"/>
                  <a:pt x="1489" y="7"/>
                  <a:pt x="1486" y="7"/>
                </a:cubicBezTo>
                <a:cubicBezTo>
                  <a:pt x="1479" y="6"/>
                  <a:pt x="1470" y="6"/>
                  <a:pt x="1479" y="4"/>
                </a:cubicBezTo>
                <a:cubicBezTo>
                  <a:pt x="1493" y="2"/>
                  <a:pt x="1492" y="2"/>
                  <a:pt x="1470" y="1"/>
                </a:cubicBezTo>
                <a:cubicBezTo>
                  <a:pt x="1459" y="1"/>
                  <a:pt x="1447" y="0"/>
                  <a:pt x="1435" y="0"/>
                </a:cubicBezTo>
                <a:cubicBezTo>
                  <a:pt x="1390" y="1"/>
                  <a:pt x="1345" y="2"/>
                  <a:pt x="1300" y="3"/>
                </a:cubicBezTo>
                <a:cubicBezTo>
                  <a:pt x="1296" y="3"/>
                  <a:pt x="1293" y="3"/>
                  <a:pt x="1291" y="3"/>
                </a:cubicBezTo>
                <a:cubicBezTo>
                  <a:pt x="1281" y="3"/>
                  <a:pt x="1268" y="3"/>
                  <a:pt x="1263" y="3"/>
                </a:cubicBezTo>
                <a:cubicBezTo>
                  <a:pt x="1247" y="5"/>
                  <a:pt x="1253" y="2"/>
                  <a:pt x="1241" y="3"/>
                </a:cubicBezTo>
                <a:cubicBezTo>
                  <a:pt x="1219" y="5"/>
                  <a:pt x="1191" y="4"/>
                  <a:pt x="1167" y="5"/>
                </a:cubicBezTo>
                <a:cubicBezTo>
                  <a:pt x="1144" y="7"/>
                  <a:pt x="1130" y="8"/>
                  <a:pt x="1106" y="8"/>
                </a:cubicBezTo>
                <a:cubicBezTo>
                  <a:pt x="1086" y="8"/>
                  <a:pt x="1074" y="4"/>
                  <a:pt x="1055" y="5"/>
                </a:cubicBezTo>
                <a:cubicBezTo>
                  <a:pt x="1035" y="6"/>
                  <a:pt x="1019" y="8"/>
                  <a:pt x="995" y="8"/>
                </a:cubicBezTo>
                <a:cubicBezTo>
                  <a:pt x="994" y="8"/>
                  <a:pt x="993" y="8"/>
                  <a:pt x="993" y="9"/>
                </a:cubicBezTo>
                <a:cubicBezTo>
                  <a:pt x="993" y="9"/>
                  <a:pt x="990" y="9"/>
                  <a:pt x="987" y="8"/>
                </a:cubicBezTo>
                <a:cubicBezTo>
                  <a:pt x="983" y="8"/>
                  <a:pt x="979" y="8"/>
                  <a:pt x="974" y="8"/>
                </a:cubicBezTo>
                <a:cubicBezTo>
                  <a:pt x="964" y="8"/>
                  <a:pt x="952" y="7"/>
                  <a:pt x="947" y="8"/>
                </a:cubicBezTo>
                <a:cubicBezTo>
                  <a:pt x="937" y="10"/>
                  <a:pt x="927" y="10"/>
                  <a:pt x="912" y="10"/>
                </a:cubicBezTo>
                <a:cubicBezTo>
                  <a:pt x="906" y="9"/>
                  <a:pt x="883" y="7"/>
                  <a:pt x="875" y="8"/>
                </a:cubicBezTo>
                <a:cubicBezTo>
                  <a:pt x="817" y="8"/>
                  <a:pt x="774" y="11"/>
                  <a:pt x="722" y="9"/>
                </a:cubicBezTo>
                <a:cubicBezTo>
                  <a:pt x="709" y="8"/>
                  <a:pt x="542" y="9"/>
                  <a:pt x="512" y="10"/>
                </a:cubicBezTo>
                <a:cubicBezTo>
                  <a:pt x="492" y="10"/>
                  <a:pt x="475" y="10"/>
                  <a:pt x="456" y="10"/>
                </a:cubicBezTo>
                <a:cubicBezTo>
                  <a:pt x="452" y="10"/>
                  <a:pt x="447" y="10"/>
                  <a:pt x="442" y="10"/>
                </a:cubicBezTo>
                <a:cubicBezTo>
                  <a:pt x="417" y="11"/>
                  <a:pt x="395" y="11"/>
                  <a:pt x="367" y="10"/>
                </a:cubicBezTo>
                <a:cubicBezTo>
                  <a:pt x="339" y="12"/>
                  <a:pt x="312" y="10"/>
                  <a:pt x="284" y="10"/>
                </a:cubicBezTo>
                <a:cubicBezTo>
                  <a:pt x="271" y="12"/>
                  <a:pt x="255" y="13"/>
                  <a:pt x="232" y="12"/>
                </a:cubicBezTo>
                <a:cubicBezTo>
                  <a:pt x="211" y="12"/>
                  <a:pt x="187" y="13"/>
                  <a:pt x="165" y="13"/>
                </a:cubicBezTo>
                <a:cubicBezTo>
                  <a:pt x="162" y="14"/>
                  <a:pt x="160" y="14"/>
                  <a:pt x="159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3" y="13"/>
                  <a:pt x="153" y="13"/>
                  <a:pt x="153" y="13"/>
                </a:cubicBezTo>
                <a:cubicBezTo>
                  <a:pt x="147" y="14"/>
                  <a:pt x="100" y="13"/>
                  <a:pt x="96" y="13"/>
                </a:cubicBezTo>
                <a:cubicBezTo>
                  <a:pt x="82" y="15"/>
                  <a:pt x="65" y="14"/>
                  <a:pt x="50" y="14"/>
                </a:cubicBezTo>
                <a:cubicBezTo>
                  <a:pt x="26" y="15"/>
                  <a:pt x="19" y="16"/>
                  <a:pt x="10" y="18"/>
                </a:cubicBezTo>
                <a:cubicBezTo>
                  <a:pt x="0" y="21"/>
                  <a:pt x="21" y="22"/>
                  <a:pt x="27" y="23"/>
                </a:cubicBezTo>
                <a:cubicBezTo>
                  <a:pt x="33" y="23"/>
                  <a:pt x="38" y="23"/>
                  <a:pt x="43" y="23"/>
                </a:cubicBezTo>
                <a:cubicBezTo>
                  <a:pt x="47" y="23"/>
                  <a:pt x="58" y="23"/>
                  <a:pt x="62" y="23"/>
                </a:cubicBezTo>
                <a:cubicBezTo>
                  <a:pt x="84" y="26"/>
                  <a:pt x="109" y="20"/>
                  <a:pt x="130" y="20"/>
                </a:cubicBezTo>
                <a:cubicBezTo>
                  <a:pt x="137" y="20"/>
                  <a:pt x="143" y="21"/>
                  <a:pt x="147" y="21"/>
                </a:cubicBezTo>
                <a:cubicBezTo>
                  <a:pt x="152" y="22"/>
                  <a:pt x="156" y="22"/>
                  <a:pt x="163" y="23"/>
                </a:cubicBezTo>
                <a:cubicBezTo>
                  <a:pt x="180" y="23"/>
                  <a:pt x="197" y="20"/>
                  <a:pt x="184" y="19"/>
                </a:cubicBezTo>
                <a:cubicBezTo>
                  <a:pt x="197" y="20"/>
                  <a:pt x="210" y="22"/>
                  <a:pt x="230" y="21"/>
                </a:cubicBezTo>
                <a:cubicBezTo>
                  <a:pt x="237" y="20"/>
                  <a:pt x="244" y="20"/>
                  <a:pt x="253" y="20"/>
                </a:cubicBezTo>
                <a:cubicBezTo>
                  <a:pt x="271" y="19"/>
                  <a:pt x="280" y="22"/>
                  <a:pt x="297" y="22"/>
                </a:cubicBezTo>
                <a:cubicBezTo>
                  <a:pt x="313" y="23"/>
                  <a:pt x="327" y="21"/>
                  <a:pt x="341" y="20"/>
                </a:cubicBezTo>
                <a:cubicBezTo>
                  <a:pt x="362" y="19"/>
                  <a:pt x="384" y="20"/>
                  <a:pt x="408" y="20"/>
                </a:cubicBezTo>
                <a:cubicBezTo>
                  <a:pt x="424" y="20"/>
                  <a:pt x="442" y="21"/>
                  <a:pt x="458" y="20"/>
                </a:cubicBezTo>
                <a:cubicBezTo>
                  <a:pt x="465" y="19"/>
                  <a:pt x="478" y="19"/>
                  <a:pt x="487" y="20"/>
                </a:cubicBezTo>
                <a:cubicBezTo>
                  <a:pt x="496" y="20"/>
                  <a:pt x="506" y="19"/>
                  <a:pt x="510" y="18"/>
                </a:cubicBezTo>
                <a:cubicBezTo>
                  <a:pt x="516" y="19"/>
                  <a:pt x="545" y="19"/>
                  <a:pt x="544" y="18"/>
                </a:cubicBezTo>
                <a:cubicBezTo>
                  <a:pt x="549" y="22"/>
                  <a:pt x="612" y="23"/>
                  <a:pt x="631" y="19"/>
                </a:cubicBezTo>
                <a:cubicBezTo>
                  <a:pt x="629" y="19"/>
                  <a:pt x="629" y="19"/>
                  <a:pt x="629" y="19"/>
                </a:cubicBezTo>
                <a:cubicBezTo>
                  <a:pt x="625" y="20"/>
                  <a:pt x="623" y="21"/>
                  <a:pt x="629" y="22"/>
                </a:cubicBezTo>
                <a:cubicBezTo>
                  <a:pt x="636" y="22"/>
                  <a:pt x="645" y="21"/>
                  <a:pt x="652" y="21"/>
                </a:cubicBezTo>
                <a:cubicBezTo>
                  <a:pt x="657" y="21"/>
                  <a:pt x="671" y="20"/>
                  <a:pt x="674" y="21"/>
                </a:cubicBezTo>
                <a:cubicBezTo>
                  <a:pt x="676" y="21"/>
                  <a:pt x="675" y="21"/>
                  <a:pt x="675" y="22"/>
                </a:cubicBezTo>
                <a:cubicBezTo>
                  <a:pt x="674" y="22"/>
                  <a:pt x="677" y="22"/>
                  <a:pt x="681" y="23"/>
                </a:cubicBezTo>
                <a:cubicBezTo>
                  <a:pt x="690" y="22"/>
                  <a:pt x="699" y="20"/>
                  <a:pt x="713" y="20"/>
                </a:cubicBezTo>
                <a:cubicBezTo>
                  <a:pt x="719" y="20"/>
                  <a:pt x="724" y="20"/>
                  <a:pt x="729" y="20"/>
                </a:cubicBezTo>
                <a:cubicBezTo>
                  <a:pt x="741" y="21"/>
                  <a:pt x="756" y="20"/>
                  <a:pt x="761" y="19"/>
                </a:cubicBezTo>
                <a:cubicBezTo>
                  <a:pt x="771" y="20"/>
                  <a:pt x="797" y="20"/>
                  <a:pt x="814" y="19"/>
                </a:cubicBezTo>
                <a:cubicBezTo>
                  <a:pt x="817" y="19"/>
                  <a:pt x="828" y="18"/>
                  <a:pt x="830" y="19"/>
                </a:cubicBezTo>
                <a:cubicBezTo>
                  <a:pt x="835" y="19"/>
                  <a:pt x="833" y="21"/>
                  <a:pt x="851" y="19"/>
                </a:cubicBezTo>
                <a:cubicBezTo>
                  <a:pt x="871" y="17"/>
                  <a:pt x="892" y="19"/>
                  <a:pt x="909" y="20"/>
                </a:cubicBezTo>
                <a:cubicBezTo>
                  <a:pt x="917" y="20"/>
                  <a:pt x="927" y="20"/>
                  <a:pt x="936" y="20"/>
                </a:cubicBezTo>
                <a:cubicBezTo>
                  <a:pt x="944" y="20"/>
                  <a:pt x="951" y="19"/>
                  <a:pt x="959" y="19"/>
                </a:cubicBezTo>
                <a:cubicBezTo>
                  <a:pt x="973" y="18"/>
                  <a:pt x="987" y="19"/>
                  <a:pt x="998" y="19"/>
                </a:cubicBezTo>
                <a:cubicBezTo>
                  <a:pt x="1003" y="19"/>
                  <a:pt x="1030" y="16"/>
                  <a:pt x="1030" y="16"/>
                </a:cubicBezTo>
                <a:cubicBezTo>
                  <a:pt x="1034" y="17"/>
                  <a:pt x="1034" y="17"/>
                  <a:pt x="1034" y="17"/>
                </a:cubicBezTo>
                <a:cubicBezTo>
                  <a:pt x="1046" y="17"/>
                  <a:pt x="1055" y="16"/>
                  <a:pt x="1059" y="14"/>
                </a:cubicBezTo>
                <a:cubicBezTo>
                  <a:pt x="1064" y="17"/>
                  <a:pt x="1064" y="17"/>
                  <a:pt x="1064" y="17"/>
                </a:cubicBezTo>
                <a:cubicBezTo>
                  <a:pt x="1066" y="18"/>
                  <a:pt x="1108" y="17"/>
                  <a:pt x="1122" y="17"/>
                </a:cubicBezTo>
                <a:cubicBezTo>
                  <a:pt x="1127" y="16"/>
                  <a:pt x="1134" y="17"/>
                  <a:pt x="1138" y="17"/>
                </a:cubicBezTo>
                <a:cubicBezTo>
                  <a:pt x="1141" y="17"/>
                  <a:pt x="1142" y="16"/>
                  <a:pt x="1141" y="16"/>
                </a:cubicBezTo>
                <a:cubicBezTo>
                  <a:pt x="1140" y="16"/>
                  <a:pt x="1139" y="16"/>
                  <a:pt x="1138" y="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稻壳儿春秋广告/盗版必究        原创来源：http://chn.docer.com/works?userid=199329941#!/work_time"/>
          <p:cNvSpPr/>
          <p:nvPr/>
        </p:nvSpPr>
        <p:spPr>
          <a:xfrm>
            <a:off x="4326285" y="3463875"/>
            <a:ext cx="428643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sp>
        <p:nvSpPr>
          <p:cNvPr id="37" name="稻壳儿春秋广告/盗版必究        原创来源：http://chn.docer.com/works?userid=199329941#!/work_time"/>
          <p:cNvSpPr txBox="1"/>
          <p:nvPr/>
        </p:nvSpPr>
        <p:spPr>
          <a:xfrm>
            <a:off x="4326285" y="2978703"/>
            <a:ext cx="383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硬笔楷书简体" panose="03000509000000000000" pitchFamily="65" charset="-122"/>
                <a:ea typeface="方正硬笔楷书简体" panose="03000509000000000000" pitchFamily="65" charset="-122"/>
                <a:cs typeface="+mn-cs"/>
              </a:rPr>
              <a:t>请在此添加标题</a:t>
            </a:r>
          </a:p>
        </p:txBody>
      </p:sp>
      <p:sp>
        <p:nvSpPr>
          <p:cNvPr id="38" name="稻壳儿春秋广告/盗版必究        原创来源：http://chn.docer.com/works?userid=199329941#!/work_time"/>
          <p:cNvSpPr txBox="1"/>
          <p:nvPr/>
        </p:nvSpPr>
        <p:spPr>
          <a:xfrm>
            <a:off x="4326285" y="3825229"/>
            <a:ext cx="455525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downloading, </a:t>
            </a:r>
            <a:r>
              <a:rPr lang="en-US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Spring and Autumn ads main graphic design, there are any questions, please contact the rice hull my business number.</a:t>
            </a:r>
          </a:p>
        </p:txBody>
      </p:sp>
      <p:sp>
        <p:nvSpPr>
          <p:cNvPr id="39" name="稻壳儿春秋广告/盗版必究        原创来源：http://chn.docer.com/works?userid=199329941#!/work_time"/>
          <p:cNvSpPr txBox="1"/>
          <p:nvPr/>
        </p:nvSpPr>
        <p:spPr>
          <a:xfrm>
            <a:off x="4326285" y="2262046"/>
            <a:ext cx="2430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第壹部分</a:t>
            </a:r>
          </a:p>
        </p:txBody>
      </p:sp>
      <p:pic>
        <p:nvPicPr>
          <p:cNvPr id="9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878" y="2039687"/>
            <a:ext cx="1317754" cy="2618245"/>
          </a:xfrm>
          <a:prstGeom prst="rect">
            <a:avLst/>
          </a:prstGeom>
        </p:spPr>
      </p:pic>
      <p:pic>
        <p:nvPicPr>
          <p:cNvPr id="11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69" y="2068948"/>
            <a:ext cx="2271217" cy="3174573"/>
          </a:xfrm>
          <a:prstGeom prst="rect">
            <a:avLst/>
          </a:prstGeom>
        </p:spPr>
      </p:pic>
      <p:pic>
        <p:nvPicPr>
          <p:cNvPr id="22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02" y="5047715"/>
            <a:ext cx="2017241" cy="9862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9566" cy="1323974"/>
          </a:xfrm>
          <a:prstGeom prst="rect">
            <a:avLst/>
          </a:prstGeom>
        </p:spPr>
      </p:pic>
      <p:pic>
        <p:nvPicPr>
          <p:cNvPr id="6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62650"/>
            <a:ext cx="1021710" cy="895350"/>
          </a:xfrm>
          <a:prstGeom prst="rect">
            <a:avLst/>
          </a:prstGeom>
        </p:spPr>
      </p:pic>
      <p:pic>
        <p:nvPicPr>
          <p:cNvPr id="1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86" y="0"/>
            <a:ext cx="1346113" cy="1152525"/>
          </a:xfrm>
          <a:prstGeom prst="rect">
            <a:avLst/>
          </a:prstGeom>
        </p:spPr>
      </p:pic>
      <p:pic>
        <p:nvPicPr>
          <p:cNvPr id="15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74" y="6063527"/>
            <a:ext cx="1738126" cy="794473"/>
          </a:xfrm>
          <a:prstGeom prst="rect">
            <a:avLst/>
          </a:prstGeom>
        </p:spPr>
      </p:pic>
      <p:sp>
        <p:nvSpPr>
          <p:cNvPr id="16" name="稻壳儿春秋广告/盗版必究        原创来源：http://chn.docer.com/works?userid=199329941#!/work_time"/>
          <p:cNvSpPr txBox="1"/>
          <p:nvPr/>
        </p:nvSpPr>
        <p:spPr>
          <a:xfrm>
            <a:off x="5234880" y="345347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此处添加标题</a:t>
            </a:r>
          </a:p>
        </p:txBody>
      </p:sp>
      <p:sp>
        <p:nvSpPr>
          <p:cNvPr id="17" name="稻壳儿春秋广告/盗版必究        原创来源：http://chn.docer.com/works?userid=199329941#!/work_time"/>
          <p:cNvSpPr txBox="1"/>
          <p:nvPr/>
        </p:nvSpPr>
        <p:spPr>
          <a:xfrm>
            <a:off x="4569336" y="646583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sp>
        <p:nvSpPr>
          <p:cNvPr id="8" name="稻壳儿春秋广告/盗版必究        原创来源：http://chn.docer.com/works?userid=199329941#!/work_time"/>
          <p:cNvSpPr/>
          <p:nvPr/>
        </p:nvSpPr>
        <p:spPr bwMode="auto">
          <a:xfrm>
            <a:off x="2030918" y="2587464"/>
            <a:ext cx="837790" cy="841536"/>
          </a:xfrm>
          <a:custGeom>
            <a:avLst/>
            <a:gdLst>
              <a:gd name="T0" fmla="*/ 85 w 320"/>
              <a:gd name="T1" fmla="*/ 292 h 321"/>
              <a:gd name="T2" fmla="*/ 75 w 320"/>
              <a:gd name="T3" fmla="*/ 288 h 321"/>
              <a:gd name="T4" fmla="*/ 52 w 320"/>
              <a:gd name="T5" fmla="*/ 268 h 321"/>
              <a:gd name="T6" fmla="*/ 27 w 320"/>
              <a:gd name="T7" fmla="*/ 231 h 321"/>
              <a:gd name="T8" fmla="*/ 16 w 320"/>
              <a:gd name="T9" fmla="*/ 206 h 321"/>
              <a:gd name="T10" fmla="*/ 7 w 320"/>
              <a:gd name="T11" fmla="*/ 185 h 321"/>
              <a:gd name="T12" fmla="*/ 7 w 320"/>
              <a:gd name="T13" fmla="*/ 163 h 321"/>
              <a:gd name="T14" fmla="*/ 1 w 320"/>
              <a:gd name="T15" fmla="*/ 188 h 321"/>
              <a:gd name="T16" fmla="*/ 53 w 320"/>
              <a:gd name="T17" fmla="*/ 283 h 321"/>
              <a:gd name="T18" fmla="*/ 80 w 320"/>
              <a:gd name="T19" fmla="*/ 303 h 321"/>
              <a:gd name="T20" fmla="*/ 127 w 320"/>
              <a:gd name="T21" fmla="*/ 319 h 321"/>
              <a:gd name="T22" fmla="*/ 158 w 320"/>
              <a:gd name="T23" fmla="*/ 321 h 321"/>
              <a:gd name="T24" fmla="*/ 213 w 320"/>
              <a:gd name="T25" fmla="*/ 314 h 321"/>
              <a:gd name="T26" fmla="*/ 240 w 320"/>
              <a:gd name="T27" fmla="*/ 300 h 321"/>
              <a:gd name="T28" fmla="*/ 261 w 320"/>
              <a:gd name="T29" fmla="*/ 287 h 321"/>
              <a:gd name="T30" fmla="*/ 290 w 320"/>
              <a:gd name="T31" fmla="*/ 254 h 321"/>
              <a:gd name="T32" fmla="*/ 319 w 320"/>
              <a:gd name="T33" fmla="*/ 144 h 321"/>
              <a:gd name="T34" fmla="*/ 309 w 320"/>
              <a:gd name="T35" fmla="*/ 101 h 321"/>
              <a:gd name="T36" fmla="*/ 292 w 320"/>
              <a:gd name="T37" fmla="*/ 70 h 321"/>
              <a:gd name="T38" fmla="*/ 270 w 320"/>
              <a:gd name="T39" fmla="*/ 44 h 321"/>
              <a:gd name="T40" fmla="*/ 246 w 320"/>
              <a:gd name="T41" fmla="*/ 25 h 321"/>
              <a:gd name="T42" fmla="*/ 212 w 320"/>
              <a:gd name="T43" fmla="*/ 9 h 321"/>
              <a:gd name="T44" fmla="*/ 96 w 320"/>
              <a:gd name="T45" fmla="*/ 12 h 321"/>
              <a:gd name="T46" fmla="*/ 57 w 320"/>
              <a:gd name="T47" fmla="*/ 38 h 321"/>
              <a:gd name="T48" fmla="*/ 32 w 320"/>
              <a:gd name="T49" fmla="*/ 67 h 321"/>
              <a:gd name="T50" fmla="*/ 11 w 320"/>
              <a:gd name="T51" fmla="*/ 103 h 321"/>
              <a:gd name="T52" fmla="*/ 3 w 320"/>
              <a:gd name="T53" fmla="*/ 130 h 321"/>
              <a:gd name="T54" fmla="*/ 9 w 320"/>
              <a:gd name="T55" fmla="*/ 149 h 321"/>
              <a:gd name="T56" fmla="*/ 13 w 320"/>
              <a:gd name="T57" fmla="*/ 127 h 321"/>
              <a:gd name="T58" fmla="*/ 27 w 320"/>
              <a:gd name="T59" fmla="*/ 86 h 321"/>
              <a:gd name="T60" fmla="*/ 46 w 320"/>
              <a:gd name="T61" fmla="*/ 63 h 321"/>
              <a:gd name="T62" fmla="*/ 58 w 320"/>
              <a:gd name="T63" fmla="*/ 49 h 321"/>
              <a:gd name="T64" fmla="*/ 95 w 320"/>
              <a:gd name="T65" fmla="*/ 24 h 321"/>
              <a:gd name="T66" fmla="*/ 123 w 320"/>
              <a:gd name="T67" fmla="*/ 16 h 321"/>
              <a:gd name="T68" fmla="*/ 186 w 320"/>
              <a:gd name="T69" fmla="*/ 13 h 321"/>
              <a:gd name="T70" fmla="*/ 218 w 320"/>
              <a:gd name="T71" fmla="*/ 21 h 321"/>
              <a:gd name="T72" fmla="*/ 251 w 320"/>
              <a:gd name="T73" fmla="*/ 40 h 321"/>
              <a:gd name="T74" fmla="*/ 279 w 320"/>
              <a:gd name="T75" fmla="*/ 72 h 321"/>
              <a:gd name="T76" fmla="*/ 290 w 320"/>
              <a:gd name="T77" fmla="*/ 89 h 321"/>
              <a:gd name="T78" fmla="*/ 301 w 320"/>
              <a:gd name="T79" fmla="*/ 120 h 321"/>
              <a:gd name="T80" fmla="*/ 310 w 320"/>
              <a:gd name="T81" fmla="*/ 170 h 321"/>
              <a:gd name="T82" fmla="*/ 304 w 320"/>
              <a:gd name="T83" fmla="*/ 203 h 321"/>
              <a:gd name="T84" fmla="*/ 295 w 320"/>
              <a:gd name="T85" fmla="*/ 225 h 321"/>
              <a:gd name="T86" fmla="*/ 281 w 320"/>
              <a:gd name="T87" fmla="*/ 249 h 321"/>
              <a:gd name="T88" fmla="*/ 243 w 320"/>
              <a:gd name="T89" fmla="*/ 286 h 321"/>
              <a:gd name="T90" fmla="*/ 218 w 320"/>
              <a:gd name="T91" fmla="*/ 301 h 321"/>
              <a:gd name="T92" fmla="*/ 198 w 320"/>
              <a:gd name="T93" fmla="*/ 310 h 321"/>
              <a:gd name="T94" fmla="*/ 167 w 320"/>
              <a:gd name="T95" fmla="*/ 311 h 321"/>
              <a:gd name="T96" fmla="*/ 148 w 320"/>
              <a:gd name="T97" fmla="*/ 312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0" h="321">
                <a:moveTo>
                  <a:pt x="148" y="312"/>
                </a:moveTo>
                <a:cubicBezTo>
                  <a:pt x="132" y="312"/>
                  <a:pt x="115" y="308"/>
                  <a:pt x="101" y="301"/>
                </a:cubicBezTo>
                <a:cubicBezTo>
                  <a:pt x="98" y="300"/>
                  <a:pt x="95" y="298"/>
                  <a:pt x="93" y="297"/>
                </a:cubicBezTo>
                <a:cubicBezTo>
                  <a:pt x="90" y="295"/>
                  <a:pt x="87" y="294"/>
                  <a:pt x="85" y="292"/>
                </a:cubicBezTo>
                <a:cubicBezTo>
                  <a:pt x="83" y="291"/>
                  <a:pt x="79" y="289"/>
                  <a:pt x="76" y="288"/>
                </a:cubicBezTo>
                <a:cubicBezTo>
                  <a:pt x="75" y="287"/>
                  <a:pt x="74" y="287"/>
                  <a:pt x="74" y="287"/>
                </a:cubicBezTo>
                <a:cubicBezTo>
                  <a:pt x="73" y="287"/>
                  <a:pt x="74" y="288"/>
                  <a:pt x="76" y="289"/>
                </a:cubicBezTo>
                <a:cubicBezTo>
                  <a:pt x="77" y="290"/>
                  <a:pt x="76" y="289"/>
                  <a:pt x="75" y="288"/>
                </a:cubicBezTo>
                <a:cubicBezTo>
                  <a:pt x="73" y="287"/>
                  <a:pt x="72" y="285"/>
                  <a:pt x="71" y="285"/>
                </a:cubicBezTo>
                <a:cubicBezTo>
                  <a:pt x="69" y="283"/>
                  <a:pt x="67" y="281"/>
                  <a:pt x="65" y="279"/>
                </a:cubicBezTo>
                <a:cubicBezTo>
                  <a:pt x="62" y="277"/>
                  <a:pt x="61" y="275"/>
                  <a:pt x="59" y="274"/>
                </a:cubicBezTo>
                <a:cubicBezTo>
                  <a:pt x="57" y="272"/>
                  <a:pt x="54" y="270"/>
                  <a:pt x="52" y="268"/>
                </a:cubicBezTo>
                <a:cubicBezTo>
                  <a:pt x="50" y="266"/>
                  <a:pt x="48" y="264"/>
                  <a:pt x="46" y="261"/>
                </a:cubicBezTo>
                <a:cubicBezTo>
                  <a:pt x="43" y="259"/>
                  <a:pt x="39" y="253"/>
                  <a:pt x="35" y="247"/>
                </a:cubicBezTo>
                <a:cubicBezTo>
                  <a:pt x="33" y="244"/>
                  <a:pt x="31" y="240"/>
                  <a:pt x="29" y="238"/>
                </a:cubicBezTo>
                <a:cubicBezTo>
                  <a:pt x="28" y="235"/>
                  <a:pt x="27" y="233"/>
                  <a:pt x="27" y="231"/>
                </a:cubicBezTo>
                <a:cubicBezTo>
                  <a:pt x="28" y="235"/>
                  <a:pt x="26" y="235"/>
                  <a:pt x="24" y="231"/>
                </a:cubicBezTo>
                <a:cubicBezTo>
                  <a:pt x="22" y="229"/>
                  <a:pt x="21" y="226"/>
                  <a:pt x="20" y="223"/>
                </a:cubicBezTo>
                <a:cubicBezTo>
                  <a:pt x="18" y="221"/>
                  <a:pt x="18" y="218"/>
                  <a:pt x="17" y="215"/>
                </a:cubicBezTo>
                <a:cubicBezTo>
                  <a:pt x="16" y="211"/>
                  <a:pt x="15" y="207"/>
                  <a:pt x="16" y="206"/>
                </a:cubicBezTo>
                <a:cubicBezTo>
                  <a:pt x="16" y="207"/>
                  <a:pt x="15" y="204"/>
                  <a:pt x="14" y="202"/>
                </a:cubicBezTo>
                <a:cubicBezTo>
                  <a:pt x="13" y="200"/>
                  <a:pt x="13" y="197"/>
                  <a:pt x="12" y="195"/>
                </a:cubicBezTo>
                <a:cubicBezTo>
                  <a:pt x="11" y="192"/>
                  <a:pt x="10" y="190"/>
                  <a:pt x="9" y="188"/>
                </a:cubicBezTo>
                <a:cubicBezTo>
                  <a:pt x="9" y="187"/>
                  <a:pt x="8" y="186"/>
                  <a:pt x="7" y="185"/>
                </a:cubicBezTo>
                <a:cubicBezTo>
                  <a:pt x="7" y="184"/>
                  <a:pt x="7" y="183"/>
                  <a:pt x="7" y="181"/>
                </a:cubicBezTo>
                <a:cubicBezTo>
                  <a:pt x="7" y="180"/>
                  <a:pt x="7" y="179"/>
                  <a:pt x="7" y="178"/>
                </a:cubicBezTo>
                <a:cubicBezTo>
                  <a:pt x="7" y="177"/>
                  <a:pt x="7" y="176"/>
                  <a:pt x="7" y="175"/>
                </a:cubicBezTo>
                <a:cubicBezTo>
                  <a:pt x="7" y="170"/>
                  <a:pt x="7" y="166"/>
                  <a:pt x="7" y="163"/>
                </a:cubicBezTo>
                <a:cubicBezTo>
                  <a:pt x="7" y="160"/>
                  <a:pt x="6" y="164"/>
                  <a:pt x="5" y="165"/>
                </a:cubicBezTo>
                <a:cubicBezTo>
                  <a:pt x="5" y="170"/>
                  <a:pt x="5" y="176"/>
                  <a:pt x="3" y="170"/>
                </a:cubicBezTo>
                <a:cubicBezTo>
                  <a:pt x="1" y="161"/>
                  <a:pt x="1" y="161"/>
                  <a:pt x="0" y="176"/>
                </a:cubicBezTo>
                <a:cubicBezTo>
                  <a:pt x="0" y="180"/>
                  <a:pt x="1" y="184"/>
                  <a:pt x="1" y="188"/>
                </a:cubicBezTo>
                <a:cubicBezTo>
                  <a:pt x="1" y="194"/>
                  <a:pt x="1" y="194"/>
                  <a:pt x="1" y="194"/>
                </a:cubicBezTo>
                <a:cubicBezTo>
                  <a:pt x="2" y="196"/>
                  <a:pt x="2" y="198"/>
                  <a:pt x="3" y="200"/>
                </a:cubicBezTo>
                <a:cubicBezTo>
                  <a:pt x="10" y="230"/>
                  <a:pt x="26" y="257"/>
                  <a:pt x="48" y="278"/>
                </a:cubicBezTo>
                <a:cubicBezTo>
                  <a:pt x="50" y="280"/>
                  <a:pt x="52" y="281"/>
                  <a:pt x="53" y="283"/>
                </a:cubicBezTo>
                <a:cubicBezTo>
                  <a:pt x="54" y="284"/>
                  <a:pt x="55" y="285"/>
                  <a:pt x="57" y="286"/>
                </a:cubicBezTo>
                <a:cubicBezTo>
                  <a:pt x="58" y="288"/>
                  <a:pt x="60" y="289"/>
                  <a:pt x="61" y="290"/>
                </a:cubicBezTo>
                <a:cubicBezTo>
                  <a:pt x="64" y="292"/>
                  <a:pt x="66" y="294"/>
                  <a:pt x="68" y="294"/>
                </a:cubicBezTo>
                <a:cubicBezTo>
                  <a:pt x="78" y="299"/>
                  <a:pt x="73" y="300"/>
                  <a:pt x="80" y="303"/>
                </a:cubicBezTo>
                <a:cubicBezTo>
                  <a:pt x="84" y="305"/>
                  <a:pt x="87" y="306"/>
                  <a:pt x="91" y="308"/>
                </a:cubicBezTo>
                <a:cubicBezTo>
                  <a:pt x="93" y="309"/>
                  <a:pt x="95" y="310"/>
                  <a:pt x="97" y="310"/>
                </a:cubicBezTo>
                <a:cubicBezTo>
                  <a:pt x="99" y="311"/>
                  <a:pt x="101" y="312"/>
                  <a:pt x="103" y="313"/>
                </a:cubicBezTo>
                <a:cubicBezTo>
                  <a:pt x="111" y="316"/>
                  <a:pt x="120" y="318"/>
                  <a:pt x="127" y="319"/>
                </a:cubicBezTo>
                <a:cubicBezTo>
                  <a:pt x="131" y="320"/>
                  <a:pt x="135" y="320"/>
                  <a:pt x="138" y="320"/>
                </a:cubicBezTo>
                <a:cubicBezTo>
                  <a:pt x="140" y="320"/>
                  <a:pt x="141" y="320"/>
                  <a:pt x="143" y="321"/>
                </a:cubicBezTo>
                <a:cubicBezTo>
                  <a:pt x="145" y="321"/>
                  <a:pt x="146" y="321"/>
                  <a:pt x="148" y="321"/>
                </a:cubicBezTo>
                <a:cubicBezTo>
                  <a:pt x="151" y="321"/>
                  <a:pt x="154" y="321"/>
                  <a:pt x="158" y="321"/>
                </a:cubicBezTo>
                <a:cubicBezTo>
                  <a:pt x="161" y="321"/>
                  <a:pt x="165" y="320"/>
                  <a:pt x="169" y="320"/>
                </a:cubicBezTo>
                <a:cubicBezTo>
                  <a:pt x="175" y="320"/>
                  <a:pt x="181" y="320"/>
                  <a:pt x="186" y="320"/>
                </a:cubicBezTo>
                <a:cubicBezTo>
                  <a:pt x="192" y="321"/>
                  <a:pt x="197" y="320"/>
                  <a:pt x="203" y="318"/>
                </a:cubicBezTo>
                <a:cubicBezTo>
                  <a:pt x="207" y="317"/>
                  <a:pt x="210" y="316"/>
                  <a:pt x="213" y="314"/>
                </a:cubicBezTo>
                <a:cubicBezTo>
                  <a:pt x="215" y="313"/>
                  <a:pt x="218" y="311"/>
                  <a:pt x="221" y="310"/>
                </a:cubicBezTo>
                <a:cubicBezTo>
                  <a:pt x="224" y="309"/>
                  <a:pt x="227" y="307"/>
                  <a:pt x="230" y="305"/>
                </a:cubicBezTo>
                <a:cubicBezTo>
                  <a:pt x="232" y="304"/>
                  <a:pt x="233" y="304"/>
                  <a:pt x="235" y="303"/>
                </a:cubicBezTo>
                <a:cubicBezTo>
                  <a:pt x="237" y="302"/>
                  <a:pt x="238" y="301"/>
                  <a:pt x="240" y="300"/>
                </a:cubicBezTo>
                <a:cubicBezTo>
                  <a:pt x="240" y="299"/>
                  <a:pt x="241" y="299"/>
                  <a:pt x="241" y="299"/>
                </a:cubicBezTo>
                <a:cubicBezTo>
                  <a:pt x="241" y="299"/>
                  <a:pt x="242" y="298"/>
                  <a:pt x="244" y="297"/>
                </a:cubicBezTo>
                <a:cubicBezTo>
                  <a:pt x="247" y="296"/>
                  <a:pt x="249" y="294"/>
                  <a:pt x="252" y="292"/>
                </a:cubicBezTo>
                <a:cubicBezTo>
                  <a:pt x="255" y="291"/>
                  <a:pt x="258" y="289"/>
                  <a:pt x="261" y="287"/>
                </a:cubicBezTo>
                <a:cubicBezTo>
                  <a:pt x="263" y="285"/>
                  <a:pt x="265" y="282"/>
                  <a:pt x="266" y="281"/>
                </a:cubicBezTo>
                <a:cubicBezTo>
                  <a:pt x="268" y="278"/>
                  <a:pt x="270" y="276"/>
                  <a:pt x="273" y="273"/>
                </a:cubicBezTo>
                <a:cubicBezTo>
                  <a:pt x="275" y="270"/>
                  <a:pt x="278" y="267"/>
                  <a:pt x="282" y="263"/>
                </a:cubicBezTo>
                <a:cubicBezTo>
                  <a:pt x="284" y="262"/>
                  <a:pt x="287" y="258"/>
                  <a:pt x="290" y="254"/>
                </a:cubicBezTo>
                <a:cubicBezTo>
                  <a:pt x="292" y="253"/>
                  <a:pt x="294" y="251"/>
                  <a:pt x="295" y="249"/>
                </a:cubicBezTo>
                <a:cubicBezTo>
                  <a:pt x="296" y="247"/>
                  <a:pt x="297" y="245"/>
                  <a:pt x="298" y="244"/>
                </a:cubicBezTo>
                <a:cubicBezTo>
                  <a:pt x="308" y="227"/>
                  <a:pt x="313" y="210"/>
                  <a:pt x="316" y="194"/>
                </a:cubicBezTo>
                <a:cubicBezTo>
                  <a:pt x="319" y="177"/>
                  <a:pt x="320" y="161"/>
                  <a:pt x="319" y="144"/>
                </a:cubicBezTo>
                <a:cubicBezTo>
                  <a:pt x="319" y="142"/>
                  <a:pt x="319" y="140"/>
                  <a:pt x="319" y="136"/>
                </a:cubicBezTo>
                <a:cubicBezTo>
                  <a:pt x="318" y="134"/>
                  <a:pt x="318" y="132"/>
                  <a:pt x="318" y="129"/>
                </a:cubicBezTo>
                <a:cubicBezTo>
                  <a:pt x="317" y="127"/>
                  <a:pt x="316" y="124"/>
                  <a:pt x="316" y="121"/>
                </a:cubicBezTo>
                <a:cubicBezTo>
                  <a:pt x="314" y="115"/>
                  <a:pt x="312" y="108"/>
                  <a:pt x="309" y="101"/>
                </a:cubicBezTo>
                <a:cubicBezTo>
                  <a:pt x="308" y="98"/>
                  <a:pt x="306" y="94"/>
                  <a:pt x="305" y="91"/>
                </a:cubicBezTo>
                <a:cubicBezTo>
                  <a:pt x="304" y="89"/>
                  <a:pt x="303" y="87"/>
                  <a:pt x="302" y="85"/>
                </a:cubicBezTo>
                <a:cubicBezTo>
                  <a:pt x="301" y="83"/>
                  <a:pt x="300" y="82"/>
                  <a:pt x="299" y="80"/>
                </a:cubicBezTo>
                <a:cubicBezTo>
                  <a:pt x="297" y="77"/>
                  <a:pt x="295" y="73"/>
                  <a:pt x="292" y="70"/>
                </a:cubicBezTo>
                <a:cubicBezTo>
                  <a:pt x="290" y="66"/>
                  <a:pt x="288" y="63"/>
                  <a:pt x="285" y="60"/>
                </a:cubicBezTo>
                <a:cubicBezTo>
                  <a:pt x="283" y="57"/>
                  <a:pt x="280" y="54"/>
                  <a:pt x="278" y="51"/>
                </a:cubicBezTo>
                <a:cubicBezTo>
                  <a:pt x="276" y="50"/>
                  <a:pt x="275" y="49"/>
                  <a:pt x="274" y="47"/>
                </a:cubicBezTo>
                <a:cubicBezTo>
                  <a:pt x="273" y="46"/>
                  <a:pt x="271" y="45"/>
                  <a:pt x="270" y="44"/>
                </a:cubicBezTo>
                <a:cubicBezTo>
                  <a:pt x="267" y="41"/>
                  <a:pt x="265" y="39"/>
                  <a:pt x="263" y="37"/>
                </a:cubicBezTo>
                <a:cubicBezTo>
                  <a:pt x="260" y="35"/>
                  <a:pt x="258" y="34"/>
                  <a:pt x="256" y="32"/>
                </a:cubicBezTo>
                <a:cubicBezTo>
                  <a:pt x="254" y="31"/>
                  <a:pt x="252" y="29"/>
                  <a:pt x="250" y="28"/>
                </a:cubicBezTo>
                <a:cubicBezTo>
                  <a:pt x="249" y="27"/>
                  <a:pt x="247" y="26"/>
                  <a:pt x="246" y="25"/>
                </a:cubicBezTo>
                <a:cubicBezTo>
                  <a:pt x="243" y="24"/>
                  <a:pt x="240" y="22"/>
                  <a:pt x="238" y="20"/>
                </a:cubicBezTo>
                <a:cubicBezTo>
                  <a:pt x="235" y="19"/>
                  <a:pt x="232" y="18"/>
                  <a:pt x="229" y="16"/>
                </a:cubicBezTo>
                <a:cubicBezTo>
                  <a:pt x="226" y="15"/>
                  <a:pt x="224" y="13"/>
                  <a:pt x="221" y="12"/>
                </a:cubicBezTo>
                <a:cubicBezTo>
                  <a:pt x="218" y="11"/>
                  <a:pt x="215" y="10"/>
                  <a:pt x="212" y="9"/>
                </a:cubicBezTo>
                <a:cubicBezTo>
                  <a:pt x="211" y="8"/>
                  <a:pt x="209" y="7"/>
                  <a:pt x="208" y="7"/>
                </a:cubicBezTo>
                <a:cubicBezTo>
                  <a:pt x="206" y="7"/>
                  <a:pt x="204" y="6"/>
                  <a:pt x="203" y="6"/>
                </a:cubicBezTo>
                <a:cubicBezTo>
                  <a:pt x="186" y="2"/>
                  <a:pt x="171" y="0"/>
                  <a:pt x="152" y="0"/>
                </a:cubicBezTo>
                <a:cubicBezTo>
                  <a:pt x="133" y="3"/>
                  <a:pt x="114" y="5"/>
                  <a:pt x="96" y="12"/>
                </a:cubicBezTo>
                <a:cubicBezTo>
                  <a:pt x="93" y="15"/>
                  <a:pt x="88" y="18"/>
                  <a:pt x="83" y="20"/>
                </a:cubicBezTo>
                <a:cubicBezTo>
                  <a:pt x="81" y="22"/>
                  <a:pt x="78" y="23"/>
                  <a:pt x="76" y="25"/>
                </a:cubicBezTo>
                <a:cubicBezTo>
                  <a:pt x="73" y="27"/>
                  <a:pt x="70" y="29"/>
                  <a:pt x="66" y="31"/>
                </a:cubicBezTo>
                <a:cubicBezTo>
                  <a:pt x="63" y="33"/>
                  <a:pt x="60" y="35"/>
                  <a:pt x="57" y="38"/>
                </a:cubicBezTo>
                <a:cubicBezTo>
                  <a:pt x="55" y="40"/>
                  <a:pt x="52" y="43"/>
                  <a:pt x="49" y="46"/>
                </a:cubicBezTo>
                <a:cubicBezTo>
                  <a:pt x="46" y="48"/>
                  <a:pt x="44" y="51"/>
                  <a:pt x="41" y="54"/>
                </a:cubicBezTo>
                <a:cubicBezTo>
                  <a:pt x="39" y="57"/>
                  <a:pt x="36" y="60"/>
                  <a:pt x="34" y="63"/>
                </a:cubicBezTo>
                <a:cubicBezTo>
                  <a:pt x="33" y="65"/>
                  <a:pt x="33" y="66"/>
                  <a:pt x="32" y="67"/>
                </a:cubicBezTo>
                <a:cubicBezTo>
                  <a:pt x="30" y="68"/>
                  <a:pt x="30" y="68"/>
                  <a:pt x="30" y="68"/>
                </a:cubicBezTo>
                <a:cubicBezTo>
                  <a:pt x="29" y="70"/>
                  <a:pt x="29" y="70"/>
                  <a:pt x="29" y="70"/>
                </a:cubicBezTo>
                <a:cubicBezTo>
                  <a:pt x="28" y="71"/>
                  <a:pt x="23" y="79"/>
                  <a:pt x="18" y="86"/>
                </a:cubicBezTo>
                <a:cubicBezTo>
                  <a:pt x="14" y="94"/>
                  <a:pt x="11" y="102"/>
                  <a:pt x="11" y="103"/>
                </a:cubicBezTo>
                <a:cubicBezTo>
                  <a:pt x="10" y="106"/>
                  <a:pt x="9" y="108"/>
                  <a:pt x="9" y="110"/>
                </a:cubicBezTo>
                <a:cubicBezTo>
                  <a:pt x="8" y="113"/>
                  <a:pt x="7" y="115"/>
                  <a:pt x="6" y="118"/>
                </a:cubicBezTo>
                <a:cubicBezTo>
                  <a:pt x="6" y="121"/>
                  <a:pt x="5" y="123"/>
                  <a:pt x="4" y="126"/>
                </a:cubicBezTo>
                <a:cubicBezTo>
                  <a:pt x="4" y="127"/>
                  <a:pt x="4" y="128"/>
                  <a:pt x="3" y="130"/>
                </a:cubicBezTo>
                <a:cubicBezTo>
                  <a:pt x="3" y="131"/>
                  <a:pt x="3" y="132"/>
                  <a:pt x="3" y="134"/>
                </a:cubicBezTo>
                <a:cubicBezTo>
                  <a:pt x="2" y="141"/>
                  <a:pt x="1" y="147"/>
                  <a:pt x="2" y="151"/>
                </a:cubicBezTo>
                <a:cubicBezTo>
                  <a:pt x="3" y="155"/>
                  <a:pt x="3" y="157"/>
                  <a:pt x="4" y="160"/>
                </a:cubicBezTo>
                <a:cubicBezTo>
                  <a:pt x="7" y="167"/>
                  <a:pt x="8" y="153"/>
                  <a:pt x="9" y="149"/>
                </a:cubicBezTo>
                <a:cubicBezTo>
                  <a:pt x="10" y="147"/>
                  <a:pt x="10" y="146"/>
                  <a:pt x="10" y="144"/>
                </a:cubicBezTo>
                <a:cubicBezTo>
                  <a:pt x="11" y="142"/>
                  <a:pt x="11" y="141"/>
                  <a:pt x="11" y="139"/>
                </a:cubicBezTo>
                <a:cubicBezTo>
                  <a:pt x="11" y="138"/>
                  <a:pt x="12" y="136"/>
                  <a:pt x="12" y="133"/>
                </a:cubicBezTo>
                <a:cubicBezTo>
                  <a:pt x="12" y="131"/>
                  <a:pt x="13" y="129"/>
                  <a:pt x="13" y="127"/>
                </a:cubicBezTo>
                <a:cubicBezTo>
                  <a:pt x="15" y="124"/>
                  <a:pt x="16" y="121"/>
                  <a:pt x="16" y="117"/>
                </a:cubicBezTo>
                <a:cubicBezTo>
                  <a:pt x="18" y="114"/>
                  <a:pt x="18" y="110"/>
                  <a:pt x="19" y="106"/>
                </a:cubicBezTo>
                <a:cubicBezTo>
                  <a:pt x="20" y="103"/>
                  <a:pt x="21" y="99"/>
                  <a:pt x="22" y="96"/>
                </a:cubicBezTo>
                <a:cubicBezTo>
                  <a:pt x="23" y="92"/>
                  <a:pt x="25" y="89"/>
                  <a:pt x="27" y="86"/>
                </a:cubicBezTo>
                <a:cubicBezTo>
                  <a:pt x="29" y="82"/>
                  <a:pt x="31" y="79"/>
                  <a:pt x="33" y="77"/>
                </a:cubicBezTo>
                <a:cubicBezTo>
                  <a:pt x="36" y="75"/>
                  <a:pt x="38" y="73"/>
                  <a:pt x="41" y="70"/>
                </a:cubicBezTo>
                <a:cubicBezTo>
                  <a:pt x="42" y="69"/>
                  <a:pt x="42" y="67"/>
                  <a:pt x="43" y="66"/>
                </a:cubicBezTo>
                <a:cubicBezTo>
                  <a:pt x="44" y="65"/>
                  <a:pt x="45" y="64"/>
                  <a:pt x="46" y="63"/>
                </a:cubicBezTo>
                <a:cubicBezTo>
                  <a:pt x="47" y="62"/>
                  <a:pt x="48" y="60"/>
                  <a:pt x="49" y="58"/>
                </a:cubicBezTo>
                <a:cubicBezTo>
                  <a:pt x="50" y="56"/>
                  <a:pt x="50" y="54"/>
                  <a:pt x="47" y="57"/>
                </a:cubicBezTo>
                <a:cubicBezTo>
                  <a:pt x="48" y="56"/>
                  <a:pt x="50" y="54"/>
                  <a:pt x="52" y="53"/>
                </a:cubicBezTo>
                <a:cubicBezTo>
                  <a:pt x="54" y="52"/>
                  <a:pt x="56" y="51"/>
                  <a:pt x="58" y="49"/>
                </a:cubicBezTo>
                <a:cubicBezTo>
                  <a:pt x="60" y="48"/>
                  <a:pt x="61" y="46"/>
                  <a:pt x="63" y="45"/>
                </a:cubicBezTo>
                <a:cubicBezTo>
                  <a:pt x="66" y="43"/>
                  <a:pt x="68" y="41"/>
                  <a:pt x="70" y="39"/>
                </a:cubicBezTo>
                <a:cubicBezTo>
                  <a:pt x="74" y="36"/>
                  <a:pt x="77" y="33"/>
                  <a:pt x="82" y="30"/>
                </a:cubicBezTo>
                <a:cubicBezTo>
                  <a:pt x="87" y="26"/>
                  <a:pt x="91" y="25"/>
                  <a:pt x="95" y="24"/>
                </a:cubicBezTo>
                <a:cubicBezTo>
                  <a:pt x="97" y="23"/>
                  <a:pt x="99" y="23"/>
                  <a:pt x="102" y="22"/>
                </a:cubicBezTo>
                <a:cubicBezTo>
                  <a:pt x="104" y="22"/>
                  <a:pt x="106" y="21"/>
                  <a:pt x="109" y="20"/>
                </a:cubicBezTo>
                <a:cubicBezTo>
                  <a:pt x="111" y="20"/>
                  <a:pt x="114" y="19"/>
                  <a:pt x="116" y="18"/>
                </a:cubicBezTo>
                <a:cubicBezTo>
                  <a:pt x="118" y="17"/>
                  <a:pt x="120" y="17"/>
                  <a:pt x="123" y="16"/>
                </a:cubicBezTo>
                <a:cubicBezTo>
                  <a:pt x="125" y="15"/>
                  <a:pt x="127" y="14"/>
                  <a:pt x="129" y="13"/>
                </a:cubicBezTo>
                <a:cubicBezTo>
                  <a:pt x="131" y="13"/>
                  <a:pt x="134" y="12"/>
                  <a:pt x="136" y="12"/>
                </a:cubicBezTo>
                <a:cubicBezTo>
                  <a:pt x="149" y="8"/>
                  <a:pt x="164" y="9"/>
                  <a:pt x="179" y="11"/>
                </a:cubicBezTo>
                <a:cubicBezTo>
                  <a:pt x="181" y="12"/>
                  <a:pt x="184" y="12"/>
                  <a:pt x="186" y="13"/>
                </a:cubicBezTo>
                <a:cubicBezTo>
                  <a:pt x="188" y="13"/>
                  <a:pt x="189" y="13"/>
                  <a:pt x="190" y="13"/>
                </a:cubicBezTo>
                <a:cubicBezTo>
                  <a:pt x="194" y="14"/>
                  <a:pt x="194" y="14"/>
                  <a:pt x="194" y="14"/>
                </a:cubicBezTo>
                <a:cubicBezTo>
                  <a:pt x="199" y="16"/>
                  <a:pt x="205" y="17"/>
                  <a:pt x="210" y="19"/>
                </a:cubicBezTo>
                <a:cubicBezTo>
                  <a:pt x="212" y="19"/>
                  <a:pt x="215" y="20"/>
                  <a:pt x="218" y="21"/>
                </a:cubicBezTo>
                <a:cubicBezTo>
                  <a:pt x="221" y="23"/>
                  <a:pt x="225" y="25"/>
                  <a:pt x="227" y="26"/>
                </a:cubicBezTo>
                <a:cubicBezTo>
                  <a:pt x="232" y="28"/>
                  <a:pt x="238" y="32"/>
                  <a:pt x="241" y="32"/>
                </a:cubicBezTo>
                <a:cubicBezTo>
                  <a:pt x="242" y="33"/>
                  <a:pt x="243" y="34"/>
                  <a:pt x="245" y="35"/>
                </a:cubicBezTo>
                <a:cubicBezTo>
                  <a:pt x="247" y="37"/>
                  <a:pt x="249" y="38"/>
                  <a:pt x="251" y="40"/>
                </a:cubicBezTo>
                <a:cubicBezTo>
                  <a:pt x="253" y="41"/>
                  <a:pt x="255" y="42"/>
                  <a:pt x="256" y="43"/>
                </a:cubicBezTo>
                <a:cubicBezTo>
                  <a:pt x="258" y="44"/>
                  <a:pt x="259" y="45"/>
                  <a:pt x="259" y="44"/>
                </a:cubicBezTo>
                <a:cubicBezTo>
                  <a:pt x="259" y="47"/>
                  <a:pt x="266" y="55"/>
                  <a:pt x="273" y="65"/>
                </a:cubicBezTo>
                <a:cubicBezTo>
                  <a:pt x="275" y="67"/>
                  <a:pt x="277" y="70"/>
                  <a:pt x="279" y="72"/>
                </a:cubicBezTo>
                <a:cubicBezTo>
                  <a:pt x="281" y="74"/>
                  <a:pt x="282" y="76"/>
                  <a:pt x="284" y="79"/>
                </a:cubicBezTo>
                <a:cubicBezTo>
                  <a:pt x="287" y="83"/>
                  <a:pt x="290" y="87"/>
                  <a:pt x="293" y="89"/>
                </a:cubicBezTo>
                <a:cubicBezTo>
                  <a:pt x="292" y="88"/>
                  <a:pt x="292" y="88"/>
                  <a:pt x="292" y="88"/>
                </a:cubicBezTo>
                <a:cubicBezTo>
                  <a:pt x="290" y="87"/>
                  <a:pt x="288" y="86"/>
                  <a:pt x="290" y="89"/>
                </a:cubicBezTo>
                <a:cubicBezTo>
                  <a:pt x="292" y="93"/>
                  <a:pt x="294" y="99"/>
                  <a:pt x="297" y="102"/>
                </a:cubicBezTo>
                <a:cubicBezTo>
                  <a:pt x="299" y="105"/>
                  <a:pt x="302" y="113"/>
                  <a:pt x="302" y="115"/>
                </a:cubicBezTo>
                <a:cubicBezTo>
                  <a:pt x="302" y="116"/>
                  <a:pt x="301" y="116"/>
                  <a:pt x="301" y="116"/>
                </a:cubicBezTo>
                <a:cubicBezTo>
                  <a:pt x="300" y="116"/>
                  <a:pt x="301" y="117"/>
                  <a:pt x="301" y="120"/>
                </a:cubicBezTo>
                <a:cubicBezTo>
                  <a:pt x="303" y="125"/>
                  <a:pt x="307" y="130"/>
                  <a:pt x="308" y="139"/>
                </a:cubicBezTo>
                <a:cubicBezTo>
                  <a:pt x="308" y="143"/>
                  <a:pt x="309" y="146"/>
                  <a:pt x="309" y="150"/>
                </a:cubicBezTo>
                <a:cubicBezTo>
                  <a:pt x="309" y="153"/>
                  <a:pt x="309" y="158"/>
                  <a:pt x="309" y="161"/>
                </a:cubicBezTo>
                <a:cubicBezTo>
                  <a:pt x="310" y="165"/>
                  <a:pt x="310" y="168"/>
                  <a:pt x="310" y="170"/>
                </a:cubicBezTo>
                <a:cubicBezTo>
                  <a:pt x="310" y="172"/>
                  <a:pt x="309" y="174"/>
                  <a:pt x="309" y="176"/>
                </a:cubicBezTo>
                <a:cubicBezTo>
                  <a:pt x="309" y="179"/>
                  <a:pt x="308" y="182"/>
                  <a:pt x="308" y="185"/>
                </a:cubicBezTo>
                <a:cubicBezTo>
                  <a:pt x="307" y="188"/>
                  <a:pt x="307" y="191"/>
                  <a:pt x="306" y="194"/>
                </a:cubicBezTo>
                <a:cubicBezTo>
                  <a:pt x="305" y="197"/>
                  <a:pt x="304" y="200"/>
                  <a:pt x="304" y="203"/>
                </a:cubicBezTo>
                <a:cubicBezTo>
                  <a:pt x="304" y="204"/>
                  <a:pt x="303" y="206"/>
                  <a:pt x="303" y="208"/>
                </a:cubicBezTo>
                <a:cubicBezTo>
                  <a:pt x="302" y="210"/>
                  <a:pt x="301" y="212"/>
                  <a:pt x="301" y="213"/>
                </a:cubicBezTo>
                <a:cubicBezTo>
                  <a:pt x="300" y="214"/>
                  <a:pt x="299" y="214"/>
                  <a:pt x="299" y="216"/>
                </a:cubicBezTo>
                <a:cubicBezTo>
                  <a:pt x="298" y="217"/>
                  <a:pt x="297" y="219"/>
                  <a:pt x="295" y="225"/>
                </a:cubicBezTo>
                <a:cubicBezTo>
                  <a:pt x="294" y="228"/>
                  <a:pt x="293" y="231"/>
                  <a:pt x="292" y="234"/>
                </a:cubicBezTo>
                <a:cubicBezTo>
                  <a:pt x="290" y="237"/>
                  <a:pt x="289" y="239"/>
                  <a:pt x="287" y="242"/>
                </a:cubicBezTo>
                <a:cubicBezTo>
                  <a:pt x="286" y="243"/>
                  <a:pt x="285" y="244"/>
                  <a:pt x="284" y="246"/>
                </a:cubicBezTo>
                <a:cubicBezTo>
                  <a:pt x="283" y="247"/>
                  <a:pt x="282" y="248"/>
                  <a:pt x="281" y="249"/>
                </a:cubicBezTo>
                <a:cubicBezTo>
                  <a:pt x="279" y="251"/>
                  <a:pt x="277" y="253"/>
                  <a:pt x="275" y="255"/>
                </a:cubicBezTo>
                <a:cubicBezTo>
                  <a:pt x="272" y="259"/>
                  <a:pt x="267" y="263"/>
                  <a:pt x="264" y="267"/>
                </a:cubicBezTo>
                <a:cubicBezTo>
                  <a:pt x="260" y="271"/>
                  <a:pt x="257" y="274"/>
                  <a:pt x="254" y="278"/>
                </a:cubicBezTo>
                <a:cubicBezTo>
                  <a:pt x="250" y="281"/>
                  <a:pt x="246" y="283"/>
                  <a:pt x="243" y="286"/>
                </a:cubicBezTo>
                <a:cubicBezTo>
                  <a:pt x="239" y="288"/>
                  <a:pt x="236" y="289"/>
                  <a:pt x="233" y="291"/>
                </a:cubicBezTo>
                <a:cubicBezTo>
                  <a:pt x="232" y="291"/>
                  <a:pt x="231" y="293"/>
                  <a:pt x="229" y="294"/>
                </a:cubicBezTo>
                <a:cubicBezTo>
                  <a:pt x="227" y="295"/>
                  <a:pt x="225" y="296"/>
                  <a:pt x="223" y="297"/>
                </a:cubicBezTo>
                <a:cubicBezTo>
                  <a:pt x="221" y="299"/>
                  <a:pt x="220" y="300"/>
                  <a:pt x="218" y="301"/>
                </a:cubicBezTo>
                <a:cubicBezTo>
                  <a:pt x="217" y="302"/>
                  <a:pt x="216" y="303"/>
                  <a:pt x="216" y="303"/>
                </a:cubicBezTo>
                <a:cubicBezTo>
                  <a:pt x="213" y="302"/>
                  <a:pt x="213" y="302"/>
                  <a:pt x="213" y="302"/>
                </a:cubicBezTo>
                <a:cubicBezTo>
                  <a:pt x="209" y="304"/>
                  <a:pt x="206" y="305"/>
                  <a:pt x="204" y="307"/>
                </a:cubicBezTo>
                <a:cubicBezTo>
                  <a:pt x="201" y="308"/>
                  <a:pt x="199" y="309"/>
                  <a:pt x="198" y="310"/>
                </a:cubicBezTo>
                <a:cubicBezTo>
                  <a:pt x="195" y="308"/>
                  <a:pt x="195" y="308"/>
                  <a:pt x="195" y="308"/>
                </a:cubicBezTo>
                <a:cubicBezTo>
                  <a:pt x="195" y="308"/>
                  <a:pt x="193" y="308"/>
                  <a:pt x="190" y="309"/>
                </a:cubicBezTo>
                <a:cubicBezTo>
                  <a:pt x="187" y="309"/>
                  <a:pt x="183" y="310"/>
                  <a:pt x="179" y="310"/>
                </a:cubicBezTo>
                <a:cubicBezTo>
                  <a:pt x="175" y="311"/>
                  <a:pt x="171" y="311"/>
                  <a:pt x="167" y="311"/>
                </a:cubicBezTo>
                <a:cubicBezTo>
                  <a:pt x="164" y="311"/>
                  <a:pt x="160" y="312"/>
                  <a:pt x="158" y="312"/>
                </a:cubicBezTo>
                <a:cubicBezTo>
                  <a:pt x="155" y="312"/>
                  <a:pt x="150" y="311"/>
                  <a:pt x="148" y="311"/>
                </a:cubicBezTo>
                <a:cubicBezTo>
                  <a:pt x="146" y="311"/>
                  <a:pt x="145" y="311"/>
                  <a:pt x="146" y="312"/>
                </a:cubicBezTo>
                <a:cubicBezTo>
                  <a:pt x="147" y="312"/>
                  <a:pt x="147" y="312"/>
                  <a:pt x="148" y="3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稻壳儿春秋广告/盗版必究        原创来源：http://chn.docer.com/works?userid=199329941#!/work_time"/>
          <p:cNvSpPr txBox="1"/>
          <p:nvPr/>
        </p:nvSpPr>
        <p:spPr>
          <a:xfrm>
            <a:off x="1900542" y="3763333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10" name="稻壳儿春秋广告/盗版必究        原创来源：http://chn.docer.com/works?userid=199329941#!/work_time"/>
          <p:cNvSpPr txBox="1"/>
          <p:nvPr/>
        </p:nvSpPr>
        <p:spPr>
          <a:xfrm>
            <a:off x="1003512" y="4132665"/>
            <a:ext cx="2892600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14" name="稻壳儿春秋广告/盗版必究        原创来源：http://chn.docer.com/works?userid=199329941#!/work_time"/>
          <p:cNvSpPr/>
          <p:nvPr/>
        </p:nvSpPr>
        <p:spPr bwMode="auto">
          <a:xfrm>
            <a:off x="4461710" y="4149484"/>
            <a:ext cx="837790" cy="841536"/>
          </a:xfrm>
          <a:custGeom>
            <a:avLst/>
            <a:gdLst>
              <a:gd name="T0" fmla="*/ 85 w 320"/>
              <a:gd name="T1" fmla="*/ 292 h 321"/>
              <a:gd name="T2" fmla="*/ 75 w 320"/>
              <a:gd name="T3" fmla="*/ 288 h 321"/>
              <a:gd name="T4" fmla="*/ 52 w 320"/>
              <a:gd name="T5" fmla="*/ 268 h 321"/>
              <a:gd name="T6" fmla="*/ 27 w 320"/>
              <a:gd name="T7" fmla="*/ 231 h 321"/>
              <a:gd name="T8" fmla="*/ 16 w 320"/>
              <a:gd name="T9" fmla="*/ 206 h 321"/>
              <a:gd name="T10" fmla="*/ 7 w 320"/>
              <a:gd name="T11" fmla="*/ 185 h 321"/>
              <a:gd name="T12" fmla="*/ 7 w 320"/>
              <a:gd name="T13" fmla="*/ 163 h 321"/>
              <a:gd name="T14" fmla="*/ 1 w 320"/>
              <a:gd name="T15" fmla="*/ 188 h 321"/>
              <a:gd name="T16" fmla="*/ 53 w 320"/>
              <a:gd name="T17" fmla="*/ 283 h 321"/>
              <a:gd name="T18" fmla="*/ 80 w 320"/>
              <a:gd name="T19" fmla="*/ 303 h 321"/>
              <a:gd name="T20" fmla="*/ 127 w 320"/>
              <a:gd name="T21" fmla="*/ 319 h 321"/>
              <a:gd name="T22" fmla="*/ 158 w 320"/>
              <a:gd name="T23" fmla="*/ 321 h 321"/>
              <a:gd name="T24" fmla="*/ 213 w 320"/>
              <a:gd name="T25" fmla="*/ 314 h 321"/>
              <a:gd name="T26" fmla="*/ 240 w 320"/>
              <a:gd name="T27" fmla="*/ 300 h 321"/>
              <a:gd name="T28" fmla="*/ 261 w 320"/>
              <a:gd name="T29" fmla="*/ 287 h 321"/>
              <a:gd name="T30" fmla="*/ 290 w 320"/>
              <a:gd name="T31" fmla="*/ 254 h 321"/>
              <a:gd name="T32" fmla="*/ 319 w 320"/>
              <a:gd name="T33" fmla="*/ 144 h 321"/>
              <a:gd name="T34" fmla="*/ 309 w 320"/>
              <a:gd name="T35" fmla="*/ 101 h 321"/>
              <a:gd name="T36" fmla="*/ 292 w 320"/>
              <a:gd name="T37" fmla="*/ 70 h 321"/>
              <a:gd name="T38" fmla="*/ 270 w 320"/>
              <a:gd name="T39" fmla="*/ 44 h 321"/>
              <a:gd name="T40" fmla="*/ 246 w 320"/>
              <a:gd name="T41" fmla="*/ 25 h 321"/>
              <a:gd name="T42" fmla="*/ 212 w 320"/>
              <a:gd name="T43" fmla="*/ 9 h 321"/>
              <a:gd name="T44" fmla="*/ 96 w 320"/>
              <a:gd name="T45" fmla="*/ 12 h 321"/>
              <a:gd name="T46" fmla="*/ 57 w 320"/>
              <a:gd name="T47" fmla="*/ 38 h 321"/>
              <a:gd name="T48" fmla="*/ 32 w 320"/>
              <a:gd name="T49" fmla="*/ 67 h 321"/>
              <a:gd name="T50" fmla="*/ 11 w 320"/>
              <a:gd name="T51" fmla="*/ 103 h 321"/>
              <a:gd name="T52" fmla="*/ 3 w 320"/>
              <a:gd name="T53" fmla="*/ 130 h 321"/>
              <a:gd name="T54" fmla="*/ 9 w 320"/>
              <a:gd name="T55" fmla="*/ 149 h 321"/>
              <a:gd name="T56" fmla="*/ 13 w 320"/>
              <a:gd name="T57" fmla="*/ 127 h 321"/>
              <a:gd name="T58" fmla="*/ 27 w 320"/>
              <a:gd name="T59" fmla="*/ 86 h 321"/>
              <a:gd name="T60" fmla="*/ 46 w 320"/>
              <a:gd name="T61" fmla="*/ 63 h 321"/>
              <a:gd name="T62" fmla="*/ 58 w 320"/>
              <a:gd name="T63" fmla="*/ 49 h 321"/>
              <a:gd name="T64" fmla="*/ 95 w 320"/>
              <a:gd name="T65" fmla="*/ 24 h 321"/>
              <a:gd name="T66" fmla="*/ 123 w 320"/>
              <a:gd name="T67" fmla="*/ 16 h 321"/>
              <a:gd name="T68" fmla="*/ 186 w 320"/>
              <a:gd name="T69" fmla="*/ 13 h 321"/>
              <a:gd name="T70" fmla="*/ 218 w 320"/>
              <a:gd name="T71" fmla="*/ 21 h 321"/>
              <a:gd name="T72" fmla="*/ 251 w 320"/>
              <a:gd name="T73" fmla="*/ 40 h 321"/>
              <a:gd name="T74" fmla="*/ 279 w 320"/>
              <a:gd name="T75" fmla="*/ 72 h 321"/>
              <a:gd name="T76" fmla="*/ 290 w 320"/>
              <a:gd name="T77" fmla="*/ 89 h 321"/>
              <a:gd name="T78" fmla="*/ 301 w 320"/>
              <a:gd name="T79" fmla="*/ 120 h 321"/>
              <a:gd name="T80" fmla="*/ 310 w 320"/>
              <a:gd name="T81" fmla="*/ 170 h 321"/>
              <a:gd name="T82" fmla="*/ 304 w 320"/>
              <a:gd name="T83" fmla="*/ 203 h 321"/>
              <a:gd name="T84" fmla="*/ 295 w 320"/>
              <a:gd name="T85" fmla="*/ 225 h 321"/>
              <a:gd name="T86" fmla="*/ 281 w 320"/>
              <a:gd name="T87" fmla="*/ 249 h 321"/>
              <a:gd name="T88" fmla="*/ 243 w 320"/>
              <a:gd name="T89" fmla="*/ 286 h 321"/>
              <a:gd name="T90" fmla="*/ 218 w 320"/>
              <a:gd name="T91" fmla="*/ 301 h 321"/>
              <a:gd name="T92" fmla="*/ 198 w 320"/>
              <a:gd name="T93" fmla="*/ 310 h 321"/>
              <a:gd name="T94" fmla="*/ 167 w 320"/>
              <a:gd name="T95" fmla="*/ 311 h 321"/>
              <a:gd name="T96" fmla="*/ 148 w 320"/>
              <a:gd name="T97" fmla="*/ 312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0" h="321">
                <a:moveTo>
                  <a:pt x="148" y="312"/>
                </a:moveTo>
                <a:cubicBezTo>
                  <a:pt x="132" y="312"/>
                  <a:pt x="115" y="308"/>
                  <a:pt x="101" y="301"/>
                </a:cubicBezTo>
                <a:cubicBezTo>
                  <a:pt x="98" y="300"/>
                  <a:pt x="95" y="298"/>
                  <a:pt x="93" y="297"/>
                </a:cubicBezTo>
                <a:cubicBezTo>
                  <a:pt x="90" y="295"/>
                  <a:pt x="87" y="294"/>
                  <a:pt x="85" y="292"/>
                </a:cubicBezTo>
                <a:cubicBezTo>
                  <a:pt x="83" y="291"/>
                  <a:pt x="79" y="289"/>
                  <a:pt x="76" y="288"/>
                </a:cubicBezTo>
                <a:cubicBezTo>
                  <a:pt x="75" y="287"/>
                  <a:pt x="74" y="287"/>
                  <a:pt x="74" y="287"/>
                </a:cubicBezTo>
                <a:cubicBezTo>
                  <a:pt x="73" y="287"/>
                  <a:pt x="74" y="288"/>
                  <a:pt x="76" y="289"/>
                </a:cubicBezTo>
                <a:cubicBezTo>
                  <a:pt x="77" y="290"/>
                  <a:pt x="76" y="289"/>
                  <a:pt x="75" y="288"/>
                </a:cubicBezTo>
                <a:cubicBezTo>
                  <a:pt x="73" y="287"/>
                  <a:pt x="72" y="285"/>
                  <a:pt x="71" y="285"/>
                </a:cubicBezTo>
                <a:cubicBezTo>
                  <a:pt x="69" y="283"/>
                  <a:pt x="67" y="281"/>
                  <a:pt x="65" y="279"/>
                </a:cubicBezTo>
                <a:cubicBezTo>
                  <a:pt x="62" y="277"/>
                  <a:pt x="61" y="275"/>
                  <a:pt x="59" y="274"/>
                </a:cubicBezTo>
                <a:cubicBezTo>
                  <a:pt x="57" y="272"/>
                  <a:pt x="54" y="270"/>
                  <a:pt x="52" y="268"/>
                </a:cubicBezTo>
                <a:cubicBezTo>
                  <a:pt x="50" y="266"/>
                  <a:pt x="48" y="264"/>
                  <a:pt x="46" y="261"/>
                </a:cubicBezTo>
                <a:cubicBezTo>
                  <a:pt x="43" y="259"/>
                  <a:pt x="39" y="253"/>
                  <a:pt x="35" y="247"/>
                </a:cubicBezTo>
                <a:cubicBezTo>
                  <a:pt x="33" y="244"/>
                  <a:pt x="31" y="240"/>
                  <a:pt x="29" y="238"/>
                </a:cubicBezTo>
                <a:cubicBezTo>
                  <a:pt x="28" y="235"/>
                  <a:pt x="27" y="233"/>
                  <a:pt x="27" y="231"/>
                </a:cubicBezTo>
                <a:cubicBezTo>
                  <a:pt x="28" y="235"/>
                  <a:pt x="26" y="235"/>
                  <a:pt x="24" y="231"/>
                </a:cubicBezTo>
                <a:cubicBezTo>
                  <a:pt x="22" y="229"/>
                  <a:pt x="21" y="226"/>
                  <a:pt x="20" y="223"/>
                </a:cubicBezTo>
                <a:cubicBezTo>
                  <a:pt x="18" y="221"/>
                  <a:pt x="18" y="218"/>
                  <a:pt x="17" y="215"/>
                </a:cubicBezTo>
                <a:cubicBezTo>
                  <a:pt x="16" y="211"/>
                  <a:pt x="15" y="207"/>
                  <a:pt x="16" y="206"/>
                </a:cubicBezTo>
                <a:cubicBezTo>
                  <a:pt x="16" y="207"/>
                  <a:pt x="15" y="204"/>
                  <a:pt x="14" y="202"/>
                </a:cubicBezTo>
                <a:cubicBezTo>
                  <a:pt x="13" y="200"/>
                  <a:pt x="13" y="197"/>
                  <a:pt x="12" y="195"/>
                </a:cubicBezTo>
                <a:cubicBezTo>
                  <a:pt x="11" y="192"/>
                  <a:pt x="10" y="190"/>
                  <a:pt x="9" y="188"/>
                </a:cubicBezTo>
                <a:cubicBezTo>
                  <a:pt x="9" y="187"/>
                  <a:pt x="8" y="186"/>
                  <a:pt x="7" y="185"/>
                </a:cubicBezTo>
                <a:cubicBezTo>
                  <a:pt x="7" y="184"/>
                  <a:pt x="7" y="183"/>
                  <a:pt x="7" y="181"/>
                </a:cubicBezTo>
                <a:cubicBezTo>
                  <a:pt x="7" y="180"/>
                  <a:pt x="7" y="179"/>
                  <a:pt x="7" y="178"/>
                </a:cubicBezTo>
                <a:cubicBezTo>
                  <a:pt x="7" y="177"/>
                  <a:pt x="7" y="176"/>
                  <a:pt x="7" y="175"/>
                </a:cubicBezTo>
                <a:cubicBezTo>
                  <a:pt x="7" y="170"/>
                  <a:pt x="7" y="166"/>
                  <a:pt x="7" y="163"/>
                </a:cubicBezTo>
                <a:cubicBezTo>
                  <a:pt x="7" y="160"/>
                  <a:pt x="6" y="164"/>
                  <a:pt x="5" y="165"/>
                </a:cubicBezTo>
                <a:cubicBezTo>
                  <a:pt x="5" y="170"/>
                  <a:pt x="5" y="176"/>
                  <a:pt x="3" y="170"/>
                </a:cubicBezTo>
                <a:cubicBezTo>
                  <a:pt x="1" y="161"/>
                  <a:pt x="1" y="161"/>
                  <a:pt x="0" y="176"/>
                </a:cubicBezTo>
                <a:cubicBezTo>
                  <a:pt x="0" y="180"/>
                  <a:pt x="1" y="184"/>
                  <a:pt x="1" y="188"/>
                </a:cubicBezTo>
                <a:cubicBezTo>
                  <a:pt x="1" y="194"/>
                  <a:pt x="1" y="194"/>
                  <a:pt x="1" y="194"/>
                </a:cubicBezTo>
                <a:cubicBezTo>
                  <a:pt x="2" y="196"/>
                  <a:pt x="2" y="198"/>
                  <a:pt x="3" y="200"/>
                </a:cubicBezTo>
                <a:cubicBezTo>
                  <a:pt x="10" y="230"/>
                  <a:pt x="26" y="257"/>
                  <a:pt x="48" y="278"/>
                </a:cubicBezTo>
                <a:cubicBezTo>
                  <a:pt x="50" y="280"/>
                  <a:pt x="52" y="281"/>
                  <a:pt x="53" y="283"/>
                </a:cubicBezTo>
                <a:cubicBezTo>
                  <a:pt x="54" y="284"/>
                  <a:pt x="55" y="285"/>
                  <a:pt x="57" y="286"/>
                </a:cubicBezTo>
                <a:cubicBezTo>
                  <a:pt x="58" y="288"/>
                  <a:pt x="60" y="289"/>
                  <a:pt x="61" y="290"/>
                </a:cubicBezTo>
                <a:cubicBezTo>
                  <a:pt x="64" y="292"/>
                  <a:pt x="66" y="294"/>
                  <a:pt x="68" y="294"/>
                </a:cubicBezTo>
                <a:cubicBezTo>
                  <a:pt x="78" y="299"/>
                  <a:pt x="73" y="300"/>
                  <a:pt x="80" y="303"/>
                </a:cubicBezTo>
                <a:cubicBezTo>
                  <a:pt x="84" y="305"/>
                  <a:pt x="87" y="306"/>
                  <a:pt x="91" y="308"/>
                </a:cubicBezTo>
                <a:cubicBezTo>
                  <a:pt x="93" y="309"/>
                  <a:pt x="95" y="310"/>
                  <a:pt x="97" y="310"/>
                </a:cubicBezTo>
                <a:cubicBezTo>
                  <a:pt x="99" y="311"/>
                  <a:pt x="101" y="312"/>
                  <a:pt x="103" y="313"/>
                </a:cubicBezTo>
                <a:cubicBezTo>
                  <a:pt x="111" y="316"/>
                  <a:pt x="120" y="318"/>
                  <a:pt x="127" y="319"/>
                </a:cubicBezTo>
                <a:cubicBezTo>
                  <a:pt x="131" y="320"/>
                  <a:pt x="135" y="320"/>
                  <a:pt x="138" y="320"/>
                </a:cubicBezTo>
                <a:cubicBezTo>
                  <a:pt x="140" y="320"/>
                  <a:pt x="141" y="320"/>
                  <a:pt x="143" y="321"/>
                </a:cubicBezTo>
                <a:cubicBezTo>
                  <a:pt x="145" y="321"/>
                  <a:pt x="146" y="321"/>
                  <a:pt x="148" y="321"/>
                </a:cubicBezTo>
                <a:cubicBezTo>
                  <a:pt x="151" y="321"/>
                  <a:pt x="154" y="321"/>
                  <a:pt x="158" y="321"/>
                </a:cubicBezTo>
                <a:cubicBezTo>
                  <a:pt x="161" y="321"/>
                  <a:pt x="165" y="320"/>
                  <a:pt x="169" y="320"/>
                </a:cubicBezTo>
                <a:cubicBezTo>
                  <a:pt x="175" y="320"/>
                  <a:pt x="181" y="320"/>
                  <a:pt x="186" y="320"/>
                </a:cubicBezTo>
                <a:cubicBezTo>
                  <a:pt x="192" y="321"/>
                  <a:pt x="197" y="320"/>
                  <a:pt x="203" y="318"/>
                </a:cubicBezTo>
                <a:cubicBezTo>
                  <a:pt x="207" y="317"/>
                  <a:pt x="210" y="316"/>
                  <a:pt x="213" y="314"/>
                </a:cubicBezTo>
                <a:cubicBezTo>
                  <a:pt x="215" y="313"/>
                  <a:pt x="218" y="311"/>
                  <a:pt x="221" y="310"/>
                </a:cubicBezTo>
                <a:cubicBezTo>
                  <a:pt x="224" y="309"/>
                  <a:pt x="227" y="307"/>
                  <a:pt x="230" y="305"/>
                </a:cubicBezTo>
                <a:cubicBezTo>
                  <a:pt x="232" y="304"/>
                  <a:pt x="233" y="304"/>
                  <a:pt x="235" y="303"/>
                </a:cubicBezTo>
                <a:cubicBezTo>
                  <a:pt x="237" y="302"/>
                  <a:pt x="238" y="301"/>
                  <a:pt x="240" y="300"/>
                </a:cubicBezTo>
                <a:cubicBezTo>
                  <a:pt x="240" y="299"/>
                  <a:pt x="241" y="299"/>
                  <a:pt x="241" y="299"/>
                </a:cubicBezTo>
                <a:cubicBezTo>
                  <a:pt x="241" y="299"/>
                  <a:pt x="242" y="298"/>
                  <a:pt x="244" y="297"/>
                </a:cubicBezTo>
                <a:cubicBezTo>
                  <a:pt x="247" y="296"/>
                  <a:pt x="249" y="294"/>
                  <a:pt x="252" y="292"/>
                </a:cubicBezTo>
                <a:cubicBezTo>
                  <a:pt x="255" y="291"/>
                  <a:pt x="258" y="289"/>
                  <a:pt x="261" y="287"/>
                </a:cubicBezTo>
                <a:cubicBezTo>
                  <a:pt x="263" y="285"/>
                  <a:pt x="265" y="282"/>
                  <a:pt x="266" y="281"/>
                </a:cubicBezTo>
                <a:cubicBezTo>
                  <a:pt x="268" y="278"/>
                  <a:pt x="270" y="276"/>
                  <a:pt x="273" y="273"/>
                </a:cubicBezTo>
                <a:cubicBezTo>
                  <a:pt x="275" y="270"/>
                  <a:pt x="278" y="267"/>
                  <a:pt x="282" y="263"/>
                </a:cubicBezTo>
                <a:cubicBezTo>
                  <a:pt x="284" y="262"/>
                  <a:pt x="287" y="258"/>
                  <a:pt x="290" y="254"/>
                </a:cubicBezTo>
                <a:cubicBezTo>
                  <a:pt x="292" y="253"/>
                  <a:pt x="294" y="251"/>
                  <a:pt x="295" y="249"/>
                </a:cubicBezTo>
                <a:cubicBezTo>
                  <a:pt x="296" y="247"/>
                  <a:pt x="297" y="245"/>
                  <a:pt x="298" y="244"/>
                </a:cubicBezTo>
                <a:cubicBezTo>
                  <a:pt x="308" y="227"/>
                  <a:pt x="313" y="210"/>
                  <a:pt x="316" y="194"/>
                </a:cubicBezTo>
                <a:cubicBezTo>
                  <a:pt x="319" y="177"/>
                  <a:pt x="320" y="161"/>
                  <a:pt x="319" y="144"/>
                </a:cubicBezTo>
                <a:cubicBezTo>
                  <a:pt x="319" y="142"/>
                  <a:pt x="319" y="140"/>
                  <a:pt x="319" y="136"/>
                </a:cubicBezTo>
                <a:cubicBezTo>
                  <a:pt x="318" y="134"/>
                  <a:pt x="318" y="132"/>
                  <a:pt x="318" y="129"/>
                </a:cubicBezTo>
                <a:cubicBezTo>
                  <a:pt x="317" y="127"/>
                  <a:pt x="316" y="124"/>
                  <a:pt x="316" y="121"/>
                </a:cubicBezTo>
                <a:cubicBezTo>
                  <a:pt x="314" y="115"/>
                  <a:pt x="312" y="108"/>
                  <a:pt x="309" y="101"/>
                </a:cubicBezTo>
                <a:cubicBezTo>
                  <a:pt x="308" y="98"/>
                  <a:pt x="306" y="94"/>
                  <a:pt x="305" y="91"/>
                </a:cubicBezTo>
                <a:cubicBezTo>
                  <a:pt x="304" y="89"/>
                  <a:pt x="303" y="87"/>
                  <a:pt x="302" y="85"/>
                </a:cubicBezTo>
                <a:cubicBezTo>
                  <a:pt x="301" y="83"/>
                  <a:pt x="300" y="82"/>
                  <a:pt x="299" y="80"/>
                </a:cubicBezTo>
                <a:cubicBezTo>
                  <a:pt x="297" y="77"/>
                  <a:pt x="295" y="73"/>
                  <a:pt x="292" y="70"/>
                </a:cubicBezTo>
                <a:cubicBezTo>
                  <a:pt x="290" y="66"/>
                  <a:pt x="288" y="63"/>
                  <a:pt x="285" y="60"/>
                </a:cubicBezTo>
                <a:cubicBezTo>
                  <a:pt x="283" y="57"/>
                  <a:pt x="280" y="54"/>
                  <a:pt x="278" y="51"/>
                </a:cubicBezTo>
                <a:cubicBezTo>
                  <a:pt x="276" y="50"/>
                  <a:pt x="275" y="49"/>
                  <a:pt x="274" y="47"/>
                </a:cubicBezTo>
                <a:cubicBezTo>
                  <a:pt x="273" y="46"/>
                  <a:pt x="271" y="45"/>
                  <a:pt x="270" y="44"/>
                </a:cubicBezTo>
                <a:cubicBezTo>
                  <a:pt x="267" y="41"/>
                  <a:pt x="265" y="39"/>
                  <a:pt x="263" y="37"/>
                </a:cubicBezTo>
                <a:cubicBezTo>
                  <a:pt x="260" y="35"/>
                  <a:pt x="258" y="34"/>
                  <a:pt x="256" y="32"/>
                </a:cubicBezTo>
                <a:cubicBezTo>
                  <a:pt x="254" y="31"/>
                  <a:pt x="252" y="29"/>
                  <a:pt x="250" y="28"/>
                </a:cubicBezTo>
                <a:cubicBezTo>
                  <a:pt x="249" y="27"/>
                  <a:pt x="247" y="26"/>
                  <a:pt x="246" y="25"/>
                </a:cubicBezTo>
                <a:cubicBezTo>
                  <a:pt x="243" y="24"/>
                  <a:pt x="240" y="22"/>
                  <a:pt x="238" y="20"/>
                </a:cubicBezTo>
                <a:cubicBezTo>
                  <a:pt x="235" y="19"/>
                  <a:pt x="232" y="18"/>
                  <a:pt x="229" y="16"/>
                </a:cubicBezTo>
                <a:cubicBezTo>
                  <a:pt x="226" y="15"/>
                  <a:pt x="224" y="13"/>
                  <a:pt x="221" y="12"/>
                </a:cubicBezTo>
                <a:cubicBezTo>
                  <a:pt x="218" y="11"/>
                  <a:pt x="215" y="10"/>
                  <a:pt x="212" y="9"/>
                </a:cubicBezTo>
                <a:cubicBezTo>
                  <a:pt x="211" y="8"/>
                  <a:pt x="209" y="7"/>
                  <a:pt x="208" y="7"/>
                </a:cubicBezTo>
                <a:cubicBezTo>
                  <a:pt x="206" y="7"/>
                  <a:pt x="204" y="6"/>
                  <a:pt x="203" y="6"/>
                </a:cubicBezTo>
                <a:cubicBezTo>
                  <a:pt x="186" y="2"/>
                  <a:pt x="171" y="0"/>
                  <a:pt x="152" y="0"/>
                </a:cubicBezTo>
                <a:cubicBezTo>
                  <a:pt x="133" y="3"/>
                  <a:pt x="114" y="5"/>
                  <a:pt x="96" y="12"/>
                </a:cubicBezTo>
                <a:cubicBezTo>
                  <a:pt x="93" y="15"/>
                  <a:pt x="88" y="18"/>
                  <a:pt x="83" y="20"/>
                </a:cubicBezTo>
                <a:cubicBezTo>
                  <a:pt x="81" y="22"/>
                  <a:pt x="78" y="23"/>
                  <a:pt x="76" y="25"/>
                </a:cubicBezTo>
                <a:cubicBezTo>
                  <a:pt x="73" y="27"/>
                  <a:pt x="70" y="29"/>
                  <a:pt x="66" y="31"/>
                </a:cubicBezTo>
                <a:cubicBezTo>
                  <a:pt x="63" y="33"/>
                  <a:pt x="60" y="35"/>
                  <a:pt x="57" y="38"/>
                </a:cubicBezTo>
                <a:cubicBezTo>
                  <a:pt x="55" y="40"/>
                  <a:pt x="52" y="43"/>
                  <a:pt x="49" y="46"/>
                </a:cubicBezTo>
                <a:cubicBezTo>
                  <a:pt x="46" y="48"/>
                  <a:pt x="44" y="51"/>
                  <a:pt x="41" y="54"/>
                </a:cubicBezTo>
                <a:cubicBezTo>
                  <a:pt x="39" y="57"/>
                  <a:pt x="36" y="60"/>
                  <a:pt x="34" y="63"/>
                </a:cubicBezTo>
                <a:cubicBezTo>
                  <a:pt x="33" y="65"/>
                  <a:pt x="33" y="66"/>
                  <a:pt x="32" y="67"/>
                </a:cubicBezTo>
                <a:cubicBezTo>
                  <a:pt x="30" y="68"/>
                  <a:pt x="30" y="68"/>
                  <a:pt x="30" y="68"/>
                </a:cubicBezTo>
                <a:cubicBezTo>
                  <a:pt x="29" y="70"/>
                  <a:pt x="29" y="70"/>
                  <a:pt x="29" y="70"/>
                </a:cubicBezTo>
                <a:cubicBezTo>
                  <a:pt x="28" y="71"/>
                  <a:pt x="23" y="79"/>
                  <a:pt x="18" y="86"/>
                </a:cubicBezTo>
                <a:cubicBezTo>
                  <a:pt x="14" y="94"/>
                  <a:pt x="11" y="102"/>
                  <a:pt x="11" y="103"/>
                </a:cubicBezTo>
                <a:cubicBezTo>
                  <a:pt x="10" y="106"/>
                  <a:pt x="9" y="108"/>
                  <a:pt x="9" y="110"/>
                </a:cubicBezTo>
                <a:cubicBezTo>
                  <a:pt x="8" y="113"/>
                  <a:pt x="7" y="115"/>
                  <a:pt x="6" y="118"/>
                </a:cubicBezTo>
                <a:cubicBezTo>
                  <a:pt x="6" y="121"/>
                  <a:pt x="5" y="123"/>
                  <a:pt x="4" y="126"/>
                </a:cubicBezTo>
                <a:cubicBezTo>
                  <a:pt x="4" y="127"/>
                  <a:pt x="4" y="128"/>
                  <a:pt x="3" y="130"/>
                </a:cubicBezTo>
                <a:cubicBezTo>
                  <a:pt x="3" y="131"/>
                  <a:pt x="3" y="132"/>
                  <a:pt x="3" y="134"/>
                </a:cubicBezTo>
                <a:cubicBezTo>
                  <a:pt x="2" y="141"/>
                  <a:pt x="1" y="147"/>
                  <a:pt x="2" y="151"/>
                </a:cubicBezTo>
                <a:cubicBezTo>
                  <a:pt x="3" y="155"/>
                  <a:pt x="3" y="157"/>
                  <a:pt x="4" y="160"/>
                </a:cubicBezTo>
                <a:cubicBezTo>
                  <a:pt x="7" y="167"/>
                  <a:pt x="8" y="153"/>
                  <a:pt x="9" y="149"/>
                </a:cubicBezTo>
                <a:cubicBezTo>
                  <a:pt x="10" y="147"/>
                  <a:pt x="10" y="146"/>
                  <a:pt x="10" y="144"/>
                </a:cubicBezTo>
                <a:cubicBezTo>
                  <a:pt x="11" y="142"/>
                  <a:pt x="11" y="141"/>
                  <a:pt x="11" y="139"/>
                </a:cubicBezTo>
                <a:cubicBezTo>
                  <a:pt x="11" y="138"/>
                  <a:pt x="12" y="136"/>
                  <a:pt x="12" y="133"/>
                </a:cubicBezTo>
                <a:cubicBezTo>
                  <a:pt x="12" y="131"/>
                  <a:pt x="13" y="129"/>
                  <a:pt x="13" y="127"/>
                </a:cubicBezTo>
                <a:cubicBezTo>
                  <a:pt x="15" y="124"/>
                  <a:pt x="16" y="121"/>
                  <a:pt x="16" y="117"/>
                </a:cubicBezTo>
                <a:cubicBezTo>
                  <a:pt x="18" y="114"/>
                  <a:pt x="18" y="110"/>
                  <a:pt x="19" y="106"/>
                </a:cubicBezTo>
                <a:cubicBezTo>
                  <a:pt x="20" y="103"/>
                  <a:pt x="21" y="99"/>
                  <a:pt x="22" y="96"/>
                </a:cubicBezTo>
                <a:cubicBezTo>
                  <a:pt x="23" y="92"/>
                  <a:pt x="25" y="89"/>
                  <a:pt x="27" y="86"/>
                </a:cubicBezTo>
                <a:cubicBezTo>
                  <a:pt x="29" y="82"/>
                  <a:pt x="31" y="79"/>
                  <a:pt x="33" y="77"/>
                </a:cubicBezTo>
                <a:cubicBezTo>
                  <a:pt x="36" y="75"/>
                  <a:pt x="38" y="73"/>
                  <a:pt x="41" y="70"/>
                </a:cubicBezTo>
                <a:cubicBezTo>
                  <a:pt x="42" y="69"/>
                  <a:pt x="42" y="67"/>
                  <a:pt x="43" y="66"/>
                </a:cubicBezTo>
                <a:cubicBezTo>
                  <a:pt x="44" y="65"/>
                  <a:pt x="45" y="64"/>
                  <a:pt x="46" y="63"/>
                </a:cubicBezTo>
                <a:cubicBezTo>
                  <a:pt x="47" y="62"/>
                  <a:pt x="48" y="60"/>
                  <a:pt x="49" y="58"/>
                </a:cubicBezTo>
                <a:cubicBezTo>
                  <a:pt x="50" y="56"/>
                  <a:pt x="50" y="54"/>
                  <a:pt x="47" y="57"/>
                </a:cubicBezTo>
                <a:cubicBezTo>
                  <a:pt x="48" y="56"/>
                  <a:pt x="50" y="54"/>
                  <a:pt x="52" y="53"/>
                </a:cubicBezTo>
                <a:cubicBezTo>
                  <a:pt x="54" y="52"/>
                  <a:pt x="56" y="51"/>
                  <a:pt x="58" y="49"/>
                </a:cubicBezTo>
                <a:cubicBezTo>
                  <a:pt x="60" y="48"/>
                  <a:pt x="61" y="46"/>
                  <a:pt x="63" y="45"/>
                </a:cubicBezTo>
                <a:cubicBezTo>
                  <a:pt x="66" y="43"/>
                  <a:pt x="68" y="41"/>
                  <a:pt x="70" y="39"/>
                </a:cubicBezTo>
                <a:cubicBezTo>
                  <a:pt x="74" y="36"/>
                  <a:pt x="77" y="33"/>
                  <a:pt x="82" y="30"/>
                </a:cubicBezTo>
                <a:cubicBezTo>
                  <a:pt x="87" y="26"/>
                  <a:pt x="91" y="25"/>
                  <a:pt x="95" y="24"/>
                </a:cubicBezTo>
                <a:cubicBezTo>
                  <a:pt x="97" y="23"/>
                  <a:pt x="99" y="23"/>
                  <a:pt x="102" y="22"/>
                </a:cubicBezTo>
                <a:cubicBezTo>
                  <a:pt x="104" y="22"/>
                  <a:pt x="106" y="21"/>
                  <a:pt x="109" y="20"/>
                </a:cubicBezTo>
                <a:cubicBezTo>
                  <a:pt x="111" y="20"/>
                  <a:pt x="114" y="19"/>
                  <a:pt x="116" y="18"/>
                </a:cubicBezTo>
                <a:cubicBezTo>
                  <a:pt x="118" y="17"/>
                  <a:pt x="120" y="17"/>
                  <a:pt x="123" y="16"/>
                </a:cubicBezTo>
                <a:cubicBezTo>
                  <a:pt x="125" y="15"/>
                  <a:pt x="127" y="14"/>
                  <a:pt x="129" y="13"/>
                </a:cubicBezTo>
                <a:cubicBezTo>
                  <a:pt x="131" y="13"/>
                  <a:pt x="134" y="12"/>
                  <a:pt x="136" y="12"/>
                </a:cubicBezTo>
                <a:cubicBezTo>
                  <a:pt x="149" y="8"/>
                  <a:pt x="164" y="9"/>
                  <a:pt x="179" y="11"/>
                </a:cubicBezTo>
                <a:cubicBezTo>
                  <a:pt x="181" y="12"/>
                  <a:pt x="184" y="12"/>
                  <a:pt x="186" y="13"/>
                </a:cubicBezTo>
                <a:cubicBezTo>
                  <a:pt x="188" y="13"/>
                  <a:pt x="189" y="13"/>
                  <a:pt x="190" y="13"/>
                </a:cubicBezTo>
                <a:cubicBezTo>
                  <a:pt x="194" y="14"/>
                  <a:pt x="194" y="14"/>
                  <a:pt x="194" y="14"/>
                </a:cubicBezTo>
                <a:cubicBezTo>
                  <a:pt x="199" y="16"/>
                  <a:pt x="205" y="17"/>
                  <a:pt x="210" y="19"/>
                </a:cubicBezTo>
                <a:cubicBezTo>
                  <a:pt x="212" y="19"/>
                  <a:pt x="215" y="20"/>
                  <a:pt x="218" y="21"/>
                </a:cubicBezTo>
                <a:cubicBezTo>
                  <a:pt x="221" y="23"/>
                  <a:pt x="225" y="25"/>
                  <a:pt x="227" y="26"/>
                </a:cubicBezTo>
                <a:cubicBezTo>
                  <a:pt x="232" y="28"/>
                  <a:pt x="238" y="32"/>
                  <a:pt x="241" y="32"/>
                </a:cubicBezTo>
                <a:cubicBezTo>
                  <a:pt x="242" y="33"/>
                  <a:pt x="243" y="34"/>
                  <a:pt x="245" y="35"/>
                </a:cubicBezTo>
                <a:cubicBezTo>
                  <a:pt x="247" y="37"/>
                  <a:pt x="249" y="38"/>
                  <a:pt x="251" y="40"/>
                </a:cubicBezTo>
                <a:cubicBezTo>
                  <a:pt x="253" y="41"/>
                  <a:pt x="255" y="42"/>
                  <a:pt x="256" y="43"/>
                </a:cubicBezTo>
                <a:cubicBezTo>
                  <a:pt x="258" y="44"/>
                  <a:pt x="259" y="45"/>
                  <a:pt x="259" y="44"/>
                </a:cubicBezTo>
                <a:cubicBezTo>
                  <a:pt x="259" y="47"/>
                  <a:pt x="266" y="55"/>
                  <a:pt x="273" y="65"/>
                </a:cubicBezTo>
                <a:cubicBezTo>
                  <a:pt x="275" y="67"/>
                  <a:pt x="277" y="70"/>
                  <a:pt x="279" y="72"/>
                </a:cubicBezTo>
                <a:cubicBezTo>
                  <a:pt x="281" y="74"/>
                  <a:pt x="282" y="76"/>
                  <a:pt x="284" y="79"/>
                </a:cubicBezTo>
                <a:cubicBezTo>
                  <a:pt x="287" y="83"/>
                  <a:pt x="290" y="87"/>
                  <a:pt x="293" y="89"/>
                </a:cubicBezTo>
                <a:cubicBezTo>
                  <a:pt x="292" y="88"/>
                  <a:pt x="292" y="88"/>
                  <a:pt x="292" y="88"/>
                </a:cubicBezTo>
                <a:cubicBezTo>
                  <a:pt x="290" y="87"/>
                  <a:pt x="288" y="86"/>
                  <a:pt x="290" y="89"/>
                </a:cubicBezTo>
                <a:cubicBezTo>
                  <a:pt x="292" y="93"/>
                  <a:pt x="294" y="99"/>
                  <a:pt x="297" y="102"/>
                </a:cubicBezTo>
                <a:cubicBezTo>
                  <a:pt x="299" y="105"/>
                  <a:pt x="302" y="113"/>
                  <a:pt x="302" y="115"/>
                </a:cubicBezTo>
                <a:cubicBezTo>
                  <a:pt x="302" y="116"/>
                  <a:pt x="301" y="116"/>
                  <a:pt x="301" y="116"/>
                </a:cubicBezTo>
                <a:cubicBezTo>
                  <a:pt x="300" y="116"/>
                  <a:pt x="301" y="117"/>
                  <a:pt x="301" y="120"/>
                </a:cubicBezTo>
                <a:cubicBezTo>
                  <a:pt x="303" y="125"/>
                  <a:pt x="307" y="130"/>
                  <a:pt x="308" y="139"/>
                </a:cubicBezTo>
                <a:cubicBezTo>
                  <a:pt x="308" y="143"/>
                  <a:pt x="309" y="146"/>
                  <a:pt x="309" y="150"/>
                </a:cubicBezTo>
                <a:cubicBezTo>
                  <a:pt x="309" y="153"/>
                  <a:pt x="309" y="158"/>
                  <a:pt x="309" y="161"/>
                </a:cubicBezTo>
                <a:cubicBezTo>
                  <a:pt x="310" y="165"/>
                  <a:pt x="310" y="168"/>
                  <a:pt x="310" y="170"/>
                </a:cubicBezTo>
                <a:cubicBezTo>
                  <a:pt x="310" y="172"/>
                  <a:pt x="309" y="174"/>
                  <a:pt x="309" y="176"/>
                </a:cubicBezTo>
                <a:cubicBezTo>
                  <a:pt x="309" y="179"/>
                  <a:pt x="308" y="182"/>
                  <a:pt x="308" y="185"/>
                </a:cubicBezTo>
                <a:cubicBezTo>
                  <a:pt x="307" y="188"/>
                  <a:pt x="307" y="191"/>
                  <a:pt x="306" y="194"/>
                </a:cubicBezTo>
                <a:cubicBezTo>
                  <a:pt x="305" y="197"/>
                  <a:pt x="304" y="200"/>
                  <a:pt x="304" y="203"/>
                </a:cubicBezTo>
                <a:cubicBezTo>
                  <a:pt x="304" y="204"/>
                  <a:pt x="303" y="206"/>
                  <a:pt x="303" y="208"/>
                </a:cubicBezTo>
                <a:cubicBezTo>
                  <a:pt x="302" y="210"/>
                  <a:pt x="301" y="212"/>
                  <a:pt x="301" y="213"/>
                </a:cubicBezTo>
                <a:cubicBezTo>
                  <a:pt x="300" y="214"/>
                  <a:pt x="299" y="214"/>
                  <a:pt x="299" y="216"/>
                </a:cubicBezTo>
                <a:cubicBezTo>
                  <a:pt x="298" y="217"/>
                  <a:pt x="297" y="219"/>
                  <a:pt x="295" y="225"/>
                </a:cubicBezTo>
                <a:cubicBezTo>
                  <a:pt x="294" y="228"/>
                  <a:pt x="293" y="231"/>
                  <a:pt x="292" y="234"/>
                </a:cubicBezTo>
                <a:cubicBezTo>
                  <a:pt x="290" y="237"/>
                  <a:pt x="289" y="239"/>
                  <a:pt x="287" y="242"/>
                </a:cubicBezTo>
                <a:cubicBezTo>
                  <a:pt x="286" y="243"/>
                  <a:pt x="285" y="244"/>
                  <a:pt x="284" y="246"/>
                </a:cubicBezTo>
                <a:cubicBezTo>
                  <a:pt x="283" y="247"/>
                  <a:pt x="282" y="248"/>
                  <a:pt x="281" y="249"/>
                </a:cubicBezTo>
                <a:cubicBezTo>
                  <a:pt x="279" y="251"/>
                  <a:pt x="277" y="253"/>
                  <a:pt x="275" y="255"/>
                </a:cubicBezTo>
                <a:cubicBezTo>
                  <a:pt x="272" y="259"/>
                  <a:pt x="267" y="263"/>
                  <a:pt x="264" y="267"/>
                </a:cubicBezTo>
                <a:cubicBezTo>
                  <a:pt x="260" y="271"/>
                  <a:pt x="257" y="274"/>
                  <a:pt x="254" y="278"/>
                </a:cubicBezTo>
                <a:cubicBezTo>
                  <a:pt x="250" y="281"/>
                  <a:pt x="246" y="283"/>
                  <a:pt x="243" y="286"/>
                </a:cubicBezTo>
                <a:cubicBezTo>
                  <a:pt x="239" y="288"/>
                  <a:pt x="236" y="289"/>
                  <a:pt x="233" y="291"/>
                </a:cubicBezTo>
                <a:cubicBezTo>
                  <a:pt x="232" y="291"/>
                  <a:pt x="231" y="293"/>
                  <a:pt x="229" y="294"/>
                </a:cubicBezTo>
                <a:cubicBezTo>
                  <a:pt x="227" y="295"/>
                  <a:pt x="225" y="296"/>
                  <a:pt x="223" y="297"/>
                </a:cubicBezTo>
                <a:cubicBezTo>
                  <a:pt x="221" y="299"/>
                  <a:pt x="220" y="300"/>
                  <a:pt x="218" y="301"/>
                </a:cubicBezTo>
                <a:cubicBezTo>
                  <a:pt x="217" y="302"/>
                  <a:pt x="216" y="303"/>
                  <a:pt x="216" y="303"/>
                </a:cubicBezTo>
                <a:cubicBezTo>
                  <a:pt x="213" y="302"/>
                  <a:pt x="213" y="302"/>
                  <a:pt x="213" y="302"/>
                </a:cubicBezTo>
                <a:cubicBezTo>
                  <a:pt x="209" y="304"/>
                  <a:pt x="206" y="305"/>
                  <a:pt x="204" y="307"/>
                </a:cubicBezTo>
                <a:cubicBezTo>
                  <a:pt x="201" y="308"/>
                  <a:pt x="199" y="309"/>
                  <a:pt x="198" y="310"/>
                </a:cubicBezTo>
                <a:cubicBezTo>
                  <a:pt x="195" y="308"/>
                  <a:pt x="195" y="308"/>
                  <a:pt x="195" y="308"/>
                </a:cubicBezTo>
                <a:cubicBezTo>
                  <a:pt x="195" y="308"/>
                  <a:pt x="193" y="308"/>
                  <a:pt x="190" y="309"/>
                </a:cubicBezTo>
                <a:cubicBezTo>
                  <a:pt x="187" y="309"/>
                  <a:pt x="183" y="310"/>
                  <a:pt x="179" y="310"/>
                </a:cubicBezTo>
                <a:cubicBezTo>
                  <a:pt x="175" y="311"/>
                  <a:pt x="171" y="311"/>
                  <a:pt x="167" y="311"/>
                </a:cubicBezTo>
                <a:cubicBezTo>
                  <a:pt x="164" y="311"/>
                  <a:pt x="160" y="312"/>
                  <a:pt x="158" y="312"/>
                </a:cubicBezTo>
                <a:cubicBezTo>
                  <a:pt x="155" y="312"/>
                  <a:pt x="150" y="311"/>
                  <a:pt x="148" y="311"/>
                </a:cubicBezTo>
                <a:cubicBezTo>
                  <a:pt x="146" y="311"/>
                  <a:pt x="145" y="311"/>
                  <a:pt x="146" y="312"/>
                </a:cubicBezTo>
                <a:cubicBezTo>
                  <a:pt x="147" y="312"/>
                  <a:pt x="147" y="312"/>
                  <a:pt x="148" y="3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 bwMode="auto">
          <a:xfrm>
            <a:off x="6892502" y="2587464"/>
            <a:ext cx="837790" cy="841536"/>
          </a:xfrm>
          <a:custGeom>
            <a:avLst/>
            <a:gdLst>
              <a:gd name="T0" fmla="*/ 85 w 320"/>
              <a:gd name="T1" fmla="*/ 292 h 321"/>
              <a:gd name="T2" fmla="*/ 75 w 320"/>
              <a:gd name="T3" fmla="*/ 288 h 321"/>
              <a:gd name="T4" fmla="*/ 52 w 320"/>
              <a:gd name="T5" fmla="*/ 268 h 321"/>
              <a:gd name="T6" fmla="*/ 27 w 320"/>
              <a:gd name="T7" fmla="*/ 231 h 321"/>
              <a:gd name="T8" fmla="*/ 16 w 320"/>
              <a:gd name="T9" fmla="*/ 206 h 321"/>
              <a:gd name="T10" fmla="*/ 7 w 320"/>
              <a:gd name="T11" fmla="*/ 185 h 321"/>
              <a:gd name="T12" fmla="*/ 7 w 320"/>
              <a:gd name="T13" fmla="*/ 163 h 321"/>
              <a:gd name="T14" fmla="*/ 1 w 320"/>
              <a:gd name="T15" fmla="*/ 188 h 321"/>
              <a:gd name="T16" fmla="*/ 53 w 320"/>
              <a:gd name="T17" fmla="*/ 283 h 321"/>
              <a:gd name="T18" fmla="*/ 80 w 320"/>
              <a:gd name="T19" fmla="*/ 303 h 321"/>
              <a:gd name="T20" fmla="*/ 127 w 320"/>
              <a:gd name="T21" fmla="*/ 319 h 321"/>
              <a:gd name="T22" fmla="*/ 158 w 320"/>
              <a:gd name="T23" fmla="*/ 321 h 321"/>
              <a:gd name="T24" fmla="*/ 213 w 320"/>
              <a:gd name="T25" fmla="*/ 314 h 321"/>
              <a:gd name="T26" fmla="*/ 240 w 320"/>
              <a:gd name="T27" fmla="*/ 300 h 321"/>
              <a:gd name="T28" fmla="*/ 261 w 320"/>
              <a:gd name="T29" fmla="*/ 287 h 321"/>
              <a:gd name="T30" fmla="*/ 290 w 320"/>
              <a:gd name="T31" fmla="*/ 254 h 321"/>
              <a:gd name="T32" fmla="*/ 319 w 320"/>
              <a:gd name="T33" fmla="*/ 144 h 321"/>
              <a:gd name="T34" fmla="*/ 309 w 320"/>
              <a:gd name="T35" fmla="*/ 101 h 321"/>
              <a:gd name="T36" fmla="*/ 292 w 320"/>
              <a:gd name="T37" fmla="*/ 70 h 321"/>
              <a:gd name="T38" fmla="*/ 270 w 320"/>
              <a:gd name="T39" fmla="*/ 44 h 321"/>
              <a:gd name="T40" fmla="*/ 246 w 320"/>
              <a:gd name="T41" fmla="*/ 25 h 321"/>
              <a:gd name="T42" fmla="*/ 212 w 320"/>
              <a:gd name="T43" fmla="*/ 9 h 321"/>
              <a:gd name="T44" fmla="*/ 96 w 320"/>
              <a:gd name="T45" fmla="*/ 12 h 321"/>
              <a:gd name="T46" fmla="*/ 57 w 320"/>
              <a:gd name="T47" fmla="*/ 38 h 321"/>
              <a:gd name="T48" fmla="*/ 32 w 320"/>
              <a:gd name="T49" fmla="*/ 67 h 321"/>
              <a:gd name="T50" fmla="*/ 11 w 320"/>
              <a:gd name="T51" fmla="*/ 103 h 321"/>
              <a:gd name="T52" fmla="*/ 3 w 320"/>
              <a:gd name="T53" fmla="*/ 130 h 321"/>
              <a:gd name="T54" fmla="*/ 9 w 320"/>
              <a:gd name="T55" fmla="*/ 149 h 321"/>
              <a:gd name="T56" fmla="*/ 13 w 320"/>
              <a:gd name="T57" fmla="*/ 127 h 321"/>
              <a:gd name="T58" fmla="*/ 27 w 320"/>
              <a:gd name="T59" fmla="*/ 86 h 321"/>
              <a:gd name="T60" fmla="*/ 46 w 320"/>
              <a:gd name="T61" fmla="*/ 63 h 321"/>
              <a:gd name="T62" fmla="*/ 58 w 320"/>
              <a:gd name="T63" fmla="*/ 49 h 321"/>
              <a:gd name="T64" fmla="*/ 95 w 320"/>
              <a:gd name="T65" fmla="*/ 24 h 321"/>
              <a:gd name="T66" fmla="*/ 123 w 320"/>
              <a:gd name="T67" fmla="*/ 16 h 321"/>
              <a:gd name="T68" fmla="*/ 186 w 320"/>
              <a:gd name="T69" fmla="*/ 13 h 321"/>
              <a:gd name="T70" fmla="*/ 218 w 320"/>
              <a:gd name="T71" fmla="*/ 21 h 321"/>
              <a:gd name="T72" fmla="*/ 251 w 320"/>
              <a:gd name="T73" fmla="*/ 40 h 321"/>
              <a:gd name="T74" fmla="*/ 279 w 320"/>
              <a:gd name="T75" fmla="*/ 72 h 321"/>
              <a:gd name="T76" fmla="*/ 290 w 320"/>
              <a:gd name="T77" fmla="*/ 89 h 321"/>
              <a:gd name="T78" fmla="*/ 301 w 320"/>
              <a:gd name="T79" fmla="*/ 120 h 321"/>
              <a:gd name="T80" fmla="*/ 310 w 320"/>
              <a:gd name="T81" fmla="*/ 170 h 321"/>
              <a:gd name="T82" fmla="*/ 304 w 320"/>
              <a:gd name="T83" fmla="*/ 203 h 321"/>
              <a:gd name="T84" fmla="*/ 295 w 320"/>
              <a:gd name="T85" fmla="*/ 225 h 321"/>
              <a:gd name="T86" fmla="*/ 281 w 320"/>
              <a:gd name="T87" fmla="*/ 249 h 321"/>
              <a:gd name="T88" fmla="*/ 243 w 320"/>
              <a:gd name="T89" fmla="*/ 286 h 321"/>
              <a:gd name="T90" fmla="*/ 218 w 320"/>
              <a:gd name="T91" fmla="*/ 301 h 321"/>
              <a:gd name="T92" fmla="*/ 198 w 320"/>
              <a:gd name="T93" fmla="*/ 310 h 321"/>
              <a:gd name="T94" fmla="*/ 167 w 320"/>
              <a:gd name="T95" fmla="*/ 311 h 321"/>
              <a:gd name="T96" fmla="*/ 148 w 320"/>
              <a:gd name="T97" fmla="*/ 312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0" h="321">
                <a:moveTo>
                  <a:pt x="148" y="312"/>
                </a:moveTo>
                <a:cubicBezTo>
                  <a:pt x="132" y="312"/>
                  <a:pt x="115" y="308"/>
                  <a:pt x="101" y="301"/>
                </a:cubicBezTo>
                <a:cubicBezTo>
                  <a:pt x="98" y="300"/>
                  <a:pt x="95" y="298"/>
                  <a:pt x="93" y="297"/>
                </a:cubicBezTo>
                <a:cubicBezTo>
                  <a:pt x="90" y="295"/>
                  <a:pt x="87" y="294"/>
                  <a:pt x="85" y="292"/>
                </a:cubicBezTo>
                <a:cubicBezTo>
                  <a:pt x="83" y="291"/>
                  <a:pt x="79" y="289"/>
                  <a:pt x="76" y="288"/>
                </a:cubicBezTo>
                <a:cubicBezTo>
                  <a:pt x="75" y="287"/>
                  <a:pt x="74" y="287"/>
                  <a:pt x="74" y="287"/>
                </a:cubicBezTo>
                <a:cubicBezTo>
                  <a:pt x="73" y="287"/>
                  <a:pt x="74" y="288"/>
                  <a:pt x="76" y="289"/>
                </a:cubicBezTo>
                <a:cubicBezTo>
                  <a:pt x="77" y="290"/>
                  <a:pt x="76" y="289"/>
                  <a:pt x="75" y="288"/>
                </a:cubicBezTo>
                <a:cubicBezTo>
                  <a:pt x="73" y="287"/>
                  <a:pt x="72" y="285"/>
                  <a:pt x="71" y="285"/>
                </a:cubicBezTo>
                <a:cubicBezTo>
                  <a:pt x="69" y="283"/>
                  <a:pt x="67" y="281"/>
                  <a:pt x="65" y="279"/>
                </a:cubicBezTo>
                <a:cubicBezTo>
                  <a:pt x="62" y="277"/>
                  <a:pt x="61" y="275"/>
                  <a:pt x="59" y="274"/>
                </a:cubicBezTo>
                <a:cubicBezTo>
                  <a:pt x="57" y="272"/>
                  <a:pt x="54" y="270"/>
                  <a:pt x="52" y="268"/>
                </a:cubicBezTo>
                <a:cubicBezTo>
                  <a:pt x="50" y="266"/>
                  <a:pt x="48" y="264"/>
                  <a:pt x="46" y="261"/>
                </a:cubicBezTo>
                <a:cubicBezTo>
                  <a:pt x="43" y="259"/>
                  <a:pt x="39" y="253"/>
                  <a:pt x="35" y="247"/>
                </a:cubicBezTo>
                <a:cubicBezTo>
                  <a:pt x="33" y="244"/>
                  <a:pt x="31" y="240"/>
                  <a:pt x="29" y="238"/>
                </a:cubicBezTo>
                <a:cubicBezTo>
                  <a:pt x="28" y="235"/>
                  <a:pt x="27" y="233"/>
                  <a:pt x="27" y="231"/>
                </a:cubicBezTo>
                <a:cubicBezTo>
                  <a:pt x="28" y="235"/>
                  <a:pt x="26" y="235"/>
                  <a:pt x="24" y="231"/>
                </a:cubicBezTo>
                <a:cubicBezTo>
                  <a:pt x="22" y="229"/>
                  <a:pt x="21" y="226"/>
                  <a:pt x="20" y="223"/>
                </a:cubicBezTo>
                <a:cubicBezTo>
                  <a:pt x="18" y="221"/>
                  <a:pt x="18" y="218"/>
                  <a:pt x="17" y="215"/>
                </a:cubicBezTo>
                <a:cubicBezTo>
                  <a:pt x="16" y="211"/>
                  <a:pt x="15" y="207"/>
                  <a:pt x="16" y="206"/>
                </a:cubicBezTo>
                <a:cubicBezTo>
                  <a:pt x="16" y="207"/>
                  <a:pt x="15" y="204"/>
                  <a:pt x="14" y="202"/>
                </a:cubicBezTo>
                <a:cubicBezTo>
                  <a:pt x="13" y="200"/>
                  <a:pt x="13" y="197"/>
                  <a:pt x="12" y="195"/>
                </a:cubicBezTo>
                <a:cubicBezTo>
                  <a:pt x="11" y="192"/>
                  <a:pt x="10" y="190"/>
                  <a:pt x="9" y="188"/>
                </a:cubicBezTo>
                <a:cubicBezTo>
                  <a:pt x="9" y="187"/>
                  <a:pt x="8" y="186"/>
                  <a:pt x="7" y="185"/>
                </a:cubicBezTo>
                <a:cubicBezTo>
                  <a:pt x="7" y="184"/>
                  <a:pt x="7" y="183"/>
                  <a:pt x="7" y="181"/>
                </a:cubicBezTo>
                <a:cubicBezTo>
                  <a:pt x="7" y="180"/>
                  <a:pt x="7" y="179"/>
                  <a:pt x="7" y="178"/>
                </a:cubicBezTo>
                <a:cubicBezTo>
                  <a:pt x="7" y="177"/>
                  <a:pt x="7" y="176"/>
                  <a:pt x="7" y="175"/>
                </a:cubicBezTo>
                <a:cubicBezTo>
                  <a:pt x="7" y="170"/>
                  <a:pt x="7" y="166"/>
                  <a:pt x="7" y="163"/>
                </a:cubicBezTo>
                <a:cubicBezTo>
                  <a:pt x="7" y="160"/>
                  <a:pt x="6" y="164"/>
                  <a:pt x="5" y="165"/>
                </a:cubicBezTo>
                <a:cubicBezTo>
                  <a:pt x="5" y="170"/>
                  <a:pt x="5" y="176"/>
                  <a:pt x="3" y="170"/>
                </a:cubicBezTo>
                <a:cubicBezTo>
                  <a:pt x="1" y="161"/>
                  <a:pt x="1" y="161"/>
                  <a:pt x="0" y="176"/>
                </a:cubicBezTo>
                <a:cubicBezTo>
                  <a:pt x="0" y="180"/>
                  <a:pt x="1" y="184"/>
                  <a:pt x="1" y="188"/>
                </a:cubicBezTo>
                <a:cubicBezTo>
                  <a:pt x="1" y="194"/>
                  <a:pt x="1" y="194"/>
                  <a:pt x="1" y="194"/>
                </a:cubicBezTo>
                <a:cubicBezTo>
                  <a:pt x="2" y="196"/>
                  <a:pt x="2" y="198"/>
                  <a:pt x="3" y="200"/>
                </a:cubicBezTo>
                <a:cubicBezTo>
                  <a:pt x="10" y="230"/>
                  <a:pt x="26" y="257"/>
                  <a:pt x="48" y="278"/>
                </a:cubicBezTo>
                <a:cubicBezTo>
                  <a:pt x="50" y="280"/>
                  <a:pt x="52" y="281"/>
                  <a:pt x="53" y="283"/>
                </a:cubicBezTo>
                <a:cubicBezTo>
                  <a:pt x="54" y="284"/>
                  <a:pt x="55" y="285"/>
                  <a:pt x="57" y="286"/>
                </a:cubicBezTo>
                <a:cubicBezTo>
                  <a:pt x="58" y="288"/>
                  <a:pt x="60" y="289"/>
                  <a:pt x="61" y="290"/>
                </a:cubicBezTo>
                <a:cubicBezTo>
                  <a:pt x="64" y="292"/>
                  <a:pt x="66" y="294"/>
                  <a:pt x="68" y="294"/>
                </a:cubicBezTo>
                <a:cubicBezTo>
                  <a:pt x="78" y="299"/>
                  <a:pt x="73" y="300"/>
                  <a:pt x="80" y="303"/>
                </a:cubicBezTo>
                <a:cubicBezTo>
                  <a:pt x="84" y="305"/>
                  <a:pt x="87" y="306"/>
                  <a:pt x="91" y="308"/>
                </a:cubicBezTo>
                <a:cubicBezTo>
                  <a:pt x="93" y="309"/>
                  <a:pt x="95" y="310"/>
                  <a:pt x="97" y="310"/>
                </a:cubicBezTo>
                <a:cubicBezTo>
                  <a:pt x="99" y="311"/>
                  <a:pt x="101" y="312"/>
                  <a:pt x="103" y="313"/>
                </a:cubicBezTo>
                <a:cubicBezTo>
                  <a:pt x="111" y="316"/>
                  <a:pt x="120" y="318"/>
                  <a:pt x="127" y="319"/>
                </a:cubicBezTo>
                <a:cubicBezTo>
                  <a:pt x="131" y="320"/>
                  <a:pt x="135" y="320"/>
                  <a:pt x="138" y="320"/>
                </a:cubicBezTo>
                <a:cubicBezTo>
                  <a:pt x="140" y="320"/>
                  <a:pt x="141" y="320"/>
                  <a:pt x="143" y="321"/>
                </a:cubicBezTo>
                <a:cubicBezTo>
                  <a:pt x="145" y="321"/>
                  <a:pt x="146" y="321"/>
                  <a:pt x="148" y="321"/>
                </a:cubicBezTo>
                <a:cubicBezTo>
                  <a:pt x="151" y="321"/>
                  <a:pt x="154" y="321"/>
                  <a:pt x="158" y="321"/>
                </a:cubicBezTo>
                <a:cubicBezTo>
                  <a:pt x="161" y="321"/>
                  <a:pt x="165" y="320"/>
                  <a:pt x="169" y="320"/>
                </a:cubicBezTo>
                <a:cubicBezTo>
                  <a:pt x="175" y="320"/>
                  <a:pt x="181" y="320"/>
                  <a:pt x="186" y="320"/>
                </a:cubicBezTo>
                <a:cubicBezTo>
                  <a:pt x="192" y="321"/>
                  <a:pt x="197" y="320"/>
                  <a:pt x="203" y="318"/>
                </a:cubicBezTo>
                <a:cubicBezTo>
                  <a:pt x="207" y="317"/>
                  <a:pt x="210" y="316"/>
                  <a:pt x="213" y="314"/>
                </a:cubicBezTo>
                <a:cubicBezTo>
                  <a:pt x="215" y="313"/>
                  <a:pt x="218" y="311"/>
                  <a:pt x="221" y="310"/>
                </a:cubicBezTo>
                <a:cubicBezTo>
                  <a:pt x="224" y="309"/>
                  <a:pt x="227" y="307"/>
                  <a:pt x="230" y="305"/>
                </a:cubicBezTo>
                <a:cubicBezTo>
                  <a:pt x="232" y="304"/>
                  <a:pt x="233" y="304"/>
                  <a:pt x="235" y="303"/>
                </a:cubicBezTo>
                <a:cubicBezTo>
                  <a:pt x="237" y="302"/>
                  <a:pt x="238" y="301"/>
                  <a:pt x="240" y="300"/>
                </a:cubicBezTo>
                <a:cubicBezTo>
                  <a:pt x="240" y="299"/>
                  <a:pt x="241" y="299"/>
                  <a:pt x="241" y="299"/>
                </a:cubicBezTo>
                <a:cubicBezTo>
                  <a:pt x="241" y="299"/>
                  <a:pt x="242" y="298"/>
                  <a:pt x="244" y="297"/>
                </a:cubicBezTo>
                <a:cubicBezTo>
                  <a:pt x="247" y="296"/>
                  <a:pt x="249" y="294"/>
                  <a:pt x="252" y="292"/>
                </a:cubicBezTo>
                <a:cubicBezTo>
                  <a:pt x="255" y="291"/>
                  <a:pt x="258" y="289"/>
                  <a:pt x="261" y="287"/>
                </a:cubicBezTo>
                <a:cubicBezTo>
                  <a:pt x="263" y="285"/>
                  <a:pt x="265" y="282"/>
                  <a:pt x="266" y="281"/>
                </a:cubicBezTo>
                <a:cubicBezTo>
                  <a:pt x="268" y="278"/>
                  <a:pt x="270" y="276"/>
                  <a:pt x="273" y="273"/>
                </a:cubicBezTo>
                <a:cubicBezTo>
                  <a:pt x="275" y="270"/>
                  <a:pt x="278" y="267"/>
                  <a:pt x="282" y="263"/>
                </a:cubicBezTo>
                <a:cubicBezTo>
                  <a:pt x="284" y="262"/>
                  <a:pt x="287" y="258"/>
                  <a:pt x="290" y="254"/>
                </a:cubicBezTo>
                <a:cubicBezTo>
                  <a:pt x="292" y="253"/>
                  <a:pt x="294" y="251"/>
                  <a:pt x="295" y="249"/>
                </a:cubicBezTo>
                <a:cubicBezTo>
                  <a:pt x="296" y="247"/>
                  <a:pt x="297" y="245"/>
                  <a:pt x="298" y="244"/>
                </a:cubicBezTo>
                <a:cubicBezTo>
                  <a:pt x="308" y="227"/>
                  <a:pt x="313" y="210"/>
                  <a:pt x="316" y="194"/>
                </a:cubicBezTo>
                <a:cubicBezTo>
                  <a:pt x="319" y="177"/>
                  <a:pt x="320" y="161"/>
                  <a:pt x="319" y="144"/>
                </a:cubicBezTo>
                <a:cubicBezTo>
                  <a:pt x="319" y="142"/>
                  <a:pt x="319" y="140"/>
                  <a:pt x="319" y="136"/>
                </a:cubicBezTo>
                <a:cubicBezTo>
                  <a:pt x="318" y="134"/>
                  <a:pt x="318" y="132"/>
                  <a:pt x="318" y="129"/>
                </a:cubicBezTo>
                <a:cubicBezTo>
                  <a:pt x="317" y="127"/>
                  <a:pt x="316" y="124"/>
                  <a:pt x="316" y="121"/>
                </a:cubicBezTo>
                <a:cubicBezTo>
                  <a:pt x="314" y="115"/>
                  <a:pt x="312" y="108"/>
                  <a:pt x="309" y="101"/>
                </a:cubicBezTo>
                <a:cubicBezTo>
                  <a:pt x="308" y="98"/>
                  <a:pt x="306" y="94"/>
                  <a:pt x="305" y="91"/>
                </a:cubicBezTo>
                <a:cubicBezTo>
                  <a:pt x="304" y="89"/>
                  <a:pt x="303" y="87"/>
                  <a:pt x="302" y="85"/>
                </a:cubicBezTo>
                <a:cubicBezTo>
                  <a:pt x="301" y="83"/>
                  <a:pt x="300" y="82"/>
                  <a:pt x="299" y="80"/>
                </a:cubicBezTo>
                <a:cubicBezTo>
                  <a:pt x="297" y="77"/>
                  <a:pt x="295" y="73"/>
                  <a:pt x="292" y="70"/>
                </a:cubicBezTo>
                <a:cubicBezTo>
                  <a:pt x="290" y="66"/>
                  <a:pt x="288" y="63"/>
                  <a:pt x="285" y="60"/>
                </a:cubicBezTo>
                <a:cubicBezTo>
                  <a:pt x="283" y="57"/>
                  <a:pt x="280" y="54"/>
                  <a:pt x="278" y="51"/>
                </a:cubicBezTo>
                <a:cubicBezTo>
                  <a:pt x="276" y="50"/>
                  <a:pt x="275" y="49"/>
                  <a:pt x="274" y="47"/>
                </a:cubicBezTo>
                <a:cubicBezTo>
                  <a:pt x="273" y="46"/>
                  <a:pt x="271" y="45"/>
                  <a:pt x="270" y="44"/>
                </a:cubicBezTo>
                <a:cubicBezTo>
                  <a:pt x="267" y="41"/>
                  <a:pt x="265" y="39"/>
                  <a:pt x="263" y="37"/>
                </a:cubicBezTo>
                <a:cubicBezTo>
                  <a:pt x="260" y="35"/>
                  <a:pt x="258" y="34"/>
                  <a:pt x="256" y="32"/>
                </a:cubicBezTo>
                <a:cubicBezTo>
                  <a:pt x="254" y="31"/>
                  <a:pt x="252" y="29"/>
                  <a:pt x="250" y="28"/>
                </a:cubicBezTo>
                <a:cubicBezTo>
                  <a:pt x="249" y="27"/>
                  <a:pt x="247" y="26"/>
                  <a:pt x="246" y="25"/>
                </a:cubicBezTo>
                <a:cubicBezTo>
                  <a:pt x="243" y="24"/>
                  <a:pt x="240" y="22"/>
                  <a:pt x="238" y="20"/>
                </a:cubicBezTo>
                <a:cubicBezTo>
                  <a:pt x="235" y="19"/>
                  <a:pt x="232" y="18"/>
                  <a:pt x="229" y="16"/>
                </a:cubicBezTo>
                <a:cubicBezTo>
                  <a:pt x="226" y="15"/>
                  <a:pt x="224" y="13"/>
                  <a:pt x="221" y="12"/>
                </a:cubicBezTo>
                <a:cubicBezTo>
                  <a:pt x="218" y="11"/>
                  <a:pt x="215" y="10"/>
                  <a:pt x="212" y="9"/>
                </a:cubicBezTo>
                <a:cubicBezTo>
                  <a:pt x="211" y="8"/>
                  <a:pt x="209" y="7"/>
                  <a:pt x="208" y="7"/>
                </a:cubicBezTo>
                <a:cubicBezTo>
                  <a:pt x="206" y="7"/>
                  <a:pt x="204" y="6"/>
                  <a:pt x="203" y="6"/>
                </a:cubicBezTo>
                <a:cubicBezTo>
                  <a:pt x="186" y="2"/>
                  <a:pt x="171" y="0"/>
                  <a:pt x="152" y="0"/>
                </a:cubicBezTo>
                <a:cubicBezTo>
                  <a:pt x="133" y="3"/>
                  <a:pt x="114" y="5"/>
                  <a:pt x="96" y="12"/>
                </a:cubicBezTo>
                <a:cubicBezTo>
                  <a:pt x="93" y="15"/>
                  <a:pt x="88" y="18"/>
                  <a:pt x="83" y="20"/>
                </a:cubicBezTo>
                <a:cubicBezTo>
                  <a:pt x="81" y="22"/>
                  <a:pt x="78" y="23"/>
                  <a:pt x="76" y="25"/>
                </a:cubicBezTo>
                <a:cubicBezTo>
                  <a:pt x="73" y="27"/>
                  <a:pt x="70" y="29"/>
                  <a:pt x="66" y="31"/>
                </a:cubicBezTo>
                <a:cubicBezTo>
                  <a:pt x="63" y="33"/>
                  <a:pt x="60" y="35"/>
                  <a:pt x="57" y="38"/>
                </a:cubicBezTo>
                <a:cubicBezTo>
                  <a:pt x="55" y="40"/>
                  <a:pt x="52" y="43"/>
                  <a:pt x="49" y="46"/>
                </a:cubicBezTo>
                <a:cubicBezTo>
                  <a:pt x="46" y="48"/>
                  <a:pt x="44" y="51"/>
                  <a:pt x="41" y="54"/>
                </a:cubicBezTo>
                <a:cubicBezTo>
                  <a:pt x="39" y="57"/>
                  <a:pt x="36" y="60"/>
                  <a:pt x="34" y="63"/>
                </a:cubicBezTo>
                <a:cubicBezTo>
                  <a:pt x="33" y="65"/>
                  <a:pt x="33" y="66"/>
                  <a:pt x="32" y="67"/>
                </a:cubicBezTo>
                <a:cubicBezTo>
                  <a:pt x="30" y="68"/>
                  <a:pt x="30" y="68"/>
                  <a:pt x="30" y="68"/>
                </a:cubicBezTo>
                <a:cubicBezTo>
                  <a:pt x="29" y="70"/>
                  <a:pt x="29" y="70"/>
                  <a:pt x="29" y="70"/>
                </a:cubicBezTo>
                <a:cubicBezTo>
                  <a:pt x="28" y="71"/>
                  <a:pt x="23" y="79"/>
                  <a:pt x="18" y="86"/>
                </a:cubicBezTo>
                <a:cubicBezTo>
                  <a:pt x="14" y="94"/>
                  <a:pt x="11" y="102"/>
                  <a:pt x="11" y="103"/>
                </a:cubicBezTo>
                <a:cubicBezTo>
                  <a:pt x="10" y="106"/>
                  <a:pt x="9" y="108"/>
                  <a:pt x="9" y="110"/>
                </a:cubicBezTo>
                <a:cubicBezTo>
                  <a:pt x="8" y="113"/>
                  <a:pt x="7" y="115"/>
                  <a:pt x="6" y="118"/>
                </a:cubicBezTo>
                <a:cubicBezTo>
                  <a:pt x="6" y="121"/>
                  <a:pt x="5" y="123"/>
                  <a:pt x="4" y="126"/>
                </a:cubicBezTo>
                <a:cubicBezTo>
                  <a:pt x="4" y="127"/>
                  <a:pt x="4" y="128"/>
                  <a:pt x="3" y="130"/>
                </a:cubicBezTo>
                <a:cubicBezTo>
                  <a:pt x="3" y="131"/>
                  <a:pt x="3" y="132"/>
                  <a:pt x="3" y="134"/>
                </a:cubicBezTo>
                <a:cubicBezTo>
                  <a:pt x="2" y="141"/>
                  <a:pt x="1" y="147"/>
                  <a:pt x="2" y="151"/>
                </a:cubicBezTo>
                <a:cubicBezTo>
                  <a:pt x="3" y="155"/>
                  <a:pt x="3" y="157"/>
                  <a:pt x="4" y="160"/>
                </a:cubicBezTo>
                <a:cubicBezTo>
                  <a:pt x="7" y="167"/>
                  <a:pt x="8" y="153"/>
                  <a:pt x="9" y="149"/>
                </a:cubicBezTo>
                <a:cubicBezTo>
                  <a:pt x="10" y="147"/>
                  <a:pt x="10" y="146"/>
                  <a:pt x="10" y="144"/>
                </a:cubicBezTo>
                <a:cubicBezTo>
                  <a:pt x="11" y="142"/>
                  <a:pt x="11" y="141"/>
                  <a:pt x="11" y="139"/>
                </a:cubicBezTo>
                <a:cubicBezTo>
                  <a:pt x="11" y="138"/>
                  <a:pt x="12" y="136"/>
                  <a:pt x="12" y="133"/>
                </a:cubicBezTo>
                <a:cubicBezTo>
                  <a:pt x="12" y="131"/>
                  <a:pt x="13" y="129"/>
                  <a:pt x="13" y="127"/>
                </a:cubicBezTo>
                <a:cubicBezTo>
                  <a:pt x="15" y="124"/>
                  <a:pt x="16" y="121"/>
                  <a:pt x="16" y="117"/>
                </a:cubicBezTo>
                <a:cubicBezTo>
                  <a:pt x="18" y="114"/>
                  <a:pt x="18" y="110"/>
                  <a:pt x="19" y="106"/>
                </a:cubicBezTo>
                <a:cubicBezTo>
                  <a:pt x="20" y="103"/>
                  <a:pt x="21" y="99"/>
                  <a:pt x="22" y="96"/>
                </a:cubicBezTo>
                <a:cubicBezTo>
                  <a:pt x="23" y="92"/>
                  <a:pt x="25" y="89"/>
                  <a:pt x="27" y="86"/>
                </a:cubicBezTo>
                <a:cubicBezTo>
                  <a:pt x="29" y="82"/>
                  <a:pt x="31" y="79"/>
                  <a:pt x="33" y="77"/>
                </a:cubicBezTo>
                <a:cubicBezTo>
                  <a:pt x="36" y="75"/>
                  <a:pt x="38" y="73"/>
                  <a:pt x="41" y="70"/>
                </a:cubicBezTo>
                <a:cubicBezTo>
                  <a:pt x="42" y="69"/>
                  <a:pt x="42" y="67"/>
                  <a:pt x="43" y="66"/>
                </a:cubicBezTo>
                <a:cubicBezTo>
                  <a:pt x="44" y="65"/>
                  <a:pt x="45" y="64"/>
                  <a:pt x="46" y="63"/>
                </a:cubicBezTo>
                <a:cubicBezTo>
                  <a:pt x="47" y="62"/>
                  <a:pt x="48" y="60"/>
                  <a:pt x="49" y="58"/>
                </a:cubicBezTo>
                <a:cubicBezTo>
                  <a:pt x="50" y="56"/>
                  <a:pt x="50" y="54"/>
                  <a:pt x="47" y="57"/>
                </a:cubicBezTo>
                <a:cubicBezTo>
                  <a:pt x="48" y="56"/>
                  <a:pt x="50" y="54"/>
                  <a:pt x="52" y="53"/>
                </a:cubicBezTo>
                <a:cubicBezTo>
                  <a:pt x="54" y="52"/>
                  <a:pt x="56" y="51"/>
                  <a:pt x="58" y="49"/>
                </a:cubicBezTo>
                <a:cubicBezTo>
                  <a:pt x="60" y="48"/>
                  <a:pt x="61" y="46"/>
                  <a:pt x="63" y="45"/>
                </a:cubicBezTo>
                <a:cubicBezTo>
                  <a:pt x="66" y="43"/>
                  <a:pt x="68" y="41"/>
                  <a:pt x="70" y="39"/>
                </a:cubicBezTo>
                <a:cubicBezTo>
                  <a:pt x="74" y="36"/>
                  <a:pt x="77" y="33"/>
                  <a:pt x="82" y="30"/>
                </a:cubicBezTo>
                <a:cubicBezTo>
                  <a:pt x="87" y="26"/>
                  <a:pt x="91" y="25"/>
                  <a:pt x="95" y="24"/>
                </a:cubicBezTo>
                <a:cubicBezTo>
                  <a:pt x="97" y="23"/>
                  <a:pt x="99" y="23"/>
                  <a:pt x="102" y="22"/>
                </a:cubicBezTo>
                <a:cubicBezTo>
                  <a:pt x="104" y="22"/>
                  <a:pt x="106" y="21"/>
                  <a:pt x="109" y="20"/>
                </a:cubicBezTo>
                <a:cubicBezTo>
                  <a:pt x="111" y="20"/>
                  <a:pt x="114" y="19"/>
                  <a:pt x="116" y="18"/>
                </a:cubicBezTo>
                <a:cubicBezTo>
                  <a:pt x="118" y="17"/>
                  <a:pt x="120" y="17"/>
                  <a:pt x="123" y="16"/>
                </a:cubicBezTo>
                <a:cubicBezTo>
                  <a:pt x="125" y="15"/>
                  <a:pt x="127" y="14"/>
                  <a:pt x="129" y="13"/>
                </a:cubicBezTo>
                <a:cubicBezTo>
                  <a:pt x="131" y="13"/>
                  <a:pt x="134" y="12"/>
                  <a:pt x="136" y="12"/>
                </a:cubicBezTo>
                <a:cubicBezTo>
                  <a:pt x="149" y="8"/>
                  <a:pt x="164" y="9"/>
                  <a:pt x="179" y="11"/>
                </a:cubicBezTo>
                <a:cubicBezTo>
                  <a:pt x="181" y="12"/>
                  <a:pt x="184" y="12"/>
                  <a:pt x="186" y="13"/>
                </a:cubicBezTo>
                <a:cubicBezTo>
                  <a:pt x="188" y="13"/>
                  <a:pt x="189" y="13"/>
                  <a:pt x="190" y="13"/>
                </a:cubicBezTo>
                <a:cubicBezTo>
                  <a:pt x="194" y="14"/>
                  <a:pt x="194" y="14"/>
                  <a:pt x="194" y="14"/>
                </a:cubicBezTo>
                <a:cubicBezTo>
                  <a:pt x="199" y="16"/>
                  <a:pt x="205" y="17"/>
                  <a:pt x="210" y="19"/>
                </a:cubicBezTo>
                <a:cubicBezTo>
                  <a:pt x="212" y="19"/>
                  <a:pt x="215" y="20"/>
                  <a:pt x="218" y="21"/>
                </a:cubicBezTo>
                <a:cubicBezTo>
                  <a:pt x="221" y="23"/>
                  <a:pt x="225" y="25"/>
                  <a:pt x="227" y="26"/>
                </a:cubicBezTo>
                <a:cubicBezTo>
                  <a:pt x="232" y="28"/>
                  <a:pt x="238" y="32"/>
                  <a:pt x="241" y="32"/>
                </a:cubicBezTo>
                <a:cubicBezTo>
                  <a:pt x="242" y="33"/>
                  <a:pt x="243" y="34"/>
                  <a:pt x="245" y="35"/>
                </a:cubicBezTo>
                <a:cubicBezTo>
                  <a:pt x="247" y="37"/>
                  <a:pt x="249" y="38"/>
                  <a:pt x="251" y="40"/>
                </a:cubicBezTo>
                <a:cubicBezTo>
                  <a:pt x="253" y="41"/>
                  <a:pt x="255" y="42"/>
                  <a:pt x="256" y="43"/>
                </a:cubicBezTo>
                <a:cubicBezTo>
                  <a:pt x="258" y="44"/>
                  <a:pt x="259" y="45"/>
                  <a:pt x="259" y="44"/>
                </a:cubicBezTo>
                <a:cubicBezTo>
                  <a:pt x="259" y="47"/>
                  <a:pt x="266" y="55"/>
                  <a:pt x="273" y="65"/>
                </a:cubicBezTo>
                <a:cubicBezTo>
                  <a:pt x="275" y="67"/>
                  <a:pt x="277" y="70"/>
                  <a:pt x="279" y="72"/>
                </a:cubicBezTo>
                <a:cubicBezTo>
                  <a:pt x="281" y="74"/>
                  <a:pt x="282" y="76"/>
                  <a:pt x="284" y="79"/>
                </a:cubicBezTo>
                <a:cubicBezTo>
                  <a:pt x="287" y="83"/>
                  <a:pt x="290" y="87"/>
                  <a:pt x="293" y="89"/>
                </a:cubicBezTo>
                <a:cubicBezTo>
                  <a:pt x="292" y="88"/>
                  <a:pt x="292" y="88"/>
                  <a:pt x="292" y="88"/>
                </a:cubicBezTo>
                <a:cubicBezTo>
                  <a:pt x="290" y="87"/>
                  <a:pt x="288" y="86"/>
                  <a:pt x="290" y="89"/>
                </a:cubicBezTo>
                <a:cubicBezTo>
                  <a:pt x="292" y="93"/>
                  <a:pt x="294" y="99"/>
                  <a:pt x="297" y="102"/>
                </a:cubicBezTo>
                <a:cubicBezTo>
                  <a:pt x="299" y="105"/>
                  <a:pt x="302" y="113"/>
                  <a:pt x="302" y="115"/>
                </a:cubicBezTo>
                <a:cubicBezTo>
                  <a:pt x="302" y="116"/>
                  <a:pt x="301" y="116"/>
                  <a:pt x="301" y="116"/>
                </a:cubicBezTo>
                <a:cubicBezTo>
                  <a:pt x="300" y="116"/>
                  <a:pt x="301" y="117"/>
                  <a:pt x="301" y="120"/>
                </a:cubicBezTo>
                <a:cubicBezTo>
                  <a:pt x="303" y="125"/>
                  <a:pt x="307" y="130"/>
                  <a:pt x="308" y="139"/>
                </a:cubicBezTo>
                <a:cubicBezTo>
                  <a:pt x="308" y="143"/>
                  <a:pt x="309" y="146"/>
                  <a:pt x="309" y="150"/>
                </a:cubicBezTo>
                <a:cubicBezTo>
                  <a:pt x="309" y="153"/>
                  <a:pt x="309" y="158"/>
                  <a:pt x="309" y="161"/>
                </a:cubicBezTo>
                <a:cubicBezTo>
                  <a:pt x="310" y="165"/>
                  <a:pt x="310" y="168"/>
                  <a:pt x="310" y="170"/>
                </a:cubicBezTo>
                <a:cubicBezTo>
                  <a:pt x="310" y="172"/>
                  <a:pt x="309" y="174"/>
                  <a:pt x="309" y="176"/>
                </a:cubicBezTo>
                <a:cubicBezTo>
                  <a:pt x="309" y="179"/>
                  <a:pt x="308" y="182"/>
                  <a:pt x="308" y="185"/>
                </a:cubicBezTo>
                <a:cubicBezTo>
                  <a:pt x="307" y="188"/>
                  <a:pt x="307" y="191"/>
                  <a:pt x="306" y="194"/>
                </a:cubicBezTo>
                <a:cubicBezTo>
                  <a:pt x="305" y="197"/>
                  <a:pt x="304" y="200"/>
                  <a:pt x="304" y="203"/>
                </a:cubicBezTo>
                <a:cubicBezTo>
                  <a:pt x="304" y="204"/>
                  <a:pt x="303" y="206"/>
                  <a:pt x="303" y="208"/>
                </a:cubicBezTo>
                <a:cubicBezTo>
                  <a:pt x="302" y="210"/>
                  <a:pt x="301" y="212"/>
                  <a:pt x="301" y="213"/>
                </a:cubicBezTo>
                <a:cubicBezTo>
                  <a:pt x="300" y="214"/>
                  <a:pt x="299" y="214"/>
                  <a:pt x="299" y="216"/>
                </a:cubicBezTo>
                <a:cubicBezTo>
                  <a:pt x="298" y="217"/>
                  <a:pt x="297" y="219"/>
                  <a:pt x="295" y="225"/>
                </a:cubicBezTo>
                <a:cubicBezTo>
                  <a:pt x="294" y="228"/>
                  <a:pt x="293" y="231"/>
                  <a:pt x="292" y="234"/>
                </a:cubicBezTo>
                <a:cubicBezTo>
                  <a:pt x="290" y="237"/>
                  <a:pt x="289" y="239"/>
                  <a:pt x="287" y="242"/>
                </a:cubicBezTo>
                <a:cubicBezTo>
                  <a:pt x="286" y="243"/>
                  <a:pt x="285" y="244"/>
                  <a:pt x="284" y="246"/>
                </a:cubicBezTo>
                <a:cubicBezTo>
                  <a:pt x="283" y="247"/>
                  <a:pt x="282" y="248"/>
                  <a:pt x="281" y="249"/>
                </a:cubicBezTo>
                <a:cubicBezTo>
                  <a:pt x="279" y="251"/>
                  <a:pt x="277" y="253"/>
                  <a:pt x="275" y="255"/>
                </a:cubicBezTo>
                <a:cubicBezTo>
                  <a:pt x="272" y="259"/>
                  <a:pt x="267" y="263"/>
                  <a:pt x="264" y="267"/>
                </a:cubicBezTo>
                <a:cubicBezTo>
                  <a:pt x="260" y="271"/>
                  <a:pt x="257" y="274"/>
                  <a:pt x="254" y="278"/>
                </a:cubicBezTo>
                <a:cubicBezTo>
                  <a:pt x="250" y="281"/>
                  <a:pt x="246" y="283"/>
                  <a:pt x="243" y="286"/>
                </a:cubicBezTo>
                <a:cubicBezTo>
                  <a:pt x="239" y="288"/>
                  <a:pt x="236" y="289"/>
                  <a:pt x="233" y="291"/>
                </a:cubicBezTo>
                <a:cubicBezTo>
                  <a:pt x="232" y="291"/>
                  <a:pt x="231" y="293"/>
                  <a:pt x="229" y="294"/>
                </a:cubicBezTo>
                <a:cubicBezTo>
                  <a:pt x="227" y="295"/>
                  <a:pt x="225" y="296"/>
                  <a:pt x="223" y="297"/>
                </a:cubicBezTo>
                <a:cubicBezTo>
                  <a:pt x="221" y="299"/>
                  <a:pt x="220" y="300"/>
                  <a:pt x="218" y="301"/>
                </a:cubicBezTo>
                <a:cubicBezTo>
                  <a:pt x="217" y="302"/>
                  <a:pt x="216" y="303"/>
                  <a:pt x="216" y="303"/>
                </a:cubicBezTo>
                <a:cubicBezTo>
                  <a:pt x="213" y="302"/>
                  <a:pt x="213" y="302"/>
                  <a:pt x="213" y="302"/>
                </a:cubicBezTo>
                <a:cubicBezTo>
                  <a:pt x="209" y="304"/>
                  <a:pt x="206" y="305"/>
                  <a:pt x="204" y="307"/>
                </a:cubicBezTo>
                <a:cubicBezTo>
                  <a:pt x="201" y="308"/>
                  <a:pt x="199" y="309"/>
                  <a:pt x="198" y="310"/>
                </a:cubicBezTo>
                <a:cubicBezTo>
                  <a:pt x="195" y="308"/>
                  <a:pt x="195" y="308"/>
                  <a:pt x="195" y="308"/>
                </a:cubicBezTo>
                <a:cubicBezTo>
                  <a:pt x="195" y="308"/>
                  <a:pt x="193" y="308"/>
                  <a:pt x="190" y="309"/>
                </a:cubicBezTo>
                <a:cubicBezTo>
                  <a:pt x="187" y="309"/>
                  <a:pt x="183" y="310"/>
                  <a:pt x="179" y="310"/>
                </a:cubicBezTo>
                <a:cubicBezTo>
                  <a:pt x="175" y="311"/>
                  <a:pt x="171" y="311"/>
                  <a:pt x="167" y="311"/>
                </a:cubicBezTo>
                <a:cubicBezTo>
                  <a:pt x="164" y="311"/>
                  <a:pt x="160" y="312"/>
                  <a:pt x="158" y="312"/>
                </a:cubicBezTo>
                <a:cubicBezTo>
                  <a:pt x="155" y="312"/>
                  <a:pt x="150" y="311"/>
                  <a:pt x="148" y="311"/>
                </a:cubicBezTo>
                <a:cubicBezTo>
                  <a:pt x="146" y="311"/>
                  <a:pt x="145" y="311"/>
                  <a:pt x="146" y="312"/>
                </a:cubicBezTo>
                <a:cubicBezTo>
                  <a:pt x="147" y="312"/>
                  <a:pt x="147" y="312"/>
                  <a:pt x="148" y="3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6762126" y="3763333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>
            <a:off x="5865096" y="4132665"/>
            <a:ext cx="2892600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25" name="稻壳儿春秋广告/盗版必究        原创来源：http://chn.docer.com/works?userid=199329941#!/work_time"/>
          <p:cNvSpPr/>
          <p:nvPr/>
        </p:nvSpPr>
        <p:spPr bwMode="auto">
          <a:xfrm>
            <a:off x="9323295" y="4149484"/>
            <a:ext cx="837790" cy="841536"/>
          </a:xfrm>
          <a:custGeom>
            <a:avLst/>
            <a:gdLst>
              <a:gd name="T0" fmla="*/ 85 w 320"/>
              <a:gd name="T1" fmla="*/ 292 h 321"/>
              <a:gd name="T2" fmla="*/ 75 w 320"/>
              <a:gd name="T3" fmla="*/ 288 h 321"/>
              <a:gd name="T4" fmla="*/ 52 w 320"/>
              <a:gd name="T5" fmla="*/ 268 h 321"/>
              <a:gd name="T6" fmla="*/ 27 w 320"/>
              <a:gd name="T7" fmla="*/ 231 h 321"/>
              <a:gd name="T8" fmla="*/ 16 w 320"/>
              <a:gd name="T9" fmla="*/ 206 h 321"/>
              <a:gd name="T10" fmla="*/ 7 w 320"/>
              <a:gd name="T11" fmla="*/ 185 h 321"/>
              <a:gd name="T12" fmla="*/ 7 w 320"/>
              <a:gd name="T13" fmla="*/ 163 h 321"/>
              <a:gd name="T14" fmla="*/ 1 w 320"/>
              <a:gd name="T15" fmla="*/ 188 h 321"/>
              <a:gd name="T16" fmla="*/ 53 w 320"/>
              <a:gd name="T17" fmla="*/ 283 h 321"/>
              <a:gd name="T18" fmla="*/ 80 w 320"/>
              <a:gd name="T19" fmla="*/ 303 h 321"/>
              <a:gd name="T20" fmla="*/ 127 w 320"/>
              <a:gd name="T21" fmla="*/ 319 h 321"/>
              <a:gd name="T22" fmla="*/ 158 w 320"/>
              <a:gd name="T23" fmla="*/ 321 h 321"/>
              <a:gd name="T24" fmla="*/ 213 w 320"/>
              <a:gd name="T25" fmla="*/ 314 h 321"/>
              <a:gd name="T26" fmla="*/ 240 w 320"/>
              <a:gd name="T27" fmla="*/ 300 h 321"/>
              <a:gd name="T28" fmla="*/ 261 w 320"/>
              <a:gd name="T29" fmla="*/ 287 h 321"/>
              <a:gd name="T30" fmla="*/ 290 w 320"/>
              <a:gd name="T31" fmla="*/ 254 h 321"/>
              <a:gd name="T32" fmla="*/ 319 w 320"/>
              <a:gd name="T33" fmla="*/ 144 h 321"/>
              <a:gd name="T34" fmla="*/ 309 w 320"/>
              <a:gd name="T35" fmla="*/ 101 h 321"/>
              <a:gd name="T36" fmla="*/ 292 w 320"/>
              <a:gd name="T37" fmla="*/ 70 h 321"/>
              <a:gd name="T38" fmla="*/ 270 w 320"/>
              <a:gd name="T39" fmla="*/ 44 h 321"/>
              <a:gd name="T40" fmla="*/ 246 w 320"/>
              <a:gd name="T41" fmla="*/ 25 h 321"/>
              <a:gd name="T42" fmla="*/ 212 w 320"/>
              <a:gd name="T43" fmla="*/ 9 h 321"/>
              <a:gd name="T44" fmla="*/ 96 w 320"/>
              <a:gd name="T45" fmla="*/ 12 h 321"/>
              <a:gd name="T46" fmla="*/ 57 w 320"/>
              <a:gd name="T47" fmla="*/ 38 h 321"/>
              <a:gd name="T48" fmla="*/ 32 w 320"/>
              <a:gd name="T49" fmla="*/ 67 h 321"/>
              <a:gd name="T50" fmla="*/ 11 w 320"/>
              <a:gd name="T51" fmla="*/ 103 h 321"/>
              <a:gd name="T52" fmla="*/ 3 w 320"/>
              <a:gd name="T53" fmla="*/ 130 h 321"/>
              <a:gd name="T54" fmla="*/ 9 w 320"/>
              <a:gd name="T55" fmla="*/ 149 h 321"/>
              <a:gd name="T56" fmla="*/ 13 w 320"/>
              <a:gd name="T57" fmla="*/ 127 h 321"/>
              <a:gd name="T58" fmla="*/ 27 w 320"/>
              <a:gd name="T59" fmla="*/ 86 h 321"/>
              <a:gd name="T60" fmla="*/ 46 w 320"/>
              <a:gd name="T61" fmla="*/ 63 h 321"/>
              <a:gd name="T62" fmla="*/ 58 w 320"/>
              <a:gd name="T63" fmla="*/ 49 h 321"/>
              <a:gd name="T64" fmla="*/ 95 w 320"/>
              <a:gd name="T65" fmla="*/ 24 h 321"/>
              <a:gd name="T66" fmla="*/ 123 w 320"/>
              <a:gd name="T67" fmla="*/ 16 h 321"/>
              <a:gd name="T68" fmla="*/ 186 w 320"/>
              <a:gd name="T69" fmla="*/ 13 h 321"/>
              <a:gd name="T70" fmla="*/ 218 w 320"/>
              <a:gd name="T71" fmla="*/ 21 h 321"/>
              <a:gd name="T72" fmla="*/ 251 w 320"/>
              <a:gd name="T73" fmla="*/ 40 h 321"/>
              <a:gd name="T74" fmla="*/ 279 w 320"/>
              <a:gd name="T75" fmla="*/ 72 h 321"/>
              <a:gd name="T76" fmla="*/ 290 w 320"/>
              <a:gd name="T77" fmla="*/ 89 h 321"/>
              <a:gd name="T78" fmla="*/ 301 w 320"/>
              <a:gd name="T79" fmla="*/ 120 h 321"/>
              <a:gd name="T80" fmla="*/ 310 w 320"/>
              <a:gd name="T81" fmla="*/ 170 h 321"/>
              <a:gd name="T82" fmla="*/ 304 w 320"/>
              <a:gd name="T83" fmla="*/ 203 h 321"/>
              <a:gd name="T84" fmla="*/ 295 w 320"/>
              <a:gd name="T85" fmla="*/ 225 h 321"/>
              <a:gd name="T86" fmla="*/ 281 w 320"/>
              <a:gd name="T87" fmla="*/ 249 h 321"/>
              <a:gd name="T88" fmla="*/ 243 w 320"/>
              <a:gd name="T89" fmla="*/ 286 h 321"/>
              <a:gd name="T90" fmla="*/ 218 w 320"/>
              <a:gd name="T91" fmla="*/ 301 h 321"/>
              <a:gd name="T92" fmla="*/ 198 w 320"/>
              <a:gd name="T93" fmla="*/ 310 h 321"/>
              <a:gd name="T94" fmla="*/ 167 w 320"/>
              <a:gd name="T95" fmla="*/ 311 h 321"/>
              <a:gd name="T96" fmla="*/ 148 w 320"/>
              <a:gd name="T97" fmla="*/ 312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0" h="321">
                <a:moveTo>
                  <a:pt x="148" y="312"/>
                </a:moveTo>
                <a:cubicBezTo>
                  <a:pt x="132" y="312"/>
                  <a:pt x="115" y="308"/>
                  <a:pt x="101" y="301"/>
                </a:cubicBezTo>
                <a:cubicBezTo>
                  <a:pt x="98" y="300"/>
                  <a:pt x="95" y="298"/>
                  <a:pt x="93" y="297"/>
                </a:cubicBezTo>
                <a:cubicBezTo>
                  <a:pt x="90" y="295"/>
                  <a:pt x="87" y="294"/>
                  <a:pt x="85" y="292"/>
                </a:cubicBezTo>
                <a:cubicBezTo>
                  <a:pt x="83" y="291"/>
                  <a:pt x="79" y="289"/>
                  <a:pt x="76" y="288"/>
                </a:cubicBezTo>
                <a:cubicBezTo>
                  <a:pt x="75" y="287"/>
                  <a:pt x="74" y="287"/>
                  <a:pt x="74" y="287"/>
                </a:cubicBezTo>
                <a:cubicBezTo>
                  <a:pt x="73" y="287"/>
                  <a:pt x="74" y="288"/>
                  <a:pt x="76" y="289"/>
                </a:cubicBezTo>
                <a:cubicBezTo>
                  <a:pt x="77" y="290"/>
                  <a:pt x="76" y="289"/>
                  <a:pt x="75" y="288"/>
                </a:cubicBezTo>
                <a:cubicBezTo>
                  <a:pt x="73" y="287"/>
                  <a:pt x="72" y="285"/>
                  <a:pt x="71" y="285"/>
                </a:cubicBezTo>
                <a:cubicBezTo>
                  <a:pt x="69" y="283"/>
                  <a:pt x="67" y="281"/>
                  <a:pt x="65" y="279"/>
                </a:cubicBezTo>
                <a:cubicBezTo>
                  <a:pt x="62" y="277"/>
                  <a:pt x="61" y="275"/>
                  <a:pt x="59" y="274"/>
                </a:cubicBezTo>
                <a:cubicBezTo>
                  <a:pt x="57" y="272"/>
                  <a:pt x="54" y="270"/>
                  <a:pt x="52" y="268"/>
                </a:cubicBezTo>
                <a:cubicBezTo>
                  <a:pt x="50" y="266"/>
                  <a:pt x="48" y="264"/>
                  <a:pt x="46" y="261"/>
                </a:cubicBezTo>
                <a:cubicBezTo>
                  <a:pt x="43" y="259"/>
                  <a:pt x="39" y="253"/>
                  <a:pt x="35" y="247"/>
                </a:cubicBezTo>
                <a:cubicBezTo>
                  <a:pt x="33" y="244"/>
                  <a:pt x="31" y="240"/>
                  <a:pt x="29" y="238"/>
                </a:cubicBezTo>
                <a:cubicBezTo>
                  <a:pt x="28" y="235"/>
                  <a:pt x="27" y="233"/>
                  <a:pt x="27" y="231"/>
                </a:cubicBezTo>
                <a:cubicBezTo>
                  <a:pt x="28" y="235"/>
                  <a:pt x="26" y="235"/>
                  <a:pt x="24" y="231"/>
                </a:cubicBezTo>
                <a:cubicBezTo>
                  <a:pt x="22" y="229"/>
                  <a:pt x="21" y="226"/>
                  <a:pt x="20" y="223"/>
                </a:cubicBezTo>
                <a:cubicBezTo>
                  <a:pt x="18" y="221"/>
                  <a:pt x="18" y="218"/>
                  <a:pt x="17" y="215"/>
                </a:cubicBezTo>
                <a:cubicBezTo>
                  <a:pt x="16" y="211"/>
                  <a:pt x="15" y="207"/>
                  <a:pt x="16" y="206"/>
                </a:cubicBezTo>
                <a:cubicBezTo>
                  <a:pt x="16" y="207"/>
                  <a:pt x="15" y="204"/>
                  <a:pt x="14" y="202"/>
                </a:cubicBezTo>
                <a:cubicBezTo>
                  <a:pt x="13" y="200"/>
                  <a:pt x="13" y="197"/>
                  <a:pt x="12" y="195"/>
                </a:cubicBezTo>
                <a:cubicBezTo>
                  <a:pt x="11" y="192"/>
                  <a:pt x="10" y="190"/>
                  <a:pt x="9" y="188"/>
                </a:cubicBezTo>
                <a:cubicBezTo>
                  <a:pt x="9" y="187"/>
                  <a:pt x="8" y="186"/>
                  <a:pt x="7" y="185"/>
                </a:cubicBezTo>
                <a:cubicBezTo>
                  <a:pt x="7" y="184"/>
                  <a:pt x="7" y="183"/>
                  <a:pt x="7" y="181"/>
                </a:cubicBezTo>
                <a:cubicBezTo>
                  <a:pt x="7" y="180"/>
                  <a:pt x="7" y="179"/>
                  <a:pt x="7" y="178"/>
                </a:cubicBezTo>
                <a:cubicBezTo>
                  <a:pt x="7" y="177"/>
                  <a:pt x="7" y="176"/>
                  <a:pt x="7" y="175"/>
                </a:cubicBezTo>
                <a:cubicBezTo>
                  <a:pt x="7" y="170"/>
                  <a:pt x="7" y="166"/>
                  <a:pt x="7" y="163"/>
                </a:cubicBezTo>
                <a:cubicBezTo>
                  <a:pt x="7" y="160"/>
                  <a:pt x="6" y="164"/>
                  <a:pt x="5" y="165"/>
                </a:cubicBezTo>
                <a:cubicBezTo>
                  <a:pt x="5" y="170"/>
                  <a:pt x="5" y="176"/>
                  <a:pt x="3" y="170"/>
                </a:cubicBezTo>
                <a:cubicBezTo>
                  <a:pt x="1" y="161"/>
                  <a:pt x="1" y="161"/>
                  <a:pt x="0" y="176"/>
                </a:cubicBezTo>
                <a:cubicBezTo>
                  <a:pt x="0" y="180"/>
                  <a:pt x="1" y="184"/>
                  <a:pt x="1" y="188"/>
                </a:cubicBezTo>
                <a:cubicBezTo>
                  <a:pt x="1" y="194"/>
                  <a:pt x="1" y="194"/>
                  <a:pt x="1" y="194"/>
                </a:cubicBezTo>
                <a:cubicBezTo>
                  <a:pt x="2" y="196"/>
                  <a:pt x="2" y="198"/>
                  <a:pt x="3" y="200"/>
                </a:cubicBezTo>
                <a:cubicBezTo>
                  <a:pt x="10" y="230"/>
                  <a:pt x="26" y="257"/>
                  <a:pt x="48" y="278"/>
                </a:cubicBezTo>
                <a:cubicBezTo>
                  <a:pt x="50" y="280"/>
                  <a:pt x="52" y="281"/>
                  <a:pt x="53" y="283"/>
                </a:cubicBezTo>
                <a:cubicBezTo>
                  <a:pt x="54" y="284"/>
                  <a:pt x="55" y="285"/>
                  <a:pt x="57" y="286"/>
                </a:cubicBezTo>
                <a:cubicBezTo>
                  <a:pt x="58" y="288"/>
                  <a:pt x="60" y="289"/>
                  <a:pt x="61" y="290"/>
                </a:cubicBezTo>
                <a:cubicBezTo>
                  <a:pt x="64" y="292"/>
                  <a:pt x="66" y="294"/>
                  <a:pt x="68" y="294"/>
                </a:cubicBezTo>
                <a:cubicBezTo>
                  <a:pt x="78" y="299"/>
                  <a:pt x="73" y="300"/>
                  <a:pt x="80" y="303"/>
                </a:cubicBezTo>
                <a:cubicBezTo>
                  <a:pt x="84" y="305"/>
                  <a:pt x="87" y="306"/>
                  <a:pt x="91" y="308"/>
                </a:cubicBezTo>
                <a:cubicBezTo>
                  <a:pt x="93" y="309"/>
                  <a:pt x="95" y="310"/>
                  <a:pt x="97" y="310"/>
                </a:cubicBezTo>
                <a:cubicBezTo>
                  <a:pt x="99" y="311"/>
                  <a:pt x="101" y="312"/>
                  <a:pt x="103" y="313"/>
                </a:cubicBezTo>
                <a:cubicBezTo>
                  <a:pt x="111" y="316"/>
                  <a:pt x="120" y="318"/>
                  <a:pt x="127" y="319"/>
                </a:cubicBezTo>
                <a:cubicBezTo>
                  <a:pt x="131" y="320"/>
                  <a:pt x="135" y="320"/>
                  <a:pt x="138" y="320"/>
                </a:cubicBezTo>
                <a:cubicBezTo>
                  <a:pt x="140" y="320"/>
                  <a:pt x="141" y="320"/>
                  <a:pt x="143" y="321"/>
                </a:cubicBezTo>
                <a:cubicBezTo>
                  <a:pt x="145" y="321"/>
                  <a:pt x="146" y="321"/>
                  <a:pt x="148" y="321"/>
                </a:cubicBezTo>
                <a:cubicBezTo>
                  <a:pt x="151" y="321"/>
                  <a:pt x="154" y="321"/>
                  <a:pt x="158" y="321"/>
                </a:cubicBezTo>
                <a:cubicBezTo>
                  <a:pt x="161" y="321"/>
                  <a:pt x="165" y="320"/>
                  <a:pt x="169" y="320"/>
                </a:cubicBezTo>
                <a:cubicBezTo>
                  <a:pt x="175" y="320"/>
                  <a:pt x="181" y="320"/>
                  <a:pt x="186" y="320"/>
                </a:cubicBezTo>
                <a:cubicBezTo>
                  <a:pt x="192" y="321"/>
                  <a:pt x="197" y="320"/>
                  <a:pt x="203" y="318"/>
                </a:cubicBezTo>
                <a:cubicBezTo>
                  <a:pt x="207" y="317"/>
                  <a:pt x="210" y="316"/>
                  <a:pt x="213" y="314"/>
                </a:cubicBezTo>
                <a:cubicBezTo>
                  <a:pt x="215" y="313"/>
                  <a:pt x="218" y="311"/>
                  <a:pt x="221" y="310"/>
                </a:cubicBezTo>
                <a:cubicBezTo>
                  <a:pt x="224" y="309"/>
                  <a:pt x="227" y="307"/>
                  <a:pt x="230" y="305"/>
                </a:cubicBezTo>
                <a:cubicBezTo>
                  <a:pt x="232" y="304"/>
                  <a:pt x="233" y="304"/>
                  <a:pt x="235" y="303"/>
                </a:cubicBezTo>
                <a:cubicBezTo>
                  <a:pt x="237" y="302"/>
                  <a:pt x="238" y="301"/>
                  <a:pt x="240" y="300"/>
                </a:cubicBezTo>
                <a:cubicBezTo>
                  <a:pt x="240" y="299"/>
                  <a:pt x="241" y="299"/>
                  <a:pt x="241" y="299"/>
                </a:cubicBezTo>
                <a:cubicBezTo>
                  <a:pt x="241" y="299"/>
                  <a:pt x="242" y="298"/>
                  <a:pt x="244" y="297"/>
                </a:cubicBezTo>
                <a:cubicBezTo>
                  <a:pt x="247" y="296"/>
                  <a:pt x="249" y="294"/>
                  <a:pt x="252" y="292"/>
                </a:cubicBezTo>
                <a:cubicBezTo>
                  <a:pt x="255" y="291"/>
                  <a:pt x="258" y="289"/>
                  <a:pt x="261" y="287"/>
                </a:cubicBezTo>
                <a:cubicBezTo>
                  <a:pt x="263" y="285"/>
                  <a:pt x="265" y="282"/>
                  <a:pt x="266" y="281"/>
                </a:cubicBezTo>
                <a:cubicBezTo>
                  <a:pt x="268" y="278"/>
                  <a:pt x="270" y="276"/>
                  <a:pt x="273" y="273"/>
                </a:cubicBezTo>
                <a:cubicBezTo>
                  <a:pt x="275" y="270"/>
                  <a:pt x="278" y="267"/>
                  <a:pt x="282" y="263"/>
                </a:cubicBezTo>
                <a:cubicBezTo>
                  <a:pt x="284" y="262"/>
                  <a:pt x="287" y="258"/>
                  <a:pt x="290" y="254"/>
                </a:cubicBezTo>
                <a:cubicBezTo>
                  <a:pt x="292" y="253"/>
                  <a:pt x="294" y="251"/>
                  <a:pt x="295" y="249"/>
                </a:cubicBezTo>
                <a:cubicBezTo>
                  <a:pt x="296" y="247"/>
                  <a:pt x="297" y="245"/>
                  <a:pt x="298" y="244"/>
                </a:cubicBezTo>
                <a:cubicBezTo>
                  <a:pt x="308" y="227"/>
                  <a:pt x="313" y="210"/>
                  <a:pt x="316" y="194"/>
                </a:cubicBezTo>
                <a:cubicBezTo>
                  <a:pt x="319" y="177"/>
                  <a:pt x="320" y="161"/>
                  <a:pt x="319" y="144"/>
                </a:cubicBezTo>
                <a:cubicBezTo>
                  <a:pt x="319" y="142"/>
                  <a:pt x="319" y="140"/>
                  <a:pt x="319" y="136"/>
                </a:cubicBezTo>
                <a:cubicBezTo>
                  <a:pt x="318" y="134"/>
                  <a:pt x="318" y="132"/>
                  <a:pt x="318" y="129"/>
                </a:cubicBezTo>
                <a:cubicBezTo>
                  <a:pt x="317" y="127"/>
                  <a:pt x="316" y="124"/>
                  <a:pt x="316" y="121"/>
                </a:cubicBezTo>
                <a:cubicBezTo>
                  <a:pt x="314" y="115"/>
                  <a:pt x="312" y="108"/>
                  <a:pt x="309" y="101"/>
                </a:cubicBezTo>
                <a:cubicBezTo>
                  <a:pt x="308" y="98"/>
                  <a:pt x="306" y="94"/>
                  <a:pt x="305" y="91"/>
                </a:cubicBezTo>
                <a:cubicBezTo>
                  <a:pt x="304" y="89"/>
                  <a:pt x="303" y="87"/>
                  <a:pt x="302" y="85"/>
                </a:cubicBezTo>
                <a:cubicBezTo>
                  <a:pt x="301" y="83"/>
                  <a:pt x="300" y="82"/>
                  <a:pt x="299" y="80"/>
                </a:cubicBezTo>
                <a:cubicBezTo>
                  <a:pt x="297" y="77"/>
                  <a:pt x="295" y="73"/>
                  <a:pt x="292" y="70"/>
                </a:cubicBezTo>
                <a:cubicBezTo>
                  <a:pt x="290" y="66"/>
                  <a:pt x="288" y="63"/>
                  <a:pt x="285" y="60"/>
                </a:cubicBezTo>
                <a:cubicBezTo>
                  <a:pt x="283" y="57"/>
                  <a:pt x="280" y="54"/>
                  <a:pt x="278" y="51"/>
                </a:cubicBezTo>
                <a:cubicBezTo>
                  <a:pt x="276" y="50"/>
                  <a:pt x="275" y="49"/>
                  <a:pt x="274" y="47"/>
                </a:cubicBezTo>
                <a:cubicBezTo>
                  <a:pt x="273" y="46"/>
                  <a:pt x="271" y="45"/>
                  <a:pt x="270" y="44"/>
                </a:cubicBezTo>
                <a:cubicBezTo>
                  <a:pt x="267" y="41"/>
                  <a:pt x="265" y="39"/>
                  <a:pt x="263" y="37"/>
                </a:cubicBezTo>
                <a:cubicBezTo>
                  <a:pt x="260" y="35"/>
                  <a:pt x="258" y="34"/>
                  <a:pt x="256" y="32"/>
                </a:cubicBezTo>
                <a:cubicBezTo>
                  <a:pt x="254" y="31"/>
                  <a:pt x="252" y="29"/>
                  <a:pt x="250" y="28"/>
                </a:cubicBezTo>
                <a:cubicBezTo>
                  <a:pt x="249" y="27"/>
                  <a:pt x="247" y="26"/>
                  <a:pt x="246" y="25"/>
                </a:cubicBezTo>
                <a:cubicBezTo>
                  <a:pt x="243" y="24"/>
                  <a:pt x="240" y="22"/>
                  <a:pt x="238" y="20"/>
                </a:cubicBezTo>
                <a:cubicBezTo>
                  <a:pt x="235" y="19"/>
                  <a:pt x="232" y="18"/>
                  <a:pt x="229" y="16"/>
                </a:cubicBezTo>
                <a:cubicBezTo>
                  <a:pt x="226" y="15"/>
                  <a:pt x="224" y="13"/>
                  <a:pt x="221" y="12"/>
                </a:cubicBezTo>
                <a:cubicBezTo>
                  <a:pt x="218" y="11"/>
                  <a:pt x="215" y="10"/>
                  <a:pt x="212" y="9"/>
                </a:cubicBezTo>
                <a:cubicBezTo>
                  <a:pt x="211" y="8"/>
                  <a:pt x="209" y="7"/>
                  <a:pt x="208" y="7"/>
                </a:cubicBezTo>
                <a:cubicBezTo>
                  <a:pt x="206" y="7"/>
                  <a:pt x="204" y="6"/>
                  <a:pt x="203" y="6"/>
                </a:cubicBezTo>
                <a:cubicBezTo>
                  <a:pt x="186" y="2"/>
                  <a:pt x="171" y="0"/>
                  <a:pt x="152" y="0"/>
                </a:cubicBezTo>
                <a:cubicBezTo>
                  <a:pt x="133" y="3"/>
                  <a:pt x="114" y="5"/>
                  <a:pt x="96" y="12"/>
                </a:cubicBezTo>
                <a:cubicBezTo>
                  <a:pt x="93" y="15"/>
                  <a:pt x="88" y="18"/>
                  <a:pt x="83" y="20"/>
                </a:cubicBezTo>
                <a:cubicBezTo>
                  <a:pt x="81" y="22"/>
                  <a:pt x="78" y="23"/>
                  <a:pt x="76" y="25"/>
                </a:cubicBezTo>
                <a:cubicBezTo>
                  <a:pt x="73" y="27"/>
                  <a:pt x="70" y="29"/>
                  <a:pt x="66" y="31"/>
                </a:cubicBezTo>
                <a:cubicBezTo>
                  <a:pt x="63" y="33"/>
                  <a:pt x="60" y="35"/>
                  <a:pt x="57" y="38"/>
                </a:cubicBezTo>
                <a:cubicBezTo>
                  <a:pt x="55" y="40"/>
                  <a:pt x="52" y="43"/>
                  <a:pt x="49" y="46"/>
                </a:cubicBezTo>
                <a:cubicBezTo>
                  <a:pt x="46" y="48"/>
                  <a:pt x="44" y="51"/>
                  <a:pt x="41" y="54"/>
                </a:cubicBezTo>
                <a:cubicBezTo>
                  <a:pt x="39" y="57"/>
                  <a:pt x="36" y="60"/>
                  <a:pt x="34" y="63"/>
                </a:cubicBezTo>
                <a:cubicBezTo>
                  <a:pt x="33" y="65"/>
                  <a:pt x="33" y="66"/>
                  <a:pt x="32" y="67"/>
                </a:cubicBezTo>
                <a:cubicBezTo>
                  <a:pt x="30" y="68"/>
                  <a:pt x="30" y="68"/>
                  <a:pt x="30" y="68"/>
                </a:cubicBezTo>
                <a:cubicBezTo>
                  <a:pt x="29" y="70"/>
                  <a:pt x="29" y="70"/>
                  <a:pt x="29" y="70"/>
                </a:cubicBezTo>
                <a:cubicBezTo>
                  <a:pt x="28" y="71"/>
                  <a:pt x="23" y="79"/>
                  <a:pt x="18" y="86"/>
                </a:cubicBezTo>
                <a:cubicBezTo>
                  <a:pt x="14" y="94"/>
                  <a:pt x="11" y="102"/>
                  <a:pt x="11" y="103"/>
                </a:cubicBezTo>
                <a:cubicBezTo>
                  <a:pt x="10" y="106"/>
                  <a:pt x="9" y="108"/>
                  <a:pt x="9" y="110"/>
                </a:cubicBezTo>
                <a:cubicBezTo>
                  <a:pt x="8" y="113"/>
                  <a:pt x="7" y="115"/>
                  <a:pt x="6" y="118"/>
                </a:cubicBezTo>
                <a:cubicBezTo>
                  <a:pt x="6" y="121"/>
                  <a:pt x="5" y="123"/>
                  <a:pt x="4" y="126"/>
                </a:cubicBezTo>
                <a:cubicBezTo>
                  <a:pt x="4" y="127"/>
                  <a:pt x="4" y="128"/>
                  <a:pt x="3" y="130"/>
                </a:cubicBezTo>
                <a:cubicBezTo>
                  <a:pt x="3" y="131"/>
                  <a:pt x="3" y="132"/>
                  <a:pt x="3" y="134"/>
                </a:cubicBezTo>
                <a:cubicBezTo>
                  <a:pt x="2" y="141"/>
                  <a:pt x="1" y="147"/>
                  <a:pt x="2" y="151"/>
                </a:cubicBezTo>
                <a:cubicBezTo>
                  <a:pt x="3" y="155"/>
                  <a:pt x="3" y="157"/>
                  <a:pt x="4" y="160"/>
                </a:cubicBezTo>
                <a:cubicBezTo>
                  <a:pt x="7" y="167"/>
                  <a:pt x="8" y="153"/>
                  <a:pt x="9" y="149"/>
                </a:cubicBezTo>
                <a:cubicBezTo>
                  <a:pt x="10" y="147"/>
                  <a:pt x="10" y="146"/>
                  <a:pt x="10" y="144"/>
                </a:cubicBezTo>
                <a:cubicBezTo>
                  <a:pt x="11" y="142"/>
                  <a:pt x="11" y="141"/>
                  <a:pt x="11" y="139"/>
                </a:cubicBezTo>
                <a:cubicBezTo>
                  <a:pt x="11" y="138"/>
                  <a:pt x="12" y="136"/>
                  <a:pt x="12" y="133"/>
                </a:cubicBezTo>
                <a:cubicBezTo>
                  <a:pt x="12" y="131"/>
                  <a:pt x="13" y="129"/>
                  <a:pt x="13" y="127"/>
                </a:cubicBezTo>
                <a:cubicBezTo>
                  <a:pt x="15" y="124"/>
                  <a:pt x="16" y="121"/>
                  <a:pt x="16" y="117"/>
                </a:cubicBezTo>
                <a:cubicBezTo>
                  <a:pt x="18" y="114"/>
                  <a:pt x="18" y="110"/>
                  <a:pt x="19" y="106"/>
                </a:cubicBezTo>
                <a:cubicBezTo>
                  <a:pt x="20" y="103"/>
                  <a:pt x="21" y="99"/>
                  <a:pt x="22" y="96"/>
                </a:cubicBezTo>
                <a:cubicBezTo>
                  <a:pt x="23" y="92"/>
                  <a:pt x="25" y="89"/>
                  <a:pt x="27" y="86"/>
                </a:cubicBezTo>
                <a:cubicBezTo>
                  <a:pt x="29" y="82"/>
                  <a:pt x="31" y="79"/>
                  <a:pt x="33" y="77"/>
                </a:cubicBezTo>
                <a:cubicBezTo>
                  <a:pt x="36" y="75"/>
                  <a:pt x="38" y="73"/>
                  <a:pt x="41" y="70"/>
                </a:cubicBezTo>
                <a:cubicBezTo>
                  <a:pt x="42" y="69"/>
                  <a:pt x="42" y="67"/>
                  <a:pt x="43" y="66"/>
                </a:cubicBezTo>
                <a:cubicBezTo>
                  <a:pt x="44" y="65"/>
                  <a:pt x="45" y="64"/>
                  <a:pt x="46" y="63"/>
                </a:cubicBezTo>
                <a:cubicBezTo>
                  <a:pt x="47" y="62"/>
                  <a:pt x="48" y="60"/>
                  <a:pt x="49" y="58"/>
                </a:cubicBezTo>
                <a:cubicBezTo>
                  <a:pt x="50" y="56"/>
                  <a:pt x="50" y="54"/>
                  <a:pt x="47" y="57"/>
                </a:cubicBezTo>
                <a:cubicBezTo>
                  <a:pt x="48" y="56"/>
                  <a:pt x="50" y="54"/>
                  <a:pt x="52" y="53"/>
                </a:cubicBezTo>
                <a:cubicBezTo>
                  <a:pt x="54" y="52"/>
                  <a:pt x="56" y="51"/>
                  <a:pt x="58" y="49"/>
                </a:cubicBezTo>
                <a:cubicBezTo>
                  <a:pt x="60" y="48"/>
                  <a:pt x="61" y="46"/>
                  <a:pt x="63" y="45"/>
                </a:cubicBezTo>
                <a:cubicBezTo>
                  <a:pt x="66" y="43"/>
                  <a:pt x="68" y="41"/>
                  <a:pt x="70" y="39"/>
                </a:cubicBezTo>
                <a:cubicBezTo>
                  <a:pt x="74" y="36"/>
                  <a:pt x="77" y="33"/>
                  <a:pt x="82" y="30"/>
                </a:cubicBezTo>
                <a:cubicBezTo>
                  <a:pt x="87" y="26"/>
                  <a:pt x="91" y="25"/>
                  <a:pt x="95" y="24"/>
                </a:cubicBezTo>
                <a:cubicBezTo>
                  <a:pt x="97" y="23"/>
                  <a:pt x="99" y="23"/>
                  <a:pt x="102" y="22"/>
                </a:cubicBezTo>
                <a:cubicBezTo>
                  <a:pt x="104" y="22"/>
                  <a:pt x="106" y="21"/>
                  <a:pt x="109" y="20"/>
                </a:cubicBezTo>
                <a:cubicBezTo>
                  <a:pt x="111" y="20"/>
                  <a:pt x="114" y="19"/>
                  <a:pt x="116" y="18"/>
                </a:cubicBezTo>
                <a:cubicBezTo>
                  <a:pt x="118" y="17"/>
                  <a:pt x="120" y="17"/>
                  <a:pt x="123" y="16"/>
                </a:cubicBezTo>
                <a:cubicBezTo>
                  <a:pt x="125" y="15"/>
                  <a:pt x="127" y="14"/>
                  <a:pt x="129" y="13"/>
                </a:cubicBezTo>
                <a:cubicBezTo>
                  <a:pt x="131" y="13"/>
                  <a:pt x="134" y="12"/>
                  <a:pt x="136" y="12"/>
                </a:cubicBezTo>
                <a:cubicBezTo>
                  <a:pt x="149" y="8"/>
                  <a:pt x="164" y="9"/>
                  <a:pt x="179" y="11"/>
                </a:cubicBezTo>
                <a:cubicBezTo>
                  <a:pt x="181" y="12"/>
                  <a:pt x="184" y="12"/>
                  <a:pt x="186" y="13"/>
                </a:cubicBezTo>
                <a:cubicBezTo>
                  <a:pt x="188" y="13"/>
                  <a:pt x="189" y="13"/>
                  <a:pt x="190" y="13"/>
                </a:cubicBezTo>
                <a:cubicBezTo>
                  <a:pt x="194" y="14"/>
                  <a:pt x="194" y="14"/>
                  <a:pt x="194" y="14"/>
                </a:cubicBezTo>
                <a:cubicBezTo>
                  <a:pt x="199" y="16"/>
                  <a:pt x="205" y="17"/>
                  <a:pt x="210" y="19"/>
                </a:cubicBezTo>
                <a:cubicBezTo>
                  <a:pt x="212" y="19"/>
                  <a:pt x="215" y="20"/>
                  <a:pt x="218" y="21"/>
                </a:cubicBezTo>
                <a:cubicBezTo>
                  <a:pt x="221" y="23"/>
                  <a:pt x="225" y="25"/>
                  <a:pt x="227" y="26"/>
                </a:cubicBezTo>
                <a:cubicBezTo>
                  <a:pt x="232" y="28"/>
                  <a:pt x="238" y="32"/>
                  <a:pt x="241" y="32"/>
                </a:cubicBezTo>
                <a:cubicBezTo>
                  <a:pt x="242" y="33"/>
                  <a:pt x="243" y="34"/>
                  <a:pt x="245" y="35"/>
                </a:cubicBezTo>
                <a:cubicBezTo>
                  <a:pt x="247" y="37"/>
                  <a:pt x="249" y="38"/>
                  <a:pt x="251" y="40"/>
                </a:cubicBezTo>
                <a:cubicBezTo>
                  <a:pt x="253" y="41"/>
                  <a:pt x="255" y="42"/>
                  <a:pt x="256" y="43"/>
                </a:cubicBezTo>
                <a:cubicBezTo>
                  <a:pt x="258" y="44"/>
                  <a:pt x="259" y="45"/>
                  <a:pt x="259" y="44"/>
                </a:cubicBezTo>
                <a:cubicBezTo>
                  <a:pt x="259" y="47"/>
                  <a:pt x="266" y="55"/>
                  <a:pt x="273" y="65"/>
                </a:cubicBezTo>
                <a:cubicBezTo>
                  <a:pt x="275" y="67"/>
                  <a:pt x="277" y="70"/>
                  <a:pt x="279" y="72"/>
                </a:cubicBezTo>
                <a:cubicBezTo>
                  <a:pt x="281" y="74"/>
                  <a:pt x="282" y="76"/>
                  <a:pt x="284" y="79"/>
                </a:cubicBezTo>
                <a:cubicBezTo>
                  <a:pt x="287" y="83"/>
                  <a:pt x="290" y="87"/>
                  <a:pt x="293" y="89"/>
                </a:cubicBezTo>
                <a:cubicBezTo>
                  <a:pt x="292" y="88"/>
                  <a:pt x="292" y="88"/>
                  <a:pt x="292" y="88"/>
                </a:cubicBezTo>
                <a:cubicBezTo>
                  <a:pt x="290" y="87"/>
                  <a:pt x="288" y="86"/>
                  <a:pt x="290" y="89"/>
                </a:cubicBezTo>
                <a:cubicBezTo>
                  <a:pt x="292" y="93"/>
                  <a:pt x="294" y="99"/>
                  <a:pt x="297" y="102"/>
                </a:cubicBezTo>
                <a:cubicBezTo>
                  <a:pt x="299" y="105"/>
                  <a:pt x="302" y="113"/>
                  <a:pt x="302" y="115"/>
                </a:cubicBezTo>
                <a:cubicBezTo>
                  <a:pt x="302" y="116"/>
                  <a:pt x="301" y="116"/>
                  <a:pt x="301" y="116"/>
                </a:cubicBezTo>
                <a:cubicBezTo>
                  <a:pt x="300" y="116"/>
                  <a:pt x="301" y="117"/>
                  <a:pt x="301" y="120"/>
                </a:cubicBezTo>
                <a:cubicBezTo>
                  <a:pt x="303" y="125"/>
                  <a:pt x="307" y="130"/>
                  <a:pt x="308" y="139"/>
                </a:cubicBezTo>
                <a:cubicBezTo>
                  <a:pt x="308" y="143"/>
                  <a:pt x="309" y="146"/>
                  <a:pt x="309" y="150"/>
                </a:cubicBezTo>
                <a:cubicBezTo>
                  <a:pt x="309" y="153"/>
                  <a:pt x="309" y="158"/>
                  <a:pt x="309" y="161"/>
                </a:cubicBezTo>
                <a:cubicBezTo>
                  <a:pt x="310" y="165"/>
                  <a:pt x="310" y="168"/>
                  <a:pt x="310" y="170"/>
                </a:cubicBezTo>
                <a:cubicBezTo>
                  <a:pt x="310" y="172"/>
                  <a:pt x="309" y="174"/>
                  <a:pt x="309" y="176"/>
                </a:cubicBezTo>
                <a:cubicBezTo>
                  <a:pt x="309" y="179"/>
                  <a:pt x="308" y="182"/>
                  <a:pt x="308" y="185"/>
                </a:cubicBezTo>
                <a:cubicBezTo>
                  <a:pt x="307" y="188"/>
                  <a:pt x="307" y="191"/>
                  <a:pt x="306" y="194"/>
                </a:cubicBezTo>
                <a:cubicBezTo>
                  <a:pt x="305" y="197"/>
                  <a:pt x="304" y="200"/>
                  <a:pt x="304" y="203"/>
                </a:cubicBezTo>
                <a:cubicBezTo>
                  <a:pt x="304" y="204"/>
                  <a:pt x="303" y="206"/>
                  <a:pt x="303" y="208"/>
                </a:cubicBezTo>
                <a:cubicBezTo>
                  <a:pt x="302" y="210"/>
                  <a:pt x="301" y="212"/>
                  <a:pt x="301" y="213"/>
                </a:cubicBezTo>
                <a:cubicBezTo>
                  <a:pt x="300" y="214"/>
                  <a:pt x="299" y="214"/>
                  <a:pt x="299" y="216"/>
                </a:cubicBezTo>
                <a:cubicBezTo>
                  <a:pt x="298" y="217"/>
                  <a:pt x="297" y="219"/>
                  <a:pt x="295" y="225"/>
                </a:cubicBezTo>
                <a:cubicBezTo>
                  <a:pt x="294" y="228"/>
                  <a:pt x="293" y="231"/>
                  <a:pt x="292" y="234"/>
                </a:cubicBezTo>
                <a:cubicBezTo>
                  <a:pt x="290" y="237"/>
                  <a:pt x="289" y="239"/>
                  <a:pt x="287" y="242"/>
                </a:cubicBezTo>
                <a:cubicBezTo>
                  <a:pt x="286" y="243"/>
                  <a:pt x="285" y="244"/>
                  <a:pt x="284" y="246"/>
                </a:cubicBezTo>
                <a:cubicBezTo>
                  <a:pt x="283" y="247"/>
                  <a:pt x="282" y="248"/>
                  <a:pt x="281" y="249"/>
                </a:cubicBezTo>
                <a:cubicBezTo>
                  <a:pt x="279" y="251"/>
                  <a:pt x="277" y="253"/>
                  <a:pt x="275" y="255"/>
                </a:cubicBezTo>
                <a:cubicBezTo>
                  <a:pt x="272" y="259"/>
                  <a:pt x="267" y="263"/>
                  <a:pt x="264" y="267"/>
                </a:cubicBezTo>
                <a:cubicBezTo>
                  <a:pt x="260" y="271"/>
                  <a:pt x="257" y="274"/>
                  <a:pt x="254" y="278"/>
                </a:cubicBezTo>
                <a:cubicBezTo>
                  <a:pt x="250" y="281"/>
                  <a:pt x="246" y="283"/>
                  <a:pt x="243" y="286"/>
                </a:cubicBezTo>
                <a:cubicBezTo>
                  <a:pt x="239" y="288"/>
                  <a:pt x="236" y="289"/>
                  <a:pt x="233" y="291"/>
                </a:cubicBezTo>
                <a:cubicBezTo>
                  <a:pt x="232" y="291"/>
                  <a:pt x="231" y="293"/>
                  <a:pt x="229" y="294"/>
                </a:cubicBezTo>
                <a:cubicBezTo>
                  <a:pt x="227" y="295"/>
                  <a:pt x="225" y="296"/>
                  <a:pt x="223" y="297"/>
                </a:cubicBezTo>
                <a:cubicBezTo>
                  <a:pt x="221" y="299"/>
                  <a:pt x="220" y="300"/>
                  <a:pt x="218" y="301"/>
                </a:cubicBezTo>
                <a:cubicBezTo>
                  <a:pt x="217" y="302"/>
                  <a:pt x="216" y="303"/>
                  <a:pt x="216" y="303"/>
                </a:cubicBezTo>
                <a:cubicBezTo>
                  <a:pt x="213" y="302"/>
                  <a:pt x="213" y="302"/>
                  <a:pt x="213" y="302"/>
                </a:cubicBezTo>
                <a:cubicBezTo>
                  <a:pt x="209" y="304"/>
                  <a:pt x="206" y="305"/>
                  <a:pt x="204" y="307"/>
                </a:cubicBezTo>
                <a:cubicBezTo>
                  <a:pt x="201" y="308"/>
                  <a:pt x="199" y="309"/>
                  <a:pt x="198" y="310"/>
                </a:cubicBezTo>
                <a:cubicBezTo>
                  <a:pt x="195" y="308"/>
                  <a:pt x="195" y="308"/>
                  <a:pt x="195" y="308"/>
                </a:cubicBezTo>
                <a:cubicBezTo>
                  <a:pt x="195" y="308"/>
                  <a:pt x="193" y="308"/>
                  <a:pt x="190" y="309"/>
                </a:cubicBezTo>
                <a:cubicBezTo>
                  <a:pt x="187" y="309"/>
                  <a:pt x="183" y="310"/>
                  <a:pt x="179" y="310"/>
                </a:cubicBezTo>
                <a:cubicBezTo>
                  <a:pt x="175" y="311"/>
                  <a:pt x="171" y="311"/>
                  <a:pt x="167" y="311"/>
                </a:cubicBezTo>
                <a:cubicBezTo>
                  <a:pt x="164" y="311"/>
                  <a:pt x="160" y="312"/>
                  <a:pt x="158" y="312"/>
                </a:cubicBezTo>
                <a:cubicBezTo>
                  <a:pt x="155" y="312"/>
                  <a:pt x="150" y="311"/>
                  <a:pt x="148" y="311"/>
                </a:cubicBezTo>
                <a:cubicBezTo>
                  <a:pt x="146" y="311"/>
                  <a:pt x="145" y="311"/>
                  <a:pt x="146" y="312"/>
                </a:cubicBezTo>
                <a:cubicBezTo>
                  <a:pt x="147" y="312"/>
                  <a:pt x="147" y="312"/>
                  <a:pt x="148" y="3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稻壳儿春秋广告/盗版必究        原创来源：http://chn.docer.com/works?userid=199329941#!/work_time"/>
          <p:cNvSpPr txBox="1"/>
          <p:nvPr/>
        </p:nvSpPr>
        <p:spPr>
          <a:xfrm>
            <a:off x="4331334" y="2473244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19" name="稻壳儿春秋广告/盗版必究        原创来源：http://chn.docer.com/works?userid=199329941#!/work_time"/>
          <p:cNvSpPr txBox="1"/>
          <p:nvPr/>
        </p:nvSpPr>
        <p:spPr>
          <a:xfrm>
            <a:off x="3434304" y="2842576"/>
            <a:ext cx="2892600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>
            <a:off x="9192919" y="2473244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>
            <a:off x="8295889" y="2842576"/>
            <a:ext cx="2892600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9574566" y="4348804"/>
            <a:ext cx="335246" cy="442894"/>
            <a:chOff x="10027624" y="2012126"/>
            <a:chExt cx="554539" cy="73260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027624" y="2012126"/>
              <a:ext cx="554539" cy="732602"/>
            </a:xfrm>
            <a:custGeom>
              <a:avLst/>
              <a:gdLst>
                <a:gd name="T0" fmla="*/ 47 w 52"/>
                <a:gd name="T1" fmla="*/ 0 h 68"/>
                <a:gd name="T2" fmla="*/ 4 w 52"/>
                <a:gd name="T3" fmla="*/ 0 h 68"/>
                <a:gd name="T4" fmla="*/ 0 w 52"/>
                <a:gd name="T5" fmla="*/ 5 h 68"/>
                <a:gd name="T6" fmla="*/ 0 w 52"/>
                <a:gd name="T7" fmla="*/ 63 h 68"/>
                <a:gd name="T8" fmla="*/ 4 w 52"/>
                <a:gd name="T9" fmla="*/ 68 h 68"/>
                <a:gd name="T10" fmla="*/ 47 w 52"/>
                <a:gd name="T11" fmla="*/ 68 h 68"/>
                <a:gd name="T12" fmla="*/ 52 w 52"/>
                <a:gd name="T13" fmla="*/ 63 h 68"/>
                <a:gd name="T14" fmla="*/ 52 w 52"/>
                <a:gd name="T15" fmla="*/ 5 h 68"/>
                <a:gd name="T16" fmla="*/ 47 w 52"/>
                <a:gd name="T17" fmla="*/ 0 h 68"/>
                <a:gd name="T18" fmla="*/ 49 w 52"/>
                <a:gd name="T19" fmla="*/ 63 h 68"/>
                <a:gd name="T20" fmla="*/ 47 w 52"/>
                <a:gd name="T21" fmla="*/ 65 h 68"/>
                <a:gd name="T22" fmla="*/ 4 w 52"/>
                <a:gd name="T23" fmla="*/ 65 h 68"/>
                <a:gd name="T24" fmla="*/ 3 w 52"/>
                <a:gd name="T25" fmla="*/ 63 h 68"/>
                <a:gd name="T26" fmla="*/ 3 w 52"/>
                <a:gd name="T27" fmla="*/ 5 h 68"/>
                <a:gd name="T28" fmla="*/ 4 w 52"/>
                <a:gd name="T29" fmla="*/ 3 h 68"/>
                <a:gd name="T30" fmla="*/ 47 w 52"/>
                <a:gd name="T31" fmla="*/ 3 h 68"/>
                <a:gd name="T32" fmla="*/ 49 w 52"/>
                <a:gd name="T33" fmla="*/ 5 h 68"/>
                <a:gd name="T34" fmla="*/ 49 w 52"/>
                <a:gd name="T35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68">
                  <a:moveTo>
                    <a:pt x="4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6"/>
                    <a:pt x="2" y="68"/>
                    <a:pt x="4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50" y="68"/>
                    <a:pt x="52" y="66"/>
                    <a:pt x="52" y="63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2"/>
                    <a:pt x="50" y="0"/>
                    <a:pt x="47" y="0"/>
                  </a:cubicBezTo>
                  <a:close/>
                  <a:moveTo>
                    <a:pt x="49" y="63"/>
                  </a:moveTo>
                  <a:cubicBezTo>
                    <a:pt x="49" y="64"/>
                    <a:pt x="48" y="65"/>
                    <a:pt x="47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4"/>
                    <a:pt x="3" y="6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9" y="4"/>
                    <a:pt x="49" y="5"/>
                  </a:cubicBezTo>
                  <a:lnTo>
                    <a:pt x="49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093762" y="2078264"/>
              <a:ext cx="427351" cy="234026"/>
            </a:xfrm>
            <a:custGeom>
              <a:avLst/>
              <a:gdLst>
                <a:gd name="T0" fmla="*/ 38 w 40"/>
                <a:gd name="T1" fmla="*/ 0 h 22"/>
                <a:gd name="T2" fmla="*/ 1 w 40"/>
                <a:gd name="T3" fmla="*/ 0 h 22"/>
                <a:gd name="T4" fmla="*/ 0 w 40"/>
                <a:gd name="T5" fmla="*/ 2 h 22"/>
                <a:gd name="T6" fmla="*/ 0 w 40"/>
                <a:gd name="T7" fmla="*/ 20 h 22"/>
                <a:gd name="T8" fmla="*/ 1 w 40"/>
                <a:gd name="T9" fmla="*/ 22 h 22"/>
                <a:gd name="T10" fmla="*/ 38 w 40"/>
                <a:gd name="T11" fmla="*/ 22 h 22"/>
                <a:gd name="T12" fmla="*/ 40 w 40"/>
                <a:gd name="T13" fmla="*/ 20 h 22"/>
                <a:gd name="T14" fmla="*/ 40 w 40"/>
                <a:gd name="T15" fmla="*/ 2 h 22"/>
                <a:gd name="T16" fmla="*/ 38 w 40"/>
                <a:gd name="T17" fmla="*/ 0 h 22"/>
                <a:gd name="T18" fmla="*/ 37 w 40"/>
                <a:gd name="T19" fmla="*/ 19 h 22"/>
                <a:gd name="T20" fmla="*/ 3 w 40"/>
                <a:gd name="T21" fmla="*/ 19 h 22"/>
                <a:gd name="T22" fmla="*/ 3 w 40"/>
                <a:gd name="T23" fmla="*/ 3 h 22"/>
                <a:gd name="T24" fmla="*/ 37 w 40"/>
                <a:gd name="T25" fmla="*/ 3 h 22"/>
                <a:gd name="T26" fmla="*/ 37 w 40"/>
                <a:gd name="T2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22">
                  <a:moveTo>
                    <a:pt x="3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1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9" y="22"/>
                    <a:pt x="40" y="21"/>
                    <a:pt x="40" y="2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lose/>
                  <a:moveTo>
                    <a:pt x="37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7" y="3"/>
                    <a:pt x="37" y="3"/>
                    <a:pt x="37" y="3"/>
                  </a:cubicBezTo>
                  <a:lnTo>
                    <a:pt x="3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378663" y="2358077"/>
              <a:ext cx="142450" cy="300163"/>
            </a:xfrm>
            <a:custGeom>
              <a:avLst/>
              <a:gdLst>
                <a:gd name="T0" fmla="*/ 11 w 13"/>
                <a:gd name="T1" fmla="*/ 0 h 28"/>
                <a:gd name="T2" fmla="*/ 2 w 13"/>
                <a:gd name="T3" fmla="*/ 0 h 28"/>
                <a:gd name="T4" fmla="*/ 0 w 13"/>
                <a:gd name="T5" fmla="*/ 2 h 28"/>
                <a:gd name="T6" fmla="*/ 0 w 13"/>
                <a:gd name="T7" fmla="*/ 26 h 28"/>
                <a:gd name="T8" fmla="*/ 2 w 13"/>
                <a:gd name="T9" fmla="*/ 28 h 28"/>
                <a:gd name="T10" fmla="*/ 11 w 13"/>
                <a:gd name="T11" fmla="*/ 28 h 28"/>
                <a:gd name="T12" fmla="*/ 13 w 13"/>
                <a:gd name="T13" fmla="*/ 26 h 28"/>
                <a:gd name="T14" fmla="*/ 13 w 13"/>
                <a:gd name="T15" fmla="*/ 2 h 28"/>
                <a:gd name="T16" fmla="*/ 11 w 13"/>
                <a:gd name="T17" fmla="*/ 0 h 28"/>
                <a:gd name="T18" fmla="*/ 10 w 13"/>
                <a:gd name="T19" fmla="*/ 25 h 28"/>
                <a:gd name="T20" fmla="*/ 3 w 13"/>
                <a:gd name="T21" fmla="*/ 25 h 28"/>
                <a:gd name="T22" fmla="*/ 3 w 13"/>
                <a:gd name="T23" fmla="*/ 3 h 28"/>
                <a:gd name="T24" fmla="*/ 10 w 13"/>
                <a:gd name="T25" fmla="*/ 3 h 28"/>
                <a:gd name="T26" fmla="*/ 10 w 13"/>
                <a:gd name="T27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8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3" y="27"/>
                    <a:pt x="13" y="2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  <a:moveTo>
                    <a:pt x="10" y="25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0" y="3"/>
                    <a:pt x="10" y="3"/>
                    <a:pt x="10" y="3"/>
                  </a:cubicBezTo>
                  <a:lnTo>
                    <a:pt x="1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093762" y="2358077"/>
              <a:ext cx="127188" cy="137363"/>
            </a:xfrm>
            <a:custGeom>
              <a:avLst/>
              <a:gdLst>
                <a:gd name="T0" fmla="*/ 10 w 12"/>
                <a:gd name="T1" fmla="*/ 0 h 13"/>
                <a:gd name="T2" fmla="*/ 1 w 12"/>
                <a:gd name="T3" fmla="*/ 0 h 13"/>
                <a:gd name="T4" fmla="*/ 0 w 12"/>
                <a:gd name="T5" fmla="*/ 2 h 13"/>
                <a:gd name="T6" fmla="*/ 0 w 12"/>
                <a:gd name="T7" fmla="*/ 11 h 13"/>
                <a:gd name="T8" fmla="*/ 1 w 12"/>
                <a:gd name="T9" fmla="*/ 13 h 13"/>
                <a:gd name="T10" fmla="*/ 10 w 12"/>
                <a:gd name="T11" fmla="*/ 13 h 13"/>
                <a:gd name="T12" fmla="*/ 12 w 12"/>
                <a:gd name="T13" fmla="*/ 11 h 13"/>
                <a:gd name="T14" fmla="*/ 12 w 12"/>
                <a:gd name="T15" fmla="*/ 2 h 13"/>
                <a:gd name="T16" fmla="*/ 10 w 12"/>
                <a:gd name="T17" fmla="*/ 0 h 13"/>
                <a:gd name="T18" fmla="*/ 9 w 12"/>
                <a:gd name="T19" fmla="*/ 10 h 13"/>
                <a:gd name="T20" fmla="*/ 3 w 12"/>
                <a:gd name="T21" fmla="*/ 10 h 13"/>
                <a:gd name="T22" fmla="*/ 3 w 12"/>
                <a:gd name="T23" fmla="*/ 3 h 13"/>
                <a:gd name="T24" fmla="*/ 9 w 12"/>
                <a:gd name="T25" fmla="*/ 3 h 13"/>
                <a:gd name="T26" fmla="*/ 9 w 12"/>
                <a:gd name="T2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  <a:moveTo>
                    <a:pt x="9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241300" y="2358077"/>
              <a:ext cx="127188" cy="137363"/>
            </a:xfrm>
            <a:custGeom>
              <a:avLst/>
              <a:gdLst>
                <a:gd name="T0" fmla="*/ 10 w 12"/>
                <a:gd name="T1" fmla="*/ 0 h 13"/>
                <a:gd name="T2" fmla="*/ 1 w 12"/>
                <a:gd name="T3" fmla="*/ 0 h 13"/>
                <a:gd name="T4" fmla="*/ 0 w 12"/>
                <a:gd name="T5" fmla="*/ 2 h 13"/>
                <a:gd name="T6" fmla="*/ 0 w 12"/>
                <a:gd name="T7" fmla="*/ 11 h 13"/>
                <a:gd name="T8" fmla="*/ 1 w 12"/>
                <a:gd name="T9" fmla="*/ 13 h 13"/>
                <a:gd name="T10" fmla="*/ 10 w 12"/>
                <a:gd name="T11" fmla="*/ 13 h 13"/>
                <a:gd name="T12" fmla="*/ 12 w 12"/>
                <a:gd name="T13" fmla="*/ 11 h 13"/>
                <a:gd name="T14" fmla="*/ 12 w 12"/>
                <a:gd name="T15" fmla="*/ 2 h 13"/>
                <a:gd name="T16" fmla="*/ 10 w 12"/>
                <a:gd name="T17" fmla="*/ 0 h 13"/>
                <a:gd name="T18" fmla="*/ 9 w 12"/>
                <a:gd name="T19" fmla="*/ 10 h 13"/>
                <a:gd name="T20" fmla="*/ 3 w 12"/>
                <a:gd name="T21" fmla="*/ 10 h 13"/>
                <a:gd name="T22" fmla="*/ 3 w 12"/>
                <a:gd name="T23" fmla="*/ 3 h 13"/>
                <a:gd name="T24" fmla="*/ 9 w 12"/>
                <a:gd name="T25" fmla="*/ 3 h 13"/>
                <a:gd name="T26" fmla="*/ 9 w 12"/>
                <a:gd name="T2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  <a:moveTo>
                    <a:pt x="9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093762" y="2531053"/>
              <a:ext cx="127188" cy="127188"/>
            </a:xfrm>
            <a:custGeom>
              <a:avLst/>
              <a:gdLst>
                <a:gd name="T0" fmla="*/ 10 w 12"/>
                <a:gd name="T1" fmla="*/ 0 h 12"/>
                <a:gd name="T2" fmla="*/ 1 w 12"/>
                <a:gd name="T3" fmla="*/ 0 h 12"/>
                <a:gd name="T4" fmla="*/ 0 w 12"/>
                <a:gd name="T5" fmla="*/ 1 h 12"/>
                <a:gd name="T6" fmla="*/ 0 w 12"/>
                <a:gd name="T7" fmla="*/ 10 h 12"/>
                <a:gd name="T8" fmla="*/ 1 w 12"/>
                <a:gd name="T9" fmla="*/ 12 h 12"/>
                <a:gd name="T10" fmla="*/ 10 w 12"/>
                <a:gd name="T11" fmla="*/ 12 h 12"/>
                <a:gd name="T12" fmla="*/ 12 w 12"/>
                <a:gd name="T13" fmla="*/ 10 h 12"/>
                <a:gd name="T14" fmla="*/ 12 w 12"/>
                <a:gd name="T15" fmla="*/ 1 h 12"/>
                <a:gd name="T16" fmla="*/ 10 w 12"/>
                <a:gd name="T17" fmla="*/ 0 h 12"/>
                <a:gd name="T18" fmla="*/ 9 w 12"/>
                <a:gd name="T19" fmla="*/ 9 h 12"/>
                <a:gd name="T20" fmla="*/ 3 w 12"/>
                <a:gd name="T21" fmla="*/ 9 h 12"/>
                <a:gd name="T22" fmla="*/ 3 w 12"/>
                <a:gd name="T23" fmla="*/ 3 h 12"/>
                <a:gd name="T24" fmla="*/ 9 w 12"/>
                <a:gd name="T25" fmla="*/ 3 h 12"/>
                <a:gd name="T26" fmla="*/ 9 w 12"/>
                <a:gd name="T2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lose/>
                  <a:moveTo>
                    <a:pt x="9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241300" y="2531053"/>
              <a:ext cx="127188" cy="127188"/>
            </a:xfrm>
            <a:custGeom>
              <a:avLst/>
              <a:gdLst>
                <a:gd name="T0" fmla="*/ 10 w 12"/>
                <a:gd name="T1" fmla="*/ 0 h 12"/>
                <a:gd name="T2" fmla="*/ 1 w 12"/>
                <a:gd name="T3" fmla="*/ 0 h 12"/>
                <a:gd name="T4" fmla="*/ 0 w 12"/>
                <a:gd name="T5" fmla="*/ 1 h 12"/>
                <a:gd name="T6" fmla="*/ 0 w 12"/>
                <a:gd name="T7" fmla="*/ 10 h 12"/>
                <a:gd name="T8" fmla="*/ 1 w 12"/>
                <a:gd name="T9" fmla="*/ 12 h 12"/>
                <a:gd name="T10" fmla="*/ 10 w 12"/>
                <a:gd name="T11" fmla="*/ 12 h 12"/>
                <a:gd name="T12" fmla="*/ 12 w 12"/>
                <a:gd name="T13" fmla="*/ 10 h 12"/>
                <a:gd name="T14" fmla="*/ 12 w 12"/>
                <a:gd name="T15" fmla="*/ 1 h 12"/>
                <a:gd name="T16" fmla="*/ 10 w 12"/>
                <a:gd name="T17" fmla="*/ 0 h 12"/>
                <a:gd name="T18" fmla="*/ 9 w 12"/>
                <a:gd name="T19" fmla="*/ 9 h 12"/>
                <a:gd name="T20" fmla="*/ 3 w 12"/>
                <a:gd name="T21" fmla="*/ 9 h 12"/>
                <a:gd name="T22" fmla="*/ 3 w 12"/>
                <a:gd name="T23" fmla="*/ 3 h 12"/>
                <a:gd name="T24" fmla="*/ 9 w 12"/>
                <a:gd name="T25" fmla="*/ 3 h 12"/>
                <a:gd name="T26" fmla="*/ 9 w 12"/>
                <a:gd name="T2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lose/>
                  <a:moveTo>
                    <a:pt x="9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10134462" y="2408953"/>
              <a:ext cx="30525" cy="35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10287087" y="2408953"/>
              <a:ext cx="30525" cy="35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10134462" y="2571753"/>
              <a:ext cx="30525" cy="30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10287087" y="2571753"/>
              <a:ext cx="30525" cy="30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10434625" y="2495440"/>
              <a:ext cx="30525" cy="35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稻壳儿春秋广告/盗版必究        原创来源：http://chn.docer.com/works?userid=199329941#!/work_time"/>
            <p:cNvSpPr/>
            <p:nvPr/>
          </p:nvSpPr>
          <p:spPr bwMode="auto">
            <a:xfrm>
              <a:off x="10337963" y="2144402"/>
              <a:ext cx="40700" cy="106838"/>
            </a:xfrm>
            <a:custGeom>
              <a:avLst/>
              <a:gdLst>
                <a:gd name="T0" fmla="*/ 1 w 4"/>
                <a:gd name="T1" fmla="*/ 3 h 10"/>
                <a:gd name="T2" fmla="*/ 1 w 4"/>
                <a:gd name="T3" fmla="*/ 8 h 10"/>
                <a:gd name="T4" fmla="*/ 3 w 4"/>
                <a:gd name="T5" fmla="*/ 10 h 10"/>
                <a:gd name="T6" fmla="*/ 4 w 4"/>
                <a:gd name="T7" fmla="*/ 8 h 10"/>
                <a:gd name="T8" fmla="*/ 4 w 4"/>
                <a:gd name="T9" fmla="*/ 2 h 10"/>
                <a:gd name="T10" fmla="*/ 3 w 4"/>
                <a:gd name="T11" fmla="*/ 0 h 10"/>
                <a:gd name="T12" fmla="*/ 1 w 4"/>
                <a:gd name="T13" fmla="*/ 0 h 10"/>
                <a:gd name="T14" fmla="*/ 0 w 4"/>
                <a:gd name="T15" fmla="*/ 2 h 10"/>
                <a:gd name="T16" fmla="*/ 1 w 4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0">
                  <a:moveTo>
                    <a:pt x="1" y="3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稻壳儿春秋广告/盗版必究        原创来源：http://chn.docer.com/works?userid=199329941#!/work_time"/>
            <p:cNvSpPr/>
            <p:nvPr/>
          </p:nvSpPr>
          <p:spPr bwMode="auto">
            <a:xfrm>
              <a:off x="10404100" y="2144402"/>
              <a:ext cx="40700" cy="106838"/>
            </a:xfrm>
            <a:custGeom>
              <a:avLst/>
              <a:gdLst>
                <a:gd name="T0" fmla="*/ 1 w 4"/>
                <a:gd name="T1" fmla="*/ 3 h 10"/>
                <a:gd name="T2" fmla="*/ 1 w 4"/>
                <a:gd name="T3" fmla="*/ 8 h 10"/>
                <a:gd name="T4" fmla="*/ 3 w 4"/>
                <a:gd name="T5" fmla="*/ 10 h 10"/>
                <a:gd name="T6" fmla="*/ 4 w 4"/>
                <a:gd name="T7" fmla="*/ 8 h 10"/>
                <a:gd name="T8" fmla="*/ 4 w 4"/>
                <a:gd name="T9" fmla="*/ 2 h 10"/>
                <a:gd name="T10" fmla="*/ 3 w 4"/>
                <a:gd name="T11" fmla="*/ 0 h 10"/>
                <a:gd name="T12" fmla="*/ 1 w 4"/>
                <a:gd name="T13" fmla="*/ 0 h 10"/>
                <a:gd name="T14" fmla="*/ 0 w 4"/>
                <a:gd name="T15" fmla="*/ 2 h 10"/>
                <a:gd name="T16" fmla="*/ 1 w 4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0">
                  <a:moveTo>
                    <a:pt x="1" y="3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143773" y="2788322"/>
            <a:ext cx="335246" cy="439818"/>
            <a:chOff x="4782396" y="3065242"/>
            <a:chExt cx="554539" cy="72751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782396" y="3065242"/>
              <a:ext cx="554539" cy="727515"/>
            </a:xfrm>
            <a:custGeom>
              <a:avLst/>
              <a:gdLst>
                <a:gd name="T0" fmla="*/ 49 w 52"/>
                <a:gd name="T1" fmla="*/ 3 h 68"/>
                <a:gd name="T2" fmla="*/ 46 w 52"/>
                <a:gd name="T3" fmla="*/ 1 h 68"/>
                <a:gd name="T4" fmla="*/ 24 w 52"/>
                <a:gd name="T5" fmla="*/ 3 h 68"/>
                <a:gd name="T6" fmla="*/ 8 w 52"/>
                <a:gd name="T7" fmla="*/ 39 h 68"/>
                <a:gd name="T8" fmla="*/ 0 w 52"/>
                <a:gd name="T9" fmla="*/ 49 h 68"/>
                <a:gd name="T10" fmla="*/ 3 w 52"/>
                <a:gd name="T11" fmla="*/ 49 h 68"/>
                <a:gd name="T12" fmla="*/ 23 w 52"/>
                <a:gd name="T13" fmla="*/ 52 h 68"/>
                <a:gd name="T14" fmla="*/ 18 w 52"/>
                <a:gd name="T15" fmla="*/ 65 h 68"/>
                <a:gd name="T16" fmla="*/ 14 w 52"/>
                <a:gd name="T17" fmla="*/ 66 h 68"/>
                <a:gd name="T18" fmla="*/ 18 w 52"/>
                <a:gd name="T19" fmla="*/ 68 h 68"/>
                <a:gd name="T20" fmla="*/ 35 w 52"/>
                <a:gd name="T21" fmla="*/ 66 h 68"/>
                <a:gd name="T22" fmla="*/ 31 w 52"/>
                <a:gd name="T23" fmla="*/ 65 h 68"/>
                <a:gd name="T24" fmla="*/ 26 w 52"/>
                <a:gd name="T25" fmla="*/ 52 h 68"/>
                <a:gd name="T26" fmla="*/ 52 w 52"/>
                <a:gd name="T27" fmla="*/ 25 h 68"/>
                <a:gd name="T28" fmla="*/ 24 w 52"/>
                <a:gd name="T29" fmla="*/ 6 h 68"/>
                <a:gd name="T30" fmla="*/ 43 w 52"/>
                <a:gd name="T31" fmla="*/ 25 h 68"/>
                <a:gd name="T32" fmla="*/ 34 w 52"/>
                <a:gd name="T33" fmla="*/ 31 h 68"/>
                <a:gd name="T34" fmla="*/ 29 w 52"/>
                <a:gd name="T35" fmla="*/ 38 h 68"/>
                <a:gd name="T36" fmla="*/ 32 w 52"/>
                <a:gd name="T37" fmla="*/ 41 h 68"/>
                <a:gd name="T38" fmla="*/ 11 w 52"/>
                <a:gd name="T39" fmla="*/ 38 h 68"/>
                <a:gd name="T40" fmla="*/ 15 w 52"/>
                <a:gd name="T41" fmla="*/ 31 h 68"/>
                <a:gd name="T42" fmla="*/ 16 w 52"/>
                <a:gd name="T43" fmla="*/ 25 h 68"/>
                <a:gd name="T44" fmla="*/ 17 w 52"/>
                <a:gd name="T45" fmla="*/ 23 h 68"/>
                <a:gd name="T46" fmla="*/ 30 w 52"/>
                <a:gd name="T47" fmla="*/ 12 h 68"/>
                <a:gd name="T48" fmla="*/ 24 w 52"/>
                <a:gd name="T49" fmla="*/ 6 h 68"/>
                <a:gd name="T50" fmla="*/ 37 w 52"/>
                <a:gd name="T51" fmla="*/ 38 h 68"/>
                <a:gd name="T52" fmla="*/ 32 w 52"/>
                <a:gd name="T53" fmla="*/ 37 h 68"/>
                <a:gd name="T54" fmla="*/ 35 w 52"/>
                <a:gd name="T55" fmla="*/ 34 h 68"/>
                <a:gd name="T56" fmla="*/ 43 w 52"/>
                <a:gd name="T57" fmla="*/ 28 h 68"/>
                <a:gd name="T58" fmla="*/ 11 w 52"/>
                <a:gd name="T59" fmla="*/ 12 h 68"/>
                <a:gd name="T60" fmla="*/ 19 w 52"/>
                <a:gd name="T61" fmla="*/ 7 h 68"/>
                <a:gd name="T62" fmla="*/ 27 w 52"/>
                <a:gd name="T63" fmla="*/ 12 h 68"/>
                <a:gd name="T64" fmla="*/ 19 w 52"/>
                <a:gd name="T65" fmla="*/ 21 h 68"/>
                <a:gd name="T66" fmla="*/ 13 w 52"/>
                <a:gd name="T67" fmla="*/ 18 h 68"/>
                <a:gd name="T68" fmla="*/ 13 w 52"/>
                <a:gd name="T69" fmla="*/ 26 h 68"/>
                <a:gd name="T70" fmla="*/ 8 w 52"/>
                <a:gd name="T71" fmla="*/ 32 h 68"/>
                <a:gd name="T72" fmla="*/ 24 w 52"/>
                <a:gd name="T73" fmla="*/ 49 h 68"/>
                <a:gd name="T74" fmla="*/ 10 w 52"/>
                <a:gd name="T75" fmla="*/ 41 h 68"/>
                <a:gd name="T76" fmla="*/ 40 w 52"/>
                <a:gd name="T77" fmla="*/ 40 h 68"/>
                <a:gd name="T78" fmla="*/ 43 w 52"/>
                <a:gd name="T79" fmla="*/ 9 h 68"/>
                <a:gd name="T80" fmla="*/ 42 w 52"/>
                <a:gd name="T8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68">
                  <a:moveTo>
                    <a:pt x="45" y="6"/>
                  </a:move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1"/>
                    <a:pt x="49" y="1"/>
                  </a:cubicBezTo>
                  <a:cubicBezTo>
                    <a:pt x="48" y="0"/>
                    <a:pt x="47" y="0"/>
                    <a:pt x="46" y="1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5" y="5"/>
                    <a:pt x="30" y="3"/>
                    <a:pt x="24" y="3"/>
                  </a:cubicBezTo>
                  <a:cubicBezTo>
                    <a:pt x="19" y="3"/>
                    <a:pt x="13" y="6"/>
                    <a:pt x="9" y="10"/>
                  </a:cubicBezTo>
                  <a:cubicBezTo>
                    <a:pt x="1" y="18"/>
                    <a:pt x="1" y="30"/>
                    <a:pt x="8" y="3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8"/>
                    <a:pt x="0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9"/>
                    <a:pt x="2" y="49"/>
                    <a:pt x="3" y="49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1" y="50"/>
                    <a:pt x="17" y="52"/>
                    <a:pt x="23" y="52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3"/>
                    <a:pt x="21" y="65"/>
                    <a:pt x="18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4" y="65"/>
                    <a:pt x="14" y="65"/>
                    <a:pt x="14" y="66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5" y="68"/>
                    <a:pt x="35" y="67"/>
                    <a:pt x="35" y="66"/>
                  </a:cubicBezTo>
                  <a:cubicBezTo>
                    <a:pt x="35" y="65"/>
                    <a:pt x="35" y="65"/>
                    <a:pt x="34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28" y="65"/>
                    <a:pt x="26" y="63"/>
                    <a:pt x="26" y="60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33" y="52"/>
                    <a:pt x="39" y="49"/>
                    <a:pt x="44" y="44"/>
                  </a:cubicBezTo>
                  <a:cubicBezTo>
                    <a:pt x="49" y="39"/>
                    <a:pt x="52" y="32"/>
                    <a:pt x="52" y="25"/>
                  </a:cubicBezTo>
                  <a:cubicBezTo>
                    <a:pt x="52" y="18"/>
                    <a:pt x="50" y="12"/>
                    <a:pt x="45" y="6"/>
                  </a:cubicBezTo>
                  <a:close/>
                  <a:moveTo>
                    <a:pt x="24" y="6"/>
                  </a:moveTo>
                  <a:cubicBezTo>
                    <a:pt x="29" y="6"/>
                    <a:pt x="34" y="8"/>
                    <a:pt x="37" y="12"/>
                  </a:cubicBezTo>
                  <a:cubicBezTo>
                    <a:pt x="41" y="15"/>
                    <a:pt x="43" y="20"/>
                    <a:pt x="43" y="25"/>
                  </a:cubicBezTo>
                  <a:cubicBezTo>
                    <a:pt x="40" y="24"/>
                    <a:pt x="37" y="24"/>
                    <a:pt x="36" y="27"/>
                  </a:cubicBezTo>
                  <a:cubicBezTo>
                    <a:pt x="36" y="28"/>
                    <a:pt x="35" y="31"/>
                    <a:pt x="34" y="31"/>
                  </a:cubicBezTo>
                  <a:cubicBezTo>
                    <a:pt x="33" y="31"/>
                    <a:pt x="29" y="33"/>
                    <a:pt x="28" y="35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8"/>
                    <a:pt x="30" y="39"/>
                    <a:pt x="30" y="39"/>
                  </a:cubicBezTo>
                  <a:cubicBezTo>
                    <a:pt x="31" y="40"/>
                    <a:pt x="32" y="41"/>
                    <a:pt x="32" y="41"/>
                  </a:cubicBezTo>
                  <a:cubicBezTo>
                    <a:pt x="30" y="43"/>
                    <a:pt x="27" y="43"/>
                    <a:pt x="24" y="43"/>
                  </a:cubicBezTo>
                  <a:cubicBezTo>
                    <a:pt x="20" y="43"/>
                    <a:pt x="15" y="41"/>
                    <a:pt x="11" y="38"/>
                  </a:cubicBezTo>
                  <a:cubicBezTo>
                    <a:pt x="11" y="37"/>
                    <a:pt x="10" y="36"/>
                    <a:pt x="9" y="35"/>
                  </a:cubicBezTo>
                  <a:cubicBezTo>
                    <a:pt x="11" y="34"/>
                    <a:pt x="14" y="33"/>
                    <a:pt x="15" y="31"/>
                  </a:cubicBezTo>
                  <a:cubicBezTo>
                    <a:pt x="16" y="29"/>
                    <a:pt x="17" y="27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5" y="23"/>
                    <a:pt x="15" y="21"/>
                  </a:cubicBezTo>
                  <a:cubicBezTo>
                    <a:pt x="16" y="22"/>
                    <a:pt x="16" y="22"/>
                    <a:pt x="17" y="23"/>
                  </a:cubicBezTo>
                  <a:cubicBezTo>
                    <a:pt x="18" y="25"/>
                    <a:pt x="20" y="26"/>
                    <a:pt x="22" y="26"/>
                  </a:cubicBezTo>
                  <a:cubicBezTo>
                    <a:pt x="26" y="26"/>
                    <a:pt x="30" y="13"/>
                    <a:pt x="30" y="12"/>
                  </a:cubicBezTo>
                  <a:cubicBezTo>
                    <a:pt x="30" y="11"/>
                    <a:pt x="28" y="9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lose/>
                  <a:moveTo>
                    <a:pt x="43" y="28"/>
                  </a:moveTo>
                  <a:cubicBezTo>
                    <a:pt x="42" y="31"/>
                    <a:pt x="40" y="35"/>
                    <a:pt x="37" y="38"/>
                  </a:cubicBezTo>
                  <a:cubicBezTo>
                    <a:pt x="37" y="39"/>
                    <a:pt x="36" y="39"/>
                    <a:pt x="35" y="40"/>
                  </a:cubicBezTo>
                  <a:cubicBezTo>
                    <a:pt x="34" y="39"/>
                    <a:pt x="33" y="38"/>
                    <a:pt x="32" y="37"/>
                  </a:cubicBezTo>
                  <a:cubicBezTo>
                    <a:pt x="32" y="36"/>
                    <a:pt x="31" y="36"/>
                    <a:pt x="31" y="36"/>
                  </a:cubicBezTo>
                  <a:cubicBezTo>
                    <a:pt x="32" y="35"/>
                    <a:pt x="33" y="34"/>
                    <a:pt x="35" y="34"/>
                  </a:cubicBezTo>
                  <a:cubicBezTo>
                    <a:pt x="37" y="33"/>
                    <a:pt x="38" y="30"/>
                    <a:pt x="39" y="28"/>
                  </a:cubicBezTo>
                  <a:cubicBezTo>
                    <a:pt x="39" y="27"/>
                    <a:pt x="40" y="27"/>
                    <a:pt x="43" y="28"/>
                  </a:cubicBezTo>
                  <a:close/>
                  <a:moveTo>
                    <a:pt x="8" y="32"/>
                  </a:moveTo>
                  <a:cubicBezTo>
                    <a:pt x="5" y="25"/>
                    <a:pt x="6" y="17"/>
                    <a:pt x="11" y="12"/>
                  </a:cubicBezTo>
                  <a:cubicBezTo>
                    <a:pt x="14" y="10"/>
                    <a:pt x="16" y="8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2" y="9"/>
                    <a:pt x="26" y="11"/>
                    <a:pt x="27" y="12"/>
                  </a:cubicBezTo>
                  <a:cubicBezTo>
                    <a:pt x="26" y="14"/>
                    <a:pt x="23" y="22"/>
                    <a:pt x="22" y="23"/>
                  </a:cubicBezTo>
                  <a:cubicBezTo>
                    <a:pt x="21" y="23"/>
                    <a:pt x="20" y="22"/>
                    <a:pt x="19" y="21"/>
                  </a:cubicBezTo>
                  <a:cubicBezTo>
                    <a:pt x="18" y="19"/>
                    <a:pt x="16" y="18"/>
                    <a:pt x="15" y="18"/>
                  </a:cubicBezTo>
                  <a:cubicBezTo>
                    <a:pt x="14" y="18"/>
                    <a:pt x="13" y="18"/>
                    <a:pt x="13" y="18"/>
                  </a:cubicBezTo>
                  <a:cubicBezTo>
                    <a:pt x="11" y="20"/>
                    <a:pt x="12" y="22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7"/>
                    <a:pt x="13" y="28"/>
                    <a:pt x="13" y="29"/>
                  </a:cubicBezTo>
                  <a:cubicBezTo>
                    <a:pt x="12" y="31"/>
                    <a:pt x="9" y="32"/>
                    <a:pt x="8" y="32"/>
                  </a:cubicBezTo>
                  <a:close/>
                  <a:moveTo>
                    <a:pt x="42" y="42"/>
                  </a:moveTo>
                  <a:cubicBezTo>
                    <a:pt x="37" y="47"/>
                    <a:pt x="31" y="49"/>
                    <a:pt x="24" y="49"/>
                  </a:cubicBezTo>
                  <a:cubicBezTo>
                    <a:pt x="18" y="49"/>
                    <a:pt x="13" y="47"/>
                    <a:pt x="8" y="43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4" y="44"/>
                    <a:pt x="19" y="46"/>
                    <a:pt x="24" y="46"/>
                  </a:cubicBezTo>
                  <a:cubicBezTo>
                    <a:pt x="30" y="46"/>
                    <a:pt x="36" y="44"/>
                    <a:pt x="40" y="40"/>
                  </a:cubicBezTo>
                  <a:cubicBezTo>
                    <a:pt x="48" y="32"/>
                    <a:pt x="48" y="19"/>
                    <a:pt x="41" y="11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31"/>
                    <a:pt x="46" y="38"/>
                    <a:pt x="4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5179223" y="3762232"/>
              <a:ext cx="30525" cy="30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4879059" y="3762232"/>
              <a:ext cx="30525" cy="30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232978" y="2806776"/>
            <a:ext cx="433668" cy="402912"/>
            <a:chOff x="2604940" y="3095767"/>
            <a:chExt cx="717340" cy="66646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604940" y="3095767"/>
              <a:ext cx="717340" cy="666465"/>
            </a:xfrm>
            <a:custGeom>
              <a:avLst/>
              <a:gdLst>
                <a:gd name="T0" fmla="*/ 63 w 67"/>
                <a:gd name="T1" fmla="*/ 0 h 62"/>
                <a:gd name="T2" fmla="*/ 5 w 67"/>
                <a:gd name="T3" fmla="*/ 0 h 62"/>
                <a:gd name="T4" fmla="*/ 0 w 67"/>
                <a:gd name="T5" fmla="*/ 5 h 62"/>
                <a:gd name="T6" fmla="*/ 0 w 67"/>
                <a:gd name="T7" fmla="*/ 48 h 62"/>
                <a:gd name="T8" fmla="*/ 5 w 67"/>
                <a:gd name="T9" fmla="*/ 52 h 62"/>
                <a:gd name="T10" fmla="*/ 26 w 67"/>
                <a:gd name="T11" fmla="*/ 52 h 62"/>
                <a:gd name="T12" fmla="*/ 26 w 67"/>
                <a:gd name="T13" fmla="*/ 57 h 62"/>
                <a:gd name="T14" fmla="*/ 25 w 67"/>
                <a:gd name="T15" fmla="*/ 59 h 62"/>
                <a:gd name="T16" fmla="*/ 23 w 67"/>
                <a:gd name="T17" fmla="*/ 59 h 62"/>
                <a:gd name="T18" fmla="*/ 21 w 67"/>
                <a:gd name="T19" fmla="*/ 60 h 62"/>
                <a:gd name="T20" fmla="*/ 23 w 67"/>
                <a:gd name="T21" fmla="*/ 62 h 62"/>
                <a:gd name="T22" fmla="*/ 44 w 67"/>
                <a:gd name="T23" fmla="*/ 62 h 62"/>
                <a:gd name="T24" fmla="*/ 46 w 67"/>
                <a:gd name="T25" fmla="*/ 60 h 62"/>
                <a:gd name="T26" fmla="*/ 44 w 67"/>
                <a:gd name="T27" fmla="*/ 59 h 62"/>
                <a:gd name="T28" fmla="*/ 43 w 67"/>
                <a:gd name="T29" fmla="*/ 59 h 62"/>
                <a:gd name="T30" fmla="*/ 41 w 67"/>
                <a:gd name="T31" fmla="*/ 57 h 62"/>
                <a:gd name="T32" fmla="*/ 41 w 67"/>
                <a:gd name="T33" fmla="*/ 52 h 62"/>
                <a:gd name="T34" fmla="*/ 63 w 67"/>
                <a:gd name="T35" fmla="*/ 52 h 62"/>
                <a:gd name="T36" fmla="*/ 67 w 67"/>
                <a:gd name="T37" fmla="*/ 48 h 62"/>
                <a:gd name="T38" fmla="*/ 67 w 67"/>
                <a:gd name="T39" fmla="*/ 5 h 62"/>
                <a:gd name="T40" fmla="*/ 63 w 67"/>
                <a:gd name="T41" fmla="*/ 0 h 62"/>
                <a:gd name="T42" fmla="*/ 29 w 67"/>
                <a:gd name="T43" fmla="*/ 59 h 62"/>
                <a:gd name="T44" fmla="*/ 29 w 67"/>
                <a:gd name="T45" fmla="*/ 57 h 62"/>
                <a:gd name="T46" fmla="*/ 29 w 67"/>
                <a:gd name="T47" fmla="*/ 52 h 62"/>
                <a:gd name="T48" fmla="*/ 38 w 67"/>
                <a:gd name="T49" fmla="*/ 52 h 62"/>
                <a:gd name="T50" fmla="*/ 38 w 67"/>
                <a:gd name="T51" fmla="*/ 57 h 62"/>
                <a:gd name="T52" fmla="*/ 39 w 67"/>
                <a:gd name="T53" fmla="*/ 59 h 62"/>
                <a:gd name="T54" fmla="*/ 29 w 67"/>
                <a:gd name="T55" fmla="*/ 59 h 62"/>
                <a:gd name="T56" fmla="*/ 64 w 67"/>
                <a:gd name="T57" fmla="*/ 48 h 62"/>
                <a:gd name="T58" fmla="*/ 63 w 67"/>
                <a:gd name="T59" fmla="*/ 49 h 62"/>
                <a:gd name="T60" fmla="*/ 40 w 67"/>
                <a:gd name="T61" fmla="*/ 49 h 62"/>
                <a:gd name="T62" fmla="*/ 28 w 67"/>
                <a:gd name="T63" fmla="*/ 49 h 62"/>
                <a:gd name="T64" fmla="*/ 5 w 67"/>
                <a:gd name="T65" fmla="*/ 49 h 62"/>
                <a:gd name="T66" fmla="*/ 3 w 67"/>
                <a:gd name="T67" fmla="*/ 48 h 62"/>
                <a:gd name="T68" fmla="*/ 3 w 67"/>
                <a:gd name="T69" fmla="*/ 40 h 62"/>
                <a:gd name="T70" fmla="*/ 64 w 67"/>
                <a:gd name="T71" fmla="*/ 40 h 62"/>
                <a:gd name="T72" fmla="*/ 64 w 67"/>
                <a:gd name="T73" fmla="*/ 48 h 62"/>
                <a:gd name="T74" fmla="*/ 64 w 67"/>
                <a:gd name="T75" fmla="*/ 37 h 62"/>
                <a:gd name="T76" fmla="*/ 3 w 67"/>
                <a:gd name="T77" fmla="*/ 37 h 62"/>
                <a:gd name="T78" fmla="*/ 3 w 67"/>
                <a:gd name="T79" fmla="*/ 5 h 62"/>
                <a:gd name="T80" fmla="*/ 5 w 67"/>
                <a:gd name="T81" fmla="*/ 3 h 62"/>
                <a:gd name="T82" fmla="*/ 63 w 67"/>
                <a:gd name="T83" fmla="*/ 3 h 62"/>
                <a:gd name="T84" fmla="*/ 64 w 67"/>
                <a:gd name="T85" fmla="*/ 5 h 62"/>
                <a:gd name="T86" fmla="*/ 64 w 67"/>
                <a:gd name="T87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7" h="62">
                  <a:moveTo>
                    <a:pt x="6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2" y="52"/>
                    <a:pt x="5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8"/>
                    <a:pt x="25" y="59"/>
                    <a:pt x="25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1" y="59"/>
                    <a:pt x="21" y="60"/>
                  </a:cubicBezTo>
                  <a:cubicBezTo>
                    <a:pt x="21" y="61"/>
                    <a:pt x="22" y="62"/>
                    <a:pt x="23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62"/>
                    <a:pt x="46" y="61"/>
                    <a:pt x="46" y="60"/>
                  </a:cubicBezTo>
                  <a:cubicBezTo>
                    <a:pt x="46" y="59"/>
                    <a:pt x="45" y="59"/>
                    <a:pt x="44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5" y="52"/>
                    <a:pt x="67" y="50"/>
                    <a:pt x="67" y="48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2"/>
                    <a:pt x="65" y="0"/>
                    <a:pt x="63" y="0"/>
                  </a:cubicBezTo>
                  <a:close/>
                  <a:moveTo>
                    <a:pt x="29" y="59"/>
                  </a:moveTo>
                  <a:cubicBezTo>
                    <a:pt x="29" y="58"/>
                    <a:pt x="29" y="58"/>
                    <a:pt x="29" y="5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8"/>
                    <a:pt x="38" y="58"/>
                    <a:pt x="39" y="59"/>
                  </a:cubicBezTo>
                  <a:lnTo>
                    <a:pt x="29" y="59"/>
                  </a:lnTo>
                  <a:close/>
                  <a:moveTo>
                    <a:pt x="64" y="48"/>
                  </a:moveTo>
                  <a:cubicBezTo>
                    <a:pt x="64" y="49"/>
                    <a:pt x="64" y="49"/>
                    <a:pt x="63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49"/>
                    <a:pt x="3" y="49"/>
                    <a:pt x="3" y="4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4" y="40"/>
                    <a:pt x="64" y="40"/>
                    <a:pt x="64" y="40"/>
                  </a:cubicBezTo>
                  <a:lnTo>
                    <a:pt x="64" y="48"/>
                  </a:lnTo>
                  <a:close/>
                  <a:moveTo>
                    <a:pt x="64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4" y="3"/>
                    <a:pt x="64" y="4"/>
                    <a:pt x="64" y="5"/>
                  </a:cubicBezTo>
                  <a:lnTo>
                    <a:pt x="64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2945803" y="3558731"/>
              <a:ext cx="30525" cy="30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884753" y="3248393"/>
              <a:ext cx="147538" cy="157713"/>
            </a:xfrm>
            <a:custGeom>
              <a:avLst/>
              <a:gdLst>
                <a:gd name="T0" fmla="*/ 6 w 14"/>
                <a:gd name="T1" fmla="*/ 0 h 15"/>
                <a:gd name="T2" fmla="*/ 2 w 14"/>
                <a:gd name="T3" fmla="*/ 0 h 15"/>
                <a:gd name="T4" fmla="*/ 0 w 14"/>
                <a:gd name="T5" fmla="*/ 2 h 15"/>
                <a:gd name="T6" fmla="*/ 0 w 14"/>
                <a:gd name="T7" fmla="*/ 14 h 15"/>
                <a:gd name="T8" fmla="*/ 2 w 14"/>
                <a:gd name="T9" fmla="*/ 15 h 15"/>
                <a:gd name="T10" fmla="*/ 6 w 14"/>
                <a:gd name="T11" fmla="*/ 15 h 15"/>
                <a:gd name="T12" fmla="*/ 14 w 14"/>
                <a:gd name="T13" fmla="*/ 8 h 15"/>
                <a:gd name="T14" fmla="*/ 6 w 14"/>
                <a:gd name="T15" fmla="*/ 0 h 15"/>
                <a:gd name="T16" fmla="*/ 6 w 14"/>
                <a:gd name="T17" fmla="*/ 12 h 15"/>
                <a:gd name="T18" fmla="*/ 3 w 14"/>
                <a:gd name="T19" fmla="*/ 12 h 15"/>
                <a:gd name="T20" fmla="*/ 3 w 14"/>
                <a:gd name="T21" fmla="*/ 3 h 15"/>
                <a:gd name="T22" fmla="*/ 6 w 14"/>
                <a:gd name="T23" fmla="*/ 3 h 15"/>
                <a:gd name="T24" fmla="*/ 11 w 14"/>
                <a:gd name="T25" fmla="*/ 8 h 15"/>
                <a:gd name="T26" fmla="*/ 6 w 14"/>
                <a:gd name="T2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5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5"/>
                    <a:pt x="2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0" y="15"/>
                    <a:pt x="14" y="12"/>
                    <a:pt x="14" y="8"/>
                  </a:cubicBezTo>
                  <a:cubicBezTo>
                    <a:pt x="14" y="4"/>
                    <a:pt x="10" y="0"/>
                    <a:pt x="6" y="0"/>
                  </a:cubicBezTo>
                  <a:close/>
                  <a:moveTo>
                    <a:pt x="6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3"/>
                    <a:pt x="11" y="5"/>
                    <a:pt x="11" y="8"/>
                  </a:cubicBezTo>
                  <a:cubicBezTo>
                    <a:pt x="11" y="10"/>
                    <a:pt x="9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稻壳儿春秋广告/盗版必究        原创来源：http://chn.docer.com/works?userid=199329941#!/work_time"/>
            <p:cNvSpPr/>
            <p:nvPr/>
          </p:nvSpPr>
          <p:spPr bwMode="auto">
            <a:xfrm>
              <a:off x="3062816" y="3248393"/>
              <a:ext cx="127188" cy="157713"/>
            </a:xfrm>
            <a:custGeom>
              <a:avLst/>
              <a:gdLst>
                <a:gd name="T0" fmla="*/ 11 w 12"/>
                <a:gd name="T1" fmla="*/ 0 h 15"/>
                <a:gd name="T2" fmla="*/ 9 w 12"/>
                <a:gd name="T3" fmla="*/ 2 h 15"/>
                <a:gd name="T4" fmla="*/ 9 w 12"/>
                <a:gd name="T5" fmla="*/ 9 h 15"/>
                <a:gd name="T6" fmla="*/ 6 w 12"/>
                <a:gd name="T7" fmla="*/ 12 h 15"/>
                <a:gd name="T8" fmla="*/ 3 w 12"/>
                <a:gd name="T9" fmla="*/ 9 h 15"/>
                <a:gd name="T10" fmla="*/ 3 w 12"/>
                <a:gd name="T11" fmla="*/ 2 h 15"/>
                <a:gd name="T12" fmla="*/ 1 w 12"/>
                <a:gd name="T13" fmla="*/ 0 h 15"/>
                <a:gd name="T14" fmla="*/ 0 w 12"/>
                <a:gd name="T15" fmla="*/ 2 h 15"/>
                <a:gd name="T16" fmla="*/ 0 w 12"/>
                <a:gd name="T17" fmla="*/ 9 h 15"/>
                <a:gd name="T18" fmla="*/ 6 w 12"/>
                <a:gd name="T19" fmla="*/ 15 h 15"/>
                <a:gd name="T20" fmla="*/ 12 w 12"/>
                <a:gd name="T21" fmla="*/ 9 h 15"/>
                <a:gd name="T22" fmla="*/ 12 w 12"/>
                <a:gd name="T23" fmla="*/ 2 h 15"/>
                <a:gd name="T24" fmla="*/ 11 w 12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5">
                  <a:moveTo>
                    <a:pt x="11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3" y="11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5"/>
                    <a:pt x="6" y="15"/>
                  </a:cubicBezTo>
                  <a:cubicBezTo>
                    <a:pt x="9" y="15"/>
                    <a:pt x="12" y="13"/>
                    <a:pt x="12" y="9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稻壳儿春秋广告/盗版必究        原创来源：http://chn.docer.com/works?userid=199329941#!/work_time"/>
            <p:cNvSpPr/>
            <p:nvPr/>
          </p:nvSpPr>
          <p:spPr bwMode="auto">
            <a:xfrm>
              <a:off x="2732128" y="3248393"/>
              <a:ext cx="117013" cy="157713"/>
            </a:xfrm>
            <a:custGeom>
              <a:avLst/>
              <a:gdLst>
                <a:gd name="T0" fmla="*/ 9 w 11"/>
                <a:gd name="T1" fmla="*/ 3 h 15"/>
                <a:gd name="T2" fmla="*/ 11 w 11"/>
                <a:gd name="T3" fmla="*/ 2 h 15"/>
                <a:gd name="T4" fmla="*/ 9 w 11"/>
                <a:gd name="T5" fmla="*/ 0 h 15"/>
                <a:gd name="T6" fmla="*/ 2 w 11"/>
                <a:gd name="T7" fmla="*/ 0 h 15"/>
                <a:gd name="T8" fmla="*/ 0 w 11"/>
                <a:gd name="T9" fmla="*/ 2 h 15"/>
                <a:gd name="T10" fmla="*/ 0 w 11"/>
                <a:gd name="T11" fmla="*/ 14 h 15"/>
                <a:gd name="T12" fmla="*/ 2 w 11"/>
                <a:gd name="T13" fmla="*/ 15 h 15"/>
                <a:gd name="T14" fmla="*/ 9 w 11"/>
                <a:gd name="T15" fmla="*/ 15 h 15"/>
                <a:gd name="T16" fmla="*/ 11 w 11"/>
                <a:gd name="T17" fmla="*/ 14 h 15"/>
                <a:gd name="T18" fmla="*/ 9 w 11"/>
                <a:gd name="T19" fmla="*/ 12 h 15"/>
                <a:gd name="T20" fmla="*/ 3 w 11"/>
                <a:gd name="T21" fmla="*/ 12 h 15"/>
                <a:gd name="T22" fmla="*/ 3 w 11"/>
                <a:gd name="T23" fmla="*/ 9 h 15"/>
                <a:gd name="T24" fmla="*/ 8 w 11"/>
                <a:gd name="T25" fmla="*/ 9 h 15"/>
                <a:gd name="T26" fmla="*/ 9 w 11"/>
                <a:gd name="T27" fmla="*/ 8 h 15"/>
                <a:gd name="T28" fmla="*/ 8 w 11"/>
                <a:gd name="T29" fmla="*/ 6 h 15"/>
                <a:gd name="T30" fmla="*/ 3 w 11"/>
                <a:gd name="T31" fmla="*/ 6 h 15"/>
                <a:gd name="T32" fmla="*/ 3 w 11"/>
                <a:gd name="T33" fmla="*/ 3 h 15"/>
                <a:gd name="T34" fmla="*/ 9 w 11"/>
                <a:gd name="T3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5">
                  <a:moveTo>
                    <a:pt x="9" y="3"/>
                  </a:moveTo>
                  <a:cubicBezTo>
                    <a:pt x="10" y="3"/>
                    <a:pt x="11" y="3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5"/>
                    <a:pt x="2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13"/>
                    <a:pt x="10" y="12"/>
                    <a:pt x="9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7"/>
                    <a:pt x="9" y="6"/>
                    <a:pt x="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674536" y="4373805"/>
            <a:ext cx="412136" cy="439818"/>
            <a:chOff x="3673318" y="3065242"/>
            <a:chExt cx="681727" cy="72751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673318" y="3065242"/>
              <a:ext cx="681727" cy="727515"/>
            </a:xfrm>
            <a:custGeom>
              <a:avLst/>
              <a:gdLst>
                <a:gd name="T0" fmla="*/ 55 w 64"/>
                <a:gd name="T1" fmla="*/ 0 h 68"/>
                <a:gd name="T2" fmla="*/ 1 w 64"/>
                <a:gd name="T3" fmla="*/ 0 h 68"/>
                <a:gd name="T4" fmla="*/ 0 w 64"/>
                <a:gd name="T5" fmla="*/ 4 h 68"/>
                <a:gd name="T6" fmla="*/ 10 w 64"/>
                <a:gd name="T7" fmla="*/ 28 h 68"/>
                <a:gd name="T8" fmla="*/ 12 w 64"/>
                <a:gd name="T9" fmla="*/ 28 h 68"/>
                <a:gd name="T10" fmla="*/ 22 w 64"/>
                <a:gd name="T11" fmla="*/ 55 h 68"/>
                <a:gd name="T12" fmla="*/ 17 w 64"/>
                <a:gd name="T13" fmla="*/ 60 h 68"/>
                <a:gd name="T14" fmla="*/ 15 w 64"/>
                <a:gd name="T15" fmla="*/ 65 h 68"/>
                <a:gd name="T16" fmla="*/ 10 w 64"/>
                <a:gd name="T17" fmla="*/ 66 h 68"/>
                <a:gd name="T18" fmla="*/ 52 w 64"/>
                <a:gd name="T19" fmla="*/ 68 h 68"/>
                <a:gd name="T20" fmla="*/ 52 w 64"/>
                <a:gd name="T21" fmla="*/ 65 h 68"/>
                <a:gd name="T22" fmla="*/ 47 w 64"/>
                <a:gd name="T23" fmla="*/ 63 h 68"/>
                <a:gd name="T24" fmla="*/ 43 w 64"/>
                <a:gd name="T25" fmla="*/ 55 h 68"/>
                <a:gd name="T26" fmla="*/ 40 w 64"/>
                <a:gd name="T27" fmla="*/ 45 h 68"/>
                <a:gd name="T28" fmla="*/ 54 w 64"/>
                <a:gd name="T29" fmla="*/ 28 h 68"/>
                <a:gd name="T30" fmla="*/ 61 w 64"/>
                <a:gd name="T31" fmla="*/ 23 h 68"/>
                <a:gd name="T32" fmla="*/ 64 w 64"/>
                <a:gd name="T33" fmla="*/ 2 h 68"/>
                <a:gd name="T34" fmla="*/ 10 w 64"/>
                <a:gd name="T35" fmla="*/ 25 h 68"/>
                <a:gd name="T36" fmla="*/ 6 w 64"/>
                <a:gd name="T37" fmla="*/ 22 h 68"/>
                <a:gd name="T38" fmla="*/ 3 w 64"/>
                <a:gd name="T39" fmla="*/ 3 h 68"/>
                <a:gd name="T40" fmla="*/ 7 w 64"/>
                <a:gd name="T41" fmla="*/ 4 h 68"/>
                <a:gd name="T42" fmla="*/ 10 w 64"/>
                <a:gd name="T43" fmla="*/ 25 h 68"/>
                <a:gd name="T44" fmla="*/ 43 w 64"/>
                <a:gd name="T45" fmla="*/ 59 h 68"/>
                <a:gd name="T46" fmla="*/ 44 w 64"/>
                <a:gd name="T47" fmla="*/ 65 h 68"/>
                <a:gd name="T48" fmla="*/ 20 w 64"/>
                <a:gd name="T49" fmla="*/ 60 h 68"/>
                <a:gd name="T50" fmla="*/ 23 w 64"/>
                <a:gd name="T51" fmla="*/ 59 h 68"/>
                <a:gd name="T52" fmla="*/ 25 w 64"/>
                <a:gd name="T53" fmla="*/ 55 h 68"/>
                <a:gd name="T54" fmla="*/ 37 w 64"/>
                <a:gd name="T55" fmla="*/ 46 h 68"/>
                <a:gd name="T56" fmla="*/ 25 w 64"/>
                <a:gd name="T57" fmla="*/ 55 h 68"/>
                <a:gd name="T58" fmla="*/ 26 w 64"/>
                <a:gd name="T59" fmla="*/ 43 h 68"/>
                <a:gd name="T60" fmla="*/ 10 w 64"/>
                <a:gd name="T61" fmla="*/ 3 h 68"/>
                <a:gd name="T62" fmla="*/ 53 w 64"/>
                <a:gd name="T63" fmla="*/ 4 h 68"/>
                <a:gd name="T64" fmla="*/ 61 w 64"/>
                <a:gd name="T65" fmla="*/ 4 h 68"/>
                <a:gd name="T66" fmla="*/ 54 w 64"/>
                <a:gd name="T67" fmla="*/ 25 h 68"/>
                <a:gd name="T68" fmla="*/ 53 w 64"/>
                <a:gd name="T69" fmla="*/ 25 h 68"/>
                <a:gd name="T70" fmla="*/ 56 w 64"/>
                <a:gd name="T71" fmla="*/ 3 h 68"/>
                <a:gd name="T72" fmla="*/ 61 w 64"/>
                <a:gd name="T7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8">
                  <a:moveTo>
                    <a:pt x="63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1" y="17"/>
                    <a:pt x="3" y="23"/>
                  </a:cubicBezTo>
                  <a:cubicBezTo>
                    <a:pt x="4" y="26"/>
                    <a:pt x="7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5" y="34"/>
                    <a:pt x="19" y="40"/>
                    <a:pt x="24" y="45"/>
                  </a:cubicBezTo>
                  <a:cubicBezTo>
                    <a:pt x="24" y="49"/>
                    <a:pt x="23" y="52"/>
                    <a:pt x="22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9" y="55"/>
                    <a:pt x="17" y="58"/>
                    <a:pt x="17" y="60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4"/>
                    <a:pt x="16" y="65"/>
                    <a:pt x="15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0" y="65"/>
                    <a:pt x="10" y="66"/>
                  </a:cubicBezTo>
                  <a:cubicBezTo>
                    <a:pt x="10" y="67"/>
                    <a:pt x="11" y="68"/>
                    <a:pt x="1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8"/>
                    <a:pt x="53" y="67"/>
                    <a:pt x="53" y="66"/>
                  </a:cubicBezTo>
                  <a:cubicBezTo>
                    <a:pt x="53" y="65"/>
                    <a:pt x="53" y="65"/>
                    <a:pt x="52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8" y="65"/>
                    <a:pt x="47" y="64"/>
                    <a:pt x="47" y="63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58"/>
                    <a:pt x="45" y="55"/>
                    <a:pt x="43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0" y="52"/>
                    <a:pt x="40" y="49"/>
                    <a:pt x="40" y="45"/>
                  </a:cubicBezTo>
                  <a:cubicBezTo>
                    <a:pt x="45" y="40"/>
                    <a:pt x="49" y="34"/>
                    <a:pt x="51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7" y="28"/>
                    <a:pt x="60" y="26"/>
                    <a:pt x="61" y="23"/>
                  </a:cubicBezTo>
                  <a:cubicBezTo>
                    <a:pt x="63" y="17"/>
                    <a:pt x="64" y="10"/>
                    <a:pt x="64" y="4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3" y="0"/>
                    <a:pt x="63" y="0"/>
                  </a:cubicBezTo>
                  <a:close/>
                  <a:moveTo>
                    <a:pt x="10" y="25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6" y="24"/>
                    <a:pt x="6" y="22"/>
                  </a:cubicBezTo>
                  <a:cubicBezTo>
                    <a:pt x="4" y="16"/>
                    <a:pt x="3" y="10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11"/>
                    <a:pt x="9" y="18"/>
                    <a:pt x="11" y="25"/>
                  </a:cubicBezTo>
                  <a:lnTo>
                    <a:pt x="10" y="25"/>
                  </a:lnTo>
                  <a:close/>
                  <a:moveTo>
                    <a:pt x="41" y="59"/>
                  </a:moveTo>
                  <a:cubicBezTo>
                    <a:pt x="43" y="59"/>
                    <a:pt x="43" y="59"/>
                    <a:pt x="43" y="59"/>
                  </a:cubicBezTo>
                  <a:cubicBezTo>
                    <a:pt x="43" y="59"/>
                    <a:pt x="44" y="59"/>
                    <a:pt x="44" y="60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1" y="59"/>
                  </a:cubicBezTo>
                  <a:cubicBezTo>
                    <a:pt x="23" y="59"/>
                    <a:pt x="23" y="59"/>
                    <a:pt x="23" y="59"/>
                  </a:cubicBezTo>
                  <a:lnTo>
                    <a:pt x="41" y="59"/>
                  </a:lnTo>
                  <a:close/>
                  <a:moveTo>
                    <a:pt x="25" y="55"/>
                  </a:moveTo>
                  <a:cubicBezTo>
                    <a:pt x="26" y="53"/>
                    <a:pt x="27" y="49"/>
                    <a:pt x="2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9"/>
                    <a:pt x="37" y="53"/>
                    <a:pt x="39" y="55"/>
                  </a:cubicBezTo>
                  <a:lnTo>
                    <a:pt x="25" y="55"/>
                  </a:lnTo>
                  <a:close/>
                  <a:moveTo>
                    <a:pt x="37" y="43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16" y="33"/>
                    <a:pt x="10" y="19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19"/>
                    <a:pt x="48" y="33"/>
                    <a:pt x="37" y="43"/>
                  </a:cubicBezTo>
                  <a:close/>
                  <a:moveTo>
                    <a:pt x="61" y="4"/>
                  </a:moveTo>
                  <a:cubicBezTo>
                    <a:pt x="61" y="10"/>
                    <a:pt x="60" y="16"/>
                    <a:pt x="58" y="22"/>
                  </a:cubicBezTo>
                  <a:cubicBezTo>
                    <a:pt x="58" y="24"/>
                    <a:pt x="56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6" y="11"/>
                    <a:pt x="56" y="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61" y="3"/>
                    <a:pt x="61" y="3"/>
                    <a:pt x="61" y="3"/>
                  </a:cubicBezTo>
                  <a:lnTo>
                    <a:pt x="6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4258382" y="3762232"/>
              <a:ext cx="35613" cy="30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3739456" y="3762232"/>
              <a:ext cx="30525" cy="30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稻壳儿春秋广告/盗版必究        原创来源：http://chn.docer.com/works?userid=199329941#!/work_time"/>
            <p:cNvSpPr/>
            <p:nvPr/>
          </p:nvSpPr>
          <p:spPr bwMode="auto">
            <a:xfrm>
              <a:off x="3927694" y="3182255"/>
              <a:ext cx="172976" cy="162801"/>
            </a:xfrm>
            <a:custGeom>
              <a:avLst/>
              <a:gdLst>
                <a:gd name="T0" fmla="*/ 14 w 16"/>
                <a:gd name="T1" fmla="*/ 5 h 15"/>
                <a:gd name="T2" fmla="*/ 11 w 16"/>
                <a:gd name="T3" fmla="*/ 5 h 15"/>
                <a:gd name="T4" fmla="*/ 9 w 16"/>
                <a:gd name="T5" fmla="*/ 1 h 15"/>
                <a:gd name="T6" fmla="*/ 8 w 16"/>
                <a:gd name="T7" fmla="*/ 0 h 15"/>
                <a:gd name="T8" fmla="*/ 6 w 16"/>
                <a:gd name="T9" fmla="*/ 1 h 15"/>
                <a:gd name="T10" fmla="*/ 5 w 16"/>
                <a:gd name="T11" fmla="*/ 5 h 15"/>
                <a:gd name="T12" fmla="*/ 2 w 16"/>
                <a:gd name="T13" fmla="*/ 5 h 15"/>
                <a:gd name="T14" fmla="*/ 0 w 16"/>
                <a:gd name="T15" fmla="*/ 6 h 15"/>
                <a:gd name="T16" fmla="*/ 1 w 16"/>
                <a:gd name="T17" fmla="*/ 7 h 15"/>
                <a:gd name="T18" fmla="*/ 3 w 16"/>
                <a:gd name="T19" fmla="*/ 10 h 15"/>
                <a:gd name="T20" fmla="*/ 2 w 16"/>
                <a:gd name="T21" fmla="*/ 13 h 15"/>
                <a:gd name="T22" fmla="*/ 2 w 16"/>
                <a:gd name="T23" fmla="*/ 15 h 15"/>
                <a:gd name="T24" fmla="*/ 4 w 16"/>
                <a:gd name="T25" fmla="*/ 15 h 15"/>
                <a:gd name="T26" fmla="*/ 8 w 16"/>
                <a:gd name="T27" fmla="*/ 13 h 15"/>
                <a:gd name="T28" fmla="*/ 11 w 16"/>
                <a:gd name="T29" fmla="*/ 15 h 15"/>
                <a:gd name="T30" fmla="*/ 12 w 16"/>
                <a:gd name="T31" fmla="*/ 15 h 15"/>
                <a:gd name="T32" fmla="*/ 13 w 16"/>
                <a:gd name="T33" fmla="*/ 15 h 15"/>
                <a:gd name="T34" fmla="*/ 14 w 16"/>
                <a:gd name="T35" fmla="*/ 13 h 15"/>
                <a:gd name="T36" fmla="*/ 12 w 16"/>
                <a:gd name="T37" fmla="*/ 10 h 15"/>
                <a:gd name="T38" fmla="*/ 15 w 16"/>
                <a:gd name="T39" fmla="*/ 7 h 15"/>
                <a:gd name="T40" fmla="*/ 15 w 16"/>
                <a:gd name="T41" fmla="*/ 6 h 15"/>
                <a:gd name="T42" fmla="*/ 14 w 16"/>
                <a:gd name="T4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5">
                  <a:moveTo>
                    <a:pt x="14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6" y="6"/>
                    <a:pt x="15" y="6"/>
                  </a:cubicBezTo>
                  <a:cubicBezTo>
                    <a:pt x="15" y="5"/>
                    <a:pt x="15" y="5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稻壳儿春秋广告/盗版必究        原创来源：http://chn.docer.com/works?userid=199329941#!/work_time"/>
            <p:cNvSpPr/>
            <p:nvPr/>
          </p:nvSpPr>
          <p:spPr bwMode="auto">
            <a:xfrm>
              <a:off x="3927694" y="3706269"/>
              <a:ext cx="172976" cy="35613"/>
            </a:xfrm>
            <a:custGeom>
              <a:avLst/>
              <a:gdLst>
                <a:gd name="T0" fmla="*/ 2 w 16"/>
                <a:gd name="T1" fmla="*/ 3 h 3"/>
                <a:gd name="T2" fmla="*/ 14 w 16"/>
                <a:gd name="T3" fmla="*/ 3 h 3"/>
                <a:gd name="T4" fmla="*/ 16 w 16"/>
                <a:gd name="T5" fmla="*/ 2 h 3"/>
                <a:gd name="T6" fmla="*/ 14 w 16"/>
                <a:gd name="T7" fmla="*/ 0 h 3"/>
                <a:gd name="T8" fmla="*/ 2 w 16"/>
                <a:gd name="T9" fmla="*/ 0 h 3"/>
                <a:gd name="T10" fmla="*/ 0 w 16"/>
                <a:gd name="T11" fmla="*/ 2 h 3"/>
                <a:gd name="T12" fmla="*/ 2 w 1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2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9566" cy="1323974"/>
          </a:xfrm>
          <a:prstGeom prst="rect">
            <a:avLst/>
          </a:prstGeom>
        </p:spPr>
      </p:pic>
      <p:pic>
        <p:nvPicPr>
          <p:cNvPr id="6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62650"/>
            <a:ext cx="1021710" cy="895350"/>
          </a:xfrm>
          <a:prstGeom prst="rect">
            <a:avLst/>
          </a:prstGeom>
        </p:spPr>
      </p:pic>
      <p:pic>
        <p:nvPicPr>
          <p:cNvPr id="1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86" y="0"/>
            <a:ext cx="1346113" cy="1152525"/>
          </a:xfrm>
          <a:prstGeom prst="rect">
            <a:avLst/>
          </a:prstGeom>
        </p:spPr>
      </p:pic>
      <p:pic>
        <p:nvPicPr>
          <p:cNvPr id="15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74" y="6063527"/>
            <a:ext cx="1738126" cy="794473"/>
          </a:xfrm>
          <a:prstGeom prst="rect">
            <a:avLst/>
          </a:prstGeom>
        </p:spPr>
      </p:pic>
      <p:sp>
        <p:nvSpPr>
          <p:cNvPr id="16" name="稻壳儿春秋广告/盗版必究        原创来源：http://chn.docer.com/works?userid=199329941#!/work_time"/>
          <p:cNvSpPr txBox="1"/>
          <p:nvPr/>
        </p:nvSpPr>
        <p:spPr>
          <a:xfrm>
            <a:off x="5234880" y="345347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此处添加标题</a:t>
            </a:r>
          </a:p>
        </p:txBody>
      </p:sp>
      <p:sp>
        <p:nvSpPr>
          <p:cNvPr id="17" name="稻壳儿春秋广告/盗版必究        原创来源：http://chn.docer.com/works?userid=199329941#!/work_time"/>
          <p:cNvSpPr txBox="1"/>
          <p:nvPr/>
        </p:nvSpPr>
        <p:spPr>
          <a:xfrm>
            <a:off x="4569336" y="646583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5462588" y="1753114"/>
            <a:ext cx="1276350" cy="1285875"/>
            <a:chOff x="5462588" y="1863725"/>
            <a:chExt cx="1276350" cy="1285875"/>
          </a:xfrm>
        </p:grpSpPr>
        <p:sp>
          <p:nvSpPr>
            <p:cNvPr id="21" name="稻壳儿春秋广告/盗版必究        原创来源：http://chn.docer.com/works?userid=199329941#!/work_time5"/>
            <p:cNvSpPr/>
            <p:nvPr/>
          </p:nvSpPr>
          <p:spPr bwMode="auto">
            <a:xfrm>
              <a:off x="5462588" y="1863725"/>
              <a:ext cx="1276350" cy="1285875"/>
            </a:xfrm>
            <a:custGeom>
              <a:avLst/>
              <a:gdLst>
                <a:gd name="T0" fmla="*/ 145 w 381"/>
                <a:gd name="T1" fmla="*/ 329 h 384"/>
                <a:gd name="T2" fmla="*/ 122 w 381"/>
                <a:gd name="T3" fmla="*/ 309 h 384"/>
                <a:gd name="T4" fmla="*/ 92 w 381"/>
                <a:gd name="T5" fmla="*/ 276 h 384"/>
                <a:gd name="T6" fmla="*/ 61 w 381"/>
                <a:gd name="T7" fmla="*/ 248 h 384"/>
                <a:gd name="T8" fmla="*/ 42 w 381"/>
                <a:gd name="T9" fmla="*/ 226 h 384"/>
                <a:gd name="T10" fmla="*/ 32 w 381"/>
                <a:gd name="T11" fmla="*/ 218 h 384"/>
                <a:gd name="T12" fmla="*/ 7 w 381"/>
                <a:gd name="T13" fmla="*/ 194 h 384"/>
                <a:gd name="T14" fmla="*/ 8 w 381"/>
                <a:gd name="T15" fmla="*/ 201 h 384"/>
                <a:gd name="T16" fmla="*/ 27 w 381"/>
                <a:gd name="T17" fmla="*/ 227 h 384"/>
                <a:gd name="T18" fmla="*/ 99 w 381"/>
                <a:gd name="T19" fmla="*/ 299 h 384"/>
                <a:gd name="T20" fmla="*/ 124 w 381"/>
                <a:gd name="T21" fmla="*/ 324 h 384"/>
                <a:gd name="T22" fmla="*/ 174 w 381"/>
                <a:gd name="T23" fmla="*/ 371 h 384"/>
                <a:gd name="T24" fmla="*/ 184 w 381"/>
                <a:gd name="T25" fmla="*/ 380 h 384"/>
                <a:gd name="T26" fmla="*/ 194 w 381"/>
                <a:gd name="T27" fmla="*/ 380 h 384"/>
                <a:gd name="T28" fmla="*/ 226 w 381"/>
                <a:gd name="T29" fmla="*/ 352 h 384"/>
                <a:gd name="T30" fmla="*/ 255 w 381"/>
                <a:gd name="T31" fmla="*/ 319 h 384"/>
                <a:gd name="T32" fmla="*/ 265 w 381"/>
                <a:gd name="T33" fmla="*/ 310 h 384"/>
                <a:gd name="T34" fmla="*/ 295 w 381"/>
                <a:gd name="T35" fmla="*/ 278 h 384"/>
                <a:gd name="T36" fmla="*/ 347 w 381"/>
                <a:gd name="T37" fmla="*/ 228 h 384"/>
                <a:gd name="T38" fmla="*/ 381 w 381"/>
                <a:gd name="T39" fmla="*/ 195 h 384"/>
                <a:gd name="T40" fmla="*/ 373 w 381"/>
                <a:gd name="T41" fmla="*/ 186 h 384"/>
                <a:gd name="T42" fmla="*/ 364 w 381"/>
                <a:gd name="T43" fmla="*/ 177 h 384"/>
                <a:gd name="T44" fmla="*/ 233 w 381"/>
                <a:gd name="T45" fmla="*/ 43 h 384"/>
                <a:gd name="T46" fmla="*/ 210 w 381"/>
                <a:gd name="T47" fmla="*/ 21 h 384"/>
                <a:gd name="T48" fmla="*/ 189 w 381"/>
                <a:gd name="T49" fmla="*/ 0 h 384"/>
                <a:gd name="T50" fmla="*/ 137 w 381"/>
                <a:gd name="T51" fmla="*/ 51 h 384"/>
                <a:gd name="T52" fmla="*/ 79 w 381"/>
                <a:gd name="T53" fmla="*/ 113 h 384"/>
                <a:gd name="T54" fmla="*/ 75 w 381"/>
                <a:gd name="T55" fmla="*/ 117 h 384"/>
                <a:gd name="T56" fmla="*/ 45 w 381"/>
                <a:gd name="T57" fmla="*/ 147 h 384"/>
                <a:gd name="T58" fmla="*/ 5 w 381"/>
                <a:gd name="T59" fmla="*/ 193 h 384"/>
                <a:gd name="T60" fmla="*/ 26 w 381"/>
                <a:gd name="T61" fmla="*/ 180 h 384"/>
                <a:gd name="T62" fmla="*/ 67 w 381"/>
                <a:gd name="T63" fmla="*/ 134 h 384"/>
                <a:gd name="T64" fmla="*/ 85 w 381"/>
                <a:gd name="T65" fmla="*/ 120 h 384"/>
                <a:gd name="T66" fmla="*/ 117 w 381"/>
                <a:gd name="T67" fmla="*/ 86 h 384"/>
                <a:gd name="T68" fmla="*/ 152 w 381"/>
                <a:gd name="T69" fmla="*/ 53 h 384"/>
                <a:gd name="T70" fmla="*/ 181 w 381"/>
                <a:gd name="T71" fmla="*/ 21 h 384"/>
                <a:gd name="T72" fmla="*/ 189 w 381"/>
                <a:gd name="T73" fmla="*/ 13 h 384"/>
                <a:gd name="T74" fmla="*/ 226 w 381"/>
                <a:gd name="T75" fmla="*/ 51 h 384"/>
                <a:gd name="T76" fmla="*/ 253 w 381"/>
                <a:gd name="T77" fmla="*/ 77 h 384"/>
                <a:gd name="T78" fmla="*/ 313 w 381"/>
                <a:gd name="T79" fmla="*/ 138 h 384"/>
                <a:gd name="T80" fmla="*/ 310 w 381"/>
                <a:gd name="T81" fmla="*/ 139 h 384"/>
                <a:gd name="T82" fmla="*/ 333 w 381"/>
                <a:gd name="T83" fmla="*/ 161 h 384"/>
                <a:gd name="T84" fmla="*/ 335 w 381"/>
                <a:gd name="T85" fmla="*/ 166 h 384"/>
                <a:gd name="T86" fmla="*/ 360 w 381"/>
                <a:gd name="T87" fmla="*/ 188 h 384"/>
                <a:gd name="T88" fmla="*/ 367 w 381"/>
                <a:gd name="T89" fmla="*/ 195 h 384"/>
                <a:gd name="T90" fmla="*/ 366 w 381"/>
                <a:gd name="T91" fmla="*/ 197 h 384"/>
                <a:gd name="T92" fmla="*/ 338 w 381"/>
                <a:gd name="T93" fmla="*/ 224 h 384"/>
                <a:gd name="T94" fmla="*/ 319 w 381"/>
                <a:gd name="T95" fmla="*/ 242 h 384"/>
                <a:gd name="T96" fmla="*/ 276 w 381"/>
                <a:gd name="T97" fmla="*/ 283 h 384"/>
                <a:gd name="T98" fmla="*/ 245 w 381"/>
                <a:gd name="T99" fmla="*/ 314 h 384"/>
                <a:gd name="T100" fmla="*/ 228 w 381"/>
                <a:gd name="T101" fmla="*/ 333 h 384"/>
                <a:gd name="T102" fmla="*/ 213 w 381"/>
                <a:gd name="T103" fmla="*/ 348 h 384"/>
                <a:gd name="T104" fmla="*/ 192 w 381"/>
                <a:gd name="T105" fmla="*/ 368 h 384"/>
                <a:gd name="T106" fmla="*/ 189 w 381"/>
                <a:gd name="T107" fmla="*/ 370 h 384"/>
                <a:gd name="T108" fmla="*/ 189 w 381"/>
                <a:gd name="T109" fmla="*/ 371 h 384"/>
                <a:gd name="T110" fmla="*/ 189 w 381"/>
                <a:gd name="T111" fmla="*/ 371 h 384"/>
                <a:gd name="T112" fmla="*/ 184 w 381"/>
                <a:gd name="T113" fmla="*/ 366 h 384"/>
                <a:gd name="T114" fmla="*/ 183 w 381"/>
                <a:gd name="T115" fmla="*/ 36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1" h="384">
                  <a:moveTo>
                    <a:pt x="183" y="367"/>
                  </a:moveTo>
                  <a:cubicBezTo>
                    <a:pt x="170" y="356"/>
                    <a:pt x="157" y="342"/>
                    <a:pt x="145" y="329"/>
                  </a:cubicBezTo>
                  <a:cubicBezTo>
                    <a:pt x="140" y="324"/>
                    <a:pt x="136" y="319"/>
                    <a:pt x="131" y="315"/>
                  </a:cubicBezTo>
                  <a:cubicBezTo>
                    <a:pt x="128" y="312"/>
                    <a:pt x="115" y="301"/>
                    <a:pt x="122" y="309"/>
                  </a:cubicBezTo>
                  <a:cubicBezTo>
                    <a:pt x="124" y="311"/>
                    <a:pt x="119" y="305"/>
                    <a:pt x="118" y="303"/>
                  </a:cubicBezTo>
                  <a:cubicBezTo>
                    <a:pt x="110" y="294"/>
                    <a:pt x="102" y="286"/>
                    <a:pt x="92" y="276"/>
                  </a:cubicBezTo>
                  <a:cubicBezTo>
                    <a:pt x="86" y="270"/>
                    <a:pt x="68" y="253"/>
                    <a:pt x="64" y="247"/>
                  </a:cubicBezTo>
                  <a:cubicBezTo>
                    <a:pt x="67" y="251"/>
                    <a:pt x="65" y="251"/>
                    <a:pt x="61" y="248"/>
                  </a:cubicBezTo>
                  <a:cubicBezTo>
                    <a:pt x="57" y="244"/>
                    <a:pt x="52" y="239"/>
                    <a:pt x="48" y="235"/>
                  </a:cubicBezTo>
                  <a:cubicBezTo>
                    <a:pt x="44" y="230"/>
                    <a:pt x="43" y="227"/>
                    <a:pt x="42" y="226"/>
                  </a:cubicBezTo>
                  <a:cubicBezTo>
                    <a:pt x="42" y="226"/>
                    <a:pt x="40" y="225"/>
                    <a:pt x="38" y="223"/>
                  </a:cubicBezTo>
                  <a:cubicBezTo>
                    <a:pt x="36" y="221"/>
                    <a:pt x="34" y="219"/>
                    <a:pt x="32" y="218"/>
                  </a:cubicBezTo>
                  <a:cubicBezTo>
                    <a:pt x="27" y="213"/>
                    <a:pt x="24" y="212"/>
                    <a:pt x="22" y="211"/>
                  </a:cubicBezTo>
                  <a:cubicBezTo>
                    <a:pt x="20" y="208"/>
                    <a:pt x="11" y="197"/>
                    <a:pt x="7" y="194"/>
                  </a:cubicBezTo>
                  <a:cubicBezTo>
                    <a:pt x="4" y="191"/>
                    <a:pt x="6" y="195"/>
                    <a:pt x="7" y="196"/>
                  </a:cubicBezTo>
                  <a:cubicBezTo>
                    <a:pt x="10" y="200"/>
                    <a:pt x="14" y="205"/>
                    <a:pt x="8" y="201"/>
                  </a:cubicBezTo>
                  <a:cubicBezTo>
                    <a:pt x="0" y="196"/>
                    <a:pt x="1" y="196"/>
                    <a:pt x="11" y="208"/>
                  </a:cubicBezTo>
                  <a:cubicBezTo>
                    <a:pt x="16" y="214"/>
                    <a:pt x="21" y="221"/>
                    <a:pt x="27" y="227"/>
                  </a:cubicBezTo>
                  <a:cubicBezTo>
                    <a:pt x="50" y="249"/>
                    <a:pt x="72" y="271"/>
                    <a:pt x="95" y="294"/>
                  </a:cubicBezTo>
                  <a:cubicBezTo>
                    <a:pt x="97" y="295"/>
                    <a:pt x="99" y="297"/>
                    <a:pt x="99" y="299"/>
                  </a:cubicBezTo>
                  <a:cubicBezTo>
                    <a:pt x="104" y="304"/>
                    <a:pt x="111" y="310"/>
                    <a:pt x="113" y="312"/>
                  </a:cubicBezTo>
                  <a:cubicBezTo>
                    <a:pt x="123" y="319"/>
                    <a:pt x="117" y="319"/>
                    <a:pt x="124" y="324"/>
                  </a:cubicBezTo>
                  <a:cubicBezTo>
                    <a:pt x="136" y="334"/>
                    <a:pt x="149" y="349"/>
                    <a:pt x="161" y="360"/>
                  </a:cubicBezTo>
                  <a:cubicBezTo>
                    <a:pt x="166" y="364"/>
                    <a:pt x="170" y="367"/>
                    <a:pt x="174" y="371"/>
                  </a:cubicBezTo>
                  <a:cubicBezTo>
                    <a:pt x="176" y="373"/>
                    <a:pt x="178" y="374"/>
                    <a:pt x="180" y="376"/>
                  </a:cubicBezTo>
                  <a:cubicBezTo>
                    <a:pt x="182" y="378"/>
                    <a:pt x="183" y="379"/>
                    <a:pt x="184" y="380"/>
                  </a:cubicBezTo>
                  <a:cubicBezTo>
                    <a:pt x="186" y="381"/>
                    <a:pt x="187" y="383"/>
                    <a:pt x="189" y="384"/>
                  </a:cubicBezTo>
                  <a:cubicBezTo>
                    <a:pt x="190" y="383"/>
                    <a:pt x="192" y="381"/>
                    <a:pt x="194" y="380"/>
                  </a:cubicBezTo>
                  <a:cubicBezTo>
                    <a:pt x="195" y="378"/>
                    <a:pt x="197" y="377"/>
                    <a:pt x="198" y="375"/>
                  </a:cubicBezTo>
                  <a:cubicBezTo>
                    <a:pt x="208" y="366"/>
                    <a:pt x="217" y="362"/>
                    <a:pt x="226" y="352"/>
                  </a:cubicBezTo>
                  <a:cubicBezTo>
                    <a:pt x="236" y="341"/>
                    <a:pt x="242" y="332"/>
                    <a:pt x="254" y="320"/>
                  </a:cubicBezTo>
                  <a:cubicBezTo>
                    <a:pt x="254" y="320"/>
                    <a:pt x="255" y="319"/>
                    <a:pt x="255" y="319"/>
                  </a:cubicBezTo>
                  <a:cubicBezTo>
                    <a:pt x="255" y="319"/>
                    <a:pt x="256" y="318"/>
                    <a:pt x="258" y="316"/>
                  </a:cubicBezTo>
                  <a:cubicBezTo>
                    <a:pt x="260" y="315"/>
                    <a:pt x="262" y="312"/>
                    <a:pt x="265" y="310"/>
                  </a:cubicBezTo>
                  <a:cubicBezTo>
                    <a:pt x="270" y="305"/>
                    <a:pt x="276" y="300"/>
                    <a:pt x="278" y="296"/>
                  </a:cubicBezTo>
                  <a:cubicBezTo>
                    <a:pt x="282" y="291"/>
                    <a:pt x="287" y="285"/>
                    <a:pt x="295" y="278"/>
                  </a:cubicBezTo>
                  <a:cubicBezTo>
                    <a:pt x="299" y="276"/>
                    <a:pt x="311" y="266"/>
                    <a:pt x="315" y="262"/>
                  </a:cubicBezTo>
                  <a:cubicBezTo>
                    <a:pt x="327" y="250"/>
                    <a:pt x="337" y="239"/>
                    <a:pt x="347" y="228"/>
                  </a:cubicBezTo>
                  <a:cubicBezTo>
                    <a:pt x="352" y="223"/>
                    <a:pt x="357" y="218"/>
                    <a:pt x="362" y="213"/>
                  </a:cubicBezTo>
                  <a:cubicBezTo>
                    <a:pt x="367" y="208"/>
                    <a:pt x="370" y="205"/>
                    <a:pt x="381" y="195"/>
                  </a:cubicBezTo>
                  <a:cubicBezTo>
                    <a:pt x="379" y="193"/>
                    <a:pt x="377" y="191"/>
                    <a:pt x="375" y="189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371" y="184"/>
                    <a:pt x="371" y="184"/>
                    <a:pt x="371" y="184"/>
                  </a:cubicBezTo>
                  <a:cubicBezTo>
                    <a:pt x="369" y="182"/>
                    <a:pt x="367" y="179"/>
                    <a:pt x="364" y="177"/>
                  </a:cubicBezTo>
                  <a:cubicBezTo>
                    <a:pt x="359" y="170"/>
                    <a:pt x="276" y="86"/>
                    <a:pt x="260" y="71"/>
                  </a:cubicBezTo>
                  <a:cubicBezTo>
                    <a:pt x="250" y="62"/>
                    <a:pt x="242" y="53"/>
                    <a:pt x="233" y="43"/>
                  </a:cubicBezTo>
                  <a:cubicBezTo>
                    <a:pt x="231" y="41"/>
                    <a:pt x="228" y="39"/>
                    <a:pt x="226" y="37"/>
                  </a:cubicBezTo>
                  <a:cubicBezTo>
                    <a:pt x="220" y="31"/>
                    <a:pt x="215" y="26"/>
                    <a:pt x="210" y="21"/>
                  </a:cubicBezTo>
                  <a:cubicBezTo>
                    <a:pt x="207" y="19"/>
                    <a:pt x="204" y="16"/>
                    <a:pt x="202" y="13"/>
                  </a:cubicBezTo>
                  <a:cubicBezTo>
                    <a:pt x="197" y="9"/>
                    <a:pt x="193" y="5"/>
                    <a:pt x="189" y="0"/>
                  </a:cubicBezTo>
                  <a:cubicBezTo>
                    <a:pt x="186" y="3"/>
                    <a:pt x="182" y="6"/>
                    <a:pt x="178" y="10"/>
                  </a:cubicBezTo>
                  <a:cubicBezTo>
                    <a:pt x="166" y="25"/>
                    <a:pt x="151" y="37"/>
                    <a:pt x="137" y="51"/>
                  </a:cubicBezTo>
                  <a:cubicBezTo>
                    <a:pt x="131" y="59"/>
                    <a:pt x="124" y="67"/>
                    <a:pt x="112" y="78"/>
                  </a:cubicBezTo>
                  <a:cubicBezTo>
                    <a:pt x="101" y="89"/>
                    <a:pt x="90" y="101"/>
                    <a:pt x="79" y="113"/>
                  </a:cubicBezTo>
                  <a:cubicBezTo>
                    <a:pt x="78" y="114"/>
                    <a:pt x="77" y="115"/>
                    <a:pt x="77" y="116"/>
                  </a:cubicBezTo>
                  <a:cubicBezTo>
                    <a:pt x="75" y="117"/>
                    <a:pt x="75" y="117"/>
                    <a:pt x="75" y="117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0" y="122"/>
                    <a:pt x="46" y="145"/>
                    <a:pt x="45" y="147"/>
                  </a:cubicBezTo>
                  <a:cubicBezTo>
                    <a:pt x="39" y="155"/>
                    <a:pt x="29" y="163"/>
                    <a:pt x="22" y="170"/>
                  </a:cubicBezTo>
                  <a:cubicBezTo>
                    <a:pt x="11" y="183"/>
                    <a:pt x="8" y="187"/>
                    <a:pt x="5" y="193"/>
                  </a:cubicBezTo>
                  <a:cubicBezTo>
                    <a:pt x="2" y="200"/>
                    <a:pt x="13" y="191"/>
                    <a:pt x="17" y="188"/>
                  </a:cubicBezTo>
                  <a:cubicBezTo>
                    <a:pt x="20" y="185"/>
                    <a:pt x="23" y="183"/>
                    <a:pt x="26" y="180"/>
                  </a:cubicBezTo>
                  <a:cubicBezTo>
                    <a:pt x="27" y="178"/>
                    <a:pt x="33" y="172"/>
                    <a:pt x="34" y="170"/>
                  </a:cubicBezTo>
                  <a:cubicBezTo>
                    <a:pt x="47" y="162"/>
                    <a:pt x="56" y="145"/>
                    <a:pt x="67" y="134"/>
                  </a:cubicBezTo>
                  <a:cubicBezTo>
                    <a:pt x="70" y="131"/>
                    <a:pt x="73" y="129"/>
                    <a:pt x="76" y="127"/>
                  </a:cubicBezTo>
                  <a:cubicBezTo>
                    <a:pt x="79" y="125"/>
                    <a:pt x="81" y="123"/>
                    <a:pt x="85" y="120"/>
                  </a:cubicBezTo>
                  <a:cubicBezTo>
                    <a:pt x="94" y="112"/>
                    <a:pt x="100" y="101"/>
                    <a:pt x="93" y="107"/>
                  </a:cubicBezTo>
                  <a:cubicBezTo>
                    <a:pt x="100" y="101"/>
                    <a:pt x="108" y="96"/>
                    <a:pt x="117" y="86"/>
                  </a:cubicBezTo>
                  <a:cubicBezTo>
                    <a:pt x="120" y="82"/>
                    <a:pt x="123" y="78"/>
                    <a:pt x="128" y="73"/>
                  </a:cubicBezTo>
                  <a:cubicBezTo>
                    <a:pt x="137" y="64"/>
                    <a:pt x="143" y="61"/>
                    <a:pt x="152" y="53"/>
                  </a:cubicBezTo>
                  <a:cubicBezTo>
                    <a:pt x="160" y="45"/>
                    <a:pt x="166" y="37"/>
                    <a:pt x="173" y="30"/>
                  </a:cubicBezTo>
                  <a:cubicBezTo>
                    <a:pt x="175" y="27"/>
                    <a:pt x="178" y="24"/>
                    <a:pt x="181" y="21"/>
                  </a:cubicBezTo>
                  <a:cubicBezTo>
                    <a:pt x="183" y="19"/>
                    <a:pt x="184" y="18"/>
                    <a:pt x="186" y="16"/>
                  </a:cubicBezTo>
                  <a:cubicBezTo>
                    <a:pt x="187" y="15"/>
                    <a:pt x="188" y="14"/>
                    <a:pt x="189" y="13"/>
                  </a:cubicBezTo>
                  <a:cubicBezTo>
                    <a:pt x="193" y="17"/>
                    <a:pt x="197" y="22"/>
                    <a:pt x="202" y="26"/>
                  </a:cubicBezTo>
                  <a:cubicBezTo>
                    <a:pt x="210" y="35"/>
                    <a:pt x="217" y="44"/>
                    <a:pt x="226" y="51"/>
                  </a:cubicBezTo>
                  <a:cubicBezTo>
                    <a:pt x="230" y="55"/>
                    <a:pt x="237" y="61"/>
                    <a:pt x="241" y="66"/>
                  </a:cubicBezTo>
                  <a:cubicBezTo>
                    <a:pt x="245" y="71"/>
                    <a:pt x="251" y="75"/>
                    <a:pt x="253" y="77"/>
                  </a:cubicBezTo>
                  <a:cubicBezTo>
                    <a:pt x="256" y="80"/>
                    <a:pt x="270" y="95"/>
                    <a:pt x="270" y="93"/>
                  </a:cubicBezTo>
                  <a:cubicBezTo>
                    <a:pt x="270" y="99"/>
                    <a:pt x="300" y="131"/>
                    <a:pt x="313" y="138"/>
                  </a:cubicBezTo>
                  <a:cubicBezTo>
                    <a:pt x="311" y="137"/>
                    <a:pt x="311" y="137"/>
                    <a:pt x="311" y="137"/>
                  </a:cubicBezTo>
                  <a:cubicBezTo>
                    <a:pt x="309" y="136"/>
                    <a:pt x="307" y="135"/>
                    <a:pt x="310" y="139"/>
                  </a:cubicBezTo>
                  <a:cubicBezTo>
                    <a:pt x="313" y="143"/>
                    <a:pt x="318" y="147"/>
                    <a:pt x="322" y="150"/>
                  </a:cubicBezTo>
                  <a:cubicBezTo>
                    <a:pt x="324" y="152"/>
                    <a:pt x="332" y="159"/>
                    <a:pt x="333" y="161"/>
                  </a:cubicBezTo>
                  <a:cubicBezTo>
                    <a:pt x="333" y="162"/>
                    <a:pt x="332" y="162"/>
                    <a:pt x="332" y="162"/>
                  </a:cubicBezTo>
                  <a:cubicBezTo>
                    <a:pt x="332" y="162"/>
                    <a:pt x="333" y="163"/>
                    <a:pt x="335" y="166"/>
                  </a:cubicBezTo>
                  <a:cubicBezTo>
                    <a:pt x="340" y="170"/>
                    <a:pt x="345" y="173"/>
                    <a:pt x="352" y="180"/>
                  </a:cubicBezTo>
                  <a:cubicBezTo>
                    <a:pt x="355" y="183"/>
                    <a:pt x="358" y="185"/>
                    <a:pt x="360" y="188"/>
                  </a:cubicBezTo>
                  <a:cubicBezTo>
                    <a:pt x="362" y="190"/>
                    <a:pt x="364" y="192"/>
                    <a:pt x="365" y="193"/>
                  </a:cubicBezTo>
                  <a:cubicBezTo>
                    <a:pt x="365" y="194"/>
                    <a:pt x="366" y="194"/>
                    <a:pt x="367" y="195"/>
                  </a:cubicBezTo>
                  <a:cubicBezTo>
                    <a:pt x="366" y="195"/>
                    <a:pt x="366" y="195"/>
                    <a:pt x="366" y="196"/>
                  </a:cubicBezTo>
                  <a:cubicBezTo>
                    <a:pt x="366" y="196"/>
                    <a:pt x="366" y="196"/>
                    <a:pt x="366" y="197"/>
                  </a:cubicBezTo>
                  <a:cubicBezTo>
                    <a:pt x="365" y="197"/>
                    <a:pt x="365" y="198"/>
                    <a:pt x="365" y="198"/>
                  </a:cubicBezTo>
                  <a:cubicBezTo>
                    <a:pt x="359" y="202"/>
                    <a:pt x="346" y="215"/>
                    <a:pt x="338" y="224"/>
                  </a:cubicBezTo>
                  <a:cubicBezTo>
                    <a:pt x="337" y="225"/>
                    <a:pt x="331" y="231"/>
                    <a:pt x="330" y="232"/>
                  </a:cubicBezTo>
                  <a:cubicBezTo>
                    <a:pt x="327" y="234"/>
                    <a:pt x="327" y="231"/>
                    <a:pt x="319" y="242"/>
                  </a:cubicBezTo>
                  <a:cubicBezTo>
                    <a:pt x="311" y="253"/>
                    <a:pt x="299" y="262"/>
                    <a:pt x="289" y="270"/>
                  </a:cubicBezTo>
                  <a:cubicBezTo>
                    <a:pt x="285" y="274"/>
                    <a:pt x="280" y="278"/>
                    <a:pt x="276" y="283"/>
                  </a:cubicBezTo>
                  <a:cubicBezTo>
                    <a:pt x="272" y="287"/>
                    <a:pt x="269" y="291"/>
                    <a:pt x="265" y="295"/>
                  </a:cubicBezTo>
                  <a:cubicBezTo>
                    <a:pt x="258" y="303"/>
                    <a:pt x="251" y="309"/>
                    <a:pt x="245" y="314"/>
                  </a:cubicBezTo>
                  <a:cubicBezTo>
                    <a:pt x="243" y="317"/>
                    <a:pt x="231" y="332"/>
                    <a:pt x="231" y="332"/>
                  </a:cubicBezTo>
                  <a:cubicBezTo>
                    <a:pt x="228" y="333"/>
                    <a:pt x="228" y="333"/>
                    <a:pt x="228" y="333"/>
                  </a:cubicBezTo>
                  <a:cubicBezTo>
                    <a:pt x="222" y="339"/>
                    <a:pt x="218" y="345"/>
                    <a:pt x="217" y="347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3" y="348"/>
                    <a:pt x="207" y="353"/>
                    <a:pt x="201" y="359"/>
                  </a:cubicBezTo>
                  <a:cubicBezTo>
                    <a:pt x="198" y="362"/>
                    <a:pt x="195" y="365"/>
                    <a:pt x="192" y="368"/>
                  </a:cubicBezTo>
                  <a:cubicBezTo>
                    <a:pt x="191" y="369"/>
                    <a:pt x="190" y="370"/>
                    <a:pt x="190" y="370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88" y="371"/>
                    <a:pt x="188" y="370"/>
                  </a:cubicBezTo>
                  <a:cubicBezTo>
                    <a:pt x="186" y="369"/>
                    <a:pt x="185" y="367"/>
                    <a:pt x="184" y="366"/>
                  </a:cubicBezTo>
                  <a:cubicBezTo>
                    <a:pt x="182" y="365"/>
                    <a:pt x="182" y="365"/>
                    <a:pt x="182" y="366"/>
                  </a:cubicBezTo>
                  <a:cubicBezTo>
                    <a:pt x="182" y="366"/>
                    <a:pt x="183" y="367"/>
                    <a:pt x="183" y="3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5831289" y="2241951"/>
              <a:ext cx="529421" cy="529421"/>
              <a:chOff x="6802140" y="5176561"/>
              <a:chExt cx="717340" cy="71734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6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7483867" y="5863376"/>
                <a:ext cx="35613" cy="305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6802140" y="5863376"/>
                <a:ext cx="30525" cy="305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稻壳儿春秋广告/盗版必究        原创来源：http://chn.docer.com/works?userid=199329941#!/work_time"/>
              <p:cNvSpPr>
                <a:spLocks noEditPoints="1"/>
              </p:cNvSpPr>
              <p:nvPr/>
            </p:nvSpPr>
            <p:spPr bwMode="auto">
              <a:xfrm>
                <a:off x="6847927" y="5176561"/>
                <a:ext cx="615589" cy="717340"/>
              </a:xfrm>
              <a:custGeom>
                <a:avLst/>
                <a:gdLst>
                  <a:gd name="T0" fmla="*/ 54 w 58"/>
                  <a:gd name="T1" fmla="*/ 64 h 67"/>
                  <a:gd name="T2" fmla="*/ 55 w 58"/>
                  <a:gd name="T3" fmla="*/ 35 h 67"/>
                  <a:gd name="T4" fmla="*/ 54 w 58"/>
                  <a:gd name="T5" fmla="*/ 27 h 67"/>
                  <a:gd name="T6" fmla="*/ 48 w 58"/>
                  <a:gd name="T7" fmla="*/ 11 h 67"/>
                  <a:gd name="T8" fmla="*/ 43 w 58"/>
                  <a:gd name="T9" fmla="*/ 0 h 67"/>
                  <a:gd name="T10" fmla="*/ 35 w 58"/>
                  <a:gd name="T11" fmla="*/ 3 h 67"/>
                  <a:gd name="T12" fmla="*/ 19 w 58"/>
                  <a:gd name="T13" fmla="*/ 0 h 67"/>
                  <a:gd name="T14" fmla="*/ 11 w 58"/>
                  <a:gd name="T15" fmla="*/ 4 h 67"/>
                  <a:gd name="T16" fmla="*/ 5 w 58"/>
                  <a:gd name="T17" fmla="*/ 27 h 67"/>
                  <a:gd name="T18" fmla="*/ 3 w 58"/>
                  <a:gd name="T19" fmla="*/ 28 h 67"/>
                  <a:gd name="T20" fmla="*/ 5 w 58"/>
                  <a:gd name="T21" fmla="*/ 36 h 67"/>
                  <a:gd name="T22" fmla="*/ 2 w 58"/>
                  <a:gd name="T23" fmla="*/ 64 h 67"/>
                  <a:gd name="T24" fmla="*/ 2 w 58"/>
                  <a:gd name="T25" fmla="*/ 67 h 67"/>
                  <a:gd name="T26" fmla="*/ 20 w 58"/>
                  <a:gd name="T27" fmla="*/ 67 h 67"/>
                  <a:gd name="T28" fmla="*/ 52 w 58"/>
                  <a:gd name="T29" fmla="*/ 67 h 67"/>
                  <a:gd name="T30" fmla="*/ 58 w 58"/>
                  <a:gd name="T31" fmla="*/ 65 h 67"/>
                  <a:gd name="T32" fmla="*/ 48 w 58"/>
                  <a:gd name="T33" fmla="*/ 16 h 67"/>
                  <a:gd name="T34" fmla="*/ 48 w 58"/>
                  <a:gd name="T35" fmla="*/ 27 h 67"/>
                  <a:gd name="T36" fmla="*/ 38 w 58"/>
                  <a:gd name="T37" fmla="*/ 5 h 67"/>
                  <a:gd name="T38" fmla="*/ 40 w 58"/>
                  <a:gd name="T39" fmla="*/ 3 h 67"/>
                  <a:gd name="T40" fmla="*/ 45 w 58"/>
                  <a:gd name="T41" fmla="*/ 4 h 67"/>
                  <a:gd name="T42" fmla="*/ 45 w 58"/>
                  <a:gd name="T43" fmla="*/ 27 h 67"/>
                  <a:gd name="T44" fmla="*/ 38 w 58"/>
                  <a:gd name="T45" fmla="*/ 5 h 67"/>
                  <a:gd name="T46" fmla="*/ 29 w 58"/>
                  <a:gd name="T47" fmla="*/ 26 h 67"/>
                  <a:gd name="T48" fmla="*/ 35 w 58"/>
                  <a:gd name="T49" fmla="*/ 27 h 67"/>
                  <a:gd name="T50" fmla="*/ 23 w 58"/>
                  <a:gd name="T51" fmla="*/ 23 h 67"/>
                  <a:gd name="T52" fmla="*/ 29 w 58"/>
                  <a:gd name="T53" fmla="*/ 10 h 67"/>
                  <a:gd name="T54" fmla="*/ 29 w 58"/>
                  <a:gd name="T55" fmla="*/ 23 h 67"/>
                  <a:gd name="T56" fmla="*/ 35 w 58"/>
                  <a:gd name="T57" fmla="*/ 7 h 67"/>
                  <a:gd name="T58" fmla="*/ 29 w 58"/>
                  <a:gd name="T59" fmla="*/ 7 h 67"/>
                  <a:gd name="T60" fmla="*/ 23 w 58"/>
                  <a:gd name="T61" fmla="*/ 7 h 67"/>
                  <a:gd name="T62" fmla="*/ 14 w 58"/>
                  <a:gd name="T63" fmla="*/ 11 h 67"/>
                  <a:gd name="T64" fmla="*/ 15 w 58"/>
                  <a:gd name="T65" fmla="*/ 3 h 67"/>
                  <a:gd name="T66" fmla="*/ 20 w 58"/>
                  <a:gd name="T67" fmla="*/ 4 h 67"/>
                  <a:gd name="T68" fmla="*/ 20 w 58"/>
                  <a:gd name="T69" fmla="*/ 27 h 67"/>
                  <a:gd name="T70" fmla="*/ 14 w 58"/>
                  <a:gd name="T71" fmla="*/ 11 h 67"/>
                  <a:gd name="T72" fmla="*/ 11 w 58"/>
                  <a:gd name="T73" fmla="*/ 27 h 67"/>
                  <a:gd name="T74" fmla="*/ 11 w 58"/>
                  <a:gd name="T75" fmla="*/ 16 h 67"/>
                  <a:gd name="T76" fmla="*/ 6 w 58"/>
                  <a:gd name="T77" fmla="*/ 30 h 67"/>
                  <a:gd name="T78" fmla="*/ 54 w 58"/>
                  <a:gd name="T79" fmla="*/ 32 h 67"/>
                  <a:gd name="T80" fmla="*/ 52 w 58"/>
                  <a:gd name="T81" fmla="*/ 33 h 67"/>
                  <a:gd name="T82" fmla="*/ 5 w 58"/>
                  <a:gd name="T83" fmla="*/ 32 h 67"/>
                  <a:gd name="T84" fmla="*/ 22 w 58"/>
                  <a:gd name="T85" fmla="*/ 64 h 67"/>
                  <a:gd name="T86" fmla="*/ 28 w 58"/>
                  <a:gd name="T87" fmla="*/ 49 h 67"/>
                  <a:gd name="T88" fmla="*/ 26 w 58"/>
                  <a:gd name="T89" fmla="*/ 56 h 67"/>
                  <a:gd name="T90" fmla="*/ 28 w 58"/>
                  <a:gd name="T91" fmla="*/ 64 h 67"/>
                  <a:gd name="T92" fmla="*/ 31 w 58"/>
                  <a:gd name="T93" fmla="*/ 64 h 67"/>
                  <a:gd name="T94" fmla="*/ 32 w 58"/>
                  <a:gd name="T95" fmla="*/ 56 h 67"/>
                  <a:gd name="T96" fmla="*/ 31 w 58"/>
                  <a:gd name="T97" fmla="*/ 49 h 67"/>
                  <a:gd name="T98" fmla="*/ 37 w 58"/>
                  <a:gd name="T99" fmla="*/ 64 h 67"/>
                  <a:gd name="T100" fmla="*/ 40 w 58"/>
                  <a:gd name="T101" fmla="*/ 64 h 67"/>
                  <a:gd name="T102" fmla="*/ 42 w 58"/>
                  <a:gd name="T103" fmla="*/ 47 h 67"/>
                  <a:gd name="T104" fmla="*/ 38 w 58"/>
                  <a:gd name="T105" fmla="*/ 46 h 67"/>
                  <a:gd name="T106" fmla="*/ 19 w 58"/>
                  <a:gd name="T107" fmla="*/ 46 h 67"/>
                  <a:gd name="T108" fmla="*/ 19 w 58"/>
                  <a:gd name="T109" fmla="*/ 49 h 67"/>
                  <a:gd name="T110" fmla="*/ 8 w 58"/>
                  <a:gd name="T111" fmla="*/ 64 h 67"/>
                  <a:gd name="T112" fmla="*/ 51 w 58"/>
                  <a:gd name="T113" fmla="*/ 36 h 67"/>
                  <a:gd name="T114" fmla="*/ 40 w 58"/>
                  <a:gd name="T115" fmla="*/ 6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" h="67">
                    <a:moveTo>
                      <a:pt x="57" y="64"/>
                    </a:move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5" y="35"/>
                      <a:pt x="55" y="35"/>
                    </a:cubicBezTo>
                    <a:cubicBezTo>
                      <a:pt x="56" y="34"/>
                      <a:pt x="57" y="33"/>
                      <a:pt x="57" y="32"/>
                    </a:cubicBezTo>
                    <a:cubicBezTo>
                      <a:pt x="57" y="30"/>
                      <a:pt x="56" y="28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1"/>
                      <a:pt x="52" y="15"/>
                      <a:pt x="48" y="11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"/>
                      <a:pt x="46" y="0"/>
                      <a:pt x="43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8" y="0"/>
                      <a:pt x="36" y="1"/>
                      <a:pt x="35" y="3"/>
                    </a:cubicBezTo>
                    <a:cubicBezTo>
                      <a:pt x="31" y="2"/>
                      <a:pt x="27" y="2"/>
                      <a:pt x="23" y="3"/>
                    </a:cubicBezTo>
                    <a:cubicBezTo>
                      <a:pt x="23" y="1"/>
                      <a:pt x="21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1" y="2"/>
                      <a:pt x="11" y="4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7" y="15"/>
                      <a:pt x="5" y="21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2" y="29"/>
                      <a:pt x="2" y="30"/>
                      <a:pt x="2" y="32"/>
                    </a:cubicBezTo>
                    <a:cubicBezTo>
                      <a:pt x="2" y="34"/>
                      <a:pt x="3" y="35"/>
                      <a:pt x="5" y="36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1" y="64"/>
                      <a:pt x="0" y="65"/>
                      <a:pt x="0" y="65"/>
                    </a:cubicBezTo>
                    <a:cubicBezTo>
                      <a:pt x="0" y="66"/>
                      <a:pt x="1" y="67"/>
                      <a:pt x="2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8" y="67"/>
                      <a:pt x="58" y="66"/>
                      <a:pt x="58" y="65"/>
                    </a:cubicBezTo>
                    <a:cubicBezTo>
                      <a:pt x="58" y="65"/>
                      <a:pt x="58" y="64"/>
                      <a:pt x="57" y="64"/>
                    </a:cubicBezTo>
                    <a:close/>
                    <a:moveTo>
                      <a:pt x="48" y="16"/>
                    </a:moveTo>
                    <a:cubicBezTo>
                      <a:pt x="50" y="19"/>
                      <a:pt x="51" y="23"/>
                      <a:pt x="51" y="27"/>
                    </a:cubicBezTo>
                    <a:cubicBezTo>
                      <a:pt x="48" y="27"/>
                      <a:pt x="48" y="27"/>
                      <a:pt x="48" y="27"/>
                    </a:cubicBezTo>
                    <a:lnTo>
                      <a:pt x="48" y="16"/>
                    </a:lnTo>
                    <a:close/>
                    <a:moveTo>
                      <a:pt x="38" y="5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3"/>
                      <a:pt x="39" y="3"/>
                      <a:pt x="40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4" y="3"/>
                      <a:pt x="45" y="3"/>
                      <a:pt x="45" y="4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38" y="27"/>
                      <a:pt x="38" y="27"/>
                      <a:pt x="38" y="27"/>
                    </a:cubicBezTo>
                    <a:lnTo>
                      <a:pt x="38" y="5"/>
                    </a:lnTo>
                    <a:close/>
                    <a:moveTo>
                      <a:pt x="23" y="23"/>
                    </a:moveTo>
                    <a:cubicBezTo>
                      <a:pt x="25" y="25"/>
                      <a:pt x="27" y="26"/>
                      <a:pt x="29" y="26"/>
                    </a:cubicBezTo>
                    <a:cubicBezTo>
                      <a:pt x="32" y="26"/>
                      <a:pt x="34" y="25"/>
                      <a:pt x="35" y="23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3" y="23"/>
                    </a:lnTo>
                    <a:close/>
                    <a:moveTo>
                      <a:pt x="23" y="16"/>
                    </a:moveTo>
                    <a:cubicBezTo>
                      <a:pt x="23" y="13"/>
                      <a:pt x="26" y="10"/>
                      <a:pt x="29" y="10"/>
                    </a:cubicBezTo>
                    <a:cubicBezTo>
                      <a:pt x="33" y="10"/>
                      <a:pt x="35" y="13"/>
                      <a:pt x="35" y="16"/>
                    </a:cubicBezTo>
                    <a:cubicBezTo>
                      <a:pt x="35" y="20"/>
                      <a:pt x="33" y="23"/>
                      <a:pt x="29" y="23"/>
                    </a:cubicBezTo>
                    <a:cubicBezTo>
                      <a:pt x="26" y="23"/>
                      <a:pt x="23" y="20"/>
                      <a:pt x="23" y="16"/>
                    </a:cubicBezTo>
                    <a:close/>
                    <a:moveTo>
                      <a:pt x="35" y="7"/>
                    </a:moveTo>
                    <a:cubicBezTo>
                      <a:pt x="35" y="10"/>
                      <a:pt x="35" y="10"/>
                      <a:pt x="35" y="10"/>
                    </a:cubicBezTo>
                    <a:cubicBezTo>
                      <a:pt x="34" y="8"/>
                      <a:pt x="32" y="7"/>
                      <a:pt x="29" y="7"/>
                    </a:cubicBezTo>
                    <a:cubicBezTo>
                      <a:pt x="27" y="7"/>
                      <a:pt x="25" y="8"/>
                      <a:pt x="23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7" y="5"/>
                      <a:pt x="31" y="5"/>
                      <a:pt x="35" y="7"/>
                    </a:cubicBezTo>
                    <a:close/>
                    <a:moveTo>
                      <a:pt x="14" y="11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5" y="3"/>
                      <a:pt x="15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20" y="3"/>
                      <a:pt x="20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4" y="27"/>
                      <a:pt x="14" y="27"/>
                      <a:pt x="14" y="27"/>
                    </a:cubicBezTo>
                    <a:lnTo>
                      <a:pt x="14" y="11"/>
                    </a:lnTo>
                    <a:close/>
                    <a:moveTo>
                      <a:pt x="11" y="16"/>
                    </a:move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3"/>
                      <a:pt x="9" y="19"/>
                      <a:pt x="11" y="16"/>
                    </a:cubicBezTo>
                    <a:close/>
                    <a:moveTo>
                      <a:pt x="5" y="31"/>
                    </a:moveTo>
                    <a:cubicBezTo>
                      <a:pt x="5" y="30"/>
                      <a:pt x="6" y="30"/>
                      <a:pt x="6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1"/>
                      <a:pt x="54" y="32"/>
                    </a:cubicBezTo>
                    <a:cubicBezTo>
                      <a:pt x="54" y="32"/>
                      <a:pt x="54" y="33"/>
                      <a:pt x="53" y="33"/>
                    </a:cubicBezTo>
                    <a:cubicBezTo>
                      <a:pt x="53" y="33"/>
                      <a:pt x="53" y="33"/>
                      <a:pt x="52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5" y="33"/>
                      <a:pt x="5" y="33"/>
                      <a:pt x="5" y="32"/>
                    </a:cubicBezTo>
                    <a:cubicBezTo>
                      <a:pt x="5" y="31"/>
                      <a:pt x="5" y="31"/>
                      <a:pt x="5" y="31"/>
                    </a:cubicBezTo>
                    <a:close/>
                    <a:moveTo>
                      <a:pt x="22" y="64"/>
                    </a:moveTo>
                    <a:cubicBezTo>
                      <a:pt x="22" y="49"/>
                      <a:pt x="22" y="49"/>
                      <a:pt x="22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5"/>
                      <a:pt x="26" y="55"/>
                      <a:pt x="26" y="56"/>
                    </a:cubicBezTo>
                    <a:cubicBezTo>
                      <a:pt x="26" y="57"/>
                      <a:pt x="27" y="58"/>
                      <a:pt x="28" y="58"/>
                    </a:cubicBezTo>
                    <a:cubicBezTo>
                      <a:pt x="28" y="64"/>
                      <a:pt x="28" y="64"/>
                      <a:pt x="28" y="64"/>
                    </a:cubicBezTo>
                    <a:lnTo>
                      <a:pt x="22" y="64"/>
                    </a:lnTo>
                    <a:close/>
                    <a:moveTo>
                      <a:pt x="31" y="64"/>
                    </a:move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8"/>
                      <a:pt x="32" y="57"/>
                      <a:pt x="32" y="56"/>
                    </a:cubicBezTo>
                    <a:cubicBezTo>
                      <a:pt x="32" y="55"/>
                      <a:pt x="32" y="55"/>
                      <a:pt x="31" y="55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64"/>
                      <a:pt x="37" y="64"/>
                      <a:pt x="37" y="64"/>
                    </a:cubicBezTo>
                    <a:lnTo>
                      <a:pt x="31" y="64"/>
                    </a:lnTo>
                    <a:close/>
                    <a:moveTo>
                      <a:pt x="40" y="64"/>
                    </a:moveTo>
                    <a:cubicBezTo>
                      <a:pt x="40" y="49"/>
                      <a:pt x="40" y="49"/>
                      <a:pt x="40" y="49"/>
                    </a:cubicBezTo>
                    <a:cubicBezTo>
                      <a:pt x="41" y="49"/>
                      <a:pt x="42" y="48"/>
                      <a:pt x="42" y="47"/>
                    </a:cubicBezTo>
                    <a:cubicBezTo>
                      <a:pt x="42" y="46"/>
                      <a:pt x="41" y="46"/>
                      <a:pt x="40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8" y="46"/>
                      <a:pt x="17" y="46"/>
                      <a:pt x="17" y="47"/>
                    </a:cubicBezTo>
                    <a:cubicBezTo>
                      <a:pt x="17" y="48"/>
                      <a:pt x="18" y="49"/>
                      <a:pt x="19" y="49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64"/>
                      <a:pt x="51" y="64"/>
                      <a:pt x="51" y="64"/>
                    </a:cubicBezTo>
                    <a:lnTo>
                      <a:pt x="40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7143003" y="5593738"/>
                <a:ext cx="35613" cy="305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7219316" y="5593738"/>
                <a:ext cx="30525" cy="305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7061603" y="5593738"/>
                <a:ext cx="30525" cy="305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3" name="稻壳儿春秋广告/盗版必究        原创来源：http://chn.docer.com/works?userid=199329941#!/work_time"/>
          <p:cNvSpPr txBox="1"/>
          <p:nvPr/>
        </p:nvSpPr>
        <p:spPr>
          <a:xfrm>
            <a:off x="6959614" y="2245080"/>
            <a:ext cx="4522594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downloading,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Spring and Autumn ads main graphic design, there are any questions, please contact the rice hull my business number.</a:t>
            </a:r>
          </a:p>
        </p:txBody>
      </p:sp>
      <p:sp>
        <p:nvSpPr>
          <p:cNvPr id="54" name="稻壳儿春秋广告/盗版必究        原创来源：http://chn.docer.com/works?userid=199329941#!/work_time"/>
          <p:cNvSpPr txBox="1"/>
          <p:nvPr/>
        </p:nvSpPr>
        <p:spPr>
          <a:xfrm>
            <a:off x="6959614" y="184497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462588" y="4777652"/>
            <a:ext cx="1276350" cy="1285875"/>
            <a:chOff x="5462588" y="4869353"/>
            <a:chExt cx="1276350" cy="1285875"/>
          </a:xfrm>
        </p:grpSpPr>
        <p:grpSp>
          <p:nvGrpSpPr>
            <p:cNvPr id="42" name="组合 41"/>
            <p:cNvGrpSpPr/>
            <p:nvPr/>
          </p:nvGrpSpPr>
          <p:grpSpPr>
            <a:xfrm>
              <a:off x="5832298" y="5247579"/>
              <a:ext cx="536930" cy="529421"/>
              <a:chOff x="5743937" y="5176561"/>
              <a:chExt cx="727515" cy="71734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3" name="稻壳儿春秋广告/盗版必究        原创来源：http://chn.docer.com/works?userid=199329941#!/work_time"/>
              <p:cNvSpPr/>
              <p:nvPr/>
            </p:nvSpPr>
            <p:spPr bwMode="auto">
              <a:xfrm>
                <a:off x="6288301" y="5176561"/>
                <a:ext cx="132275" cy="127188"/>
              </a:xfrm>
              <a:custGeom>
                <a:avLst/>
                <a:gdLst>
                  <a:gd name="T0" fmla="*/ 2 w 12"/>
                  <a:gd name="T1" fmla="*/ 7 h 12"/>
                  <a:gd name="T2" fmla="*/ 5 w 12"/>
                  <a:gd name="T3" fmla="*/ 10 h 12"/>
                  <a:gd name="T4" fmla="*/ 6 w 12"/>
                  <a:gd name="T5" fmla="*/ 12 h 12"/>
                  <a:gd name="T6" fmla="*/ 8 w 12"/>
                  <a:gd name="T7" fmla="*/ 10 h 12"/>
                  <a:gd name="T8" fmla="*/ 11 w 12"/>
                  <a:gd name="T9" fmla="*/ 7 h 12"/>
                  <a:gd name="T10" fmla="*/ 12 w 12"/>
                  <a:gd name="T11" fmla="*/ 6 h 12"/>
                  <a:gd name="T12" fmla="*/ 11 w 12"/>
                  <a:gd name="T13" fmla="*/ 4 h 12"/>
                  <a:gd name="T14" fmla="*/ 8 w 12"/>
                  <a:gd name="T15" fmla="*/ 1 h 12"/>
                  <a:gd name="T16" fmla="*/ 6 w 12"/>
                  <a:gd name="T17" fmla="*/ 0 h 12"/>
                  <a:gd name="T18" fmla="*/ 5 w 12"/>
                  <a:gd name="T19" fmla="*/ 1 h 12"/>
                  <a:gd name="T20" fmla="*/ 2 w 12"/>
                  <a:gd name="T21" fmla="*/ 4 h 12"/>
                  <a:gd name="T22" fmla="*/ 0 w 12"/>
                  <a:gd name="T23" fmla="*/ 6 h 12"/>
                  <a:gd name="T24" fmla="*/ 2 w 12"/>
                  <a:gd name="T2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2" y="7"/>
                    </a:moveTo>
                    <a:cubicBezTo>
                      <a:pt x="3" y="7"/>
                      <a:pt x="5" y="9"/>
                      <a:pt x="5" y="10"/>
                    </a:cubicBezTo>
                    <a:cubicBezTo>
                      <a:pt x="5" y="11"/>
                      <a:pt x="5" y="12"/>
                      <a:pt x="6" y="12"/>
                    </a:cubicBezTo>
                    <a:cubicBezTo>
                      <a:pt x="7" y="12"/>
                      <a:pt x="8" y="11"/>
                      <a:pt x="8" y="10"/>
                    </a:cubicBezTo>
                    <a:cubicBezTo>
                      <a:pt x="8" y="9"/>
                      <a:pt x="9" y="7"/>
                      <a:pt x="11" y="7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5"/>
                      <a:pt x="12" y="4"/>
                      <a:pt x="11" y="4"/>
                    </a:cubicBezTo>
                    <a:cubicBezTo>
                      <a:pt x="9" y="4"/>
                      <a:pt x="8" y="3"/>
                      <a:pt x="8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3"/>
                      <a:pt x="3" y="4"/>
                      <a:pt x="2" y="4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7"/>
                      <a:pt x="1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稻壳儿春秋广告/盗版必究        原创来源：http://chn.docer.com/works?userid=199329941#!/work_time"/>
              <p:cNvSpPr/>
              <p:nvPr/>
            </p:nvSpPr>
            <p:spPr bwMode="auto">
              <a:xfrm>
                <a:off x="6161113" y="5252874"/>
                <a:ext cx="96663" cy="96663"/>
              </a:xfrm>
              <a:custGeom>
                <a:avLst/>
                <a:gdLst>
                  <a:gd name="T0" fmla="*/ 1 w 9"/>
                  <a:gd name="T1" fmla="*/ 6 h 9"/>
                  <a:gd name="T2" fmla="*/ 3 w 9"/>
                  <a:gd name="T3" fmla="*/ 8 h 9"/>
                  <a:gd name="T4" fmla="*/ 4 w 9"/>
                  <a:gd name="T5" fmla="*/ 9 h 9"/>
                  <a:gd name="T6" fmla="*/ 6 w 9"/>
                  <a:gd name="T7" fmla="*/ 8 h 9"/>
                  <a:gd name="T8" fmla="*/ 7 w 9"/>
                  <a:gd name="T9" fmla="*/ 6 h 9"/>
                  <a:gd name="T10" fmla="*/ 9 w 9"/>
                  <a:gd name="T11" fmla="*/ 5 h 9"/>
                  <a:gd name="T12" fmla="*/ 7 w 9"/>
                  <a:gd name="T13" fmla="*/ 3 h 9"/>
                  <a:gd name="T14" fmla="*/ 6 w 9"/>
                  <a:gd name="T15" fmla="*/ 2 h 9"/>
                  <a:gd name="T16" fmla="*/ 4 w 9"/>
                  <a:gd name="T17" fmla="*/ 0 h 9"/>
                  <a:gd name="T18" fmla="*/ 3 w 9"/>
                  <a:gd name="T19" fmla="*/ 2 h 9"/>
                  <a:gd name="T20" fmla="*/ 1 w 9"/>
                  <a:gd name="T21" fmla="*/ 3 h 9"/>
                  <a:gd name="T22" fmla="*/ 0 w 9"/>
                  <a:gd name="T23" fmla="*/ 5 h 9"/>
                  <a:gd name="T24" fmla="*/ 1 w 9"/>
                  <a:gd name="T2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2" y="6"/>
                      <a:pt x="3" y="7"/>
                      <a:pt x="3" y="8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5" y="9"/>
                      <a:pt x="6" y="9"/>
                      <a:pt x="6" y="8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8" y="6"/>
                      <a:pt x="9" y="6"/>
                      <a:pt x="9" y="5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稻壳儿春秋广告/盗版必究        原创来源：http://chn.docer.com/works?userid=199329941#!/work_time"/>
              <p:cNvSpPr>
                <a:spLocks noEditPoints="1"/>
              </p:cNvSpPr>
              <p:nvPr/>
            </p:nvSpPr>
            <p:spPr bwMode="auto">
              <a:xfrm>
                <a:off x="5743937" y="5369887"/>
                <a:ext cx="727515" cy="524014"/>
              </a:xfrm>
              <a:custGeom>
                <a:avLst/>
                <a:gdLst>
                  <a:gd name="T0" fmla="*/ 53 w 68"/>
                  <a:gd name="T1" fmla="*/ 0 h 49"/>
                  <a:gd name="T2" fmla="*/ 20 w 68"/>
                  <a:gd name="T3" fmla="*/ 1 h 49"/>
                  <a:gd name="T4" fmla="*/ 3 w 68"/>
                  <a:gd name="T5" fmla="*/ 3 h 49"/>
                  <a:gd name="T6" fmla="*/ 2 w 68"/>
                  <a:gd name="T7" fmla="*/ 0 h 49"/>
                  <a:gd name="T8" fmla="*/ 0 w 68"/>
                  <a:gd name="T9" fmla="*/ 5 h 49"/>
                  <a:gd name="T10" fmla="*/ 0 w 68"/>
                  <a:gd name="T11" fmla="*/ 17 h 49"/>
                  <a:gd name="T12" fmla="*/ 3 w 68"/>
                  <a:gd name="T13" fmla="*/ 17 h 49"/>
                  <a:gd name="T14" fmla="*/ 19 w 68"/>
                  <a:gd name="T15" fmla="*/ 15 h 49"/>
                  <a:gd name="T16" fmla="*/ 28 w 68"/>
                  <a:gd name="T17" fmla="*/ 17 h 49"/>
                  <a:gd name="T18" fmla="*/ 19 w 68"/>
                  <a:gd name="T19" fmla="*/ 44 h 49"/>
                  <a:gd name="T20" fmla="*/ 16 w 68"/>
                  <a:gd name="T21" fmla="*/ 46 h 49"/>
                  <a:gd name="T22" fmla="*/ 8 w 68"/>
                  <a:gd name="T23" fmla="*/ 47 h 49"/>
                  <a:gd name="T24" fmla="*/ 16 w 68"/>
                  <a:gd name="T25" fmla="*/ 49 h 49"/>
                  <a:gd name="T26" fmla="*/ 51 w 68"/>
                  <a:gd name="T27" fmla="*/ 49 h 49"/>
                  <a:gd name="T28" fmla="*/ 56 w 68"/>
                  <a:gd name="T29" fmla="*/ 49 h 49"/>
                  <a:gd name="T30" fmla="*/ 56 w 68"/>
                  <a:gd name="T31" fmla="*/ 46 h 49"/>
                  <a:gd name="T32" fmla="*/ 48 w 68"/>
                  <a:gd name="T33" fmla="*/ 44 h 49"/>
                  <a:gd name="T34" fmla="*/ 40 w 68"/>
                  <a:gd name="T35" fmla="*/ 17 h 49"/>
                  <a:gd name="T36" fmla="*/ 53 w 68"/>
                  <a:gd name="T37" fmla="*/ 18 h 49"/>
                  <a:gd name="T38" fmla="*/ 68 w 68"/>
                  <a:gd name="T39" fmla="*/ 17 h 49"/>
                  <a:gd name="T40" fmla="*/ 66 w 68"/>
                  <a:gd name="T41" fmla="*/ 0 h 49"/>
                  <a:gd name="T42" fmla="*/ 3 w 68"/>
                  <a:gd name="T43" fmla="*/ 12 h 49"/>
                  <a:gd name="T44" fmla="*/ 19 w 68"/>
                  <a:gd name="T45" fmla="*/ 6 h 49"/>
                  <a:gd name="T46" fmla="*/ 45 w 68"/>
                  <a:gd name="T47" fmla="*/ 45 h 49"/>
                  <a:gd name="T48" fmla="*/ 21 w 68"/>
                  <a:gd name="T49" fmla="*/ 46 h 49"/>
                  <a:gd name="T50" fmla="*/ 26 w 68"/>
                  <a:gd name="T51" fmla="*/ 37 h 49"/>
                  <a:gd name="T52" fmla="*/ 45 w 68"/>
                  <a:gd name="T53" fmla="*/ 45 h 49"/>
                  <a:gd name="T54" fmla="*/ 27 w 68"/>
                  <a:gd name="T55" fmla="*/ 34 h 49"/>
                  <a:gd name="T56" fmla="*/ 34 w 68"/>
                  <a:gd name="T57" fmla="*/ 23 h 49"/>
                  <a:gd name="T58" fmla="*/ 40 w 68"/>
                  <a:gd name="T59" fmla="*/ 34 h 49"/>
                  <a:gd name="T60" fmla="*/ 34 w 68"/>
                  <a:gd name="T61" fmla="*/ 14 h 49"/>
                  <a:gd name="T62" fmla="*/ 34 w 68"/>
                  <a:gd name="T63" fmla="*/ 20 h 49"/>
                  <a:gd name="T64" fmla="*/ 51 w 68"/>
                  <a:gd name="T65" fmla="*/ 14 h 49"/>
                  <a:gd name="T66" fmla="*/ 34 w 68"/>
                  <a:gd name="T67" fmla="*/ 11 h 49"/>
                  <a:gd name="T68" fmla="*/ 22 w 68"/>
                  <a:gd name="T69" fmla="*/ 14 h 49"/>
                  <a:gd name="T70" fmla="*/ 51 w 68"/>
                  <a:gd name="T71" fmla="*/ 5 h 49"/>
                  <a:gd name="T72" fmla="*/ 65 w 68"/>
                  <a:gd name="T73" fmla="*/ 15 h 49"/>
                  <a:gd name="T74" fmla="*/ 54 w 68"/>
                  <a:gd name="T75" fmla="*/ 3 h 49"/>
                  <a:gd name="T76" fmla="*/ 65 w 68"/>
                  <a:gd name="T77" fmla="*/ 1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" h="49">
                    <a:moveTo>
                      <a:pt x="66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1" y="1"/>
                      <a:pt x="51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1"/>
                      <a:pt x="19" y="2"/>
                      <a:pt x="19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2" y="18"/>
                    </a:cubicBezTo>
                    <a:cubicBezTo>
                      <a:pt x="3" y="18"/>
                      <a:pt x="3" y="18"/>
                      <a:pt x="3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9"/>
                      <a:pt x="29" y="20"/>
                      <a:pt x="30" y="21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5"/>
                      <a:pt x="17" y="46"/>
                      <a:pt x="16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7"/>
                      <a:pt x="8" y="47"/>
                    </a:cubicBezTo>
                    <a:cubicBezTo>
                      <a:pt x="8" y="48"/>
                      <a:pt x="9" y="49"/>
                      <a:pt x="10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49"/>
                      <a:pt x="57" y="48"/>
                      <a:pt x="57" y="47"/>
                    </a:cubicBezTo>
                    <a:cubicBezTo>
                      <a:pt x="57" y="47"/>
                      <a:pt x="56" y="46"/>
                      <a:pt x="56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0" y="46"/>
                      <a:pt x="49" y="45"/>
                      <a:pt x="48" y="44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9" y="20"/>
                      <a:pt x="40" y="19"/>
                      <a:pt x="40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18"/>
                      <a:pt x="52" y="18"/>
                      <a:pt x="53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7" y="18"/>
                      <a:pt x="68" y="18"/>
                      <a:pt x="68" y="17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7" y="0"/>
                      <a:pt x="66" y="0"/>
                    </a:cubicBezTo>
                    <a:close/>
                    <a:moveTo>
                      <a:pt x="19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9" y="6"/>
                      <a:pt x="19" y="6"/>
                      <a:pt x="19" y="6"/>
                    </a:cubicBezTo>
                    <a:lnTo>
                      <a:pt x="19" y="12"/>
                    </a:lnTo>
                    <a:close/>
                    <a:moveTo>
                      <a:pt x="45" y="45"/>
                    </a:moveTo>
                    <a:cubicBezTo>
                      <a:pt x="45" y="46"/>
                      <a:pt x="46" y="46"/>
                      <a:pt x="46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41" y="37"/>
                      <a:pt x="41" y="37"/>
                      <a:pt x="41" y="37"/>
                    </a:cubicBezTo>
                    <a:lnTo>
                      <a:pt x="45" y="45"/>
                    </a:lnTo>
                    <a:close/>
                    <a:moveTo>
                      <a:pt x="40" y="34"/>
                    </a:moveTo>
                    <a:cubicBezTo>
                      <a:pt x="27" y="34"/>
                      <a:pt x="27" y="34"/>
                      <a:pt x="27" y="34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4" y="23"/>
                      <a:pt x="34" y="23"/>
                    </a:cubicBezTo>
                    <a:cubicBezTo>
                      <a:pt x="34" y="23"/>
                      <a:pt x="35" y="23"/>
                      <a:pt x="35" y="23"/>
                    </a:cubicBezTo>
                    <a:lnTo>
                      <a:pt x="40" y="34"/>
                    </a:lnTo>
                    <a:close/>
                    <a:moveTo>
                      <a:pt x="31" y="17"/>
                    </a:moveTo>
                    <a:cubicBezTo>
                      <a:pt x="31" y="15"/>
                      <a:pt x="32" y="14"/>
                      <a:pt x="34" y="14"/>
                    </a:cubicBezTo>
                    <a:cubicBezTo>
                      <a:pt x="36" y="14"/>
                      <a:pt x="37" y="15"/>
                      <a:pt x="37" y="17"/>
                    </a:cubicBezTo>
                    <a:cubicBezTo>
                      <a:pt x="37" y="18"/>
                      <a:pt x="36" y="20"/>
                      <a:pt x="34" y="20"/>
                    </a:cubicBezTo>
                    <a:cubicBezTo>
                      <a:pt x="32" y="20"/>
                      <a:pt x="31" y="18"/>
                      <a:pt x="31" y="17"/>
                    </a:cubicBezTo>
                    <a:close/>
                    <a:moveTo>
                      <a:pt x="51" y="14"/>
                    </a:move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2"/>
                      <a:pt x="36" y="11"/>
                      <a:pt x="34" y="11"/>
                    </a:cubicBezTo>
                    <a:cubicBezTo>
                      <a:pt x="32" y="11"/>
                      <a:pt x="30" y="12"/>
                      <a:pt x="29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51" y="5"/>
                      <a:pt x="51" y="5"/>
                      <a:pt x="51" y="5"/>
                    </a:cubicBezTo>
                    <a:lnTo>
                      <a:pt x="51" y="14"/>
                    </a:lnTo>
                    <a:close/>
                    <a:moveTo>
                      <a:pt x="65" y="15"/>
                    </a:move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65" y="3"/>
                      <a:pt x="65" y="3"/>
                      <a:pt x="65" y="3"/>
                    </a:cubicBezTo>
                    <a:lnTo>
                      <a:pt x="6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6374789" y="5863376"/>
                <a:ext cx="30525" cy="305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5779549" y="5863376"/>
                <a:ext cx="40700" cy="305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9" name="稻壳儿春秋广告/盗版必究        原创来源：http://chn.docer.com/works?userid=199329941#!/work_time5"/>
            <p:cNvSpPr/>
            <p:nvPr/>
          </p:nvSpPr>
          <p:spPr bwMode="auto">
            <a:xfrm>
              <a:off x="5462588" y="4869353"/>
              <a:ext cx="1276350" cy="1285875"/>
            </a:xfrm>
            <a:custGeom>
              <a:avLst/>
              <a:gdLst>
                <a:gd name="T0" fmla="*/ 145 w 381"/>
                <a:gd name="T1" fmla="*/ 329 h 384"/>
                <a:gd name="T2" fmla="*/ 122 w 381"/>
                <a:gd name="T3" fmla="*/ 309 h 384"/>
                <a:gd name="T4" fmla="*/ 92 w 381"/>
                <a:gd name="T5" fmla="*/ 276 h 384"/>
                <a:gd name="T6" fmla="*/ 61 w 381"/>
                <a:gd name="T7" fmla="*/ 248 h 384"/>
                <a:gd name="T8" fmla="*/ 42 w 381"/>
                <a:gd name="T9" fmla="*/ 226 h 384"/>
                <a:gd name="T10" fmla="*/ 32 w 381"/>
                <a:gd name="T11" fmla="*/ 218 h 384"/>
                <a:gd name="T12" fmla="*/ 7 w 381"/>
                <a:gd name="T13" fmla="*/ 194 h 384"/>
                <a:gd name="T14" fmla="*/ 8 w 381"/>
                <a:gd name="T15" fmla="*/ 201 h 384"/>
                <a:gd name="T16" fmla="*/ 27 w 381"/>
                <a:gd name="T17" fmla="*/ 227 h 384"/>
                <a:gd name="T18" fmla="*/ 99 w 381"/>
                <a:gd name="T19" fmla="*/ 299 h 384"/>
                <a:gd name="T20" fmla="*/ 124 w 381"/>
                <a:gd name="T21" fmla="*/ 324 h 384"/>
                <a:gd name="T22" fmla="*/ 174 w 381"/>
                <a:gd name="T23" fmla="*/ 371 h 384"/>
                <a:gd name="T24" fmla="*/ 184 w 381"/>
                <a:gd name="T25" fmla="*/ 380 h 384"/>
                <a:gd name="T26" fmla="*/ 194 w 381"/>
                <a:gd name="T27" fmla="*/ 380 h 384"/>
                <a:gd name="T28" fmla="*/ 226 w 381"/>
                <a:gd name="T29" fmla="*/ 352 h 384"/>
                <a:gd name="T30" fmla="*/ 255 w 381"/>
                <a:gd name="T31" fmla="*/ 319 h 384"/>
                <a:gd name="T32" fmla="*/ 265 w 381"/>
                <a:gd name="T33" fmla="*/ 310 h 384"/>
                <a:gd name="T34" fmla="*/ 295 w 381"/>
                <a:gd name="T35" fmla="*/ 278 h 384"/>
                <a:gd name="T36" fmla="*/ 347 w 381"/>
                <a:gd name="T37" fmla="*/ 228 h 384"/>
                <a:gd name="T38" fmla="*/ 381 w 381"/>
                <a:gd name="T39" fmla="*/ 195 h 384"/>
                <a:gd name="T40" fmla="*/ 373 w 381"/>
                <a:gd name="T41" fmla="*/ 186 h 384"/>
                <a:gd name="T42" fmla="*/ 364 w 381"/>
                <a:gd name="T43" fmla="*/ 177 h 384"/>
                <a:gd name="T44" fmla="*/ 233 w 381"/>
                <a:gd name="T45" fmla="*/ 43 h 384"/>
                <a:gd name="T46" fmla="*/ 210 w 381"/>
                <a:gd name="T47" fmla="*/ 21 h 384"/>
                <a:gd name="T48" fmla="*/ 189 w 381"/>
                <a:gd name="T49" fmla="*/ 0 h 384"/>
                <a:gd name="T50" fmla="*/ 137 w 381"/>
                <a:gd name="T51" fmla="*/ 51 h 384"/>
                <a:gd name="T52" fmla="*/ 79 w 381"/>
                <a:gd name="T53" fmla="*/ 113 h 384"/>
                <a:gd name="T54" fmla="*/ 75 w 381"/>
                <a:gd name="T55" fmla="*/ 117 h 384"/>
                <a:gd name="T56" fmla="*/ 45 w 381"/>
                <a:gd name="T57" fmla="*/ 147 h 384"/>
                <a:gd name="T58" fmla="*/ 5 w 381"/>
                <a:gd name="T59" fmla="*/ 193 h 384"/>
                <a:gd name="T60" fmla="*/ 26 w 381"/>
                <a:gd name="T61" fmla="*/ 180 h 384"/>
                <a:gd name="T62" fmla="*/ 67 w 381"/>
                <a:gd name="T63" fmla="*/ 134 h 384"/>
                <a:gd name="T64" fmla="*/ 85 w 381"/>
                <a:gd name="T65" fmla="*/ 120 h 384"/>
                <a:gd name="T66" fmla="*/ 117 w 381"/>
                <a:gd name="T67" fmla="*/ 86 h 384"/>
                <a:gd name="T68" fmla="*/ 152 w 381"/>
                <a:gd name="T69" fmla="*/ 53 h 384"/>
                <a:gd name="T70" fmla="*/ 181 w 381"/>
                <a:gd name="T71" fmla="*/ 21 h 384"/>
                <a:gd name="T72" fmla="*/ 189 w 381"/>
                <a:gd name="T73" fmla="*/ 13 h 384"/>
                <a:gd name="T74" fmla="*/ 226 w 381"/>
                <a:gd name="T75" fmla="*/ 51 h 384"/>
                <a:gd name="T76" fmla="*/ 253 w 381"/>
                <a:gd name="T77" fmla="*/ 77 h 384"/>
                <a:gd name="T78" fmla="*/ 313 w 381"/>
                <a:gd name="T79" fmla="*/ 138 h 384"/>
                <a:gd name="T80" fmla="*/ 310 w 381"/>
                <a:gd name="T81" fmla="*/ 139 h 384"/>
                <a:gd name="T82" fmla="*/ 333 w 381"/>
                <a:gd name="T83" fmla="*/ 161 h 384"/>
                <a:gd name="T84" fmla="*/ 335 w 381"/>
                <a:gd name="T85" fmla="*/ 166 h 384"/>
                <a:gd name="T86" fmla="*/ 360 w 381"/>
                <a:gd name="T87" fmla="*/ 188 h 384"/>
                <a:gd name="T88" fmla="*/ 367 w 381"/>
                <a:gd name="T89" fmla="*/ 195 h 384"/>
                <a:gd name="T90" fmla="*/ 366 w 381"/>
                <a:gd name="T91" fmla="*/ 197 h 384"/>
                <a:gd name="T92" fmla="*/ 338 w 381"/>
                <a:gd name="T93" fmla="*/ 224 h 384"/>
                <a:gd name="T94" fmla="*/ 319 w 381"/>
                <a:gd name="T95" fmla="*/ 242 h 384"/>
                <a:gd name="T96" fmla="*/ 276 w 381"/>
                <a:gd name="T97" fmla="*/ 283 h 384"/>
                <a:gd name="T98" fmla="*/ 245 w 381"/>
                <a:gd name="T99" fmla="*/ 314 h 384"/>
                <a:gd name="T100" fmla="*/ 228 w 381"/>
                <a:gd name="T101" fmla="*/ 333 h 384"/>
                <a:gd name="T102" fmla="*/ 213 w 381"/>
                <a:gd name="T103" fmla="*/ 348 h 384"/>
                <a:gd name="T104" fmla="*/ 192 w 381"/>
                <a:gd name="T105" fmla="*/ 368 h 384"/>
                <a:gd name="T106" fmla="*/ 189 w 381"/>
                <a:gd name="T107" fmla="*/ 370 h 384"/>
                <a:gd name="T108" fmla="*/ 189 w 381"/>
                <a:gd name="T109" fmla="*/ 371 h 384"/>
                <a:gd name="T110" fmla="*/ 189 w 381"/>
                <a:gd name="T111" fmla="*/ 371 h 384"/>
                <a:gd name="T112" fmla="*/ 184 w 381"/>
                <a:gd name="T113" fmla="*/ 366 h 384"/>
                <a:gd name="T114" fmla="*/ 183 w 381"/>
                <a:gd name="T115" fmla="*/ 36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1" h="384">
                  <a:moveTo>
                    <a:pt x="183" y="367"/>
                  </a:moveTo>
                  <a:cubicBezTo>
                    <a:pt x="170" y="356"/>
                    <a:pt x="157" y="342"/>
                    <a:pt x="145" y="329"/>
                  </a:cubicBezTo>
                  <a:cubicBezTo>
                    <a:pt x="140" y="324"/>
                    <a:pt x="136" y="319"/>
                    <a:pt x="131" y="315"/>
                  </a:cubicBezTo>
                  <a:cubicBezTo>
                    <a:pt x="128" y="312"/>
                    <a:pt x="115" y="301"/>
                    <a:pt x="122" y="309"/>
                  </a:cubicBezTo>
                  <a:cubicBezTo>
                    <a:pt x="124" y="311"/>
                    <a:pt x="119" y="305"/>
                    <a:pt x="118" y="303"/>
                  </a:cubicBezTo>
                  <a:cubicBezTo>
                    <a:pt x="110" y="294"/>
                    <a:pt x="102" y="286"/>
                    <a:pt x="92" y="276"/>
                  </a:cubicBezTo>
                  <a:cubicBezTo>
                    <a:pt x="86" y="270"/>
                    <a:pt x="68" y="253"/>
                    <a:pt x="64" y="247"/>
                  </a:cubicBezTo>
                  <a:cubicBezTo>
                    <a:pt x="67" y="251"/>
                    <a:pt x="65" y="251"/>
                    <a:pt x="61" y="248"/>
                  </a:cubicBezTo>
                  <a:cubicBezTo>
                    <a:pt x="57" y="244"/>
                    <a:pt x="52" y="239"/>
                    <a:pt x="48" y="235"/>
                  </a:cubicBezTo>
                  <a:cubicBezTo>
                    <a:pt x="44" y="230"/>
                    <a:pt x="43" y="227"/>
                    <a:pt x="42" y="226"/>
                  </a:cubicBezTo>
                  <a:cubicBezTo>
                    <a:pt x="42" y="226"/>
                    <a:pt x="40" y="225"/>
                    <a:pt x="38" y="223"/>
                  </a:cubicBezTo>
                  <a:cubicBezTo>
                    <a:pt x="36" y="221"/>
                    <a:pt x="34" y="219"/>
                    <a:pt x="32" y="218"/>
                  </a:cubicBezTo>
                  <a:cubicBezTo>
                    <a:pt x="27" y="213"/>
                    <a:pt x="24" y="212"/>
                    <a:pt x="22" y="211"/>
                  </a:cubicBezTo>
                  <a:cubicBezTo>
                    <a:pt x="20" y="208"/>
                    <a:pt x="11" y="197"/>
                    <a:pt x="7" y="194"/>
                  </a:cubicBezTo>
                  <a:cubicBezTo>
                    <a:pt x="4" y="191"/>
                    <a:pt x="6" y="195"/>
                    <a:pt x="7" y="196"/>
                  </a:cubicBezTo>
                  <a:cubicBezTo>
                    <a:pt x="10" y="200"/>
                    <a:pt x="14" y="205"/>
                    <a:pt x="8" y="201"/>
                  </a:cubicBezTo>
                  <a:cubicBezTo>
                    <a:pt x="0" y="196"/>
                    <a:pt x="1" y="196"/>
                    <a:pt x="11" y="208"/>
                  </a:cubicBezTo>
                  <a:cubicBezTo>
                    <a:pt x="16" y="214"/>
                    <a:pt x="21" y="221"/>
                    <a:pt x="27" y="227"/>
                  </a:cubicBezTo>
                  <a:cubicBezTo>
                    <a:pt x="50" y="249"/>
                    <a:pt x="72" y="271"/>
                    <a:pt x="95" y="294"/>
                  </a:cubicBezTo>
                  <a:cubicBezTo>
                    <a:pt x="97" y="295"/>
                    <a:pt x="99" y="297"/>
                    <a:pt x="99" y="299"/>
                  </a:cubicBezTo>
                  <a:cubicBezTo>
                    <a:pt x="104" y="304"/>
                    <a:pt x="111" y="310"/>
                    <a:pt x="113" y="312"/>
                  </a:cubicBezTo>
                  <a:cubicBezTo>
                    <a:pt x="123" y="319"/>
                    <a:pt x="117" y="319"/>
                    <a:pt x="124" y="324"/>
                  </a:cubicBezTo>
                  <a:cubicBezTo>
                    <a:pt x="136" y="334"/>
                    <a:pt x="149" y="349"/>
                    <a:pt x="161" y="360"/>
                  </a:cubicBezTo>
                  <a:cubicBezTo>
                    <a:pt x="166" y="364"/>
                    <a:pt x="170" y="367"/>
                    <a:pt x="174" y="371"/>
                  </a:cubicBezTo>
                  <a:cubicBezTo>
                    <a:pt x="176" y="373"/>
                    <a:pt x="178" y="374"/>
                    <a:pt x="180" y="376"/>
                  </a:cubicBezTo>
                  <a:cubicBezTo>
                    <a:pt x="182" y="378"/>
                    <a:pt x="183" y="379"/>
                    <a:pt x="184" y="380"/>
                  </a:cubicBezTo>
                  <a:cubicBezTo>
                    <a:pt x="186" y="381"/>
                    <a:pt x="187" y="383"/>
                    <a:pt x="189" y="384"/>
                  </a:cubicBezTo>
                  <a:cubicBezTo>
                    <a:pt x="190" y="383"/>
                    <a:pt x="192" y="381"/>
                    <a:pt x="194" y="380"/>
                  </a:cubicBezTo>
                  <a:cubicBezTo>
                    <a:pt x="195" y="378"/>
                    <a:pt x="197" y="377"/>
                    <a:pt x="198" y="375"/>
                  </a:cubicBezTo>
                  <a:cubicBezTo>
                    <a:pt x="208" y="366"/>
                    <a:pt x="217" y="362"/>
                    <a:pt x="226" y="352"/>
                  </a:cubicBezTo>
                  <a:cubicBezTo>
                    <a:pt x="236" y="341"/>
                    <a:pt x="242" y="332"/>
                    <a:pt x="254" y="320"/>
                  </a:cubicBezTo>
                  <a:cubicBezTo>
                    <a:pt x="254" y="320"/>
                    <a:pt x="255" y="319"/>
                    <a:pt x="255" y="319"/>
                  </a:cubicBezTo>
                  <a:cubicBezTo>
                    <a:pt x="255" y="319"/>
                    <a:pt x="256" y="318"/>
                    <a:pt x="258" y="316"/>
                  </a:cubicBezTo>
                  <a:cubicBezTo>
                    <a:pt x="260" y="315"/>
                    <a:pt x="262" y="312"/>
                    <a:pt x="265" y="310"/>
                  </a:cubicBezTo>
                  <a:cubicBezTo>
                    <a:pt x="270" y="305"/>
                    <a:pt x="276" y="300"/>
                    <a:pt x="278" y="296"/>
                  </a:cubicBezTo>
                  <a:cubicBezTo>
                    <a:pt x="282" y="291"/>
                    <a:pt x="287" y="285"/>
                    <a:pt x="295" y="278"/>
                  </a:cubicBezTo>
                  <a:cubicBezTo>
                    <a:pt x="299" y="276"/>
                    <a:pt x="311" y="266"/>
                    <a:pt x="315" y="262"/>
                  </a:cubicBezTo>
                  <a:cubicBezTo>
                    <a:pt x="327" y="250"/>
                    <a:pt x="337" y="239"/>
                    <a:pt x="347" y="228"/>
                  </a:cubicBezTo>
                  <a:cubicBezTo>
                    <a:pt x="352" y="223"/>
                    <a:pt x="357" y="218"/>
                    <a:pt x="362" y="213"/>
                  </a:cubicBezTo>
                  <a:cubicBezTo>
                    <a:pt x="367" y="208"/>
                    <a:pt x="370" y="205"/>
                    <a:pt x="381" y="195"/>
                  </a:cubicBezTo>
                  <a:cubicBezTo>
                    <a:pt x="379" y="193"/>
                    <a:pt x="377" y="191"/>
                    <a:pt x="375" y="189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371" y="184"/>
                    <a:pt x="371" y="184"/>
                    <a:pt x="371" y="184"/>
                  </a:cubicBezTo>
                  <a:cubicBezTo>
                    <a:pt x="369" y="182"/>
                    <a:pt x="367" y="179"/>
                    <a:pt x="364" y="177"/>
                  </a:cubicBezTo>
                  <a:cubicBezTo>
                    <a:pt x="359" y="170"/>
                    <a:pt x="276" y="86"/>
                    <a:pt x="260" y="71"/>
                  </a:cubicBezTo>
                  <a:cubicBezTo>
                    <a:pt x="250" y="62"/>
                    <a:pt x="242" y="53"/>
                    <a:pt x="233" y="43"/>
                  </a:cubicBezTo>
                  <a:cubicBezTo>
                    <a:pt x="231" y="41"/>
                    <a:pt x="228" y="39"/>
                    <a:pt x="226" y="37"/>
                  </a:cubicBezTo>
                  <a:cubicBezTo>
                    <a:pt x="220" y="31"/>
                    <a:pt x="215" y="26"/>
                    <a:pt x="210" y="21"/>
                  </a:cubicBezTo>
                  <a:cubicBezTo>
                    <a:pt x="207" y="19"/>
                    <a:pt x="204" y="16"/>
                    <a:pt x="202" y="13"/>
                  </a:cubicBezTo>
                  <a:cubicBezTo>
                    <a:pt x="197" y="9"/>
                    <a:pt x="193" y="5"/>
                    <a:pt x="189" y="0"/>
                  </a:cubicBezTo>
                  <a:cubicBezTo>
                    <a:pt x="186" y="3"/>
                    <a:pt x="182" y="6"/>
                    <a:pt x="178" y="10"/>
                  </a:cubicBezTo>
                  <a:cubicBezTo>
                    <a:pt x="166" y="25"/>
                    <a:pt x="151" y="37"/>
                    <a:pt x="137" y="51"/>
                  </a:cubicBezTo>
                  <a:cubicBezTo>
                    <a:pt x="131" y="59"/>
                    <a:pt x="124" y="67"/>
                    <a:pt x="112" y="78"/>
                  </a:cubicBezTo>
                  <a:cubicBezTo>
                    <a:pt x="101" y="89"/>
                    <a:pt x="90" y="101"/>
                    <a:pt x="79" y="113"/>
                  </a:cubicBezTo>
                  <a:cubicBezTo>
                    <a:pt x="78" y="114"/>
                    <a:pt x="77" y="115"/>
                    <a:pt x="77" y="116"/>
                  </a:cubicBezTo>
                  <a:cubicBezTo>
                    <a:pt x="75" y="117"/>
                    <a:pt x="75" y="117"/>
                    <a:pt x="75" y="117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0" y="122"/>
                    <a:pt x="46" y="145"/>
                    <a:pt x="45" y="147"/>
                  </a:cubicBezTo>
                  <a:cubicBezTo>
                    <a:pt x="39" y="155"/>
                    <a:pt x="29" y="163"/>
                    <a:pt x="22" y="170"/>
                  </a:cubicBezTo>
                  <a:cubicBezTo>
                    <a:pt x="11" y="183"/>
                    <a:pt x="8" y="187"/>
                    <a:pt x="5" y="193"/>
                  </a:cubicBezTo>
                  <a:cubicBezTo>
                    <a:pt x="2" y="200"/>
                    <a:pt x="13" y="191"/>
                    <a:pt x="17" y="188"/>
                  </a:cubicBezTo>
                  <a:cubicBezTo>
                    <a:pt x="20" y="185"/>
                    <a:pt x="23" y="183"/>
                    <a:pt x="26" y="180"/>
                  </a:cubicBezTo>
                  <a:cubicBezTo>
                    <a:pt x="27" y="178"/>
                    <a:pt x="33" y="172"/>
                    <a:pt x="34" y="170"/>
                  </a:cubicBezTo>
                  <a:cubicBezTo>
                    <a:pt x="47" y="162"/>
                    <a:pt x="56" y="145"/>
                    <a:pt x="67" y="134"/>
                  </a:cubicBezTo>
                  <a:cubicBezTo>
                    <a:pt x="70" y="131"/>
                    <a:pt x="73" y="129"/>
                    <a:pt x="76" y="127"/>
                  </a:cubicBezTo>
                  <a:cubicBezTo>
                    <a:pt x="79" y="125"/>
                    <a:pt x="81" y="123"/>
                    <a:pt x="85" y="120"/>
                  </a:cubicBezTo>
                  <a:cubicBezTo>
                    <a:pt x="94" y="112"/>
                    <a:pt x="100" y="101"/>
                    <a:pt x="93" y="107"/>
                  </a:cubicBezTo>
                  <a:cubicBezTo>
                    <a:pt x="100" y="101"/>
                    <a:pt x="108" y="96"/>
                    <a:pt x="117" y="86"/>
                  </a:cubicBezTo>
                  <a:cubicBezTo>
                    <a:pt x="120" y="82"/>
                    <a:pt x="123" y="78"/>
                    <a:pt x="128" y="73"/>
                  </a:cubicBezTo>
                  <a:cubicBezTo>
                    <a:pt x="137" y="64"/>
                    <a:pt x="143" y="61"/>
                    <a:pt x="152" y="53"/>
                  </a:cubicBezTo>
                  <a:cubicBezTo>
                    <a:pt x="160" y="45"/>
                    <a:pt x="166" y="37"/>
                    <a:pt x="173" y="30"/>
                  </a:cubicBezTo>
                  <a:cubicBezTo>
                    <a:pt x="175" y="27"/>
                    <a:pt x="178" y="24"/>
                    <a:pt x="181" y="21"/>
                  </a:cubicBezTo>
                  <a:cubicBezTo>
                    <a:pt x="183" y="19"/>
                    <a:pt x="184" y="18"/>
                    <a:pt x="186" y="16"/>
                  </a:cubicBezTo>
                  <a:cubicBezTo>
                    <a:pt x="187" y="15"/>
                    <a:pt x="188" y="14"/>
                    <a:pt x="189" y="13"/>
                  </a:cubicBezTo>
                  <a:cubicBezTo>
                    <a:pt x="193" y="17"/>
                    <a:pt x="197" y="22"/>
                    <a:pt x="202" y="26"/>
                  </a:cubicBezTo>
                  <a:cubicBezTo>
                    <a:pt x="210" y="35"/>
                    <a:pt x="217" y="44"/>
                    <a:pt x="226" y="51"/>
                  </a:cubicBezTo>
                  <a:cubicBezTo>
                    <a:pt x="230" y="55"/>
                    <a:pt x="237" y="61"/>
                    <a:pt x="241" y="66"/>
                  </a:cubicBezTo>
                  <a:cubicBezTo>
                    <a:pt x="245" y="71"/>
                    <a:pt x="251" y="75"/>
                    <a:pt x="253" y="77"/>
                  </a:cubicBezTo>
                  <a:cubicBezTo>
                    <a:pt x="256" y="80"/>
                    <a:pt x="270" y="95"/>
                    <a:pt x="270" y="93"/>
                  </a:cubicBezTo>
                  <a:cubicBezTo>
                    <a:pt x="270" y="99"/>
                    <a:pt x="300" y="131"/>
                    <a:pt x="313" y="138"/>
                  </a:cubicBezTo>
                  <a:cubicBezTo>
                    <a:pt x="311" y="137"/>
                    <a:pt x="311" y="137"/>
                    <a:pt x="311" y="137"/>
                  </a:cubicBezTo>
                  <a:cubicBezTo>
                    <a:pt x="309" y="136"/>
                    <a:pt x="307" y="135"/>
                    <a:pt x="310" y="139"/>
                  </a:cubicBezTo>
                  <a:cubicBezTo>
                    <a:pt x="313" y="143"/>
                    <a:pt x="318" y="147"/>
                    <a:pt x="322" y="150"/>
                  </a:cubicBezTo>
                  <a:cubicBezTo>
                    <a:pt x="324" y="152"/>
                    <a:pt x="332" y="159"/>
                    <a:pt x="333" y="161"/>
                  </a:cubicBezTo>
                  <a:cubicBezTo>
                    <a:pt x="333" y="162"/>
                    <a:pt x="332" y="162"/>
                    <a:pt x="332" y="162"/>
                  </a:cubicBezTo>
                  <a:cubicBezTo>
                    <a:pt x="332" y="162"/>
                    <a:pt x="333" y="163"/>
                    <a:pt x="335" y="166"/>
                  </a:cubicBezTo>
                  <a:cubicBezTo>
                    <a:pt x="340" y="170"/>
                    <a:pt x="345" y="173"/>
                    <a:pt x="352" y="180"/>
                  </a:cubicBezTo>
                  <a:cubicBezTo>
                    <a:pt x="355" y="183"/>
                    <a:pt x="358" y="185"/>
                    <a:pt x="360" y="188"/>
                  </a:cubicBezTo>
                  <a:cubicBezTo>
                    <a:pt x="362" y="190"/>
                    <a:pt x="364" y="192"/>
                    <a:pt x="365" y="193"/>
                  </a:cubicBezTo>
                  <a:cubicBezTo>
                    <a:pt x="365" y="194"/>
                    <a:pt x="366" y="194"/>
                    <a:pt x="367" y="195"/>
                  </a:cubicBezTo>
                  <a:cubicBezTo>
                    <a:pt x="366" y="195"/>
                    <a:pt x="366" y="195"/>
                    <a:pt x="366" y="196"/>
                  </a:cubicBezTo>
                  <a:cubicBezTo>
                    <a:pt x="366" y="196"/>
                    <a:pt x="366" y="196"/>
                    <a:pt x="366" y="197"/>
                  </a:cubicBezTo>
                  <a:cubicBezTo>
                    <a:pt x="365" y="197"/>
                    <a:pt x="365" y="198"/>
                    <a:pt x="365" y="198"/>
                  </a:cubicBezTo>
                  <a:cubicBezTo>
                    <a:pt x="359" y="202"/>
                    <a:pt x="346" y="215"/>
                    <a:pt x="338" y="224"/>
                  </a:cubicBezTo>
                  <a:cubicBezTo>
                    <a:pt x="337" y="225"/>
                    <a:pt x="331" y="231"/>
                    <a:pt x="330" y="232"/>
                  </a:cubicBezTo>
                  <a:cubicBezTo>
                    <a:pt x="327" y="234"/>
                    <a:pt x="327" y="231"/>
                    <a:pt x="319" y="242"/>
                  </a:cubicBezTo>
                  <a:cubicBezTo>
                    <a:pt x="311" y="253"/>
                    <a:pt x="299" y="262"/>
                    <a:pt x="289" y="270"/>
                  </a:cubicBezTo>
                  <a:cubicBezTo>
                    <a:pt x="285" y="274"/>
                    <a:pt x="280" y="278"/>
                    <a:pt x="276" y="283"/>
                  </a:cubicBezTo>
                  <a:cubicBezTo>
                    <a:pt x="272" y="287"/>
                    <a:pt x="269" y="291"/>
                    <a:pt x="265" y="295"/>
                  </a:cubicBezTo>
                  <a:cubicBezTo>
                    <a:pt x="258" y="303"/>
                    <a:pt x="251" y="309"/>
                    <a:pt x="245" y="314"/>
                  </a:cubicBezTo>
                  <a:cubicBezTo>
                    <a:pt x="243" y="317"/>
                    <a:pt x="231" y="332"/>
                    <a:pt x="231" y="332"/>
                  </a:cubicBezTo>
                  <a:cubicBezTo>
                    <a:pt x="228" y="333"/>
                    <a:pt x="228" y="333"/>
                    <a:pt x="228" y="333"/>
                  </a:cubicBezTo>
                  <a:cubicBezTo>
                    <a:pt x="222" y="339"/>
                    <a:pt x="218" y="345"/>
                    <a:pt x="217" y="347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3" y="348"/>
                    <a:pt x="207" y="353"/>
                    <a:pt x="201" y="359"/>
                  </a:cubicBezTo>
                  <a:cubicBezTo>
                    <a:pt x="198" y="362"/>
                    <a:pt x="195" y="365"/>
                    <a:pt x="192" y="368"/>
                  </a:cubicBezTo>
                  <a:cubicBezTo>
                    <a:pt x="191" y="369"/>
                    <a:pt x="190" y="370"/>
                    <a:pt x="190" y="370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88" y="371"/>
                    <a:pt x="188" y="370"/>
                  </a:cubicBezTo>
                  <a:cubicBezTo>
                    <a:pt x="186" y="369"/>
                    <a:pt x="185" y="367"/>
                    <a:pt x="184" y="366"/>
                  </a:cubicBezTo>
                  <a:cubicBezTo>
                    <a:pt x="182" y="365"/>
                    <a:pt x="182" y="365"/>
                    <a:pt x="182" y="366"/>
                  </a:cubicBezTo>
                  <a:cubicBezTo>
                    <a:pt x="182" y="366"/>
                    <a:pt x="183" y="367"/>
                    <a:pt x="183" y="3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57" name="稻壳儿春秋广告/盗版必究        原创来源：http://chn.docer.com/works?userid=199329941#!/work_time"/>
          <p:cNvSpPr txBox="1"/>
          <p:nvPr/>
        </p:nvSpPr>
        <p:spPr>
          <a:xfrm>
            <a:off x="6959614" y="5269618"/>
            <a:ext cx="4522594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downloading,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Spring and Autumn ads main graphic design, there are any questions, please contact the rice hull my business number.</a:t>
            </a:r>
          </a:p>
        </p:txBody>
      </p:sp>
      <p:sp>
        <p:nvSpPr>
          <p:cNvPr id="58" name="稻壳儿春秋广告/盗版必究        原创来源：http://chn.docer.com/works?userid=199329941#!/work_time"/>
          <p:cNvSpPr txBox="1"/>
          <p:nvPr/>
        </p:nvSpPr>
        <p:spPr>
          <a:xfrm>
            <a:off x="6959614" y="486950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5462588" y="3265383"/>
            <a:ext cx="1276350" cy="1285875"/>
            <a:chOff x="5462588" y="3457489"/>
            <a:chExt cx="1276350" cy="1285875"/>
          </a:xfrm>
        </p:grpSpPr>
        <p:grpSp>
          <p:nvGrpSpPr>
            <p:cNvPr id="22" name="组合 21"/>
            <p:cNvGrpSpPr/>
            <p:nvPr/>
          </p:nvGrpSpPr>
          <p:grpSpPr>
            <a:xfrm>
              <a:off x="5860459" y="3835716"/>
              <a:ext cx="480609" cy="529421"/>
              <a:chOff x="9976749" y="5176561"/>
              <a:chExt cx="651202" cy="71734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3" name="稻壳儿春秋广告/盗版必究        原创来源：http://chn.docer.com/works?userid=199329941#!/work_time"/>
              <p:cNvSpPr>
                <a:spLocks noEditPoints="1"/>
              </p:cNvSpPr>
              <p:nvPr/>
            </p:nvSpPr>
            <p:spPr bwMode="auto">
              <a:xfrm>
                <a:off x="10007274" y="5410587"/>
                <a:ext cx="264551" cy="203501"/>
              </a:xfrm>
              <a:custGeom>
                <a:avLst/>
                <a:gdLst>
                  <a:gd name="T0" fmla="*/ 21 w 25"/>
                  <a:gd name="T1" fmla="*/ 2 h 19"/>
                  <a:gd name="T2" fmla="*/ 19 w 25"/>
                  <a:gd name="T3" fmla="*/ 1 h 19"/>
                  <a:gd name="T4" fmla="*/ 6 w 25"/>
                  <a:gd name="T5" fmla="*/ 1 h 19"/>
                  <a:gd name="T6" fmla="*/ 4 w 25"/>
                  <a:gd name="T7" fmla="*/ 2 h 19"/>
                  <a:gd name="T8" fmla="*/ 0 w 25"/>
                  <a:gd name="T9" fmla="*/ 6 h 19"/>
                  <a:gd name="T10" fmla="*/ 0 w 25"/>
                  <a:gd name="T11" fmla="*/ 14 h 19"/>
                  <a:gd name="T12" fmla="*/ 5 w 25"/>
                  <a:gd name="T13" fmla="*/ 19 h 19"/>
                  <a:gd name="T14" fmla="*/ 20 w 25"/>
                  <a:gd name="T15" fmla="*/ 19 h 19"/>
                  <a:gd name="T16" fmla="*/ 25 w 25"/>
                  <a:gd name="T17" fmla="*/ 14 h 19"/>
                  <a:gd name="T18" fmla="*/ 25 w 25"/>
                  <a:gd name="T19" fmla="*/ 6 h 19"/>
                  <a:gd name="T20" fmla="*/ 21 w 25"/>
                  <a:gd name="T21" fmla="*/ 2 h 19"/>
                  <a:gd name="T22" fmla="*/ 22 w 25"/>
                  <a:gd name="T23" fmla="*/ 14 h 19"/>
                  <a:gd name="T24" fmla="*/ 20 w 25"/>
                  <a:gd name="T25" fmla="*/ 16 h 19"/>
                  <a:gd name="T26" fmla="*/ 5 w 25"/>
                  <a:gd name="T27" fmla="*/ 16 h 19"/>
                  <a:gd name="T28" fmla="*/ 3 w 25"/>
                  <a:gd name="T29" fmla="*/ 14 h 19"/>
                  <a:gd name="T30" fmla="*/ 3 w 25"/>
                  <a:gd name="T31" fmla="*/ 6 h 19"/>
                  <a:gd name="T32" fmla="*/ 4 w 25"/>
                  <a:gd name="T33" fmla="*/ 5 h 19"/>
                  <a:gd name="T34" fmla="*/ 7 w 25"/>
                  <a:gd name="T35" fmla="*/ 4 h 19"/>
                  <a:gd name="T36" fmla="*/ 12 w 25"/>
                  <a:gd name="T37" fmla="*/ 4 h 19"/>
                  <a:gd name="T38" fmla="*/ 18 w 25"/>
                  <a:gd name="T39" fmla="*/ 4 h 19"/>
                  <a:gd name="T40" fmla="*/ 20 w 25"/>
                  <a:gd name="T41" fmla="*/ 5 h 19"/>
                  <a:gd name="T42" fmla="*/ 22 w 25"/>
                  <a:gd name="T43" fmla="*/ 6 h 19"/>
                  <a:gd name="T44" fmla="*/ 22 w 25"/>
                  <a:gd name="T4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" h="19">
                    <a:moveTo>
                      <a:pt x="21" y="2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5" y="0"/>
                      <a:pt x="10" y="0"/>
                      <a:pt x="6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2" y="19"/>
                      <a:pt x="5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5" y="17"/>
                      <a:pt x="25" y="14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4"/>
                      <a:pt x="23" y="2"/>
                      <a:pt x="21" y="2"/>
                    </a:cubicBezTo>
                    <a:close/>
                    <a:moveTo>
                      <a:pt x="22" y="14"/>
                    </a:moveTo>
                    <a:cubicBezTo>
                      <a:pt x="22" y="15"/>
                      <a:pt x="21" y="16"/>
                      <a:pt x="20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6"/>
                      <a:pt x="3" y="15"/>
                      <a:pt x="3" y="1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10" y="4"/>
                      <a:pt x="12" y="4"/>
                    </a:cubicBezTo>
                    <a:cubicBezTo>
                      <a:pt x="14" y="4"/>
                      <a:pt x="16" y="4"/>
                      <a:pt x="18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2" y="5"/>
                      <a:pt x="22" y="6"/>
                    </a:cubicBezTo>
                    <a:lnTo>
                      <a:pt x="22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稻壳儿春秋广告/盗版必究        原创来源：http://chn.docer.com/works?userid=199329941#!/work_time"/>
              <p:cNvSpPr>
                <a:spLocks noEditPoints="1"/>
              </p:cNvSpPr>
              <p:nvPr/>
            </p:nvSpPr>
            <p:spPr bwMode="auto">
              <a:xfrm>
                <a:off x="10037799" y="5176561"/>
                <a:ext cx="203501" cy="203501"/>
              </a:xfrm>
              <a:custGeom>
                <a:avLst/>
                <a:gdLst>
                  <a:gd name="T0" fmla="*/ 2 w 19"/>
                  <a:gd name="T1" fmla="*/ 10 h 19"/>
                  <a:gd name="T2" fmla="*/ 2 w 19"/>
                  <a:gd name="T3" fmla="*/ 12 h 19"/>
                  <a:gd name="T4" fmla="*/ 9 w 19"/>
                  <a:gd name="T5" fmla="*/ 19 h 19"/>
                  <a:gd name="T6" fmla="*/ 17 w 19"/>
                  <a:gd name="T7" fmla="*/ 12 h 19"/>
                  <a:gd name="T8" fmla="*/ 17 w 19"/>
                  <a:gd name="T9" fmla="*/ 10 h 19"/>
                  <a:gd name="T10" fmla="*/ 18 w 19"/>
                  <a:gd name="T11" fmla="*/ 10 h 19"/>
                  <a:gd name="T12" fmla="*/ 19 w 19"/>
                  <a:gd name="T13" fmla="*/ 9 h 19"/>
                  <a:gd name="T14" fmla="*/ 9 w 19"/>
                  <a:gd name="T15" fmla="*/ 0 h 19"/>
                  <a:gd name="T16" fmla="*/ 0 w 19"/>
                  <a:gd name="T17" fmla="*/ 9 h 19"/>
                  <a:gd name="T18" fmla="*/ 1 w 19"/>
                  <a:gd name="T19" fmla="*/ 10 h 19"/>
                  <a:gd name="T20" fmla="*/ 2 w 19"/>
                  <a:gd name="T21" fmla="*/ 10 h 19"/>
                  <a:gd name="T22" fmla="*/ 9 w 19"/>
                  <a:gd name="T23" fmla="*/ 16 h 19"/>
                  <a:gd name="T24" fmla="*/ 5 w 19"/>
                  <a:gd name="T25" fmla="*/ 12 h 19"/>
                  <a:gd name="T26" fmla="*/ 5 w 19"/>
                  <a:gd name="T27" fmla="*/ 10 h 19"/>
                  <a:gd name="T28" fmla="*/ 14 w 19"/>
                  <a:gd name="T29" fmla="*/ 10 h 19"/>
                  <a:gd name="T30" fmla="*/ 14 w 19"/>
                  <a:gd name="T31" fmla="*/ 12 h 19"/>
                  <a:gd name="T32" fmla="*/ 9 w 19"/>
                  <a:gd name="T33" fmla="*/ 16 h 19"/>
                  <a:gd name="T34" fmla="*/ 9 w 19"/>
                  <a:gd name="T35" fmla="*/ 3 h 19"/>
                  <a:gd name="T36" fmla="*/ 15 w 19"/>
                  <a:gd name="T37" fmla="*/ 7 h 19"/>
                  <a:gd name="T38" fmla="*/ 9 w 19"/>
                  <a:gd name="T39" fmla="*/ 6 h 19"/>
                  <a:gd name="T40" fmla="*/ 4 w 19"/>
                  <a:gd name="T41" fmla="*/ 7 h 19"/>
                  <a:gd name="T42" fmla="*/ 9 w 19"/>
                  <a:gd name="T4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9">
                    <a:moveTo>
                      <a:pt x="2" y="1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6"/>
                      <a:pt x="5" y="19"/>
                      <a:pt x="9" y="19"/>
                    </a:cubicBezTo>
                    <a:cubicBezTo>
                      <a:pt x="14" y="19"/>
                      <a:pt x="17" y="16"/>
                      <a:pt x="17" y="1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8" y="10"/>
                      <a:pt x="18" y="10"/>
                    </a:cubicBezTo>
                    <a:cubicBezTo>
                      <a:pt x="18" y="10"/>
                      <a:pt x="19" y="9"/>
                      <a:pt x="19" y="9"/>
                    </a:cubicBezTo>
                    <a:cubicBezTo>
                      <a:pt x="18" y="3"/>
                      <a:pt x="14" y="0"/>
                      <a:pt x="9" y="0"/>
                    </a:cubicBezTo>
                    <a:cubicBezTo>
                      <a:pt x="5" y="0"/>
                      <a:pt x="1" y="3"/>
                      <a:pt x="0" y="9"/>
                    </a:cubicBezTo>
                    <a:cubicBezTo>
                      <a:pt x="0" y="9"/>
                      <a:pt x="0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lose/>
                    <a:moveTo>
                      <a:pt x="9" y="16"/>
                    </a:moveTo>
                    <a:cubicBezTo>
                      <a:pt x="7" y="16"/>
                      <a:pt x="5" y="14"/>
                      <a:pt x="5" y="12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8" y="9"/>
                      <a:pt x="11" y="9"/>
                      <a:pt x="14" y="10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4"/>
                      <a:pt x="12" y="16"/>
                      <a:pt x="9" y="16"/>
                    </a:cubicBezTo>
                    <a:close/>
                    <a:moveTo>
                      <a:pt x="9" y="3"/>
                    </a:moveTo>
                    <a:cubicBezTo>
                      <a:pt x="12" y="3"/>
                      <a:pt x="14" y="4"/>
                      <a:pt x="15" y="7"/>
                    </a:cubicBezTo>
                    <a:cubicBezTo>
                      <a:pt x="13" y="6"/>
                      <a:pt x="11" y="6"/>
                      <a:pt x="9" y="6"/>
                    </a:cubicBezTo>
                    <a:cubicBezTo>
                      <a:pt x="7" y="6"/>
                      <a:pt x="6" y="6"/>
                      <a:pt x="4" y="7"/>
                    </a:cubicBezTo>
                    <a:cubicBezTo>
                      <a:pt x="5" y="4"/>
                      <a:pt x="7" y="3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稻壳儿春秋广告/盗版必究        原创来源：http://chn.docer.com/works?userid=199329941#!/work_time"/>
              <p:cNvSpPr>
                <a:spLocks noEditPoints="1"/>
              </p:cNvSpPr>
              <p:nvPr/>
            </p:nvSpPr>
            <p:spPr bwMode="auto">
              <a:xfrm>
                <a:off x="10337963" y="5690400"/>
                <a:ext cx="254376" cy="203501"/>
              </a:xfrm>
              <a:custGeom>
                <a:avLst/>
                <a:gdLst>
                  <a:gd name="T0" fmla="*/ 21 w 24"/>
                  <a:gd name="T1" fmla="*/ 2 h 19"/>
                  <a:gd name="T2" fmla="*/ 18 w 24"/>
                  <a:gd name="T3" fmla="*/ 1 h 19"/>
                  <a:gd name="T4" fmla="*/ 6 w 24"/>
                  <a:gd name="T5" fmla="*/ 1 h 19"/>
                  <a:gd name="T6" fmla="*/ 3 w 24"/>
                  <a:gd name="T7" fmla="*/ 2 h 19"/>
                  <a:gd name="T8" fmla="*/ 0 w 24"/>
                  <a:gd name="T9" fmla="*/ 6 h 19"/>
                  <a:gd name="T10" fmla="*/ 0 w 24"/>
                  <a:gd name="T11" fmla="*/ 14 h 19"/>
                  <a:gd name="T12" fmla="*/ 4 w 24"/>
                  <a:gd name="T13" fmla="*/ 19 h 19"/>
                  <a:gd name="T14" fmla="*/ 20 w 24"/>
                  <a:gd name="T15" fmla="*/ 19 h 19"/>
                  <a:gd name="T16" fmla="*/ 24 w 24"/>
                  <a:gd name="T17" fmla="*/ 14 h 19"/>
                  <a:gd name="T18" fmla="*/ 24 w 24"/>
                  <a:gd name="T19" fmla="*/ 6 h 19"/>
                  <a:gd name="T20" fmla="*/ 21 w 24"/>
                  <a:gd name="T21" fmla="*/ 2 h 19"/>
                  <a:gd name="T22" fmla="*/ 21 w 24"/>
                  <a:gd name="T23" fmla="*/ 14 h 19"/>
                  <a:gd name="T24" fmla="*/ 20 w 24"/>
                  <a:gd name="T25" fmla="*/ 16 h 19"/>
                  <a:gd name="T26" fmla="*/ 4 w 24"/>
                  <a:gd name="T27" fmla="*/ 16 h 19"/>
                  <a:gd name="T28" fmla="*/ 3 w 24"/>
                  <a:gd name="T29" fmla="*/ 14 h 19"/>
                  <a:gd name="T30" fmla="*/ 3 w 24"/>
                  <a:gd name="T31" fmla="*/ 6 h 19"/>
                  <a:gd name="T32" fmla="*/ 4 w 24"/>
                  <a:gd name="T33" fmla="*/ 5 h 19"/>
                  <a:gd name="T34" fmla="*/ 6 w 24"/>
                  <a:gd name="T35" fmla="*/ 4 h 19"/>
                  <a:gd name="T36" fmla="*/ 12 w 24"/>
                  <a:gd name="T37" fmla="*/ 4 h 19"/>
                  <a:gd name="T38" fmla="*/ 18 w 24"/>
                  <a:gd name="T39" fmla="*/ 4 h 19"/>
                  <a:gd name="T40" fmla="*/ 20 w 24"/>
                  <a:gd name="T41" fmla="*/ 5 h 19"/>
                  <a:gd name="T42" fmla="*/ 21 w 24"/>
                  <a:gd name="T43" fmla="*/ 6 h 19"/>
                  <a:gd name="T44" fmla="*/ 21 w 24"/>
                  <a:gd name="T4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19">
                    <a:moveTo>
                      <a:pt x="21" y="2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4" y="0"/>
                      <a:pt x="10" y="0"/>
                      <a:pt x="6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2" y="19"/>
                      <a:pt x="4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19"/>
                      <a:pt x="24" y="17"/>
                      <a:pt x="24" y="14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4"/>
                      <a:pt x="23" y="2"/>
                      <a:pt x="21" y="2"/>
                    </a:cubicBezTo>
                    <a:close/>
                    <a:moveTo>
                      <a:pt x="21" y="14"/>
                    </a:moveTo>
                    <a:cubicBezTo>
                      <a:pt x="21" y="15"/>
                      <a:pt x="21" y="16"/>
                      <a:pt x="2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4"/>
                      <a:pt x="10" y="4"/>
                      <a:pt x="12" y="4"/>
                    </a:cubicBezTo>
                    <a:cubicBezTo>
                      <a:pt x="14" y="4"/>
                      <a:pt x="16" y="4"/>
                      <a:pt x="18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1" y="5"/>
                      <a:pt x="21" y="6"/>
                    </a:cubicBezTo>
                    <a:lnTo>
                      <a:pt x="2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稻壳儿春秋广告/盗版必究        原创来源：http://chn.docer.com/works?userid=199329941#!/work_time"/>
              <p:cNvSpPr>
                <a:spLocks noEditPoints="1"/>
              </p:cNvSpPr>
              <p:nvPr/>
            </p:nvSpPr>
            <p:spPr bwMode="auto">
              <a:xfrm>
                <a:off x="9976749" y="5624263"/>
                <a:ext cx="295076" cy="269638"/>
              </a:xfrm>
              <a:custGeom>
                <a:avLst/>
                <a:gdLst>
                  <a:gd name="T0" fmla="*/ 27 w 28"/>
                  <a:gd name="T1" fmla="*/ 1 h 25"/>
                  <a:gd name="T2" fmla="*/ 25 w 28"/>
                  <a:gd name="T3" fmla="*/ 1 h 25"/>
                  <a:gd name="T4" fmla="*/ 20 w 28"/>
                  <a:gd name="T5" fmla="*/ 6 h 25"/>
                  <a:gd name="T6" fmla="*/ 18 w 28"/>
                  <a:gd name="T7" fmla="*/ 7 h 25"/>
                  <a:gd name="T8" fmla="*/ 5 w 28"/>
                  <a:gd name="T9" fmla="*/ 7 h 25"/>
                  <a:gd name="T10" fmla="*/ 0 w 28"/>
                  <a:gd name="T11" fmla="*/ 11 h 25"/>
                  <a:gd name="T12" fmla="*/ 0 w 28"/>
                  <a:gd name="T13" fmla="*/ 20 h 25"/>
                  <a:gd name="T14" fmla="*/ 5 w 28"/>
                  <a:gd name="T15" fmla="*/ 25 h 25"/>
                  <a:gd name="T16" fmla="*/ 23 w 28"/>
                  <a:gd name="T17" fmla="*/ 25 h 25"/>
                  <a:gd name="T18" fmla="*/ 28 w 28"/>
                  <a:gd name="T19" fmla="*/ 20 h 25"/>
                  <a:gd name="T20" fmla="*/ 28 w 28"/>
                  <a:gd name="T21" fmla="*/ 2 h 25"/>
                  <a:gd name="T22" fmla="*/ 27 w 28"/>
                  <a:gd name="T23" fmla="*/ 1 h 25"/>
                  <a:gd name="T24" fmla="*/ 25 w 28"/>
                  <a:gd name="T25" fmla="*/ 20 h 25"/>
                  <a:gd name="T26" fmla="*/ 23 w 28"/>
                  <a:gd name="T27" fmla="*/ 22 h 25"/>
                  <a:gd name="T28" fmla="*/ 5 w 28"/>
                  <a:gd name="T29" fmla="*/ 22 h 25"/>
                  <a:gd name="T30" fmla="*/ 3 w 28"/>
                  <a:gd name="T31" fmla="*/ 20 h 25"/>
                  <a:gd name="T32" fmla="*/ 3 w 28"/>
                  <a:gd name="T33" fmla="*/ 11 h 25"/>
                  <a:gd name="T34" fmla="*/ 5 w 28"/>
                  <a:gd name="T35" fmla="*/ 10 h 25"/>
                  <a:gd name="T36" fmla="*/ 18 w 28"/>
                  <a:gd name="T37" fmla="*/ 10 h 25"/>
                  <a:gd name="T38" fmla="*/ 22 w 28"/>
                  <a:gd name="T39" fmla="*/ 8 h 25"/>
                  <a:gd name="T40" fmla="*/ 25 w 28"/>
                  <a:gd name="T41" fmla="*/ 6 h 25"/>
                  <a:gd name="T42" fmla="*/ 25 w 28"/>
                  <a:gd name="T43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25">
                    <a:moveTo>
                      <a:pt x="27" y="1"/>
                    </a:moveTo>
                    <a:cubicBezTo>
                      <a:pt x="26" y="0"/>
                      <a:pt x="25" y="0"/>
                      <a:pt x="25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9" y="7"/>
                      <a:pt x="18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7"/>
                      <a:pt x="0" y="9"/>
                      <a:pt x="0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2" y="25"/>
                      <a:pt x="5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6" y="25"/>
                      <a:pt x="28" y="23"/>
                      <a:pt x="28" y="20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1"/>
                      <a:pt x="27" y="1"/>
                    </a:cubicBezTo>
                    <a:close/>
                    <a:moveTo>
                      <a:pt x="25" y="20"/>
                    </a:moveTo>
                    <a:cubicBezTo>
                      <a:pt x="25" y="21"/>
                      <a:pt x="24" y="22"/>
                      <a:pt x="23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2"/>
                      <a:pt x="3" y="21"/>
                      <a:pt x="3" y="2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0" y="10"/>
                      <a:pt x="21" y="9"/>
                      <a:pt x="22" y="8"/>
                    </a:cubicBezTo>
                    <a:cubicBezTo>
                      <a:pt x="25" y="6"/>
                      <a:pt x="25" y="6"/>
                      <a:pt x="25" y="6"/>
                    </a:cubicBezTo>
                    <a:lnTo>
                      <a:pt x="2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稻壳儿春秋广告/盗版必究        原创来源：http://chn.docer.com/works?userid=199329941#!/work_time"/>
              <p:cNvSpPr>
                <a:spLocks noEditPoints="1"/>
              </p:cNvSpPr>
              <p:nvPr/>
            </p:nvSpPr>
            <p:spPr bwMode="auto">
              <a:xfrm>
                <a:off x="10337963" y="5176561"/>
                <a:ext cx="289988" cy="259463"/>
              </a:xfrm>
              <a:custGeom>
                <a:avLst/>
                <a:gdLst>
                  <a:gd name="T0" fmla="*/ 23 w 27"/>
                  <a:gd name="T1" fmla="*/ 0 h 24"/>
                  <a:gd name="T2" fmla="*/ 4 w 27"/>
                  <a:gd name="T3" fmla="*/ 0 h 24"/>
                  <a:gd name="T4" fmla="*/ 0 w 27"/>
                  <a:gd name="T5" fmla="*/ 4 h 24"/>
                  <a:gd name="T6" fmla="*/ 0 w 27"/>
                  <a:gd name="T7" fmla="*/ 23 h 24"/>
                  <a:gd name="T8" fmla="*/ 1 w 27"/>
                  <a:gd name="T9" fmla="*/ 24 h 24"/>
                  <a:gd name="T10" fmla="*/ 2 w 27"/>
                  <a:gd name="T11" fmla="*/ 24 h 24"/>
                  <a:gd name="T12" fmla="*/ 7 w 27"/>
                  <a:gd name="T13" fmla="*/ 19 h 24"/>
                  <a:gd name="T14" fmla="*/ 9 w 27"/>
                  <a:gd name="T15" fmla="*/ 18 h 24"/>
                  <a:gd name="T16" fmla="*/ 23 w 27"/>
                  <a:gd name="T17" fmla="*/ 18 h 24"/>
                  <a:gd name="T18" fmla="*/ 27 w 27"/>
                  <a:gd name="T19" fmla="*/ 13 h 24"/>
                  <a:gd name="T20" fmla="*/ 27 w 27"/>
                  <a:gd name="T21" fmla="*/ 4 h 24"/>
                  <a:gd name="T22" fmla="*/ 23 w 27"/>
                  <a:gd name="T23" fmla="*/ 0 h 24"/>
                  <a:gd name="T24" fmla="*/ 24 w 27"/>
                  <a:gd name="T25" fmla="*/ 13 h 24"/>
                  <a:gd name="T26" fmla="*/ 23 w 27"/>
                  <a:gd name="T27" fmla="*/ 15 h 24"/>
                  <a:gd name="T28" fmla="*/ 9 w 27"/>
                  <a:gd name="T29" fmla="*/ 15 h 24"/>
                  <a:gd name="T30" fmla="*/ 5 w 27"/>
                  <a:gd name="T31" fmla="*/ 17 h 24"/>
                  <a:gd name="T32" fmla="*/ 3 w 27"/>
                  <a:gd name="T33" fmla="*/ 19 h 24"/>
                  <a:gd name="T34" fmla="*/ 3 w 27"/>
                  <a:gd name="T35" fmla="*/ 4 h 24"/>
                  <a:gd name="T36" fmla="*/ 4 w 27"/>
                  <a:gd name="T37" fmla="*/ 3 h 24"/>
                  <a:gd name="T38" fmla="*/ 23 w 27"/>
                  <a:gd name="T39" fmla="*/ 3 h 24"/>
                  <a:gd name="T40" fmla="*/ 24 w 27"/>
                  <a:gd name="T41" fmla="*/ 4 h 24"/>
                  <a:gd name="T42" fmla="*/ 24 w 27"/>
                  <a:gd name="T43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24">
                    <a:moveTo>
                      <a:pt x="2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1" y="24"/>
                      <a:pt x="2" y="24"/>
                      <a:pt x="2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5" y="18"/>
                      <a:pt x="27" y="16"/>
                      <a:pt x="27" y="1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2"/>
                      <a:pt x="25" y="0"/>
                      <a:pt x="23" y="0"/>
                    </a:cubicBezTo>
                    <a:close/>
                    <a:moveTo>
                      <a:pt x="24" y="13"/>
                    </a:moveTo>
                    <a:cubicBezTo>
                      <a:pt x="24" y="14"/>
                      <a:pt x="24" y="15"/>
                      <a:pt x="23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5"/>
                      <a:pt x="6" y="16"/>
                      <a:pt x="5" y="17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4" y="3"/>
                      <a:pt x="24" y="3"/>
                      <a:pt x="24" y="4"/>
                    </a:cubicBezTo>
                    <a:lnTo>
                      <a:pt x="24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10404100" y="5252874"/>
                <a:ext cx="30525" cy="305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10465150" y="5252874"/>
                <a:ext cx="35613" cy="305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10531288" y="5252874"/>
                <a:ext cx="30525" cy="305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10037799" y="5776888"/>
                <a:ext cx="35613" cy="305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10103937" y="5776888"/>
                <a:ext cx="30525" cy="305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10164987" y="5776888"/>
                <a:ext cx="35613" cy="305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稻壳儿春秋广告/盗版必究        原创来源：http://chn.docer.com/works?userid=199329941#!/work_time"/>
              <p:cNvSpPr>
                <a:spLocks noEditPoints="1"/>
              </p:cNvSpPr>
              <p:nvPr/>
            </p:nvSpPr>
            <p:spPr bwMode="auto">
              <a:xfrm>
                <a:off x="10368488" y="5456375"/>
                <a:ext cx="193326" cy="213676"/>
              </a:xfrm>
              <a:custGeom>
                <a:avLst/>
                <a:gdLst>
                  <a:gd name="T0" fmla="*/ 9 w 18"/>
                  <a:gd name="T1" fmla="*/ 20 h 20"/>
                  <a:gd name="T2" fmla="*/ 17 w 18"/>
                  <a:gd name="T3" fmla="*/ 12 h 20"/>
                  <a:gd name="T4" fmla="*/ 17 w 18"/>
                  <a:gd name="T5" fmla="*/ 10 h 20"/>
                  <a:gd name="T6" fmla="*/ 18 w 18"/>
                  <a:gd name="T7" fmla="*/ 10 h 20"/>
                  <a:gd name="T8" fmla="*/ 18 w 18"/>
                  <a:gd name="T9" fmla="*/ 9 h 20"/>
                  <a:gd name="T10" fmla="*/ 9 w 18"/>
                  <a:gd name="T11" fmla="*/ 0 h 20"/>
                  <a:gd name="T12" fmla="*/ 0 w 18"/>
                  <a:gd name="T13" fmla="*/ 9 h 20"/>
                  <a:gd name="T14" fmla="*/ 0 w 18"/>
                  <a:gd name="T15" fmla="*/ 10 h 20"/>
                  <a:gd name="T16" fmla="*/ 1 w 18"/>
                  <a:gd name="T17" fmla="*/ 10 h 20"/>
                  <a:gd name="T18" fmla="*/ 1 w 18"/>
                  <a:gd name="T19" fmla="*/ 12 h 20"/>
                  <a:gd name="T20" fmla="*/ 9 w 18"/>
                  <a:gd name="T21" fmla="*/ 20 h 20"/>
                  <a:gd name="T22" fmla="*/ 9 w 18"/>
                  <a:gd name="T23" fmla="*/ 16 h 20"/>
                  <a:gd name="T24" fmla="*/ 4 w 18"/>
                  <a:gd name="T25" fmla="*/ 12 h 20"/>
                  <a:gd name="T26" fmla="*/ 4 w 18"/>
                  <a:gd name="T27" fmla="*/ 10 h 20"/>
                  <a:gd name="T28" fmla="*/ 9 w 18"/>
                  <a:gd name="T29" fmla="*/ 9 h 20"/>
                  <a:gd name="T30" fmla="*/ 14 w 18"/>
                  <a:gd name="T31" fmla="*/ 10 h 20"/>
                  <a:gd name="T32" fmla="*/ 14 w 18"/>
                  <a:gd name="T33" fmla="*/ 12 h 20"/>
                  <a:gd name="T34" fmla="*/ 9 w 18"/>
                  <a:gd name="T35" fmla="*/ 16 h 20"/>
                  <a:gd name="T36" fmla="*/ 9 w 18"/>
                  <a:gd name="T37" fmla="*/ 3 h 20"/>
                  <a:gd name="T38" fmla="*/ 15 w 18"/>
                  <a:gd name="T39" fmla="*/ 7 h 20"/>
                  <a:gd name="T40" fmla="*/ 9 w 18"/>
                  <a:gd name="T41" fmla="*/ 6 h 20"/>
                  <a:gd name="T42" fmla="*/ 3 w 18"/>
                  <a:gd name="T43" fmla="*/ 7 h 20"/>
                  <a:gd name="T44" fmla="*/ 9 w 18"/>
                  <a:gd name="T4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20">
                    <a:moveTo>
                      <a:pt x="9" y="20"/>
                    </a:moveTo>
                    <a:cubicBezTo>
                      <a:pt x="13" y="20"/>
                      <a:pt x="17" y="16"/>
                      <a:pt x="17" y="1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8" y="10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6"/>
                      <a:pt x="5" y="20"/>
                      <a:pt x="9" y="20"/>
                    </a:cubicBezTo>
                    <a:close/>
                    <a:moveTo>
                      <a:pt x="9" y="16"/>
                    </a:moveTo>
                    <a:cubicBezTo>
                      <a:pt x="6" y="16"/>
                      <a:pt x="4" y="14"/>
                      <a:pt x="4" y="1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10"/>
                      <a:pt x="7" y="9"/>
                      <a:pt x="9" y="9"/>
                    </a:cubicBezTo>
                    <a:cubicBezTo>
                      <a:pt x="11" y="9"/>
                      <a:pt x="12" y="10"/>
                      <a:pt x="14" y="10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4"/>
                      <a:pt x="12" y="16"/>
                      <a:pt x="9" y="16"/>
                    </a:cubicBezTo>
                    <a:close/>
                    <a:moveTo>
                      <a:pt x="9" y="3"/>
                    </a:moveTo>
                    <a:cubicBezTo>
                      <a:pt x="12" y="3"/>
                      <a:pt x="14" y="4"/>
                      <a:pt x="15" y="7"/>
                    </a:cubicBezTo>
                    <a:cubicBezTo>
                      <a:pt x="13" y="6"/>
                      <a:pt x="11" y="6"/>
                      <a:pt x="9" y="6"/>
                    </a:cubicBezTo>
                    <a:cubicBezTo>
                      <a:pt x="7" y="6"/>
                      <a:pt x="5" y="6"/>
                      <a:pt x="3" y="7"/>
                    </a:cubicBezTo>
                    <a:cubicBezTo>
                      <a:pt x="4" y="4"/>
                      <a:pt x="6" y="3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8" name="稻壳儿春秋广告/盗版必究        原创来源：http://chn.docer.com/works?userid=199329941#!/work_time5"/>
            <p:cNvSpPr/>
            <p:nvPr/>
          </p:nvSpPr>
          <p:spPr bwMode="auto">
            <a:xfrm>
              <a:off x="5462588" y="3457489"/>
              <a:ext cx="1276350" cy="1285875"/>
            </a:xfrm>
            <a:custGeom>
              <a:avLst/>
              <a:gdLst>
                <a:gd name="T0" fmla="*/ 145 w 381"/>
                <a:gd name="T1" fmla="*/ 329 h 384"/>
                <a:gd name="T2" fmla="*/ 122 w 381"/>
                <a:gd name="T3" fmla="*/ 309 h 384"/>
                <a:gd name="T4" fmla="*/ 92 w 381"/>
                <a:gd name="T5" fmla="*/ 276 h 384"/>
                <a:gd name="T6" fmla="*/ 61 w 381"/>
                <a:gd name="T7" fmla="*/ 248 h 384"/>
                <a:gd name="T8" fmla="*/ 42 w 381"/>
                <a:gd name="T9" fmla="*/ 226 h 384"/>
                <a:gd name="T10" fmla="*/ 32 w 381"/>
                <a:gd name="T11" fmla="*/ 218 h 384"/>
                <a:gd name="T12" fmla="*/ 7 w 381"/>
                <a:gd name="T13" fmla="*/ 194 h 384"/>
                <a:gd name="T14" fmla="*/ 8 w 381"/>
                <a:gd name="T15" fmla="*/ 201 h 384"/>
                <a:gd name="T16" fmla="*/ 27 w 381"/>
                <a:gd name="T17" fmla="*/ 227 h 384"/>
                <a:gd name="T18" fmla="*/ 99 w 381"/>
                <a:gd name="T19" fmla="*/ 299 h 384"/>
                <a:gd name="T20" fmla="*/ 124 w 381"/>
                <a:gd name="T21" fmla="*/ 324 h 384"/>
                <a:gd name="T22" fmla="*/ 174 w 381"/>
                <a:gd name="T23" fmla="*/ 371 h 384"/>
                <a:gd name="T24" fmla="*/ 184 w 381"/>
                <a:gd name="T25" fmla="*/ 380 h 384"/>
                <a:gd name="T26" fmla="*/ 194 w 381"/>
                <a:gd name="T27" fmla="*/ 380 h 384"/>
                <a:gd name="T28" fmla="*/ 226 w 381"/>
                <a:gd name="T29" fmla="*/ 352 h 384"/>
                <a:gd name="T30" fmla="*/ 255 w 381"/>
                <a:gd name="T31" fmla="*/ 319 h 384"/>
                <a:gd name="T32" fmla="*/ 265 w 381"/>
                <a:gd name="T33" fmla="*/ 310 h 384"/>
                <a:gd name="T34" fmla="*/ 295 w 381"/>
                <a:gd name="T35" fmla="*/ 278 h 384"/>
                <a:gd name="T36" fmla="*/ 347 w 381"/>
                <a:gd name="T37" fmla="*/ 228 h 384"/>
                <a:gd name="T38" fmla="*/ 381 w 381"/>
                <a:gd name="T39" fmla="*/ 195 h 384"/>
                <a:gd name="T40" fmla="*/ 373 w 381"/>
                <a:gd name="T41" fmla="*/ 186 h 384"/>
                <a:gd name="T42" fmla="*/ 364 w 381"/>
                <a:gd name="T43" fmla="*/ 177 h 384"/>
                <a:gd name="T44" fmla="*/ 233 w 381"/>
                <a:gd name="T45" fmla="*/ 43 h 384"/>
                <a:gd name="T46" fmla="*/ 210 w 381"/>
                <a:gd name="T47" fmla="*/ 21 h 384"/>
                <a:gd name="T48" fmla="*/ 189 w 381"/>
                <a:gd name="T49" fmla="*/ 0 h 384"/>
                <a:gd name="T50" fmla="*/ 137 w 381"/>
                <a:gd name="T51" fmla="*/ 51 h 384"/>
                <a:gd name="T52" fmla="*/ 79 w 381"/>
                <a:gd name="T53" fmla="*/ 113 h 384"/>
                <a:gd name="T54" fmla="*/ 75 w 381"/>
                <a:gd name="T55" fmla="*/ 117 h 384"/>
                <a:gd name="T56" fmla="*/ 45 w 381"/>
                <a:gd name="T57" fmla="*/ 147 h 384"/>
                <a:gd name="T58" fmla="*/ 5 w 381"/>
                <a:gd name="T59" fmla="*/ 193 h 384"/>
                <a:gd name="T60" fmla="*/ 26 w 381"/>
                <a:gd name="T61" fmla="*/ 180 h 384"/>
                <a:gd name="T62" fmla="*/ 67 w 381"/>
                <a:gd name="T63" fmla="*/ 134 h 384"/>
                <a:gd name="T64" fmla="*/ 85 w 381"/>
                <a:gd name="T65" fmla="*/ 120 h 384"/>
                <a:gd name="T66" fmla="*/ 117 w 381"/>
                <a:gd name="T67" fmla="*/ 86 h 384"/>
                <a:gd name="T68" fmla="*/ 152 w 381"/>
                <a:gd name="T69" fmla="*/ 53 h 384"/>
                <a:gd name="T70" fmla="*/ 181 w 381"/>
                <a:gd name="T71" fmla="*/ 21 h 384"/>
                <a:gd name="T72" fmla="*/ 189 w 381"/>
                <a:gd name="T73" fmla="*/ 13 h 384"/>
                <a:gd name="T74" fmla="*/ 226 w 381"/>
                <a:gd name="T75" fmla="*/ 51 h 384"/>
                <a:gd name="T76" fmla="*/ 253 w 381"/>
                <a:gd name="T77" fmla="*/ 77 h 384"/>
                <a:gd name="T78" fmla="*/ 313 w 381"/>
                <a:gd name="T79" fmla="*/ 138 h 384"/>
                <a:gd name="T80" fmla="*/ 310 w 381"/>
                <a:gd name="T81" fmla="*/ 139 h 384"/>
                <a:gd name="T82" fmla="*/ 333 w 381"/>
                <a:gd name="T83" fmla="*/ 161 h 384"/>
                <a:gd name="T84" fmla="*/ 335 w 381"/>
                <a:gd name="T85" fmla="*/ 166 h 384"/>
                <a:gd name="T86" fmla="*/ 360 w 381"/>
                <a:gd name="T87" fmla="*/ 188 h 384"/>
                <a:gd name="T88" fmla="*/ 367 w 381"/>
                <a:gd name="T89" fmla="*/ 195 h 384"/>
                <a:gd name="T90" fmla="*/ 366 w 381"/>
                <a:gd name="T91" fmla="*/ 197 h 384"/>
                <a:gd name="T92" fmla="*/ 338 w 381"/>
                <a:gd name="T93" fmla="*/ 224 h 384"/>
                <a:gd name="T94" fmla="*/ 319 w 381"/>
                <a:gd name="T95" fmla="*/ 242 h 384"/>
                <a:gd name="T96" fmla="*/ 276 w 381"/>
                <a:gd name="T97" fmla="*/ 283 h 384"/>
                <a:gd name="T98" fmla="*/ 245 w 381"/>
                <a:gd name="T99" fmla="*/ 314 h 384"/>
                <a:gd name="T100" fmla="*/ 228 w 381"/>
                <a:gd name="T101" fmla="*/ 333 h 384"/>
                <a:gd name="T102" fmla="*/ 213 w 381"/>
                <a:gd name="T103" fmla="*/ 348 h 384"/>
                <a:gd name="T104" fmla="*/ 192 w 381"/>
                <a:gd name="T105" fmla="*/ 368 h 384"/>
                <a:gd name="T106" fmla="*/ 189 w 381"/>
                <a:gd name="T107" fmla="*/ 370 h 384"/>
                <a:gd name="T108" fmla="*/ 189 w 381"/>
                <a:gd name="T109" fmla="*/ 371 h 384"/>
                <a:gd name="T110" fmla="*/ 189 w 381"/>
                <a:gd name="T111" fmla="*/ 371 h 384"/>
                <a:gd name="T112" fmla="*/ 184 w 381"/>
                <a:gd name="T113" fmla="*/ 366 h 384"/>
                <a:gd name="T114" fmla="*/ 183 w 381"/>
                <a:gd name="T115" fmla="*/ 36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1" h="384">
                  <a:moveTo>
                    <a:pt x="183" y="367"/>
                  </a:moveTo>
                  <a:cubicBezTo>
                    <a:pt x="170" y="356"/>
                    <a:pt x="157" y="342"/>
                    <a:pt x="145" y="329"/>
                  </a:cubicBezTo>
                  <a:cubicBezTo>
                    <a:pt x="140" y="324"/>
                    <a:pt x="136" y="319"/>
                    <a:pt x="131" y="315"/>
                  </a:cubicBezTo>
                  <a:cubicBezTo>
                    <a:pt x="128" y="312"/>
                    <a:pt x="115" y="301"/>
                    <a:pt x="122" y="309"/>
                  </a:cubicBezTo>
                  <a:cubicBezTo>
                    <a:pt x="124" y="311"/>
                    <a:pt x="119" y="305"/>
                    <a:pt x="118" y="303"/>
                  </a:cubicBezTo>
                  <a:cubicBezTo>
                    <a:pt x="110" y="294"/>
                    <a:pt x="102" y="286"/>
                    <a:pt x="92" y="276"/>
                  </a:cubicBezTo>
                  <a:cubicBezTo>
                    <a:pt x="86" y="270"/>
                    <a:pt x="68" y="253"/>
                    <a:pt x="64" y="247"/>
                  </a:cubicBezTo>
                  <a:cubicBezTo>
                    <a:pt x="67" y="251"/>
                    <a:pt x="65" y="251"/>
                    <a:pt x="61" y="248"/>
                  </a:cubicBezTo>
                  <a:cubicBezTo>
                    <a:pt x="57" y="244"/>
                    <a:pt x="52" y="239"/>
                    <a:pt x="48" y="235"/>
                  </a:cubicBezTo>
                  <a:cubicBezTo>
                    <a:pt x="44" y="230"/>
                    <a:pt x="43" y="227"/>
                    <a:pt x="42" y="226"/>
                  </a:cubicBezTo>
                  <a:cubicBezTo>
                    <a:pt x="42" y="226"/>
                    <a:pt x="40" y="225"/>
                    <a:pt x="38" y="223"/>
                  </a:cubicBezTo>
                  <a:cubicBezTo>
                    <a:pt x="36" y="221"/>
                    <a:pt x="34" y="219"/>
                    <a:pt x="32" y="218"/>
                  </a:cubicBezTo>
                  <a:cubicBezTo>
                    <a:pt x="27" y="213"/>
                    <a:pt x="24" y="212"/>
                    <a:pt x="22" y="211"/>
                  </a:cubicBezTo>
                  <a:cubicBezTo>
                    <a:pt x="20" y="208"/>
                    <a:pt x="11" y="197"/>
                    <a:pt x="7" y="194"/>
                  </a:cubicBezTo>
                  <a:cubicBezTo>
                    <a:pt x="4" y="191"/>
                    <a:pt x="6" y="195"/>
                    <a:pt x="7" y="196"/>
                  </a:cubicBezTo>
                  <a:cubicBezTo>
                    <a:pt x="10" y="200"/>
                    <a:pt x="14" y="205"/>
                    <a:pt x="8" y="201"/>
                  </a:cubicBezTo>
                  <a:cubicBezTo>
                    <a:pt x="0" y="196"/>
                    <a:pt x="1" y="196"/>
                    <a:pt x="11" y="208"/>
                  </a:cubicBezTo>
                  <a:cubicBezTo>
                    <a:pt x="16" y="214"/>
                    <a:pt x="21" y="221"/>
                    <a:pt x="27" y="227"/>
                  </a:cubicBezTo>
                  <a:cubicBezTo>
                    <a:pt x="50" y="249"/>
                    <a:pt x="72" y="271"/>
                    <a:pt x="95" y="294"/>
                  </a:cubicBezTo>
                  <a:cubicBezTo>
                    <a:pt x="97" y="295"/>
                    <a:pt x="99" y="297"/>
                    <a:pt x="99" y="299"/>
                  </a:cubicBezTo>
                  <a:cubicBezTo>
                    <a:pt x="104" y="304"/>
                    <a:pt x="111" y="310"/>
                    <a:pt x="113" y="312"/>
                  </a:cubicBezTo>
                  <a:cubicBezTo>
                    <a:pt x="123" y="319"/>
                    <a:pt x="117" y="319"/>
                    <a:pt x="124" y="324"/>
                  </a:cubicBezTo>
                  <a:cubicBezTo>
                    <a:pt x="136" y="334"/>
                    <a:pt x="149" y="349"/>
                    <a:pt x="161" y="360"/>
                  </a:cubicBezTo>
                  <a:cubicBezTo>
                    <a:pt x="166" y="364"/>
                    <a:pt x="170" y="367"/>
                    <a:pt x="174" y="371"/>
                  </a:cubicBezTo>
                  <a:cubicBezTo>
                    <a:pt x="176" y="373"/>
                    <a:pt x="178" y="374"/>
                    <a:pt x="180" y="376"/>
                  </a:cubicBezTo>
                  <a:cubicBezTo>
                    <a:pt x="182" y="378"/>
                    <a:pt x="183" y="379"/>
                    <a:pt x="184" y="380"/>
                  </a:cubicBezTo>
                  <a:cubicBezTo>
                    <a:pt x="186" y="381"/>
                    <a:pt x="187" y="383"/>
                    <a:pt x="189" y="384"/>
                  </a:cubicBezTo>
                  <a:cubicBezTo>
                    <a:pt x="190" y="383"/>
                    <a:pt x="192" y="381"/>
                    <a:pt x="194" y="380"/>
                  </a:cubicBezTo>
                  <a:cubicBezTo>
                    <a:pt x="195" y="378"/>
                    <a:pt x="197" y="377"/>
                    <a:pt x="198" y="375"/>
                  </a:cubicBezTo>
                  <a:cubicBezTo>
                    <a:pt x="208" y="366"/>
                    <a:pt x="217" y="362"/>
                    <a:pt x="226" y="352"/>
                  </a:cubicBezTo>
                  <a:cubicBezTo>
                    <a:pt x="236" y="341"/>
                    <a:pt x="242" y="332"/>
                    <a:pt x="254" y="320"/>
                  </a:cubicBezTo>
                  <a:cubicBezTo>
                    <a:pt x="254" y="320"/>
                    <a:pt x="255" y="319"/>
                    <a:pt x="255" y="319"/>
                  </a:cubicBezTo>
                  <a:cubicBezTo>
                    <a:pt x="255" y="319"/>
                    <a:pt x="256" y="318"/>
                    <a:pt x="258" y="316"/>
                  </a:cubicBezTo>
                  <a:cubicBezTo>
                    <a:pt x="260" y="315"/>
                    <a:pt x="262" y="312"/>
                    <a:pt x="265" y="310"/>
                  </a:cubicBezTo>
                  <a:cubicBezTo>
                    <a:pt x="270" y="305"/>
                    <a:pt x="276" y="300"/>
                    <a:pt x="278" y="296"/>
                  </a:cubicBezTo>
                  <a:cubicBezTo>
                    <a:pt x="282" y="291"/>
                    <a:pt x="287" y="285"/>
                    <a:pt x="295" y="278"/>
                  </a:cubicBezTo>
                  <a:cubicBezTo>
                    <a:pt x="299" y="276"/>
                    <a:pt x="311" y="266"/>
                    <a:pt x="315" y="262"/>
                  </a:cubicBezTo>
                  <a:cubicBezTo>
                    <a:pt x="327" y="250"/>
                    <a:pt x="337" y="239"/>
                    <a:pt x="347" y="228"/>
                  </a:cubicBezTo>
                  <a:cubicBezTo>
                    <a:pt x="352" y="223"/>
                    <a:pt x="357" y="218"/>
                    <a:pt x="362" y="213"/>
                  </a:cubicBezTo>
                  <a:cubicBezTo>
                    <a:pt x="367" y="208"/>
                    <a:pt x="370" y="205"/>
                    <a:pt x="381" y="195"/>
                  </a:cubicBezTo>
                  <a:cubicBezTo>
                    <a:pt x="379" y="193"/>
                    <a:pt x="377" y="191"/>
                    <a:pt x="375" y="189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371" y="184"/>
                    <a:pt x="371" y="184"/>
                    <a:pt x="371" y="184"/>
                  </a:cubicBezTo>
                  <a:cubicBezTo>
                    <a:pt x="369" y="182"/>
                    <a:pt x="367" y="179"/>
                    <a:pt x="364" y="177"/>
                  </a:cubicBezTo>
                  <a:cubicBezTo>
                    <a:pt x="359" y="170"/>
                    <a:pt x="276" y="86"/>
                    <a:pt x="260" y="71"/>
                  </a:cubicBezTo>
                  <a:cubicBezTo>
                    <a:pt x="250" y="62"/>
                    <a:pt x="242" y="53"/>
                    <a:pt x="233" y="43"/>
                  </a:cubicBezTo>
                  <a:cubicBezTo>
                    <a:pt x="231" y="41"/>
                    <a:pt x="228" y="39"/>
                    <a:pt x="226" y="37"/>
                  </a:cubicBezTo>
                  <a:cubicBezTo>
                    <a:pt x="220" y="31"/>
                    <a:pt x="215" y="26"/>
                    <a:pt x="210" y="21"/>
                  </a:cubicBezTo>
                  <a:cubicBezTo>
                    <a:pt x="207" y="19"/>
                    <a:pt x="204" y="16"/>
                    <a:pt x="202" y="13"/>
                  </a:cubicBezTo>
                  <a:cubicBezTo>
                    <a:pt x="197" y="9"/>
                    <a:pt x="193" y="5"/>
                    <a:pt x="189" y="0"/>
                  </a:cubicBezTo>
                  <a:cubicBezTo>
                    <a:pt x="186" y="3"/>
                    <a:pt x="182" y="6"/>
                    <a:pt x="178" y="10"/>
                  </a:cubicBezTo>
                  <a:cubicBezTo>
                    <a:pt x="166" y="25"/>
                    <a:pt x="151" y="37"/>
                    <a:pt x="137" y="51"/>
                  </a:cubicBezTo>
                  <a:cubicBezTo>
                    <a:pt x="131" y="59"/>
                    <a:pt x="124" y="67"/>
                    <a:pt x="112" y="78"/>
                  </a:cubicBezTo>
                  <a:cubicBezTo>
                    <a:pt x="101" y="89"/>
                    <a:pt x="90" y="101"/>
                    <a:pt x="79" y="113"/>
                  </a:cubicBezTo>
                  <a:cubicBezTo>
                    <a:pt x="78" y="114"/>
                    <a:pt x="77" y="115"/>
                    <a:pt x="77" y="116"/>
                  </a:cubicBezTo>
                  <a:cubicBezTo>
                    <a:pt x="75" y="117"/>
                    <a:pt x="75" y="117"/>
                    <a:pt x="75" y="117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0" y="122"/>
                    <a:pt x="46" y="145"/>
                    <a:pt x="45" y="147"/>
                  </a:cubicBezTo>
                  <a:cubicBezTo>
                    <a:pt x="39" y="155"/>
                    <a:pt x="29" y="163"/>
                    <a:pt x="22" y="170"/>
                  </a:cubicBezTo>
                  <a:cubicBezTo>
                    <a:pt x="11" y="183"/>
                    <a:pt x="8" y="187"/>
                    <a:pt x="5" y="193"/>
                  </a:cubicBezTo>
                  <a:cubicBezTo>
                    <a:pt x="2" y="200"/>
                    <a:pt x="13" y="191"/>
                    <a:pt x="17" y="188"/>
                  </a:cubicBezTo>
                  <a:cubicBezTo>
                    <a:pt x="20" y="185"/>
                    <a:pt x="23" y="183"/>
                    <a:pt x="26" y="180"/>
                  </a:cubicBezTo>
                  <a:cubicBezTo>
                    <a:pt x="27" y="178"/>
                    <a:pt x="33" y="172"/>
                    <a:pt x="34" y="170"/>
                  </a:cubicBezTo>
                  <a:cubicBezTo>
                    <a:pt x="47" y="162"/>
                    <a:pt x="56" y="145"/>
                    <a:pt x="67" y="134"/>
                  </a:cubicBezTo>
                  <a:cubicBezTo>
                    <a:pt x="70" y="131"/>
                    <a:pt x="73" y="129"/>
                    <a:pt x="76" y="127"/>
                  </a:cubicBezTo>
                  <a:cubicBezTo>
                    <a:pt x="79" y="125"/>
                    <a:pt x="81" y="123"/>
                    <a:pt x="85" y="120"/>
                  </a:cubicBezTo>
                  <a:cubicBezTo>
                    <a:pt x="94" y="112"/>
                    <a:pt x="100" y="101"/>
                    <a:pt x="93" y="107"/>
                  </a:cubicBezTo>
                  <a:cubicBezTo>
                    <a:pt x="100" y="101"/>
                    <a:pt x="108" y="96"/>
                    <a:pt x="117" y="86"/>
                  </a:cubicBezTo>
                  <a:cubicBezTo>
                    <a:pt x="120" y="82"/>
                    <a:pt x="123" y="78"/>
                    <a:pt x="128" y="73"/>
                  </a:cubicBezTo>
                  <a:cubicBezTo>
                    <a:pt x="137" y="64"/>
                    <a:pt x="143" y="61"/>
                    <a:pt x="152" y="53"/>
                  </a:cubicBezTo>
                  <a:cubicBezTo>
                    <a:pt x="160" y="45"/>
                    <a:pt x="166" y="37"/>
                    <a:pt x="173" y="30"/>
                  </a:cubicBezTo>
                  <a:cubicBezTo>
                    <a:pt x="175" y="27"/>
                    <a:pt x="178" y="24"/>
                    <a:pt x="181" y="21"/>
                  </a:cubicBezTo>
                  <a:cubicBezTo>
                    <a:pt x="183" y="19"/>
                    <a:pt x="184" y="18"/>
                    <a:pt x="186" y="16"/>
                  </a:cubicBezTo>
                  <a:cubicBezTo>
                    <a:pt x="187" y="15"/>
                    <a:pt x="188" y="14"/>
                    <a:pt x="189" y="13"/>
                  </a:cubicBezTo>
                  <a:cubicBezTo>
                    <a:pt x="193" y="17"/>
                    <a:pt x="197" y="22"/>
                    <a:pt x="202" y="26"/>
                  </a:cubicBezTo>
                  <a:cubicBezTo>
                    <a:pt x="210" y="35"/>
                    <a:pt x="217" y="44"/>
                    <a:pt x="226" y="51"/>
                  </a:cubicBezTo>
                  <a:cubicBezTo>
                    <a:pt x="230" y="55"/>
                    <a:pt x="237" y="61"/>
                    <a:pt x="241" y="66"/>
                  </a:cubicBezTo>
                  <a:cubicBezTo>
                    <a:pt x="245" y="71"/>
                    <a:pt x="251" y="75"/>
                    <a:pt x="253" y="77"/>
                  </a:cubicBezTo>
                  <a:cubicBezTo>
                    <a:pt x="256" y="80"/>
                    <a:pt x="270" y="95"/>
                    <a:pt x="270" y="93"/>
                  </a:cubicBezTo>
                  <a:cubicBezTo>
                    <a:pt x="270" y="99"/>
                    <a:pt x="300" y="131"/>
                    <a:pt x="313" y="138"/>
                  </a:cubicBezTo>
                  <a:cubicBezTo>
                    <a:pt x="311" y="137"/>
                    <a:pt x="311" y="137"/>
                    <a:pt x="311" y="137"/>
                  </a:cubicBezTo>
                  <a:cubicBezTo>
                    <a:pt x="309" y="136"/>
                    <a:pt x="307" y="135"/>
                    <a:pt x="310" y="139"/>
                  </a:cubicBezTo>
                  <a:cubicBezTo>
                    <a:pt x="313" y="143"/>
                    <a:pt x="318" y="147"/>
                    <a:pt x="322" y="150"/>
                  </a:cubicBezTo>
                  <a:cubicBezTo>
                    <a:pt x="324" y="152"/>
                    <a:pt x="332" y="159"/>
                    <a:pt x="333" y="161"/>
                  </a:cubicBezTo>
                  <a:cubicBezTo>
                    <a:pt x="333" y="162"/>
                    <a:pt x="332" y="162"/>
                    <a:pt x="332" y="162"/>
                  </a:cubicBezTo>
                  <a:cubicBezTo>
                    <a:pt x="332" y="162"/>
                    <a:pt x="333" y="163"/>
                    <a:pt x="335" y="166"/>
                  </a:cubicBezTo>
                  <a:cubicBezTo>
                    <a:pt x="340" y="170"/>
                    <a:pt x="345" y="173"/>
                    <a:pt x="352" y="180"/>
                  </a:cubicBezTo>
                  <a:cubicBezTo>
                    <a:pt x="355" y="183"/>
                    <a:pt x="358" y="185"/>
                    <a:pt x="360" y="188"/>
                  </a:cubicBezTo>
                  <a:cubicBezTo>
                    <a:pt x="362" y="190"/>
                    <a:pt x="364" y="192"/>
                    <a:pt x="365" y="193"/>
                  </a:cubicBezTo>
                  <a:cubicBezTo>
                    <a:pt x="365" y="194"/>
                    <a:pt x="366" y="194"/>
                    <a:pt x="367" y="195"/>
                  </a:cubicBezTo>
                  <a:cubicBezTo>
                    <a:pt x="366" y="195"/>
                    <a:pt x="366" y="195"/>
                    <a:pt x="366" y="196"/>
                  </a:cubicBezTo>
                  <a:cubicBezTo>
                    <a:pt x="366" y="196"/>
                    <a:pt x="366" y="196"/>
                    <a:pt x="366" y="197"/>
                  </a:cubicBezTo>
                  <a:cubicBezTo>
                    <a:pt x="365" y="197"/>
                    <a:pt x="365" y="198"/>
                    <a:pt x="365" y="198"/>
                  </a:cubicBezTo>
                  <a:cubicBezTo>
                    <a:pt x="359" y="202"/>
                    <a:pt x="346" y="215"/>
                    <a:pt x="338" y="224"/>
                  </a:cubicBezTo>
                  <a:cubicBezTo>
                    <a:pt x="337" y="225"/>
                    <a:pt x="331" y="231"/>
                    <a:pt x="330" y="232"/>
                  </a:cubicBezTo>
                  <a:cubicBezTo>
                    <a:pt x="327" y="234"/>
                    <a:pt x="327" y="231"/>
                    <a:pt x="319" y="242"/>
                  </a:cubicBezTo>
                  <a:cubicBezTo>
                    <a:pt x="311" y="253"/>
                    <a:pt x="299" y="262"/>
                    <a:pt x="289" y="270"/>
                  </a:cubicBezTo>
                  <a:cubicBezTo>
                    <a:pt x="285" y="274"/>
                    <a:pt x="280" y="278"/>
                    <a:pt x="276" y="283"/>
                  </a:cubicBezTo>
                  <a:cubicBezTo>
                    <a:pt x="272" y="287"/>
                    <a:pt x="269" y="291"/>
                    <a:pt x="265" y="295"/>
                  </a:cubicBezTo>
                  <a:cubicBezTo>
                    <a:pt x="258" y="303"/>
                    <a:pt x="251" y="309"/>
                    <a:pt x="245" y="314"/>
                  </a:cubicBezTo>
                  <a:cubicBezTo>
                    <a:pt x="243" y="317"/>
                    <a:pt x="231" y="332"/>
                    <a:pt x="231" y="332"/>
                  </a:cubicBezTo>
                  <a:cubicBezTo>
                    <a:pt x="228" y="333"/>
                    <a:pt x="228" y="333"/>
                    <a:pt x="228" y="333"/>
                  </a:cubicBezTo>
                  <a:cubicBezTo>
                    <a:pt x="222" y="339"/>
                    <a:pt x="218" y="345"/>
                    <a:pt x="217" y="347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3" y="348"/>
                    <a:pt x="207" y="353"/>
                    <a:pt x="201" y="359"/>
                  </a:cubicBezTo>
                  <a:cubicBezTo>
                    <a:pt x="198" y="362"/>
                    <a:pt x="195" y="365"/>
                    <a:pt x="192" y="368"/>
                  </a:cubicBezTo>
                  <a:cubicBezTo>
                    <a:pt x="191" y="369"/>
                    <a:pt x="190" y="370"/>
                    <a:pt x="190" y="370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88" y="371"/>
                    <a:pt x="188" y="370"/>
                  </a:cubicBezTo>
                  <a:cubicBezTo>
                    <a:pt x="186" y="369"/>
                    <a:pt x="185" y="367"/>
                    <a:pt x="184" y="366"/>
                  </a:cubicBezTo>
                  <a:cubicBezTo>
                    <a:pt x="182" y="365"/>
                    <a:pt x="182" y="365"/>
                    <a:pt x="182" y="366"/>
                  </a:cubicBezTo>
                  <a:cubicBezTo>
                    <a:pt x="182" y="366"/>
                    <a:pt x="183" y="367"/>
                    <a:pt x="183" y="3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60" name="稻壳儿春秋广告/盗版必究        原创来源：http://chn.docer.com/works?userid=199329941#!/work_time"/>
          <p:cNvSpPr txBox="1"/>
          <p:nvPr/>
        </p:nvSpPr>
        <p:spPr>
          <a:xfrm>
            <a:off x="709793" y="3757349"/>
            <a:ext cx="4522594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downloading,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Spring and Autumn ads main graphic design, there are any questions, please contact the rice hull my business number.</a:t>
            </a:r>
          </a:p>
        </p:txBody>
      </p:sp>
      <p:sp>
        <p:nvSpPr>
          <p:cNvPr id="61" name="稻壳儿春秋广告/盗版必究        原创来源：http://chn.docer.com/works?userid=199329941#!/work_time"/>
          <p:cNvSpPr txBox="1"/>
          <p:nvPr/>
        </p:nvSpPr>
        <p:spPr>
          <a:xfrm>
            <a:off x="4021799" y="335723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9566" cy="1323974"/>
          </a:xfrm>
          <a:prstGeom prst="rect">
            <a:avLst/>
          </a:prstGeom>
        </p:spPr>
      </p:pic>
      <p:pic>
        <p:nvPicPr>
          <p:cNvPr id="6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62650"/>
            <a:ext cx="1021710" cy="895350"/>
          </a:xfrm>
          <a:prstGeom prst="rect">
            <a:avLst/>
          </a:prstGeom>
        </p:spPr>
      </p:pic>
      <p:pic>
        <p:nvPicPr>
          <p:cNvPr id="1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86" y="0"/>
            <a:ext cx="1346113" cy="1152525"/>
          </a:xfrm>
          <a:prstGeom prst="rect">
            <a:avLst/>
          </a:prstGeom>
        </p:spPr>
      </p:pic>
      <p:pic>
        <p:nvPicPr>
          <p:cNvPr id="15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74" y="6063527"/>
            <a:ext cx="1738126" cy="794473"/>
          </a:xfrm>
          <a:prstGeom prst="rect">
            <a:avLst/>
          </a:prstGeom>
        </p:spPr>
      </p:pic>
      <p:sp>
        <p:nvSpPr>
          <p:cNvPr id="16" name="稻壳儿春秋广告/盗版必究        原创来源：http://chn.docer.com/works?userid=199329941#!/work_time"/>
          <p:cNvSpPr txBox="1"/>
          <p:nvPr/>
        </p:nvSpPr>
        <p:spPr>
          <a:xfrm>
            <a:off x="5234880" y="345347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此处添加标题</a:t>
            </a:r>
          </a:p>
        </p:txBody>
      </p:sp>
      <p:sp>
        <p:nvSpPr>
          <p:cNvPr id="17" name="稻壳儿春秋广告/盗版必究        原创来源：http://chn.docer.com/works?userid=199329941#!/work_time"/>
          <p:cNvSpPr txBox="1"/>
          <p:nvPr/>
        </p:nvSpPr>
        <p:spPr>
          <a:xfrm>
            <a:off x="4569336" y="646583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 bwMode="auto">
          <a:xfrm>
            <a:off x="4569336" y="2085700"/>
            <a:ext cx="1415044" cy="1429180"/>
          </a:xfrm>
          <a:custGeom>
            <a:avLst/>
            <a:gdLst>
              <a:gd name="T0" fmla="*/ 126 w 428"/>
              <a:gd name="T1" fmla="*/ 20 h 432"/>
              <a:gd name="T2" fmla="*/ 99 w 428"/>
              <a:gd name="T3" fmla="*/ 36 h 432"/>
              <a:gd name="T4" fmla="*/ 69 w 428"/>
              <a:gd name="T5" fmla="*/ 58 h 432"/>
              <a:gd name="T6" fmla="*/ 32 w 428"/>
              <a:gd name="T7" fmla="*/ 102 h 432"/>
              <a:gd name="T8" fmla="*/ 16 w 428"/>
              <a:gd name="T9" fmla="*/ 137 h 432"/>
              <a:gd name="T10" fmla="*/ 5 w 428"/>
              <a:gd name="T11" fmla="*/ 174 h 432"/>
              <a:gd name="T12" fmla="*/ 3 w 428"/>
              <a:gd name="T13" fmla="*/ 198 h 432"/>
              <a:gd name="T14" fmla="*/ 10 w 428"/>
              <a:gd name="T15" fmla="*/ 197 h 432"/>
              <a:gd name="T16" fmla="*/ 26 w 428"/>
              <a:gd name="T17" fmla="*/ 137 h 432"/>
              <a:gd name="T18" fmla="*/ 41 w 428"/>
              <a:gd name="T19" fmla="*/ 109 h 432"/>
              <a:gd name="T20" fmla="*/ 56 w 428"/>
              <a:gd name="T21" fmla="*/ 87 h 432"/>
              <a:gd name="T22" fmla="*/ 84 w 428"/>
              <a:gd name="T23" fmla="*/ 58 h 432"/>
              <a:gd name="T24" fmla="*/ 118 w 428"/>
              <a:gd name="T25" fmla="*/ 35 h 432"/>
              <a:gd name="T26" fmla="*/ 149 w 428"/>
              <a:gd name="T27" fmla="*/ 22 h 432"/>
              <a:gd name="T28" fmla="*/ 174 w 428"/>
              <a:gd name="T29" fmla="*/ 16 h 432"/>
              <a:gd name="T30" fmla="*/ 219 w 428"/>
              <a:gd name="T31" fmla="*/ 10 h 432"/>
              <a:gd name="T32" fmla="*/ 260 w 428"/>
              <a:gd name="T33" fmla="*/ 16 h 432"/>
              <a:gd name="T34" fmla="*/ 281 w 428"/>
              <a:gd name="T35" fmla="*/ 25 h 432"/>
              <a:gd name="T36" fmla="*/ 316 w 428"/>
              <a:gd name="T37" fmla="*/ 40 h 432"/>
              <a:gd name="T38" fmla="*/ 355 w 428"/>
              <a:gd name="T39" fmla="*/ 69 h 432"/>
              <a:gd name="T40" fmla="*/ 381 w 428"/>
              <a:gd name="T41" fmla="*/ 98 h 432"/>
              <a:gd name="T42" fmla="*/ 400 w 428"/>
              <a:gd name="T43" fmla="*/ 139 h 432"/>
              <a:gd name="T44" fmla="*/ 415 w 428"/>
              <a:gd name="T45" fmla="*/ 339 h 432"/>
              <a:gd name="T46" fmla="*/ 309 w 428"/>
              <a:gd name="T47" fmla="*/ 420 h 432"/>
              <a:gd name="T48" fmla="*/ 186 w 428"/>
              <a:gd name="T49" fmla="*/ 419 h 432"/>
              <a:gd name="T50" fmla="*/ 159 w 428"/>
              <a:gd name="T51" fmla="*/ 412 h 432"/>
              <a:gd name="T52" fmla="*/ 54 w 428"/>
              <a:gd name="T53" fmla="*/ 347 h 432"/>
              <a:gd name="T54" fmla="*/ 41 w 428"/>
              <a:gd name="T55" fmla="*/ 327 h 432"/>
              <a:gd name="T56" fmla="*/ 17 w 428"/>
              <a:gd name="T57" fmla="*/ 277 h 432"/>
              <a:gd name="T58" fmla="*/ 1 w 428"/>
              <a:gd name="T59" fmla="*/ 244 h 432"/>
              <a:gd name="T60" fmla="*/ 17 w 428"/>
              <a:gd name="T61" fmla="*/ 301 h 432"/>
              <a:gd name="T62" fmla="*/ 38 w 428"/>
              <a:gd name="T63" fmla="*/ 336 h 432"/>
              <a:gd name="T64" fmla="*/ 59 w 428"/>
              <a:gd name="T65" fmla="*/ 365 h 432"/>
              <a:gd name="T66" fmla="*/ 80 w 428"/>
              <a:gd name="T67" fmla="*/ 383 h 432"/>
              <a:gd name="T68" fmla="*/ 119 w 428"/>
              <a:gd name="T69" fmla="*/ 407 h 432"/>
              <a:gd name="T70" fmla="*/ 158 w 428"/>
              <a:gd name="T71" fmla="*/ 424 h 432"/>
              <a:gd name="T72" fmla="*/ 200 w 428"/>
              <a:gd name="T73" fmla="*/ 429 h 432"/>
              <a:gd name="T74" fmla="*/ 311 w 428"/>
              <a:gd name="T75" fmla="*/ 430 h 432"/>
              <a:gd name="T76" fmla="*/ 402 w 428"/>
              <a:gd name="T77" fmla="*/ 430 h 432"/>
              <a:gd name="T78" fmla="*/ 426 w 428"/>
              <a:gd name="T79" fmla="*/ 397 h 432"/>
              <a:gd name="T80" fmla="*/ 427 w 428"/>
              <a:gd name="T81" fmla="*/ 353 h 432"/>
              <a:gd name="T82" fmla="*/ 426 w 428"/>
              <a:gd name="T83" fmla="*/ 296 h 432"/>
              <a:gd name="T84" fmla="*/ 423 w 428"/>
              <a:gd name="T85" fmla="*/ 185 h 432"/>
              <a:gd name="T86" fmla="*/ 401 w 428"/>
              <a:gd name="T87" fmla="*/ 111 h 432"/>
              <a:gd name="T88" fmla="*/ 380 w 428"/>
              <a:gd name="T89" fmla="*/ 81 h 432"/>
              <a:gd name="T90" fmla="*/ 346 w 428"/>
              <a:gd name="T91" fmla="*/ 45 h 432"/>
              <a:gd name="T92" fmla="*/ 301 w 428"/>
              <a:gd name="T93" fmla="*/ 22 h 432"/>
              <a:gd name="T94" fmla="*/ 282 w 428"/>
              <a:gd name="T95" fmla="*/ 12 h 432"/>
              <a:gd name="T96" fmla="*/ 248 w 428"/>
              <a:gd name="T97" fmla="*/ 3 h 432"/>
              <a:gd name="T98" fmla="*/ 218 w 428"/>
              <a:gd name="T99" fmla="*/ 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8" h="432">
                <a:moveTo>
                  <a:pt x="218" y="2"/>
                </a:moveTo>
                <a:cubicBezTo>
                  <a:pt x="194" y="2"/>
                  <a:pt x="168" y="6"/>
                  <a:pt x="145" y="13"/>
                </a:cubicBezTo>
                <a:cubicBezTo>
                  <a:pt x="141" y="14"/>
                  <a:pt x="137" y="16"/>
                  <a:pt x="132" y="17"/>
                </a:cubicBezTo>
                <a:cubicBezTo>
                  <a:pt x="130" y="18"/>
                  <a:pt x="128" y="19"/>
                  <a:pt x="126" y="20"/>
                </a:cubicBezTo>
                <a:cubicBezTo>
                  <a:pt x="124" y="21"/>
                  <a:pt x="122" y="22"/>
                  <a:pt x="120" y="23"/>
                </a:cubicBezTo>
                <a:cubicBezTo>
                  <a:pt x="117" y="24"/>
                  <a:pt x="111" y="27"/>
                  <a:pt x="107" y="30"/>
                </a:cubicBezTo>
                <a:cubicBezTo>
                  <a:pt x="104" y="33"/>
                  <a:pt x="102" y="34"/>
                  <a:pt x="108" y="31"/>
                </a:cubicBezTo>
                <a:cubicBezTo>
                  <a:pt x="111" y="29"/>
                  <a:pt x="103" y="34"/>
                  <a:pt x="99" y="36"/>
                </a:cubicBezTo>
                <a:cubicBezTo>
                  <a:pt x="97" y="37"/>
                  <a:pt x="95" y="38"/>
                  <a:pt x="94" y="39"/>
                </a:cubicBezTo>
                <a:cubicBezTo>
                  <a:pt x="88" y="42"/>
                  <a:pt x="88" y="42"/>
                  <a:pt x="88" y="42"/>
                </a:cubicBezTo>
                <a:cubicBezTo>
                  <a:pt x="85" y="44"/>
                  <a:pt x="82" y="47"/>
                  <a:pt x="79" y="49"/>
                </a:cubicBezTo>
                <a:cubicBezTo>
                  <a:pt x="75" y="52"/>
                  <a:pt x="72" y="55"/>
                  <a:pt x="69" y="58"/>
                </a:cubicBezTo>
                <a:cubicBezTo>
                  <a:pt x="66" y="61"/>
                  <a:pt x="62" y="64"/>
                  <a:pt x="59" y="67"/>
                </a:cubicBezTo>
                <a:cubicBezTo>
                  <a:pt x="56" y="72"/>
                  <a:pt x="48" y="80"/>
                  <a:pt x="41" y="89"/>
                </a:cubicBezTo>
                <a:cubicBezTo>
                  <a:pt x="39" y="92"/>
                  <a:pt x="38" y="94"/>
                  <a:pt x="36" y="96"/>
                </a:cubicBezTo>
                <a:cubicBezTo>
                  <a:pt x="35" y="98"/>
                  <a:pt x="33" y="100"/>
                  <a:pt x="32" y="102"/>
                </a:cubicBezTo>
                <a:cubicBezTo>
                  <a:pt x="30" y="106"/>
                  <a:pt x="28" y="109"/>
                  <a:pt x="26" y="111"/>
                </a:cubicBezTo>
                <a:cubicBezTo>
                  <a:pt x="30" y="106"/>
                  <a:pt x="30" y="109"/>
                  <a:pt x="27" y="115"/>
                </a:cubicBezTo>
                <a:cubicBezTo>
                  <a:pt x="25" y="118"/>
                  <a:pt x="24" y="122"/>
                  <a:pt x="22" y="126"/>
                </a:cubicBezTo>
                <a:cubicBezTo>
                  <a:pt x="20" y="130"/>
                  <a:pt x="18" y="134"/>
                  <a:pt x="16" y="137"/>
                </a:cubicBezTo>
                <a:cubicBezTo>
                  <a:pt x="13" y="144"/>
                  <a:pt x="11" y="148"/>
                  <a:pt x="10" y="150"/>
                </a:cubicBezTo>
                <a:cubicBezTo>
                  <a:pt x="10" y="149"/>
                  <a:pt x="9" y="152"/>
                  <a:pt x="9" y="156"/>
                </a:cubicBezTo>
                <a:cubicBezTo>
                  <a:pt x="8" y="160"/>
                  <a:pt x="7" y="164"/>
                  <a:pt x="6" y="167"/>
                </a:cubicBezTo>
                <a:cubicBezTo>
                  <a:pt x="6" y="170"/>
                  <a:pt x="5" y="172"/>
                  <a:pt x="5" y="174"/>
                </a:cubicBezTo>
                <a:cubicBezTo>
                  <a:pt x="5" y="175"/>
                  <a:pt x="5" y="177"/>
                  <a:pt x="5" y="178"/>
                </a:cubicBezTo>
                <a:cubicBezTo>
                  <a:pt x="5" y="180"/>
                  <a:pt x="6" y="182"/>
                  <a:pt x="6" y="183"/>
                </a:cubicBezTo>
                <a:cubicBezTo>
                  <a:pt x="6" y="184"/>
                  <a:pt x="5" y="186"/>
                  <a:pt x="4" y="189"/>
                </a:cubicBezTo>
                <a:cubicBezTo>
                  <a:pt x="4" y="192"/>
                  <a:pt x="3" y="195"/>
                  <a:pt x="3" y="198"/>
                </a:cubicBezTo>
                <a:cubicBezTo>
                  <a:pt x="2" y="204"/>
                  <a:pt x="1" y="211"/>
                  <a:pt x="1" y="215"/>
                </a:cubicBezTo>
                <a:cubicBezTo>
                  <a:pt x="2" y="219"/>
                  <a:pt x="3" y="214"/>
                  <a:pt x="3" y="212"/>
                </a:cubicBezTo>
                <a:cubicBezTo>
                  <a:pt x="5" y="205"/>
                  <a:pt x="5" y="197"/>
                  <a:pt x="6" y="206"/>
                </a:cubicBezTo>
                <a:cubicBezTo>
                  <a:pt x="7" y="219"/>
                  <a:pt x="8" y="218"/>
                  <a:pt x="10" y="197"/>
                </a:cubicBezTo>
                <a:cubicBezTo>
                  <a:pt x="10" y="192"/>
                  <a:pt x="12" y="187"/>
                  <a:pt x="13" y="182"/>
                </a:cubicBezTo>
                <a:cubicBezTo>
                  <a:pt x="13" y="179"/>
                  <a:pt x="14" y="176"/>
                  <a:pt x="15" y="174"/>
                </a:cubicBezTo>
                <a:cubicBezTo>
                  <a:pt x="15" y="171"/>
                  <a:pt x="16" y="169"/>
                  <a:pt x="17" y="166"/>
                </a:cubicBezTo>
                <a:cubicBezTo>
                  <a:pt x="19" y="156"/>
                  <a:pt x="23" y="146"/>
                  <a:pt x="26" y="137"/>
                </a:cubicBezTo>
                <a:cubicBezTo>
                  <a:pt x="33" y="123"/>
                  <a:pt x="33" y="123"/>
                  <a:pt x="33" y="123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9" y="96"/>
                  <a:pt x="49" y="96"/>
                  <a:pt x="49" y="96"/>
                </a:cubicBezTo>
                <a:cubicBezTo>
                  <a:pt x="54" y="90"/>
                  <a:pt x="54" y="90"/>
                  <a:pt x="54" y="90"/>
                </a:cubicBezTo>
                <a:cubicBezTo>
                  <a:pt x="56" y="87"/>
                  <a:pt x="56" y="87"/>
                  <a:pt x="56" y="87"/>
                </a:cubicBezTo>
                <a:cubicBezTo>
                  <a:pt x="57" y="86"/>
                  <a:pt x="58" y="85"/>
                  <a:pt x="59" y="84"/>
                </a:cubicBezTo>
                <a:cubicBezTo>
                  <a:pt x="69" y="72"/>
                  <a:pt x="69" y="72"/>
                  <a:pt x="69" y="72"/>
                </a:cubicBezTo>
                <a:cubicBezTo>
                  <a:pt x="81" y="62"/>
                  <a:pt x="81" y="62"/>
                  <a:pt x="81" y="62"/>
                </a:cubicBezTo>
                <a:cubicBezTo>
                  <a:pt x="82" y="60"/>
                  <a:pt x="83" y="59"/>
                  <a:pt x="84" y="58"/>
                </a:cubicBezTo>
                <a:cubicBezTo>
                  <a:pt x="85" y="57"/>
                  <a:pt x="86" y="57"/>
                  <a:pt x="87" y="56"/>
                </a:cubicBezTo>
                <a:cubicBezTo>
                  <a:pt x="91" y="53"/>
                  <a:pt x="95" y="50"/>
                  <a:pt x="99" y="47"/>
                </a:cubicBezTo>
                <a:cubicBezTo>
                  <a:pt x="103" y="45"/>
                  <a:pt x="106" y="43"/>
                  <a:pt x="108" y="41"/>
                </a:cubicBezTo>
                <a:cubicBezTo>
                  <a:pt x="114" y="37"/>
                  <a:pt x="116" y="36"/>
                  <a:pt x="118" y="35"/>
                </a:cubicBezTo>
                <a:cubicBezTo>
                  <a:pt x="120" y="35"/>
                  <a:pt x="122" y="35"/>
                  <a:pt x="127" y="32"/>
                </a:cubicBezTo>
                <a:cubicBezTo>
                  <a:pt x="129" y="31"/>
                  <a:pt x="131" y="30"/>
                  <a:pt x="133" y="28"/>
                </a:cubicBezTo>
                <a:cubicBezTo>
                  <a:pt x="136" y="27"/>
                  <a:pt x="138" y="26"/>
                  <a:pt x="141" y="25"/>
                </a:cubicBezTo>
                <a:cubicBezTo>
                  <a:pt x="144" y="24"/>
                  <a:pt x="146" y="23"/>
                  <a:pt x="149" y="22"/>
                </a:cubicBezTo>
                <a:cubicBezTo>
                  <a:pt x="150" y="22"/>
                  <a:pt x="152" y="21"/>
                  <a:pt x="153" y="21"/>
                </a:cubicBezTo>
                <a:cubicBezTo>
                  <a:pt x="157" y="20"/>
                  <a:pt x="157" y="20"/>
                  <a:pt x="157" y="20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69" y="17"/>
                  <a:pt x="171" y="16"/>
                  <a:pt x="174" y="16"/>
                </a:cubicBezTo>
                <a:cubicBezTo>
                  <a:pt x="180" y="15"/>
                  <a:pt x="186" y="14"/>
                  <a:pt x="191" y="13"/>
                </a:cubicBezTo>
                <a:cubicBezTo>
                  <a:pt x="196" y="12"/>
                  <a:pt x="201" y="11"/>
                  <a:pt x="206" y="11"/>
                </a:cubicBezTo>
                <a:cubicBezTo>
                  <a:pt x="208" y="11"/>
                  <a:pt x="210" y="10"/>
                  <a:pt x="212" y="10"/>
                </a:cubicBezTo>
                <a:cubicBezTo>
                  <a:pt x="214" y="10"/>
                  <a:pt x="217" y="10"/>
                  <a:pt x="219" y="10"/>
                </a:cubicBezTo>
                <a:cubicBezTo>
                  <a:pt x="223" y="10"/>
                  <a:pt x="228" y="10"/>
                  <a:pt x="232" y="11"/>
                </a:cubicBezTo>
                <a:cubicBezTo>
                  <a:pt x="237" y="11"/>
                  <a:pt x="242" y="12"/>
                  <a:pt x="248" y="13"/>
                </a:cubicBezTo>
                <a:cubicBezTo>
                  <a:pt x="250" y="13"/>
                  <a:pt x="252" y="14"/>
                  <a:pt x="254" y="14"/>
                </a:cubicBezTo>
                <a:cubicBezTo>
                  <a:pt x="256" y="15"/>
                  <a:pt x="258" y="15"/>
                  <a:pt x="260" y="16"/>
                </a:cubicBezTo>
                <a:cubicBezTo>
                  <a:pt x="264" y="17"/>
                  <a:pt x="267" y="19"/>
                  <a:pt x="271" y="20"/>
                </a:cubicBezTo>
                <a:cubicBezTo>
                  <a:pt x="273" y="21"/>
                  <a:pt x="273" y="21"/>
                  <a:pt x="273" y="21"/>
                </a:cubicBezTo>
                <a:cubicBezTo>
                  <a:pt x="276" y="22"/>
                  <a:pt x="276" y="22"/>
                  <a:pt x="276" y="22"/>
                </a:cubicBezTo>
                <a:cubicBezTo>
                  <a:pt x="277" y="23"/>
                  <a:pt x="279" y="24"/>
                  <a:pt x="281" y="25"/>
                </a:cubicBezTo>
                <a:cubicBezTo>
                  <a:pt x="284" y="26"/>
                  <a:pt x="288" y="28"/>
                  <a:pt x="292" y="29"/>
                </a:cubicBezTo>
                <a:cubicBezTo>
                  <a:pt x="296" y="31"/>
                  <a:pt x="300" y="33"/>
                  <a:pt x="304" y="34"/>
                </a:cubicBezTo>
                <a:cubicBezTo>
                  <a:pt x="306" y="35"/>
                  <a:pt x="308" y="36"/>
                  <a:pt x="310" y="37"/>
                </a:cubicBezTo>
                <a:cubicBezTo>
                  <a:pt x="312" y="38"/>
                  <a:pt x="314" y="39"/>
                  <a:pt x="316" y="40"/>
                </a:cubicBezTo>
                <a:cubicBezTo>
                  <a:pt x="320" y="42"/>
                  <a:pt x="324" y="44"/>
                  <a:pt x="328" y="47"/>
                </a:cubicBezTo>
                <a:cubicBezTo>
                  <a:pt x="332" y="49"/>
                  <a:pt x="336" y="52"/>
                  <a:pt x="341" y="56"/>
                </a:cubicBezTo>
                <a:cubicBezTo>
                  <a:pt x="341" y="56"/>
                  <a:pt x="342" y="57"/>
                  <a:pt x="342" y="57"/>
                </a:cubicBezTo>
                <a:cubicBezTo>
                  <a:pt x="343" y="57"/>
                  <a:pt x="348" y="63"/>
                  <a:pt x="355" y="69"/>
                </a:cubicBezTo>
                <a:cubicBezTo>
                  <a:pt x="356" y="71"/>
                  <a:pt x="358" y="73"/>
                  <a:pt x="359" y="74"/>
                </a:cubicBezTo>
                <a:cubicBezTo>
                  <a:pt x="361" y="76"/>
                  <a:pt x="362" y="78"/>
                  <a:pt x="364" y="80"/>
                </a:cubicBezTo>
                <a:cubicBezTo>
                  <a:pt x="367" y="83"/>
                  <a:pt x="370" y="86"/>
                  <a:pt x="372" y="88"/>
                </a:cubicBezTo>
                <a:cubicBezTo>
                  <a:pt x="375" y="91"/>
                  <a:pt x="378" y="94"/>
                  <a:pt x="381" y="98"/>
                </a:cubicBezTo>
                <a:cubicBezTo>
                  <a:pt x="383" y="100"/>
                  <a:pt x="384" y="103"/>
                  <a:pt x="386" y="105"/>
                </a:cubicBezTo>
                <a:cubicBezTo>
                  <a:pt x="387" y="108"/>
                  <a:pt x="389" y="111"/>
                  <a:pt x="391" y="114"/>
                </a:cubicBezTo>
                <a:cubicBezTo>
                  <a:pt x="392" y="117"/>
                  <a:pt x="394" y="123"/>
                  <a:pt x="397" y="129"/>
                </a:cubicBezTo>
                <a:cubicBezTo>
                  <a:pt x="398" y="133"/>
                  <a:pt x="399" y="136"/>
                  <a:pt x="400" y="139"/>
                </a:cubicBezTo>
                <a:cubicBezTo>
                  <a:pt x="401" y="142"/>
                  <a:pt x="402" y="144"/>
                  <a:pt x="402" y="146"/>
                </a:cubicBezTo>
                <a:cubicBezTo>
                  <a:pt x="412" y="171"/>
                  <a:pt x="416" y="194"/>
                  <a:pt x="416" y="217"/>
                </a:cubicBezTo>
                <a:cubicBezTo>
                  <a:pt x="417" y="240"/>
                  <a:pt x="417" y="263"/>
                  <a:pt x="415" y="287"/>
                </a:cubicBezTo>
                <a:cubicBezTo>
                  <a:pt x="415" y="291"/>
                  <a:pt x="415" y="312"/>
                  <a:pt x="415" y="339"/>
                </a:cubicBezTo>
                <a:cubicBezTo>
                  <a:pt x="415" y="364"/>
                  <a:pt x="414" y="394"/>
                  <a:pt x="414" y="420"/>
                </a:cubicBezTo>
                <a:cubicBezTo>
                  <a:pt x="403" y="420"/>
                  <a:pt x="393" y="420"/>
                  <a:pt x="385" y="420"/>
                </a:cubicBezTo>
                <a:cubicBezTo>
                  <a:pt x="374" y="420"/>
                  <a:pt x="366" y="420"/>
                  <a:pt x="362" y="420"/>
                </a:cubicBezTo>
                <a:cubicBezTo>
                  <a:pt x="343" y="421"/>
                  <a:pt x="327" y="420"/>
                  <a:pt x="309" y="420"/>
                </a:cubicBezTo>
                <a:cubicBezTo>
                  <a:pt x="305" y="420"/>
                  <a:pt x="300" y="420"/>
                  <a:pt x="296" y="420"/>
                </a:cubicBezTo>
                <a:cubicBezTo>
                  <a:pt x="272" y="421"/>
                  <a:pt x="251" y="421"/>
                  <a:pt x="225" y="420"/>
                </a:cubicBezTo>
                <a:cubicBezTo>
                  <a:pt x="218" y="420"/>
                  <a:pt x="212" y="421"/>
                  <a:pt x="205" y="420"/>
                </a:cubicBezTo>
                <a:cubicBezTo>
                  <a:pt x="199" y="420"/>
                  <a:pt x="193" y="420"/>
                  <a:pt x="186" y="419"/>
                </a:cubicBezTo>
                <a:cubicBezTo>
                  <a:pt x="177" y="417"/>
                  <a:pt x="177" y="417"/>
                  <a:pt x="177" y="417"/>
                </a:cubicBezTo>
                <a:cubicBezTo>
                  <a:pt x="172" y="416"/>
                  <a:pt x="172" y="416"/>
                  <a:pt x="172" y="416"/>
                </a:cubicBezTo>
                <a:cubicBezTo>
                  <a:pt x="171" y="416"/>
                  <a:pt x="169" y="415"/>
                  <a:pt x="168" y="415"/>
                </a:cubicBezTo>
                <a:cubicBezTo>
                  <a:pt x="159" y="412"/>
                  <a:pt x="159" y="412"/>
                  <a:pt x="159" y="412"/>
                </a:cubicBezTo>
                <a:cubicBezTo>
                  <a:pt x="156" y="411"/>
                  <a:pt x="153" y="411"/>
                  <a:pt x="150" y="409"/>
                </a:cubicBezTo>
                <a:cubicBezTo>
                  <a:pt x="138" y="407"/>
                  <a:pt x="124" y="402"/>
                  <a:pt x="106" y="391"/>
                </a:cubicBezTo>
                <a:cubicBezTo>
                  <a:pt x="90" y="380"/>
                  <a:pt x="72" y="367"/>
                  <a:pt x="58" y="351"/>
                </a:cubicBezTo>
                <a:cubicBezTo>
                  <a:pt x="56" y="349"/>
                  <a:pt x="55" y="348"/>
                  <a:pt x="54" y="347"/>
                </a:cubicBezTo>
                <a:cubicBezTo>
                  <a:pt x="53" y="344"/>
                  <a:pt x="53" y="344"/>
                  <a:pt x="53" y="344"/>
                </a:cubicBezTo>
                <a:cubicBezTo>
                  <a:pt x="52" y="342"/>
                  <a:pt x="52" y="342"/>
                  <a:pt x="52" y="342"/>
                </a:cubicBezTo>
                <a:cubicBezTo>
                  <a:pt x="51" y="341"/>
                  <a:pt x="48" y="338"/>
                  <a:pt x="45" y="334"/>
                </a:cubicBezTo>
                <a:cubicBezTo>
                  <a:pt x="44" y="332"/>
                  <a:pt x="43" y="330"/>
                  <a:pt x="41" y="327"/>
                </a:cubicBezTo>
                <a:cubicBezTo>
                  <a:pt x="40" y="325"/>
                  <a:pt x="38" y="322"/>
                  <a:pt x="37" y="319"/>
                </a:cubicBezTo>
                <a:cubicBezTo>
                  <a:pt x="33" y="314"/>
                  <a:pt x="31" y="309"/>
                  <a:pt x="29" y="305"/>
                </a:cubicBezTo>
                <a:cubicBezTo>
                  <a:pt x="27" y="301"/>
                  <a:pt x="26" y="298"/>
                  <a:pt x="25" y="297"/>
                </a:cubicBezTo>
                <a:cubicBezTo>
                  <a:pt x="22" y="291"/>
                  <a:pt x="20" y="284"/>
                  <a:pt x="17" y="277"/>
                </a:cubicBezTo>
                <a:cubicBezTo>
                  <a:pt x="16" y="270"/>
                  <a:pt x="14" y="263"/>
                  <a:pt x="12" y="256"/>
                </a:cubicBezTo>
                <a:cubicBezTo>
                  <a:pt x="8" y="235"/>
                  <a:pt x="7" y="227"/>
                  <a:pt x="4" y="219"/>
                </a:cubicBezTo>
                <a:cubicBezTo>
                  <a:pt x="1" y="209"/>
                  <a:pt x="1" y="230"/>
                  <a:pt x="1" y="236"/>
                </a:cubicBezTo>
                <a:cubicBezTo>
                  <a:pt x="0" y="239"/>
                  <a:pt x="1" y="242"/>
                  <a:pt x="1" y="244"/>
                </a:cubicBezTo>
                <a:cubicBezTo>
                  <a:pt x="1" y="247"/>
                  <a:pt x="2" y="249"/>
                  <a:pt x="2" y="252"/>
                </a:cubicBezTo>
                <a:cubicBezTo>
                  <a:pt x="3" y="253"/>
                  <a:pt x="3" y="257"/>
                  <a:pt x="4" y="261"/>
                </a:cubicBezTo>
                <a:cubicBezTo>
                  <a:pt x="5" y="264"/>
                  <a:pt x="6" y="268"/>
                  <a:pt x="6" y="269"/>
                </a:cubicBezTo>
                <a:cubicBezTo>
                  <a:pt x="7" y="280"/>
                  <a:pt x="12" y="290"/>
                  <a:pt x="17" y="301"/>
                </a:cubicBezTo>
                <a:cubicBezTo>
                  <a:pt x="20" y="305"/>
                  <a:pt x="23" y="310"/>
                  <a:pt x="26" y="315"/>
                </a:cubicBezTo>
                <a:cubicBezTo>
                  <a:pt x="27" y="317"/>
                  <a:pt x="28" y="320"/>
                  <a:pt x="30" y="322"/>
                </a:cubicBezTo>
                <a:cubicBezTo>
                  <a:pt x="31" y="324"/>
                  <a:pt x="33" y="326"/>
                  <a:pt x="34" y="328"/>
                </a:cubicBezTo>
                <a:cubicBezTo>
                  <a:pt x="36" y="331"/>
                  <a:pt x="37" y="334"/>
                  <a:pt x="38" y="336"/>
                </a:cubicBezTo>
                <a:cubicBezTo>
                  <a:pt x="40" y="339"/>
                  <a:pt x="41" y="341"/>
                  <a:pt x="42" y="343"/>
                </a:cubicBezTo>
                <a:cubicBezTo>
                  <a:pt x="43" y="344"/>
                  <a:pt x="44" y="346"/>
                  <a:pt x="45" y="349"/>
                </a:cubicBezTo>
                <a:cubicBezTo>
                  <a:pt x="47" y="351"/>
                  <a:pt x="48" y="353"/>
                  <a:pt x="51" y="356"/>
                </a:cubicBezTo>
                <a:cubicBezTo>
                  <a:pt x="53" y="359"/>
                  <a:pt x="56" y="362"/>
                  <a:pt x="59" y="365"/>
                </a:cubicBezTo>
                <a:cubicBezTo>
                  <a:pt x="60" y="366"/>
                  <a:pt x="61" y="367"/>
                  <a:pt x="62" y="368"/>
                </a:cubicBezTo>
                <a:cubicBezTo>
                  <a:pt x="63" y="369"/>
                  <a:pt x="65" y="370"/>
                  <a:pt x="66" y="370"/>
                </a:cubicBezTo>
                <a:cubicBezTo>
                  <a:pt x="69" y="373"/>
                  <a:pt x="71" y="373"/>
                  <a:pt x="67" y="368"/>
                </a:cubicBezTo>
                <a:cubicBezTo>
                  <a:pt x="71" y="373"/>
                  <a:pt x="75" y="378"/>
                  <a:pt x="80" y="383"/>
                </a:cubicBezTo>
                <a:cubicBezTo>
                  <a:pt x="82" y="385"/>
                  <a:pt x="85" y="387"/>
                  <a:pt x="88" y="390"/>
                </a:cubicBezTo>
                <a:cubicBezTo>
                  <a:pt x="90" y="391"/>
                  <a:pt x="92" y="392"/>
                  <a:pt x="94" y="393"/>
                </a:cubicBezTo>
                <a:cubicBezTo>
                  <a:pt x="95" y="395"/>
                  <a:pt x="97" y="396"/>
                  <a:pt x="99" y="397"/>
                </a:cubicBezTo>
                <a:cubicBezTo>
                  <a:pt x="106" y="400"/>
                  <a:pt x="111" y="403"/>
                  <a:pt x="119" y="407"/>
                </a:cubicBezTo>
                <a:cubicBezTo>
                  <a:pt x="123" y="408"/>
                  <a:pt x="127" y="410"/>
                  <a:pt x="130" y="412"/>
                </a:cubicBezTo>
                <a:cubicBezTo>
                  <a:pt x="133" y="413"/>
                  <a:pt x="136" y="415"/>
                  <a:pt x="139" y="416"/>
                </a:cubicBezTo>
                <a:cubicBezTo>
                  <a:pt x="142" y="418"/>
                  <a:pt x="145" y="419"/>
                  <a:pt x="148" y="421"/>
                </a:cubicBezTo>
                <a:cubicBezTo>
                  <a:pt x="151" y="422"/>
                  <a:pt x="154" y="423"/>
                  <a:pt x="158" y="424"/>
                </a:cubicBezTo>
                <a:cubicBezTo>
                  <a:pt x="162" y="425"/>
                  <a:pt x="166" y="426"/>
                  <a:pt x="169" y="427"/>
                </a:cubicBezTo>
                <a:cubicBezTo>
                  <a:pt x="173" y="428"/>
                  <a:pt x="176" y="428"/>
                  <a:pt x="180" y="428"/>
                </a:cubicBezTo>
                <a:cubicBezTo>
                  <a:pt x="183" y="429"/>
                  <a:pt x="187" y="429"/>
                  <a:pt x="190" y="429"/>
                </a:cubicBezTo>
                <a:cubicBezTo>
                  <a:pt x="193" y="430"/>
                  <a:pt x="197" y="429"/>
                  <a:pt x="200" y="429"/>
                </a:cubicBezTo>
                <a:cubicBezTo>
                  <a:pt x="205" y="429"/>
                  <a:pt x="210" y="429"/>
                  <a:pt x="215" y="429"/>
                </a:cubicBezTo>
                <a:cubicBezTo>
                  <a:pt x="220" y="429"/>
                  <a:pt x="225" y="429"/>
                  <a:pt x="231" y="429"/>
                </a:cubicBezTo>
                <a:cubicBezTo>
                  <a:pt x="241" y="430"/>
                  <a:pt x="252" y="430"/>
                  <a:pt x="264" y="430"/>
                </a:cubicBezTo>
                <a:cubicBezTo>
                  <a:pt x="279" y="430"/>
                  <a:pt x="295" y="431"/>
                  <a:pt x="311" y="430"/>
                </a:cubicBezTo>
                <a:cubicBezTo>
                  <a:pt x="317" y="430"/>
                  <a:pt x="330" y="430"/>
                  <a:pt x="339" y="430"/>
                </a:cubicBezTo>
                <a:cubicBezTo>
                  <a:pt x="347" y="430"/>
                  <a:pt x="357" y="430"/>
                  <a:pt x="360" y="429"/>
                </a:cubicBezTo>
                <a:cubicBezTo>
                  <a:pt x="366" y="429"/>
                  <a:pt x="394" y="429"/>
                  <a:pt x="392" y="428"/>
                </a:cubicBezTo>
                <a:cubicBezTo>
                  <a:pt x="393" y="429"/>
                  <a:pt x="397" y="430"/>
                  <a:pt x="402" y="430"/>
                </a:cubicBezTo>
                <a:cubicBezTo>
                  <a:pt x="405" y="431"/>
                  <a:pt x="408" y="431"/>
                  <a:pt x="411" y="431"/>
                </a:cubicBezTo>
                <a:cubicBezTo>
                  <a:pt x="413" y="431"/>
                  <a:pt x="420" y="432"/>
                  <a:pt x="426" y="432"/>
                </a:cubicBezTo>
                <a:cubicBezTo>
                  <a:pt x="426" y="425"/>
                  <a:pt x="426" y="419"/>
                  <a:pt x="427" y="412"/>
                </a:cubicBezTo>
                <a:cubicBezTo>
                  <a:pt x="427" y="407"/>
                  <a:pt x="427" y="402"/>
                  <a:pt x="426" y="397"/>
                </a:cubicBezTo>
                <a:cubicBezTo>
                  <a:pt x="426" y="387"/>
                  <a:pt x="426" y="379"/>
                  <a:pt x="424" y="374"/>
                </a:cubicBezTo>
                <a:cubicBezTo>
                  <a:pt x="425" y="376"/>
                  <a:pt x="425" y="376"/>
                  <a:pt x="425" y="376"/>
                </a:cubicBezTo>
                <a:cubicBezTo>
                  <a:pt x="426" y="379"/>
                  <a:pt x="427" y="381"/>
                  <a:pt x="427" y="375"/>
                </a:cubicBezTo>
                <a:cubicBezTo>
                  <a:pt x="428" y="369"/>
                  <a:pt x="427" y="360"/>
                  <a:pt x="427" y="353"/>
                </a:cubicBezTo>
                <a:cubicBezTo>
                  <a:pt x="426" y="348"/>
                  <a:pt x="426" y="335"/>
                  <a:pt x="426" y="332"/>
                </a:cubicBezTo>
                <a:cubicBezTo>
                  <a:pt x="427" y="331"/>
                  <a:pt x="427" y="332"/>
                  <a:pt x="428" y="332"/>
                </a:cubicBezTo>
                <a:cubicBezTo>
                  <a:pt x="428" y="332"/>
                  <a:pt x="428" y="330"/>
                  <a:pt x="428" y="326"/>
                </a:cubicBezTo>
                <a:cubicBezTo>
                  <a:pt x="428" y="318"/>
                  <a:pt x="426" y="309"/>
                  <a:pt x="426" y="296"/>
                </a:cubicBezTo>
                <a:cubicBezTo>
                  <a:pt x="426" y="290"/>
                  <a:pt x="426" y="286"/>
                  <a:pt x="426" y="280"/>
                </a:cubicBezTo>
                <a:cubicBezTo>
                  <a:pt x="427" y="269"/>
                  <a:pt x="426" y="255"/>
                  <a:pt x="425" y="250"/>
                </a:cubicBezTo>
                <a:cubicBezTo>
                  <a:pt x="426" y="241"/>
                  <a:pt x="427" y="216"/>
                  <a:pt x="425" y="200"/>
                </a:cubicBezTo>
                <a:cubicBezTo>
                  <a:pt x="425" y="197"/>
                  <a:pt x="423" y="186"/>
                  <a:pt x="423" y="185"/>
                </a:cubicBezTo>
                <a:cubicBezTo>
                  <a:pt x="423" y="182"/>
                  <a:pt x="424" y="181"/>
                  <a:pt x="424" y="179"/>
                </a:cubicBezTo>
                <a:cubicBezTo>
                  <a:pt x="424" y="178"/>
                  <a:pt x="424" y="176"/>
                  <a:pt x="423" y="174"/>
                </a:cubicBezTo>
                <a:cubicBezTo>
                  <a:pt x="423" y="171"/>
                  <a:pt x="421" y="168"/>
                  <a:pt x="420" y="164"/>
                </a:cubicBezTo>
                <a:cubicBezTo>
                  <a:pt x="414" y="146"/>
                  <a:pt x="408" y="127"/>
                  <a:pt x="401" y="111"/>
                </a:cubicBezTo>
                <a:cubicBezTo>
                  <a:pt x="399" y="108"/>
                  <a:pt x="397" y="104"/>
                  <a:pt x="395" y="100"/>
                </a:cubicBezTo>
                <a:cubicBezTo>
                  <a:pt x="393" y="98"/>
                  <a:pt x="392" y="96"/>
                  <a:pt x="391" y="95"/>
                </a:cubicBezTo>
                <a:cubicBezTo>
                  <a:pt x="390" y="93"/>
                  <a:pt x="388" y="91"/>
                  <a:pt x="387" y="89"/>
                </a:cubicBezTo>
                <a:cubicBezTo>
                  <a:pt x="385" y="86"/>
                  <a:pt x="382" y="83"/>
                  <a:pt x="380" y="81"/>
                </a:cubicBezTo>
                <a:cubicBezTo>
                  <a:pt x="378" y="78"/>
                  <a:pt x="375" y="75"/>
                  <a:pt x="372" y="72"/>
                </a:cubicBezTo>
                <a:cubicBezTo>
                  <a:pt x="370" y="70"/>
                  <a:pt x="367" y="67"/>
                  <a:pt x="365" y="65"/>
                </a:cubicBezTo>
                <a:cubicBezTo>
                  <a:pt x="363" y="62"/>
                  <a:pt x="360" y="60"/>
                  <a:pt x="358" y="58"/>
                </a:cubicBezTo>
                <a:cubicBezTo>
                  <a:pt x="354" y="53"/>
                  <a:pt x="350" y="49"/>
                  <a:pt x="346" y="45"/>
                </a:cubicBezTo>
                <a:cubicBezTo>
                  <a:pt x="343" y="44"/>
                  <a:pt x="337" y="40"/>
                  <a:pt x="330" y="36"/>
                </a:cubicBezTo>
                <a:cubicBezTo>
                  <a:pt x="324" y="33"/>
                  <a:pt x="318" y="30"/>
                  <a:pt x="318" y="31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0" y="25"/>
                  <a:pt x="305" y="23"/>
                  <a:pt x="301" y="22"/>
                </a:cubicBezTo>
                <a:cubicBezTo>
                  <a:pt x="299" y="21"/>
                  <a:pt x="297" y="20"/>
                  <a:pt x="296" y="20"/>
                </a:cubicBezTo>
                <a:cubicBezTo>
                  <a:pt x="294" y="19"/>
                  <a:pt x="293" y="19"/>
                  <a:pt x="292" y="19"/>
                </a:cubicBezTo>
                <a:cubicBezTo>
                  <a:pt x="289" y="16"/>
                  <a:pt x="289" y="16"/>
                  <a:pt x="289" y="16"/>
                </a:cubicBezTo>
                <a:cubicBezTo>
                  <a:pt x="289" y="15"/>
                  <a:pt x="286" y="14"/>
                  <a:pt x="282" y="12"/>
                </a:cubicBezTo>
                <a:cubicBezTo>
                  <a:pt x="280" y="12"/>
                  <a:pt x="277" y="10"/>
                  <a:pt x="275" y="10"/>
                </a:cubicBezTo>
                <a:cubicBezTo>
                  <a:pt x="272" y="9"/>
                  <a:pt x="269" y="8"/>
                  <a:pt x="266" y="7"/>
                </a:cubicBezTo>
                <a:cubicBezTo>
                  <a:pt x="263" y="6"/>
                  <a:pt x="260" y="6"/>
                  <a:pt x="257" y="5"/>
                </a:cubicBezTo>
                <a:cubicBezTo>
                  <a:pt x="254" y="4"/>
                  <a:pt x="251" y="4"/>
                  <a:pt x="248" y="3"/>
                </a:cubicBezTo>
                <a:cubicBezTo>
                  <a:pt x="242" y="3"/>
                  <a:pt x="237" y="2"/>
                  <a:pt x="234" y="2"/>
                </a:cubicBezTo>
                <a:cubicBezTo>
                  <a:pt x="229" y="1"/>
                  <a:pt x="222" y="1"/>
                  <a:pt x="218" y="0"/>
                </a:cubicBezTo>
                <a:cubicBezTo>
                  <a:pt x="215" y="0"/>
                  <a:pt x="214" y="1"/>
                  <a:pt x="216" y="1"/>
                </a:cubicBezTo>
                <a:cubicBezTo>
                  <a:pt x="216" y="1"/>
                  <a:pt x="217" y="2"/>
                  <a:pt x="218" y="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稻壳儿春秋广告/盗版必究        原创来源：http://chn.docer.com/works?userid=199329941#!/work_time"/>
          <p:cNvSpPr/>
          <p:nvPr/>
        </p:nvSpPr>
        <p:spPr bwMode="auto">
          <a:xfrm flipH="1">
            <a:off x="6207620" y="2085700"/>
            <a:ext cx="1415044" cy="1429180"/>
          </a:xfrm>
          <a:custGeom>
            <a:avLst/>
            <a:gdLst>
              <a:gd name="T0" fmla="*/ 126 w 428"/>
              <a:gd name="T1" fmla="*/ 20 h 432"/>
              <a:gd name="T2" fmla="*/ 99 w 428"/>
              <a:gd name="T3" fmla="*/ 36 h 432"/>
              <a:gd name="T4" fmla="*/ 69 w 428"/>
              <a:gd name="T5" fmla="*/ 58 h 432"/>
              <a:gd name="T6" fmla="*/ 32 w 428"/>
              <a:gd name="T7" fmla="*/ 102 h 432"/>
              <a:gd name="T8" fmla="*/ 16 w 428"/>
              <a:gd name="T9" fmla="*/ 137 h 432"/>
              <a:gd name="T10" fmla="*/ 5 w 428"/>
              <a:gd name="T11" fmla="*/ 174 h 432"/>
              <a:gd name="T12" fmla="*/ 3 w 428"/>
              <a:gd name="T13" fmla="*/ 198 h 432"/>
              <a:gd name="T14" fmla="*/ 10 w 428"/>
              <a:gd name="T15" fmla="*/ 197 h 432"/>
              <a:gd name="T16" fmla="*/ 26 w 428"/>
              <a:gd name="T17" fmla="*/ 137 h 432"/>
              <a:gd name="T18" fmla="*/ 41 w 428"/>
              <a:gd name="T19" fmla="*/ 109 h 432"/>
              <a:gd name="T20" fmla="*/ 56 w 428"/>
              <a:gd name="T21" fmla="*/ 87 h 432"/>
              <a:gd name="T22" fmla="*/ 84 w 428"/>
              <a:gd name="T23" fmla="*/ 58 h 432"/>
              <a:gd name="T24" fmla="*/ 118 w 428"/>
              <a:gd name="T25" fmla="*/ 35 h 432"/>
              <a:gd name="T26" fmla="*/ 149 w 428"/>
              <a:gd name="T27" fmla="*/ 22 h 432"/>
              <a:gd name="T28" fmla="*/ 174 w 428"/>
              <a:gd name="T29" fmla="*/ 16 h 432"/>
              <a:gd name="T30" fmla="*/ 219 w 428"/>
              <a:gd name="T31" fmla="*/ 10 h 432"/>
              <a:gd name="T32" fmla="*/ 260 w 428"/>
              <a:gd name="T33" fmla="*/ 16 h 432"/>
              <a:gd name="T34" fmla="*/ 281 w 428"/>
              <a:gd name="T35" fmla="*/ 25 h 432"/>
              <a:gd name="T36" fmla="*/ 316 w 428"/>
              <a:gd name="T37" fmla="*/ 40 h 432"/>
              <a:gd name="T38" fmla="*/ 355 w 428"/>
              <a:gd name="T39" fmla="*/ 69 h 432"/>
              <a:gd name="T40" fmla="*/ 381 w 428"/>
              <a:gd name="T41" fmla="*/ 98 h 432"/>
              <a:gd name="T42" fmla="*/ 400 w 428"/>
              <a:gd name="T43" fmla="*/ 139 h 432"/>
              <a:gd name="T44" fmla="*/ 415 w 428"/>
              <a:gd name="T45" fmla="*/ 339 h 432"/>
              <a:gd name="T46" fmla="*/ 309 w 428"/>
              <a:gd name="T47" fmla="*/ 420 h 432"/>
              <a:gd name="T48" fmla="*/ 186 w 428"/>
              <a:gd name="T49" fmla="*/ 419 h 432"/>
              <a:gd name="T50" fmla="*/ 159 w 428"/>
              <a:gd name="T51" fmla="*/ 412 h 432"/>
              <a:gd name="T52" fmla="*/ 54 w 428"/>
              <a:gd name="T53" fmla="*/ 347 h 432"/>
              <a:gd name="T54" fmla="*/ 41 w 428"/>
              <a:gd name="T55" fmla="*/ 327 h 432"/>
              <a:gd name="T56" fmla="*/ 17 w 428"/>
              <a:gd name="T57" fmla="*/ 277 h 432"/>
              <a:gd name="T58" fmla="*/ 1 w 428"/>
              <a:gd name="T59" fmla="*/ 244 h 432"/>
              <a:gd name="T60" fmla="*/ 17 w 428"/>
              <a:gd name="T61" fmla="*/ 301 h 432"/>
              <a:gd name="T62" fmla="*/ 38 w 428"/>
              <a:gd name="T63" fmla="*/ 336 h 432"/>
              <a:gd name="T64" fmla="*/ 59 w 428"/>
              <a:gd name="T65" fmla="*/ 365 h 432"/>
              <a:gd name="T66" fmla="*/ 80 w 428"/>
              <a:gd name="T67" fmla="*/ 383 h 432"/>
              <a:gd name="T68" fmla="*/ 119 w 428"/>
              <a:gd name="T69" fmla="*/ 407 h 432"/>
              <a:gd name="T70" fmla="*/ 158 w 428"/>
              <a:gd name="T71" fmla="*/ 424 h 432"/>
              <a:gd name="T72" fmla="*/ 200 w 428"/>
              <a:gd name="T73" fmla="*/ 429 h 432"/>
              <a:gd name="T74" fmla="*/ 311 w 428"/>
              <a:gd name="T75" fmla="*/ 430 h 432"/>
              <a:gd name="T76" fmla="*/ 402 w 428"/>
              <a:gd name="T77" fmla="*/ 430 h 432"/>
              <a:gd name="T78" fmla="*/ 426 w 428"/>
              <a:gd name="T79" fmla="*/ 397 h 432"/>
              <a:gd name="T80" fmla="*/ 427 w 428"/>
              <a:gd name="T81" fmla="*/ 353 h 432"/>
              <a:gd name="T82" fmla="*/ 426 w 428"/>
              <a:gd name="T83" fmla="*/ 296 h 432"/>
              <a:gd name="T84" fmla="*/ 423 w 428"/>
              <a:gd name="T85" fmla="*/ 185 h 432"/>
              <a:gd name="T86" fmla="*/ 401 w 428"/>
              <a:gd name="T87" fmla="*/ 111 h 432"/>
              <a:gd name="T88" fmla="*/ 380 w 428"/>
              <a:gd name="T89" fmla="*/ 81 h 432"/>
              <a:gd name="T90" fmla="*/ 346 w 428"/>
              <a:gd name="T91" fmla="*/ 45 h 432"/>
              <a:gd name="T92" fmla="*/ 301 w 428"/>
              <a:gd name="T93" fmla="*/ 22 h 432"/>
              <a:gd name="T94" fmla="*/ 282 w 428"/>
              <a:gd name="T95" fmla="*/ 12 h 432"/>
              <a:gd name="T96" fmla="*/ 248 w 428"/>
              <a:gd name="T97" fmla="*/ 3 h 432"/>
              <a:gd name="T98" fmla="*/ 218 w 428"/>
              <a:gd name="T99" fmla="*/ 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8" h="432">
                <a:moveTo>
                  <a:pt x="218" y="2"/>
                </a:moveTo>
                <a:cubicBezTo>
                  <a:pt x="194" y="2"/>
                  <a:pt x="168" y="6"/>
                  <a:pt x="145" y="13"/>
                </a:cubicBezTo>
                <a:cubicBezTo>
                  <a:pt x="141" y="14"/>
                  <a:pt x="137" y="16"/>
                  <a:pt x="132" y="17"/>
                </a:cubicBezTo>
                <a:cubicBezTo>
                  <a:pt x="130" y="18"/>
                  <a:pt x="128" y="19"/>
                  <a:pt x="126" y="20"/>
                </a:cubicBezTo>
                <a:cubicBezTo>
                  <a:pt x="124" y="21"/>
                  <a:pt x="122" y="22"/>
                  <a:pt x="120" y="23"/>
                </a:cubicBezTo>
                <a:cubicBezTo>
                  <a:pt x="117" y="24"/>
                  <a:pt x="111" y="27"/>
                  <a:pt x="107" y="30"/>
                </a:cubicBezTo>
                <a:cubicBezTo>
                  <a:pt x="104" y="33"/>
                  <a:pt x="102" y="34"/>
                  <a:pt x="108" y="31"/>
                </a:cubicBezTo>
                <a:cubicBezTo>
                  <a:pt x="111" y="29"/>
                  <a:pt x="103" y="34"/>
                  <a:pt x="99" y="36"/>
                </a:cubicBezTo>
                <a:cubicBezTo>
                  <a:pt x="97" y="37"/>
                  <a:pt x="95" y="38"/>
                  <a:pt x="94" y="39"/>
                </a:cubicBezTo>
                <a:cubicBezTo>
                  <a:pt x="88" y="42"/>
                  <a:pt x="88" y="42"/>
                  <a:pt x="88" y="42"/>
                </a:cubicBezTo>
                <a:cubicBezTo>
                  <a:pt x="85" y="44"/>
                  <a:pt x="82" y="47"/>
                  <a:pt x="79" y="49"/>
                </a:cubicBezTo>
                <a:cubicBezTo>
                  <a:pt x="75" y="52"/>
                  <a:pt x="72" y="55"/>
                  <a:pt x="69" y="58"/>
                </a:cubicBezTo>
                <a:cubicBezTo>
                  <a:pt x="66" y="61"/>
                  <a:pt x="62" y="64"/>
                  <a:pt x="59" y="67"/>
                </a:cubicBezTo>
                <a:cubicBezTo>
                  <a:pt x="56" y="72"/>
                  <a:pt x="48" y="80"/>
                  <a:pt x="41" y="89"/>
                </a:cubicBezTo>
                <a:cubicBezTo>
                  <a:pt x="39" y="92"/>
                  <a:pt x="38" y="94"/>
                  <a:pt x="36" y="96"/>
                </a:cubicBezTo>
                <a:cubicBezTo>
                  <a:pt x="35" y="98"/>
                  <a:pt x="33" y="100"/>
                  <a:pt x="32" y="102"/>
                </a:cubicBezTo>
                <a:cubicBezTo>
                  <a:pt x="30" y="106"/>
                  <a:pt x="28" y="109"/>
                  <a:pt x="26" y="111"/>
                </a:cubicBezTo>
                <a:cubicBezTo>
                  <a:pt x="30" y="106"/>
                  <a:pt x="30" y="109"/>
                  <a:pt x="27" y="115"/>
                </a:cubicBezTo>
                <a:cubicBezTo>
                  <a:pt x="25" y="118"/>
                  <a:pt x="24" y="122"/>
                  <a:pt x="22" y="126"/>
                </a:cubicBezTo>
                <a:cubicBezTo>
                  <a:pt x="20" y="130"/>
                  <a:pt x="18" y="134"/>
                  <a:pt x="16" y="137"/>
                </a:cubicBezTo>
                <a:cubicBezTo>
                  <a:pt x="13" y="144"/>
                  <a:pt x="11" y="148"/>
                  <a:pt x="10" y="150"/>
                </a:cubicBezTo>
                <a:cubicBezTo>
                  <a:pt x="10" y="149"/>
                  <a:pt x="9" y="152"/>
                  <a:pt x="9" y="156"/>
                </a:cubicBezTo>
                <a:cubicBezTo>
                  <a:pt x="8" y="160"/>
                  <a:pt x="7" y="164"/>
                  <a:pt x="6" y="167"/>
                </a:cubicBezTo>
                <a:cubicBezTo>
                  <a:pt x="6" y="170"/>
                  <a:pt x="5" y="172"/>
                  <a:pt x="5" y="174"/>
                </a:cubicBezTo>
                <a:cubicBezTo>
                  <a:pt x="5" y="175"/>
                  <a:pt x="5" y="177"/>
                  <a:pt x="5" y="178"/>
                </a:cubicBezTo>
                <a:cubicBezTo>
                  <a:pt x="5" y="180"/>
                  <a:pt x="6" y="182"/>
                  <a:pt x="6" y="183"/>
                </a:cubicBezTo>
                <a:cubicBezTo>
                  <a:pt x="6" y="184"/>
                  <a:pt x="5" y="186"/>
                  <a:pt x="4" y="189"/>
                </a:cubicBezTo>
                <a:cubicBezTo>
                  <a:pt x="4" y="192"/>
                  <a:pt x="3" y="195"/>
                  <a:pt x="3" y="198"/>
                </a:cubicBezTo>
                <a:cubicBezTo>
                  <a:pt x="2" y="204"/>
                  <a:pt x="1" y="211"/>
                  <a:pt x="1" y="215"/>
                </a:cubicBezTo>
                <a:cubicBezTo>
                  <a:pt x="2" y="219"/>
                  <a:pt x="3" y="214"/>
                  <a:pt x="3" y="212"/>
                </a:cubicBezTo>
                <a:cubicBezTo>
                  <a:pt x="5" y="205"/>
                  <a:pt x="5" y="197"/>
                  <a:pt x="6" y="206"/>
                </a:cubicBezTo>
                <a:cubicBezTo>
                  <a:pt x="7" y="219"/>
                  <a:pt x="8" y="218"/>
                  <a:pt x="10" y="197"/>
                </a:cubicBezTo>
                <a:cubicBezTo>
                  <a:pt x="10" y="192"/>
                  <a:pt x="12" y="187"/>
                  <a:pt x="13" y="182"/>
                </a:cubicBezTo>
                <a:cubicBezTo>
                  <a:pt x="13" y="179"/>
                  <a:pt x="14" y="176"/>
                  <a:pt x="15" y="174"/>
                </a:cubicBezTo>
                <a:cubicBezTo>
                  <a:pt x="15" y="171"/>
                  <a:pt x="16" y="169"/>
                  <a:pt x="17" y="166"/>
                </a:cubicBezTo>
                <a:cubicBezTo>
                  <a:pt x="19" y="156"/>
                  <a:pt x="23" y="146"/>
                  <a:pt x="26" y="137"/>
                </a:cubicBezTo>
                <a:cubicBezTo>
                  <a:pt x="33" y="123"/>
                  <a:pt x="33" y="123"/>
                  <a:pt x="33" y="123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9" y="96"/>
                  <a:pt x="49" y="96"/>
                  <a:pt x="49" y="96"/>
                </a:cubicBezTo>
                <a:cubicBezTo>
                  <a:pt x="54" y="90"/>
                  <a:pt x="54" y="90"/>
                  <a:pt x="54" y="90"/>
                </a:cubicBezTo>
                <a:cubicBezTo>
                  <a:pt x="56" y="87"/>
                  <a:pt x="56" y="87"/>
                  <a:pt x="56" y="87"/>
                </a:cubicBezTo>
                <a:cubicBezTo>
                  <a:pt x="57" y="86"/>
                  <a:pt x="58" y="85"/>
                  <a:pt x="59" y="84"/>
                </a:cubicBezTo>
                <a:cubicBezTo>
                  <a:pt x="69" y="72"/>
                  <a:pt x="69" y="72"/>
                  <a:pt x="69" y="72"/>
                </a:cubicBezTo>
                <a:cubicBezTo>
                  <a:pt x="81" y="62"/>
                  <a:pt x="81" y="62"/>
                  <a:pt x="81" y="62"/>
                </a:cubicBezTo>
                <a:cubicBezTo>
                  <a:pt x="82" y="60"/>
                  <a:pt x="83" y="59"/>
                  <a:pt x="84" y="58"/>
                </a:cubicBezTo>
                <a:cubicBezTo>
                  <a:pt x="85" y="57"/>
                  <a:pt x="86" y="57"/>
                  <a:pt x="87" y="56"/>
                </a:cubicBezTo>
                <a:cubicBezTo>
                  <a:pt x="91" y="53"/>
                  <a:pt x="95" y="50"/>
                  <a:pt x="99" y="47"/>
                </a:cubicBezTo>
                <a:cubicBezTo>
                  <a:pt x="103" y="45"/>
                  <a:pt x="106" y="43"/>
                  <a:pt x="108" y="41"/>
                </a:cubicBezTo>
                <a:cubicBezTo>
                  <a:pt x="114" y="37"/>
                  <a:pt x="116" y="36"/>
                  <a:pt x="118" y="35"/>
                </a:cubicBezTo>
                <a:cubicBezTo>
                  <a:pt x="120" y="35"/>
                  <a:pt x="122" y="35"/>
                  <a:pt x="127" y="32"/>
                </a:cubicBezTo>
                <a:cubicBezTo>
                  <a:pt x="129" y="31"/>
                  <a:pt x="131" y="30"/>
                  <a:pt x="133" y="28"/>
                </a:cubicBezTo>
                <a:cubicBezTo>
                  <a:pt x="136" y="27"/>
                  <a:pt x="138" y="26"/>
                  <a:pt x="141" y="25"/>
                </a:cubicBezTo>
                <a:cubicBezTo>
                  <a:pt x="144" y="24"/>
                  <a:pt x="146" y="23"/>
                  <a:pt x="149" y="22"/>
                </a:cubicBezTo>
                <a:cubicBezTo>
                  <a:pt x="150" y="22"/>
                  <a:pt x="152" y="21"/>
                  <a:pt x="153" y="21"/>
                </a:cubicBezTo>
                <a:cubicBezTo>
                  <a:pt x="157" y="20"/>
                  <a:pt x="157" y="20"/>
                  <a:pt x="157" y="20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69" y="17"/>
                  <a:pt x="171" y="16"/>
                  <a:pt x="174" y="16"/>
                </a:cubicBezTo>
                <a:cubicBezTo>
                  <a:pt x="180" y="15"/>
                  <a:pt x="186" y="14"/>
                  <a:pt x="191" y="13"/>
                </a:cubicBezTo>
                <a:cubicBezTo>
                  <a:pt x="196" y="12"/>
                  <a:pt x="201" y="11"/>
                  <a:pt x="206" y="11"/>
                </a:cubicBezTo>
                <a:cubicBezTo>
                  <a:pt x="208" y="11"/>
                  <a:pt x="210" y="10"/>
                  <a:pt x="212" y="10"/>
                </a:cubicBezTo>
                <a:cubicBezTo>
                  <a:pt x="214" y="10"/>
                  <a:pt x="217" y="10"/>
                  <a:pt x="219" y="10"/>
                </a:cubicBezTo>
                <a:cubicBezTo>
                  <a:pt x="223" y="10"/>
                  <a:pt x="228" y="10"/>
                  <a:pt x="232" y="11"/>
                </a:cubicBezTo>
                <a:cubicBezTo>
                  <a:pt x="237" y="11"/>
                  <a:pt x="242" y="12"/>
                  <a:pt x="248" y="13"/>
                </a:cubicBezTo>
                <a:cubicBezTo>
                  <a:pt x="250" y="13"/>
                  <a:pt x="252" y="14"/>
                  <a:pt x="254" y="14"/>
                </a:cubicBezTo>
                <a:cubicBezTo>
                  <a:pt x="256" y="15"/>
                  <a:pt x="258" y="15"/>
                  <a:pt x="260" y="16"/>
                </a:cubicBezTo>
                <a:cubicBezTo>
                  <a:pt x="264" y="17"/>
                  <a:pt x="267" y="19"/>
                  <a:pt x="271" y="20"/>
                </a:cubicBezTo>
                <a:cubicBezTo>
                  <a:pt x="273" y="21"/>
                  <a:pt x="273" y="21"/>
                  <a:pt x="273" y="21"/>
                </a:cubicBezTo>
                <a:cubicBezTo>
                  <a:pt x="276" y="22"/>
                  <a:pt x="276" y="22"/>
                  <a:pt x="276" y="22"/>
                </a:cubicBezTo>
                <a:cubicBezTo>
                  <a:pt x="277" y="23"/>
                  <a:pt x="279" y="24"/>
                  <a:pt x="281" y="25"/>
                </a:cubicBezTo>
                <a:cubicBezTo>
                  <a:pt x="284" y="26"/>
                  <a:pt x="288" y="28"/>
                  <a:pt x="292" y="29"/>
                </a:cubicBezTo>
                <a:cubicBezTo>
                  <a:pt x="296" y="31"/>
                  <a:pt x="300" y="33"/>
                  <a:pt x="304" y="34"/>
                </a:cubicBezTo>
                <a:cubicBezTo>
                  <a:pt x="306" y="35"/>
                  <a:pt x="308" y="36"/>
                  <a:pt x="310" y="37"/>
                </a:cubicBezTo>
                <a:cubicBezTo>
                  <a:pt x="312" y="38"/>
                  <a:pt x="314" y="39"/>
                  <a:pt x="316" y="40"/>
                </a:cubicBezTo>
                <a:cubicBezTo>
                  <a:pt x="320" y="42"/>
                  <a:pt x="324" y="44"/>
                  <a:pt x="328" y="47"/>
                </a:cubicBezTo>
                <a:cubicBezTo>
                  <a:pt x="332" y="49"/>
                  <a:pt x="336" y="52"/>
                  <a:pt x="341" y="56"/>
                </a:cubicBezTo>
                <a:cubicBezTo>
                  <a:pt x="341" y="56"/>
                  <a:pt x="342" y="57"/>
                  <a:pt x="342" y="57"/>
                </a:cubicBezTo>
                <a:cubicBezTo>
                  <a:pt x="343" y="57"/>
                  <a:pt x="348" y="63"/>
                  <a:pt x="355" y="69"/>
                </a:cubicBezTo>
                <a:cubicBezTo>
                  <a:pt x="356" y="71"/>
                  <a:pt x="358" y="73"/>
                  <a:pt x="359" y="74"/>
                </a:cubicBezTo>
                <a:cubicBezTo>
                  <a:pt x="361" y="76"/>
                  <a:pt x="362" y="78"/>
                  <a:pt x="364" y="80"/>
                </a:cubicBezTo>
                <a:cubicBezTo>
                  <a:pt x="367" y="83"/>
                  <a:pt x="370" y="86"/>
                  <a:pt x="372" y="88"/>
                </a:cubicBezTo>
                <a:cubicBezTo>
                  <a:pt x="375" y="91"/>
                  <a:pt x="378" y="94"/>
                  <a:pt x="381" y="98"/>
                </a:cubicBezTo>
                <a:cubicBezTo>
                  <a:pt x="383" y="100"/>
                  <a:pt x="384" y="103"/>
                  <a:pt x="386" y="105"/>
                </a:cubicBezTo>
                <a:cubicBezTo>
                  <a:pt x="387" y="108"/>
                  <a:pt x="389" y="111"/>
                  <a:pt x="391" y="114"/>
                </a:cubicBezTo>
                <a:cubicBezTo>
                  <a:pt x="392" y="117"/>
                  <a:pt x="394" y="123"/>
                  <a:pt x="397" y="129"/>
                </a:cubicBezTo>
                <a:cubicBezTo>
                  <a:pt x="398" y="133"/>
                  <a:pt x="399" y="136"/>
                  <a:pt x="400" y="139"/>
                </a:cubicBezTo>
                <a:cubicBezTo>
                  <a:pt x="401" y="142"/>
                  <a:pt x="402" y="144"/>
                  <a:pt x="402" y="146"/>
                </a:cubicBezTo>
                <a:cubicBezTo>
                  <a:pt x="412" y="171"/>
                  <a:pt x="416" y="194"/>
                  <a:pt x="416" y="217"/>
                </a:cubicBezTo>
                <a:cubicBezTo>
                  <a:pt x="417" y="240"/>
                  <a:pt x="417" y="263"/>
                  <a:pt x="415" y="287"/>
                </a:cubicBezTo>
                <a:cubicBezTo>
                  <a:pt x="415" y="291"/>
                  <a:pt x="415" y="312"/>
                  <a:pt x="415" y="339"/>
                </a:cubicBezTo>
                <a:cubicBezTo>
                  <a:pt x="415" y="364"/>
                  <a:pt x="414" y="394"/>
                  <a:pt x="414" y="420"/>
                </a:cubicBezTo>
                <a:cubicBezTo>
                  <a:pt x="403" y="420"/>
                  <a:pt x="393" y="420"/>
                  <a:pt x="385" y="420"/>
                </a:cubicBezTo>
                <a:cubicBezTo>
                  <a:pt x="374" y="420"/>
                  <a:pt x="366" y="420"/>
                  <a:pt x="362" y="420"/>
                </a:cubicBezTo>
                <a:cubicBezTo>
                  <a:pt x="343" y="421"/>
                  <a:pt x="327" y="420"/>
                  <a:pt x="309" y="420"/>
                </a:cubicBezTo>
                <a:cubicBezTo>
                  <a:pt x="305" y="420"/>
                  <a:pt x="300" y="420"/>
                  <a:pt x="296" y="420"/>
                </a:cubicBezTo>
                <a:cubicBezTo>
                  <a:pt x="272" y="421"/>
                  <a:pt x="251" y="421"/>
                  <a:pt x="225" y="420"/>
                </a:cubicBezTo>
                <a:cubicBezTo>
                  <a:pt x="218" y="420"/>
                  <a:pt x="212" y="421"/>
                  <a:pt x="205" y="420"/>
                </a:cubicBezTo>
                <a:cubicBezTo>
                  <a:pt x="199" y="420"/>
                  <a:pt x="193" y="420"/>
                  <a:pt x="186" y="419"/>
                </a:cubicBezTo>
                <a:cubicBezTo>
                  <a:pt x="177" y="417"/>
                  <a:pt x="177" y="417"/>
                  <a:pt x="177" y="417"/>
                </a:cubicBezTo>
                <a:cubicBezTo>
                  <a:pt x="172" y="416"/>
                  <a:pt x="172" y="416"/>
                  <a:pt x="172" y="416"/>
                </a:cubicBezTo>
                <a:cubicBezTo>
                  <a:pt x="171" y="416"/>
                  <a:pt x="169" y="415"/>
                  <a:pt x="168" y="415"/>
                </a:cubicBezTo>
                <a:cubicBezTo>
                  <a:pt x="159" y="412"/>
                  <a:pt x="159" y="412"/>
                  <a:pt x="159" y="412"/>
                </a:cubicBezTo>
                <a:cubicBezTo>
                  <a:pt x="156" y="411"/>
                  <a:pt x="153" y="411"/>
                  <a:pt x="150" y="409"/>
                </a:cubicBezTo>
                <a:cubicBezTo>
                  <a:pt x="138" y="407"/>
                  <a:pt x="124" y="402"/>
                  <a:pt x="106" y="391"/>
                </a:cubicBezTo>
                <a:cubicBezTo>
                  <a:pt x="90" y="380"/>
                  <a:pt x="72" y="367"/>
                  <a:pt x="58" y="351"/>
                </a:cubicBezTo>
                <a:cubicBezTo>
                  <a:pt x="56" y="349"/>
                  <a:pt x="55" y="348"/>
                  <a:pt x="54" y="347"/>
                </a:cubicBezTo>
                <a:cubicBezTo>
                  <a:pt x="53" y="344"/>
                  <a:pt x="53" y="344"/>
                  <a:pt x="53" y="344"/>
                </a:cubicBezTo>
                <a:cubicBezTo>
                  <a:pt x="52" y="342"/>
                  <a:pt x="52" y="342"/>
                  <a:pt x="52" y="342"/>
                </a:cubicBezTo>
                <a:cubicBezTo>
                  <a:pt x="51" y="341"/>
                  <a:pt x="48" y="338"/>
                  <a:pt x="45" y="334"/>
                </a:cubicBezTo>
                <a:cubicBezTo>
                  <a:pt x="44" y="332"/>
                  <a:pt x="43" y="330"/>
                  <a:pt x="41" y="327"/>
                </a:cubicBezTo>
                <a:cubicBezTo>
                  <a:pt x="40" y="325"/>
                  <a:pt x="38" y="322"/>
                  <a:pt x="37" y="319"/>
                </a:cubicBezTo>
                <a:cubicBezTo>
                  <a:pt x="33" y="314"/>
                  <a:pt x="31" y="309"/>
                  <a:pt x="29" y="305"/>
                </a:cubicBezTo>
                <a:cubicBezTo>
                  <a:pt x="27" y="301"/>
                  <a:pt x="26" y="298"/>
                  <a:pt x="25" y="297"/>
                </a:cubicBezTo>
                <a:cubicBezTo>
                  <a:pt x="22" y="291"/>
                  <a:pt x="20" y="284"/>
                  <a:pt x="17" y="277"/>
                </a:cubicBezTo>
                <a:cubicBezTo>
                  <a:pt x="16" y="270"/>
                  <a:pt x="14" y="263"/>
                  <a:pt x="12" y="256"/>
                </a:cubicBezTo>
                <a:cubicBezTo>
                  <a:pt x="8" y="235"/>
                  <a:pt x="7" y="227"/>
                  <a:pt x="4" y="219"/>
                </a:cubicBezTo>
                <a:cubicBezTo>
                  <a:pt x="1" y="209"/>
                  <a:pt x="1" y="230"/>
                  <a:pt x="1" y="236"/>
                </a:cubicBezTo>
                <a:cubicBezTo>
                  <a:pt x="0" y="239"/>
                  <a:pt x="1" y="242"/>
                  <a:pt x="1" y="244"/>
                </a:cubicBezTo>
                <a:cubicBezTo>
                  <a:pt x="1" y="247"/>
                  <a:pt x="2" y="249"/>
                  <a:pt x="2" y="252"/>
                </a:cubicBezTo>
                <a:cubicBezTo>
                  <a:pt x="3" y="253"/>
                  <a:pt x="3" y="257"/>
                  <a:pt x="4" y="261"/>
                </a:cubicBezTo>
                <a:cubicBezTo>
                  <a:pt x="5" y="264"/>
                  <a:pt x="6" y="268"/>
                  <a:pt x="6" y="269"/>
                </a:cubicBezTo>
                <a:cubicBezTo>
                  <a:pt x="7" y="280"/>
                  <a:pt x="12" y="290"/>
                  <a:pt x="17" y="301"/>
                </a:cubicBezTo>
                <a:cubicBezTo>
                  <a:pt x="20" y="305"/>
                  <a:pt x="23" y="310"/>
                  <a:pt x="26" y="315"/>
                </a:cubicBezTo>
                <a:cubicBezTo>
                  <a:pt x="27" y="317"/>
                  <a:pt x="28" y="320"/>
                  <a:pt x="30" y="322"/>
                </a:cubicBezTo>
                <a:cubicBezTo>
                  <a:pt x="31" y="324"/>
                  <a:pt x="33" y="326"/>
                  <a:pt x="34" y="328"/>
                </a:cubicBezTo>
                <a:cubicBezTo>
                  <a:pt x="36" y="331"/>
                  <a:pt x="37" y="334"/>
                  <a:pt x="38" y="336"/>
                </a:cubicBezTo>
                <a:cubicBezTo>
                  <a:pt x="40" y="339"/>
                  <a:pt x="41" y="341"/>
                  <a:pt x="42" y="343"/>
                </a:cubicBezTo>
                <a:cubicBezTo>
                  <a:pt x="43" y="344"/>
                  <a:pt x="44" y="346"/>
                  <a:pt x="45" y="349"/>
                </a:cubicBezTo>
                <a:cubicBezTo>
                  <a:pt x="47" y="351"/>
                  <a:pt x="48" y="353"/>
                  <a:pt x="51" y="356"/>
                </a:cubicBezTo>
                <a:cubicBezTo>
                  <a:pt x="53" y="359"/>
                  <a:pt x="56" y="362"/>
                  <a:pt x="59" y="365"/>
                </a:cubicBezTo>
                <a:cubicBezTo>
                  <a:pt x="60" y="366"/>
                  <a:pt x="61" y="367"/>
                  <a:pt x="62" y="368"/>
                </a:cubicBezTo>
                <a:cubicBezTo>
                  <a:pt x="63" y="369"/>
                  <a:pt x="65" y="370"/>
                  <a:pt x="66" y="370"/>
                </a:cubicBezTo>
                <a:cubicBezTo>
                  <a:pt x="69" y="373"/>
                  <a:pt x="71" y="373"/>
                  <a:pt x="67" y="368"/>
                </a:cubicBezTo>
                <a:cubicBezTo>
                  <a:pt x="71" y="373"/>
                  <a:pt x="75" y="378"/>
                  <a:pt x="80" y="383"/>
                </a:cubicBezTo>
                <a:cubicBezTo>
                  <a:pt x="82" y="385"/>
                  <a:pt x="85" y="387"/>
                  <a:pt x="88" y="390"/>
                </a:cubicBezTo>
                <a:cubicBezTo>
                  <a:pt x="90" y="391"/>
                  <a:pt x="92" y="392"/>
                  <a:pt x="94" y="393"/>
                </a:cubicBezTo>
                <a:cubicBezTo>
                  <a:pt x="95" y="395"/>
                  <a:pt x="97" y="396"/>
                  <a:pt x="99" y="397"/>
                </a:cubicBezTo>
                <a:cubicBezTo>
                  <a:pt x="106" y="400"/>
                  <a:pt x="111" y="403"/>
                  <a:pt x="119" y="407"/>
                </a:cubicBezTo>
                <a:cubicBezTo>
                  <a:pt x="123" y="408"/>
                  <a:pt x="127" y="410"/>
                  <a:pt x="130" y="412"/>
                </a:cubicBezTo>
                <a:cubicBezTo>
                  <a:pt x="133" y="413"/>
                  <a:pt x="136" y="415"/>
                  <a:pt x="139" y="416"/>
                </a:cubicBezTo>
                <a:cubicBezTo>
                  <a:pt x="142" y="418"/>
                  <a:pt x="145" y="419"/>
                  <a:pt x="148" y="421"/>
                </a:cubicBezTo>
                <a:cubicBezTo>
                  <a:pt x="151" y="422"/>
                  <a:pt x="154" y="423"/>
                  <a:pt x="158" y="424"/>
                </a:cubicBezTo>
                <a:cubicBezTo>
                  <a:pt x="162" y="425"/>
                  <a:pt x="166" y="426"/>
                  <a:pt x="169" y="427"/>
                </a:cubicBezTo>
                <a:cubicBezTo>
                  <a:pt x="173" y="428"/>
                  <a:pt x="176" y="428"/>
                  <a:pt x="180" y="428"/>
                </a:cubicBezTo>
                <a:cubicBezTo>
                  <a:pt x="183" y="429"/>
                  <a:pt x="187" y="429"/>
                  <a:pt x="190" y="429"/>
                </a:cubicBezTo>
                <a:cubicBezTo>
                  <a:pt x="193" y="430"/>
                  <a:pt x="197" y="429"/>
                  <a:pt x="200" y="429"/>
                </a:cubicBezTo>
                <a:cubicBezTo>
                  <a:pt x="205" y="429"/>
                  <a:pt x="210" y="429"/>
                  <a:pt x="215" y="429"/>
                </a:cubicBezTo>
                <a:cubicBezTo>
                  <a:pt x="220" y="429"/>
                  <a:pt x="225" y="429"/>
                  <a:pt x="231" y="429"/>
                </a:cubicBezTo>
                <a:cubicBezTo>
                  <a:pt x="241" y="430"/>
                  <a:pt x="252" y="430"/>
                  <a:pt x="264" y="430"/>
                </a:cubicBezTo>
                <a:cubicBezTo>
                  <a:pt x="279" y="430"/>
                  <a:pt x="295" y="431"/>
                  <a:pt x="311" y="430"/>
                </a:cubicBezTo>
                <a:cubicBezTo>
                  <a:pt x="317" y="430"/>
                  <a:pt x="330" y="430"/>
                  <a:pt x="339" y="430"/>
                </a:cubicBezTo>
                <a:cubicBezTo>
                  <a:pt x="347" y="430"/>
                  <a:pt x="357" y="430"/>
                  <a:pt x="360" y="429"/>
                </a:cubicBezTo>
                <a:cubicBezTo>
                  <a:pt x="366" y="429"/>
                  <a:pt x="394" y="429"/>
                  <a:pt x="392" y="428"/>
                </a:cubicBezTo>
                <a:cubicBezTo>
                  <a:pt x="393" y="429"/>
                  <a:pt x="397" y="430"/>
                  <a:pt x="402" y="430"/>
                </a:cubicBezTo>
                <a:cubicBezTo>
                  <a:pt x="405" y="431"/>
                  <a:pt x="408" y="431"/>
                  <a:pt x="411" y="431"/>
                </a:cubicBezTo>
                <a:cubicBezTo>
                  <a:pt x="413" y="431"/>
                  <a:pt x="420" y="432"/>
                  <a:pt x="426" y="432"/>
                </a:cubicBezTo>
                <a:cubicBezTo>
                  <a:pt x="426" y="425"/>
                  <a:pt x="426" y="419"/>
                  <a:pt x="427" y="412"/>
                </a:cubicBezTo>
                <a:cubicBezTo>
                  <a:pt x="427" y="407"/>
                  <a:pt x="427" y="402"/>
                  <a:pt x="426" y="397"/>
                </a:cubicBezTo>
                <a:cubicBezTo>
                  <a:pt x="426" y="387"/>
                  <a:pt x="426" y="379"/>
                  <a:pt x="424" y="374"/>
                </a:cubicBezTo>
                <a:cubicBezTo>
                  <a:pt x="425" y="376"/>
                  <a:pt x="425" y="376"/>
                  <a:pt x="425" y="376"/>
                </a:cubicBezTo>
                <a:cubicBezTo>
                  <a:pt x="426" y="379"/>
                  <a:pt x="427" y="381"/>
                  <a:pt x="427" y="375"/>
                </a:cubicBezTo>
                <a:cubicBezTo>
                  <a:pt x="428" y="369"/>
                  <a:pt x="427" y="360"/>
                  <a:pt x="427" y="353"/>
                </a:cubicBezTo>
                <a:cubicBezTo>
                  <a:pt x="426" y="348"/>
                  <a:pt x="426" y="335"/>
                  <a:pt x="426" y="332"/>
                </a:cubicBezTo>
                <a:cubicBezTo>
                  <a:pt x="427" y="331"/>
                  <a:pt x="427" y="332"/>
                  <a:pt x="428" y="332"/>
                </a:cubicBezTo>
                <a:cubicBezTo>
                  <a:pt x="428" y="332"/>
                  <a:pt x="428" y="330"/>
                  <a:pt x="428" y="326"/>
                </a:cubicBezTo>
                <a:cubicBezTo>
                  <a:pt x="428" y="318"/>
                  <a:pt x="426" y="309"/>
                  <a:pt x="426" y="296"/>
                </a:cubicBezTo>
                <a:cubicBezTo>
                  <a:pt x="426" y="290"/>
                  <a:pt x="426" y="286"/>
                  <a:pt x="426" y="280"/>
                </a:cubicBezTo>
                <a:cubicBezTo>
                  <a:pt x="427" y="269"/>
                  <a:pt x="426" y="255"/>
                  <a:pt x="425" y="250"/>
                </a:cubicBezTo>
                <a:cubicBezTo>
                  <a:pt x="426" y="241"/>
                  <a:pt x="427" y="216"/>
                  <a:pt x="425" y="200"/>
                </a:cubicBezTo>
                <a:cubicBezTo>
                  <a:pt x="425" y="197"/>
                  <a:pt x="423" y="186"/>
                  <a:pt x="423" y="185"/>
                </a:cubicBezTo>
                <a:cubicBezTo>
                  <a:pt x="423" y="182"/>
                  <a:pt x="424" y="181"/>
                  <a:pt x="424" y="179"/>
                </a:cubicBezTo>
                <a:cubicBezTo>
                  <a:pt x="424" y="178"/>
                  <a:pt x="424" y="176"/>
                  <a:pt x="423" y="174"/>
                </a:cubicBezTo>
                <a:cubicBezTo>
                  <a:pt x="423" y="171"/>
                  <a:pt x="421" y="168"/>
                  <a:pt x="420" y="164"/>
                </a:cubicBezTo>
                <a:cubicBezTo>
                  <a:pt x="414" y="146"/>
                  <a:pt x="408" y="127"/>
                  <a:pt x="401" y="111"/>
                </a:cubicBezTo>
                <a:cubicBezTo>
                  <a:pt x="399" y="108"/>
                  <a:pt x="397" y="104"/>
                  <a:pt x="395" y="100"/>
                </a:cubicBezTo>
                <a:cubicBezTo>
                  <a:pt x="393" y="98"/>
                  <a:pt x="392" y="96"/>
                  <a:pt x="391" y="95"/>
                </a:cubicBezTo>
                <a:cubicBezTo>
                  <a:pt x="390" y="93"/>
                  <a:pt x="388" y="91"/>
                  <a:pt x="387" y="89"/>
                </a:cubicBezTo>
                <a:cubicBezTo>
                  <a:pt x="385" y="86"/>
                  <a:pt x="382" y="83"/>
                  <a:pt x="380" y="81"/>
                </a:cubicBezTo>
                <a:cubicBezTo>
                  <a:pt x="378" y="78"/>
                  <a:pt x="375" y="75"/>
                  <a:pt x="372" y="72"/>
                </a:cubicBezTo>
                <a:cubicBezTo>
                  <a:pt x="370" y="70"/>
                  <a:pt x="367" y="67"/>
                  <a:pt x="365" y="65"/>
                </a:cubicBezTo>
                <a:cubicBezTo>
                  <a:pt x="363" y="62"/>
                  <a:pt x="360" y="60"/>
                  <a:pt x="358" y="58"/>
                </a:cubicBezTo>
                <a:cubicBezTo>
                  <a:pt x="354" y="53"/>
                  <a:pt x="350" y="49"/>
                  <a:pt x="346" y="45"/>
                </a:cubicBezTo>
                <a:cubicBezTo>
                  <a:pt x="343" y="44"/>
                  <a:pt x="337" y="40"/>
                  <a:pt x="330" y="36"/>
                </a:cubicBezTo>
                <a:cubicBezTo>
                  <a:pt x="324" y="33"/>
                  <a:pt x="318" y="30"/>
                  <a:pt x="318" y="31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0" y="25"/>
                  <a:pt x="305" y="23"/>
                  <a:pt x="301" y="22"/>
                </a:cubicBezTo>
                <a:cubicBezTo>
                  <a:pt x="299" y="21"/>
                  <a:pt x="297" y="20"/>
                  <a:pt x="296" y="20"/>
                </a:cubicBezTo>
                <a:cubicBezTo>
                  <a:pt x="294" y="19"/>
                  <a:pt x="293" y="19"/>
                  <a:pt x="292" y="19"/>
                </a:cubicBezTo>
                <a:cubicBezTo>
                  <a:pt x="289" y="16"/>
                  <a:pt x="289" y="16"/>
                  <a:pt x="289" y="16"/>
                </a:cubicBezTo>
                <a:cubicBezTo>
                  <a:pt x="289" y="15"/>
                  <a:pt x="286" y="14"/>
                  <a:pt x="282" y="12"/>
                </a:cubicBezTo>
                <a:cubicBezTo>
                  <a:pt x="280" y="12"/>
                  <a:pt x="277" y="10"/>
                  <a:pt x="275" y="10"/>
                </a:cubicBezTo>
                <a:cubicBezTo>
                  <a:pt x="272" y="9"/>
                  <a:pt x="269" y="8"/>
                  <a:pt x="266" y="7"/>
                </a:cubicBezTo>
                <a:cubicBezTo>
                  <a:pt x="263" y="6"/>
                  <a:pt x="260" y="6"/>
                  <a:pt x="257" y="5"/>
                </a:cubicBezTo>
                <a:cubicBezTo>
                  <a:pt x="254" y="4"/>
                  <a:pt x="251" y="4"/>
                  <a:pt x="248" y="3"/>
                </a:cubicBezTo>
                <a:cubicBezTo>
                  <a:pt x="242" y="3"/>
                  <a:pt x="237" y="2"/>
                  <a:pt x="234" y="2"/>
                </a:cubicBezTo>
                <a:cubicBezTo>
                  <a:pt x="229" y="1"/>
                  <a:pt x="222" y="1"/>
                  <a:pt x="218" y="0"/>
                </a:cubicBezTo>
                <a:cubicBezTo>
                  <a:pt x="215" y="0"/>
                  <a:pt x="214" y="1"/>
                  <a:pt x="216" y="1"/>
                </a:cubicBezTo>
                <a:cubicBezTo>
                  <a:pt x="216" y="1"/>
                  <a:pt x="217" y="2"/>
                  <a:pt x="218" y="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稻壳儿春秋广告/盗版必究        原创来源：http://chn.docer.com/works?userid=199329941#!/work_time"/>
          <p:cNvSpPr/>
          <p:nvPr/>
        </p:nvSpPr>
        <p:spPr bwMode="auto">
          <a:xfrm flipV="1">
            <a:off x="4569336" y="3740347"/>
            <a:ext cx="1415044" cy="1429177"/>
          </a:xfrm>
          <a:custGeom>
            <a:avLst/>
            <a:gdLst>
              <a:gd name="T0" fmla="*/ 126 w 428"/>
              <a:gd name="T1" fmla="*/ 20 h 432"/>
              <a:gd name="T2" fmla="*/ 99 w 428"/>
              <a:gd name="T3" fmla="*/ 36 h 432"/>
              <a:gd name="T4" fmla="*/ 69 w 428"/>
              <a:gd name="T5" fmla="*/ 58 h 432"/>
              <a:gd name="T6" fmla="*/ 32 w 428"/>
              <a:gd name="T7" fmla="*/ 102 h 432"/>
              <a:gd name="T8" fmla="*/ 16 w 428"/>
              <a:gd name="T9" fmla="*/ 137 h 432"/>
              <a:gd name="T10" fmla="*/ 5 w 428"/>
              <a:gd name="T11" fmla="*/ 174 h 432"/>
              <a:gd name="T12" fmla="*/ 3 w 428"/>
              <a:gd name="T13" fmla="*/ 198 h 432"/>
              <a:gd name="T14" fmla="*/ 10 w 428"/>
              <a:gd name="T15" fmla="*/ 197 h 432"/>
              <a:gd name="T16" fmla="*/ 26 w 428"/>
              <a:gd name="T17" fmla="*/ 137 h 432"/>
              <a:gd name="T18" fmla="*/ 41 w 428"/>
              <a:gd name="T19" fmla="*/ 109 h 432"/>
              <a:gd name="T20" fmla="*/ 56 w 428"/>
              <a:gd name="T21" fmla="*/ 87 h 432"/>
              <a:gd name="T22" fmla="*/ 84 w 428"/>
              <a:gd name="T23" fmla="*/ 58 h 432"/>
              <a:gd name="T24" fmla="*/ 118 w 428"/>
              <a:gd name="T25" fmla="*/ 35 h 432"/>
              <a:gd name="T26" fmla="*/ 149 w 428"/>
              <a:gd name="T27" fmla="*/ 22 h 432"/>
              <a:gd name="T28" fmla="*/ 174 w 428"/>
              <a:gd name="T29" fmla="*/ 16 h 432"/>
              <a:gd name="T30" fmla="*/ 219 w 428"/>
              <a:gd name="T31" fmla="*/ 10 h 432"/>
              <a:gd name="T32" fmla="*/ 260 w 428"/>
              <a:gd name="T33" fmla="*/ 16 h 432"/>
              <a:gd name="T34" fmla="*/ 281 w 428"/>
              <a:gd name="T35" fmla="*/ 25 h 432"/>
              <a:gd name="T36" fmla="*/ 316 w 428"/>
              <a:gd name="T37" fmla="*/ 40 h 432"/>
              <a:gd name="T38" fmla="*/ 355 w 428"/>
              <a:gd name="T39" fmla="*/ 69 h 432"/>
              <a:gd name="T40" fmla="*/ 381 w 428"/>
              <a:gd name="T41" fmla="*/ 98 h 432"/>
              <a:gd name="T42" fmla="*/ 400 w 428"/>
              <a:gd name="T43" fmla="*/ 139 h 432"/>
              <a:gd name="T44" fmla="*/ 415 w 428"/>
              <a:gd name="T45" fmla="*/ 339 h 432"/>
              <a:gd name="T46" fmla="*/ 309 w 428"/>
              <a:gd name="T47" fmla="*/ 420 h 432"/>
              <a:gd name="T48" fmla="*/ 186 w 428"/>
              <a:gd name="T49" fmla="*/ 419 h 432"/>
              <a:gd name="T50" fmla="*/ 159 w 428"/>
              <a:gd name="T51" fmla="*/ 412 h 432"/>
              <a:gd name="T52" fmla="*/ 54 w 428"/>
              <a:gd name="T53" fmla="*/ 347 h 432"/>
              <a:gd name="T54" fmla="*/ 41 w 428"/>
              <a:gd name="T55" fmla="*/ 327 h 432"/>
              <a:gd name="T56" fmla="*/ 17 w 428"/>
              <a:gd name="T57" fmla="*/ 277 h 432"/>
              <a:gd name="T58" fmla="*/ 1 w 428"/>
              <a:gd name="T59" fmla="*/ 244 h 432"/>
              <a:gd name="T60" fmla="*/ 17 w 428"/>
              <a:gd name="T61" fmla="*/ 301 h 432"/>
              <a:gd name="T62" fmla="*/ 38 w 428"/>
              <a:gd name="T63" fmla="*/ 336 h 432"/>
              <a:gd name="T64" fmla="*/ 59 w 428"/>
              <a:gd name="T65" fmla="*/ 365 h 432"/>
              <a:gd name="T66" fmla="*/ 80 w 428"/>
              <a:gd name="T67" fmla="*/ 383 h 432"/>
              <a:gd name="T68" fmla="*/ 119 w 428"/>
              <a:gd name="T69" fmla="*/ 407 h 432"/>
              <a:gd name="T70" fmla="*/ 158 w 428"/>
              <a:gd name="T71" fmla="*/ 424 h 432"/>
              <a:gd name="T72" fmla="*/ 200 w 428"/>
              <a:gd name="T73" fmla="*/ 429 h 432"/>
              <a:gd name="T74" fmla="*/ 311 w 428"/>
              <a:gd name="T75" fmla="*/ 430 h 432"/>
              <a:gd name="T76" fmla="*/ 402 w 428"/>
              <a:gd name="T77" fmla="*/ 430 h 432"/>
              <a:gd name="T78" fmla="*/ 426 w 428"/>
              <a:gd name="T79" fmla="*/ 397 h 432"/>
              <a:gd name="T80" fmla="*/ 427 w 428"/>
              <a:gd name="T81" fmla="*/ 353 h 432"/>
              <a:gd name="T82" fmla="*/ 426 w 428"/>
              <a:gd name="T83" fmla="*/ 296 h 432"/>
              <a:gd name="T84" fmla="*/ 423 w 428"/>
              <a:gd name="T85" fmla="*/ 185 h 432"/>
              <a:gd name="T86" fmla="*/ 401 w 428"/>
              <a:gd name="T87" fmla="*/ 111 h 432"/>
              <a:gd name="T88" fmla="*/ 380 w 428"/>
              <a:gd name="T89" fmla="*/ 81 h 432"/>
              <a:gd name="T90" fmla="*/ 346 w 428"/>
              <a:gd name="T91" fmla="*/ 45 h 432"/>
              <a:gd name="T92" fmla="*/ 301 w 428"/>
              <a:gd name="T93" fmla="*/ 22 h 432"/>
              <a:gd name="T94" fmla="*/ 282 w 428"/>
              <a:gd name="T95" fmla="*/ 12 h 432"/>
              <a:gd name="T96" fmla="*/ 248 w 428"/>
              <a:gd name="T97" fmla="*/ 3 h 432"/>
              <a:gd name="T98" fmla="*/ 218 w 428"/>
              <a:gd name="T99" fmla="*/ 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8" h="432">
                <a:moveTo>
                  <a:pt x="218" y="2"/>
                </a:moveTo>
                <a:cubicBezTo>
                  <a:pt x="194" y="2"/>
                  <a:pt x="168" y="6"/>
                  <a:pt x="145" y="13"/>
                </a:cubicBezTo>
                <a:cubicBezTo>
                  <a:pt x="141" y="14"/>
                  <a:pt x="137" y="16"/>
                  <a:pt x="132" y="17"/>
                </a:cubicBezTo>
                <a:cubicBezTo>
                  <a:pt x="130" y="18"/>
                  <a:pt x="128" y="19"/>
                  <a:pt x="126" y="20"/>
                </a:cubicBezTo>
                <a:cubicBezTo>
                  <a:pt x="124" y="21"/>
                  <a:pt x="122" y="22"/>
                  <a:pt x="120" y="23"/>
                </a:cubicBezTo>
                <a:cubicBezTo>
                  <a:pt x="117" y="24"/>
                  <a:pt x="111" y="27"/>
                  <a:pt x="107" y="30"/>
                </a:cubicBezTo>
                <a:cubicBezTo>
                  <a:pt x="104" y="33"/>
                  <a:pt x="102" y="34"/>
                  <a:pt x="108" y="31"/>
                </a:cubicBezTo>
                <a:cubicBezTo>
                  <a:pt x="111" y="29"/>
                  <a:pt x="103" y="34"/>
                  <a:pt x="99" y="36"/>
                </a:cubicBezTo>
                <a:cubicBezTo>
                  <a:pt x="97" y="37"/>
                  <a:pt x="95" y="38"/>
                  <a:pt x="94" y="39"/>
                </a:cubicBezTo>
                <a:cubicBezTo>
                  <a:pt x="88" y="42"/>
                  <a:pt x="88" y="42"/>
                  <a:pt x="88" y="42"/>
                </a:cubicBezTo>
                <a:cubicBezTo>
                  <a:pt x="85" y="44"/>
                  <a:pt x="82" y="47"/>
                  <a:pt x="79" y="49"/>
                </a:cubicBezTo>
                <a:cubicBezTo>
                  <a:pt x="75" y="52"/>
                  <a:pt x="72" y="55"/>
                  <a:pt x="69" y="58"/>
                </a:cubicBezTo>
                <a:cubicBezTo>
                  <a:pt x="66" y="61"/>
                  <a:pt x="62" y="64"/>
                  <a:pt x="59" y="67"/>
                </a:cubicBezTo>
                <a:cubicBezTo>
                  <a:pt x="56" y="72"/>
                  <a:pt x="48" y="80"/>
                  <a:pt x="41" y="89"/>
                </a:cubicBezTo>
                <a:cubicBezTo>
                  <a:pt x="39" y="92"/>
                  <a:pt x="38" y="94"/>
                  <a:pt x="36" y="96"/>
                </a:cubicBezTo>
                <a:cubicBezTo>
                  <a:pt x="35" y="98"/>
                  <a:pt x="33" y="100"/>
                  <a:pt x="32" y="102"/>
                </a:cubicBezTo>
                <a:cubicBezTo>
                  <a:pt x="30" y="106"/>
                  <a:pt x="28" y="109"/>
                  <a:pt x="26" y="111"/>
                </a:cubicBezTo>
                <a:cubicBezTo>
                  <a:pt x="30" y="106"/>
                  <a:pt x="30" y="109"/>
                  <a:pt x="27" y="115"/>
                </a:cubicBezTo>
                <a:cubicBezTo>
                  <a:pt x="25" y="118"/>
                  <a:pt x="24" y="122"/>
                  <a:pt x="22" y="126"/>
                </a:cubicBezTo>
                <a:cubicBezTo>
                  <a:pt x="20" y="130"/>
                  <a:pt x="18" y="134"/>
                  <a:pt x="16" y="137"/>
                </a:cubicBezTo>
                <a:cubicBezTo>
                  <a:pt x="13" y="144"/>
                  <a:pt x="11" y="148"/>
                  <a:pt x="10" y="150"/>
                </a:cubicBezTo>
                <a:cubicBezTo>
                  <a:pt x="10" y="149"/>
                  <a:pt x="9" y="152"/>
                  <a:pt x="9" y="156"/>
                </a:cubicBezTo>
                <a:cubicBezTo>
                  <a:pt x="8" y="160"/>
                  <a:pt x="7" y="164"/>
                  <a:pt x="6" y="167"/>
                </a:cubicBezTo>
                <a:cubicBezTo>
                  <a:pt x="6" y="170"/>
                  <a:pt x="5" y="172"/>
                  <a:pt x="5" y="174"/>
                </a:cubicBezTo>
                <a:cubicBezTo>
                  <a:pt x="5" y="175"/>
                  <a:pt x="5" y="177"/>
                  <a:pt x="5" y="178"/>
                </a:cubicBezTo>
                <a:cubicBezTo>
                  <a:pt x="5" y="180"/>
                  <a:pt x="6" y="182"/>
                  <a:pt x="6" y="183"/>
                </a:cubicBezTo>
                <a:cubicBezTo>
                  <a:pt x="6" y="184"/>
                  <a:pt x="5" y="186"/>
                  <a:pt x="4" y="189"/>
                </a:cubicBezTo>
                <a:cubicBezTo>
                  <a:pt x="4" y="192"/>
                  <a:pt x="3" y="195"/>
                  <a:pt x="3" y="198"/>
                </a:cubicBezTo>
                <a:cubicBezTo>
                  <a:pt x="2" y="204"/>
                  <a:pt x="1" y="211"/>
                  <a:pt x="1" y="215"/>
                </a:cubicBezTo>
                <a:cubicBezTo>
                  <a:pt x="2" y="219"/>
                  <a:pt x="3" y="214"/>
                  <a:pt x="3" y="212"/>
                </a:cubicBezTo>
                <a:cubicBezTo>
                  <a:pt x="5" y="205"/>
                  <a:pt x="5" y="197"/>
                  <a:pt x="6" y="206"/>
                </a:cubicBezTo>
                <a:cubicBezTo>
                  <a:pt x="7" y="219"/>
                  <a:pt x="8" y="218"/>
                  <a:pt x="10" y="197"/>
                </a:cubicBezTo>
                <a:cubicBezTo>
                  <a:pt x="10" y="192"/>
                  <a:pt x="12" y="187"/>
                  <a:pt x="13" y="182"/>
                </a:cubicBezTo>
                <a:cubicBezTo>
                  <a:pt x="13" y="179"/>
                  <a:pt x="14" y="176"/>
                  <a:pt x="15" y="174"/>
                </a:cubicBezTo>
                <a:cubicBezTo>
                  <a:pt x="15" y="171"/>
                  <a:pt x="16" y="169"/>
                  <a:pt x="17" y="166"/>
                </a:cubicBezTo>
                <a:cubicBezTo>
                  <a:pt x="19" y="156"/>
                  <a:pt x="23" y="146"/>
                  <a:pt x="26" y="137"/>
                </a:cubicBezTo>
                <a:cubicBezTo>
                  <a:pt x="33" y="123"/>
                  <a:pt x="33" y="123"/>
                  <a:pt x="33" y="123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9" y="96"/>
                  <a:pt x="49" y="96"/>
                  <a:pt x="49" y="96"/>
                </a:cubicBezTo>
                <a:cubicBezTo>
                  <a:pt x="54" y="90"/>
                  <a:pt x="54" y="90"/>
                  <a:pt x="54" y="90"/>
                </a:cubicBezTo>
                <a:cubicBezTo>
                  <a:pt x="56" y="87"/>
                  <a:pt x="56" y="87"/>
                  <a:pt x="56" y="87"/>
                </a:cubicBezTo>
                <a:cubicBezTo>
                  <a:pt x="57" y="86"/>
                  <a:pt x="58" y="85"/>
                  <a:pt x="59" y="84"/>
                </a:cubicBezTo>
                <a:cubicBezTo>
                  <a:pt x="69" y="72"/>
                  <a:pt x="69" y="72"/>
                  <a:pt x="69" y="72"/>
                </a:cubicBezTo>
                <a:cubicBezTo>
                  <a:pt x="81" y="62"/>
                  <a:pt x="81" y="62"/>
                  <a:pt x="81" y="62"/>
                </a:cubicBezTo>
                <a:cubicBezTo>
                  <a:pt x="82" y="60"/>
                  <a:pt x="83" y="59"/>
                  <a:pt x="84" y="58"/>
                </a:cubicBezTo>
                <a:cubicBezTo>
                  <a:pt x="85" y="57"/>
                  <a:pt x="86" y="57"/>
                  <a:pt x="87" y="56"/>
                </a:cubicBezTo>
                <a:cubicBezTo>
                  <a:pt x="91" y="53"/>
                  <a:pt x="95" y="50"/>
                  <a:pt x="99" y="47"/>
                </a:cubicBezTo>
                <a:cubicBezTo>
                  <a:pt x="103" y="45"/>
                  <a:pt x="106" y="43"/>
                  <a:pt x="108" y="41"/>
                </a:cubicBezTo>
                <a:cubicBezTo>
                  <a:pt x="114" y="37"/>
                  <a:pt x="116" y="36"/>
                  <a:pt x="118" y="35"/>
                </a:cubicBezTo>
                <a:cubicBezTo>
                  <a:pt x="120" y="35"/>
                  <a:pt x="122" y="35"/>
                  <a:pt x="127" y="32"/>
                </a:cubicBezTo>
                <a:cubicBezTo>
                  <a:pt x="129" y="31"/>
                  <a:pt x="131" y="30"/>
                  <a:pt x="133" y="28"/>
                </a:cubicBezTo>
                <a:cubicBezTo>
                  <a:pt x="136" y="27"/>
                  <a:pt x="138" y="26"/>
                  <a:pt x="141" y="25"/>
                </a:cubicBezTo>
                <a:cubicBezTo>
                  <a:pt x="144" y="24"/>
                  <a:pt x="146" y="23"/>
                  <a:pt x="149" y="22"/>
                </a:cubicBezTo>
                <a:cubicBezTo>
                  <a:pt x="150" y="22"/>
                  <a:pt x="152" y="21"/>
                  <a:pt x="153" y="21"/>
                </a:cubicBezTo>
                <a:cubicBezTo>
                  <a:pt x="157" y="20"/>
                  <a:pt x="157" y="20"/>
                  <a:pt x="157" y="20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69" y="17"/>
                  <a:pt x="171" y="16"/>
                  <a:pt x="174" y="16"/>
                </a:cubicBezTo>
                <a:cubicBezTo>
                  <a:pt x="180" y="15"/>
                  <a:pt x="186" y="14"/>
                  <a:pt x="191" y="13"/>
                </a:cubicBezTo>
                <a:cubicBezTo>
                  <a:pt x="196" y="12"/>
                  <a:pt x="201" y="11"/>
                  <a:pt x="206" y="11"/>
                </a:cubicBezTo>
                <a:cubicBezTo>
                  <a:pt x="208" y="11"/>
                  <a:pt x="210" y="10"/>
                  <a:pt x="212" y="10"/>
                </a:cubicBezTo>
                <a:cubicBezTo>
                  <a:pt x="214" y="10"/>
                  <a:pt x="217" y="10"/>
                  <a:pt x="219" y="10"/>
                </a:cubicBezTo>
                <a:cubicBezTo>
                  <a:pt x="223" y="10"/>
                  <a:pt x="228" y="10"/>
                  <a:pt x="232" y="11"/>
                </a:cubicBezTo>
                <a:cubicBezTo>
                  <a:pt x="237" y="11"/>
                  <a:pt x="242" y="12"/>
                  <a:pt x="248" y="13"/>
                </a:cubicBezTo>
                <a:cubicBezTo>
                  <a:pt x="250" y="13"/>
                  <a:pt x="252" y="14"/>
                  <a:pt x="254" y="14"/>
                </a:cubicBezTo>
                <a:cubicBezTo>
                  <a:pt x="256" y="15"/>
                  <a:pt x="258" y="15"/>
                  <a:pt x="260" y="16"/>
                </a:cubicBezTo>
                <a:cubicBezTo>
                  <a:pt x="264" y="17"/>
                  <a:pt x="267" y="19"/>
                  <a:pt x="271" y="20"/>
                </a:cubicBezTo>
                <a:cubicBezTo>
                  <a:pt x="273" y="21"/>
                  <a:pt x="273" y="21"/>
                  <a:pt x="273" y="21"/>
                </a:cubicBezTo>
                <a:cubicBezTo>
                  <a:pt x="276" y="22"/>
                  <a:pt x="276" y="22"/>
                  <a:pt x="276" y="22"/>
                </a:cubicBezTo>
                <a:cubicBezTo>
                  <a:pt x="277" y="23"/>
                  <a:pt x="279" y="24"/>
                  <a:pt x="281" y="25"/>
                </a:cubicBezTo>
                <a:cubicBezTo>
                  <a:pt x="284" y="26"/>
                  <a:pt x="288" y="28"/>
                  <a:pt x="292" y="29"/>
                </a:cubicBezTo>
                <a:cubicBezTo>
                  <a:pt x="296" y="31"/>
                  <a:pt x="300" y="33"/>
                  <a:pt x="304" y="34"/>
                </a:cubicBezTo>
                <a:cubicBezTo>
                  <a:pt x="306" y="35"/>
                  <a:pt x="308" y="36"/>
                  <a:pt x="310" y="37"/>
                </a:cubicBezTo>
                <a:cubicBezTo>
                  <a:pt x="312" y="38"/>
                  <a:pt x="314" y="39"/>
                  <a:pt x="316" y="40"/>
                </a:cubicBezTo>
                <a:cubicBezTo>
                  <a:pt x="320" y="42"/>
                  <a:pt x="324" y="44"/>
                  <a:pt x="328" y="47"/>
                </a:cubicBezTo>
                <a:cubicBezTo>
                  <a:pt x="332" y="49"/>
                  <a:pt x="336" y="52"/>
                  <a:pt x="341" y="56"/>
                </a:cubicBezTo>
                <a:cubicBezTo>
                  <a:pt x="341" y="56"/>
                  <a:pt x="342" y="57"/>
                  <a:pt x="342" y="57"/>
                </a:cubicBezTo>
                <a:cubicBezTo>
                  <a:pt x="343" y="57"/>
                  <a:pt x="348" y="63"/>
                  <a:pt x="355" y="69"/>
                </a:cubicBezTo>
                <a:cubicBezTo>
                  <a:pt x="356" y="71"/>
                  <a:pt x="358" y="73"/>
                  <a:pt x="359" y="74"/>
                </a:cubicBezTo>
                <a:cubicBezTo>
                  <a:pt x="361" y="76"/>
                  <a:pt x="362" y="78"/>
                  <a:pt x="364" y="80"/>
                </a:cubicBezTo>
                <a:cubicBezTo>
                  <a:pt x="367" y="83"/>
                  <a:pt x="370" y="86"/>
                  <a:pt x="372" y="88"/>
                </a:cubicBezTo>
                <a:cubicBezTo>
                  <a:pt x="375" y="91"/>
                  <a:pt x="378" y="94"/>
                  <a:pt x="381" y="98"/>
                </a:cubicBezTo>
                <a:cubicBezTo>
                  <a:pt x="383" y="100"/>
                  <a:pt x="384" y="103"/>
                  <a:pt x="386" y="105"/>
                </a:cubicBezTo>
                <a:cubicBezTo>
                  <a:pt x="387" y="108"/>
                  <a:pt x="389" y="111"/>
                  <a:pt x="391" y="114"/>
                </a:cubicBezTo>
                <a:cubicBezTo>
                  <a:pt x="392" y="117"/>
                  <a:pt x="394" y="123"/>
                  <a:pt x="397" y="129"/>
                </a:cubicBezTo>
                <a:cubicBezTo>
                  <a:pt x="398" y="133"/>
                  <a:pt x="399" y="136"/>
                  <a:pt x="400" y="139"/>
                </a:cubicBezTo>
                <a:cubicBezTo>
                  <a:pt x="401" y="142"/>
                  <a:pt x="402" y="144"/>
                  <a:pt x="402" y="146"/>
                </a:cubicBezTo>
                <a:cubicBezTo>
                  <a:pt x="412" y="171"/>
                  <a:pt x="416" y="194"/>
                  <a:pt x="416" y="217"/>
                </a:cubicBezTo>
                <a:cubicBezTo>
                  <a:pt x="417" y="240"/>
                  <a:pt x="417" y="263"/>
                  <a:pt x="415" y="287"/>
                </a:cubicBezTo>
                <a:cubicBezTo>
                  <a:pt x="415" y="291"/>
                  <a:pt x="415" y="312"/>
                  <a:pt x="415" y="339"/>
                </a:cubicBezTo>
                <a:cubicBezTo>
                  <a:pt x="415" y="364"/>
                  <a:pt x="414" y="394"/>
                  <a:pt x="414" y="420"/>
                </a:cubicBezTo>
                <a:cubicBezTo>
                  <a:pt x="403" y="420"/>
                  <a:pt x="393" y="420"/>
                  <a:pt x="385" y="420"/>
                </a:cubicBezTo>
                <a:cubicBezTo>
                  <a:pt x="374" y="420"/>
                  <a:pt x="366" y="420"/>
                  <a:pt x="362" y="420"/>
                </a:cubicBezTo>
                <a:cubicBezTo>
                  <a:pt x="343" y="421"/>
                  <a:pt x="327" y="420"/>
                  <a:pt x="309" y="420"/>
                </a:cubicBezTo>
                <a:cubicBezTo>
                  <a:pt x="305" y="420"/>
                  <a:pt x="300" y="420"/>
                  <a:pt x="296" y="420"/>
                </a:cubicBezTo>
                <a:cubicBezTo>
                  <a:pt x="272" y="421"/>
                  <a:pt x="251" y="421"/>
                  <a:pt x="225" y="420"/>
                </a:cubicBezTo>
                <a:cubicBezTo>
                  <a:pt x="218" y="420"/>
                  <a:pt x="212" y="421"/>
                  <a:pt x="205" y="420"/>
                </a:cubicBezTo>
                <a:cubicBezTo>
                  <a:pt x="199" y="420"/>
                  <a:pt x="193" y="420"/>
                  <a:pt x="186" y="419"/>
                </a:cubicBezTo>
                <a:cubicBezTo>
                  <a:pt x="177" y="417"/>
                  <a:pt x="177" y="417"/>
                  <a:pt x="177" y="417"/>
                </a:cubicBezTo>
                <a:cubicBezTo>
                  <a:pt x="172" y="416"/>
                  <a:pt x="172" y="416"/>
                  <a:pt x="172" y="416"/>
                </a:cubicBezTo>
                <a:cubicBezTo>
                  <a:pt x="171" y="416"/>
                  <a:pt x="169" y="415"/>
                  <a:pt x="168" y="415"/>
                </a:cubicBezTo>
                <a:cubicBezTo>
                  <a:pt x="159" y="412"/>
                  <a:pt x="159" y="412"/>
                  <a:pt x="159" y="412"/>
                </a:cubicBezTo>
                <a:cubicBezTo>
                  <a:pt x="156" y="411"/>
                  <a:pt x="153" y="411"/>
                  <a:pt x="150" y="409"/>
                </a:cubicBezTo>
                <a:cubicBezTo>
                  <a:pt x="138" y="407"/>
                  <a:pt x="124" y="402"/>
                  <a:pt x="106" y="391"/>
                </a:cubicBezTo>
                <a:cubicBezTo>
                  <a:pt x="90" y="380"/>
                  <a:pt x="72" y="367"/>
                  <a:pt x="58" y="351"/>
                </a:cubicBezTo>
                <a:cubicBezTo>
                  <a:pt x="56" y="349"/>
                  <a:pt x="55" y="348"/>
                  <a:pt x="54" y="347"/>
                </a:cubicBezTo>
                <a:cubicBezTo>
                  <a:pt x="53" y="344"/>
                  <a:pt x="53" y="344"/>
                  <a:pt x="53" y="344"/>
                </a:cubicBezTo>
                <a:cubicBezTo>
                  <a:pt x="52" y="342"/>
                  <a:pt x="52" y="342"/>
                  <a:pt x="52" y="342"/>
                </a:cubicBezTo>
                <a:cubicBezTo>
                  <a:pt x="51" y="341"/>
                  <a:pt x="48" y="338"/>
                  <a:pt x="45" y="334"/>
                </a:cubicBezTo>
                <a:cubicBezTo>
                  <a:pt x="44" y="332"/>
                  <a:pt x="43" y="330"/>
                  <a:pt x="41" y="327"/>
                </a:cubicBezTo>
                <a:cubicBezTo>
                  <a:pt x="40" y="325"/>
                  <a:pt x="38" y="322"/>
                  <a:pt x="37" y="319"/>
                </a:cubicBezTo>
                <a:cubicBezTo>
                  <a:pt x="33" y="314"/>
                  <a:pt x="31" y="309"/>
                  <a:pt x="29" y="305"/>
                </a:cubicBezTo>
                <a:cubicBezTo>
                  <a:pt x="27" y="301"/>
                  <a:pt x="26" y="298"/>
                  <a:pt x="25" y="297"/>
                </a:cubicBezTo>
                <a:cubicBezTo>
                  <a:pt x="22" y="291"/>
                  <a:pt x="20" y="284"/>
                  <a:pt x="17" y="277"/>
                </a:cubicBezTo>
                <a:cubicBezTo>
                  <a:pt x="16" y="270"/>
                  <a:pt x="14" y="263"/>
                  <a:pt x="12" y="256"/>
                </a:cubicBezTo>
                <a:cubicBezTo>
                  <a:pt x="8" y="235"/>
                  <a:pt x="7" y="227"/>
                  <a:pt x="4" y="219"/>
                </a:cubicBezTo>
                <a:cubicBezTo>
                  <a:pt x="1" y="209"/>
                  <a:pt x="1" y="230"/>
                  <a:pt x="1" y="236"/>
                </a:cubicBezTo>
                <a:cubicBezTo>
                  <a:pt x="0" y="239"/>
                  <a:pt x="1" y="242"/>
                  <a:pt x="1" y="244"/>
                </a:cubicBezTo>
                <a:cubicBezTo>
                  <a:pt x="1" y="247"/>
                  <a:pt x="2" y="249"/>
                  <a:pt x="2" y="252"/>
                </a:cubicBezTo>
                <a:cubicBezTo>
                  <a:pt x="3" y="253"/>
                  <a:pt x="3" y="257"/>
                  <a:pt x="4" y="261"/>
                </a:cubicBezTo>
                <a:cubicBezTo>
                  <a:pt x="5" y="264"/>
                  <a:pt x="6" y="268"/>
                  <a:pt x="6" y="269"/>
                </a:cubicBezTo>
                <a:cubicBezTo>
                  <a:pt x="7" y="280"/>
                  <a:pt x="12" y="290"/>
                  <a:pt x="17" y="301"/>
                </a:cubicBezTo>
                <a:cubicBezTo>
                  <a:pt x="20" y="305"/>
                  <a:pt x="23" y="310"/>
                  <a:pt x="26" y="315"/>
                </a:cubicBezTo>
                <a:cubicBezTo>
                  <a:pt x="27" y="317"/>
                  <a:pt x="28" y="320"/>
                  <a:pt x="30" y="322"/>
                </a:cubicBezTo>
                <a:cubicBezTo>
                  <a:pt x="31" y="324"/>
                  <a:pt x="33" y="326"/>
                  <a:pt x="34" y="328"/>
                </a:cubicBezTo>
                <a:cubicBezTo>
                  <a:pt x="36" y="331"/>
                  <a:pt x="37" y="334"/>
                  <a:pt x="38" y="336"/>
                </a:cubicBezTo>
                <a:cubicBezTo>
                  <a:pt x="40" y="339"/>
                  <a:pt x="41" y="341"/>
                  <a:pt x="42" y="343"/>
                </a:cubicBezTo>
                <a:cubicBezTo>
                  <a:pt x="43" y="344"/>
                  <a:pt x="44" y="346"/>
                  <a:pt x="45" y="349"/>
                </a:cubicBezTo>
                <a:cubicBezTo>
                  <a:pt x="47" y="351"/>
                  <a:pt x="48" y="353"/>
                  <a:pt x="51" y="356"/>
                </a:cubicBezTo>
                <a:cubicBezTo>
                  <a:pt x="53" y="359"/>
                  <a:pt x="56" y="362"/>
                  <a:pt x="59" y="365"/>
                </a:cubicBezTo>
                <a:cubicBezTo>
                  <a:pt x="60" y="366"/>
                  <a:pt x="61" y="367"/>
                  <a:pt x="62" y="368"/>
                </a:cubicBezTo>
                <a:cubicBezTo>
                  <a:pt x="63" y="369"/>
                  <a:pt x="65" y="370"/>
                  <a:pt x="66" y="370"/>
                </a:cubicBezTo>
                <a:cubicBezTo>
                  <a:pt x="69" y="373"/>
                  <a:pt x="71" y="373"/>
                  <a:pt x="67" y="368"/>
                </a:cubicBezTo>
                <a:cubicBezTo>
                  <a:pt x="71" y="373"/>
                  <a:pt x="75" y="378"/>
                  <a:pt x="80" y="383"/>
                </a:cubicBezTo>
                <a:cubicBezTo>
                  <a:pt x="82" y="385"/>
                  <a:pt x="85" y="387"/>
                  <a:pt x="88" y="390"/>
                </a:cubicBezTo>
                <a:cubicBezTo>
                  <a:pt x="90" y="391"/>
                  <a:pt x="92" y="392"/>
                  <a:pt x="94" y="393"/>
                </a:cubicBezTo>
                <a:cubicBezTo>
                  <a:pt x="95" y="395"/>
                  <a:pt x="97" y="396"/>
                  <a:pt x="99" y="397"/>
                </a:cubicBezTo>
                <a:cubicBezTo>
                  <a:pt x="106" y="400"/>
                  <a:pt x="111" y="403"/>
                  <a:pt x="119" y="407"/>
                </a:cubicBezTo>
                <a:cubicBezTo>
                  <a:pt x="123" y="408"/>
                  <a:pt x="127" y="410"/>
                  <a:pt x="130" y="412"/>
                </a:cubicBezTo>
                <a:cubicBezTo>
                  <a:pt x="133" y="413"/>
                  <a:pt x="136" y="415"/>
                  <a:pt x="139" y="416"/>
                </a:cubicBezTo>
                <a:cubicBezTo>
                  <a:pt x="142" y="418"/>
                  <a:pt x="145" y="419"/>
                  <a:pt x="148" y="421"/>
                </a:cubicBezTo>
                <a:cubicBezTo>
                  <a:pt x="151" y="422"/>
                  <a:pt x="154" y="423"/>
                  <a:pt x="158" y="424"/>
                </a:cubicBezTo>
                <a:cubicBezTo>
                  <a:pt x="162" y="425"/>
                  <a:pt x="166" y="426"/>
                  <a:pt x="169" y="427"/>
                </a:cubicBezTo>
                <a:cubicBezTo>
                  <a:pt x="173" y="428"/>
                  <a:pt x="176" y="428"/>
                  <a:pt x="180" y="428"/>
                </a:cubicBezTo>
                <a:cubicBezTo>
                  <a:pt x="183" y="429"/>
                  <a:pt x="187" y="429"/>
                  <a:pt x="190" y="429"/>
                </a:cubicBezTo>
                <a:cubicBezTo>
                  <a:pt x="193" y="430"/>
                  <a:pt x="197" y="429"/>
                  <a:pt x="200" y="429"/>
                </a:cubicBezTo>
                <a:cubicBezTo>
                  <a:pt x="205" y="429"/>
                  <a:pt x="210" y="429"/>
                  <a:pt x="215" y="429"/>
                </a:cubicBezTo>
                <a:cubicBezTo>
                  <a:pt x="220" y="429"/>
                  <a:pt x="225" y="429"/>
                  <a:pt x="231" y="429"/>
                </a:cubicBezTo>
                <a:cubicBezTo>
                  <a:pt x="241" y="430"/>
                  <a:pt x="252" y="430"/>
                  <a:pt x="264" y="430"/>
                </a:cubicBezTo>
                <a:cubicBezTo>
                  <a:pt x="279" y="430"/>
                  <a:pt x="295" y="431"/>
                  <a:pt x="311" y="430"/>
                </a:cubicBezTo>
                <a:cubicBezTo>
                  <a:pt x="317" y="430"/>
                  <a:pt x="330" y="430"/>
                  <a:pt x="339" y="430"/>
                </a:cubicBezTo>
                <a:cubicBezTo>
                  <a:pt x="347" y="430"/>
                  <a:pt x="357" y="430"/>
                  <a:pt x="360" y="429"/>
                </a:cubicBezTo>
                <a:cubicBezTo>
                  <a:pt x="366" y="429"/>
                  <a:pt x="394" y="429"/>
                  <a:pt x="392" y="428"/>
                </a:cubicBezTo>
                <a:cubicBezTo>
                  <a:pt x="393" y="429"/>
                  <a:pt x="397" y="430"/>
                  <a:pt x="402" y="430"/>
                </a:cubicBezTo>
                <a:cubicBezTo>
                  <a:pt x="405" y="431"/>
                  <a:pt x="408" y="431"/>
                  <a:pt x="411" y="431"/>
                </a:cubicBezTo>
                <a:cubicBezTo>
                  <a:pt x="413" y="431"/>
                  <a:pt x="420" y="432"/>
                  <a:pt x="426" y="432"/>
                </a:cubicBezTo>
                <a:cubicBezTo>
                  <a:pt x="426" y="425"/>
                  <a:pt x="426" y="419"/>
                  <a:pt x="427" y="412"/>
                </a:cubicBezTo>
                <a:cubicBezTo>
                  <a:pt x="427" y="407"/>
                  <a:pt x="427" y="402"/>
                  <a:pt x="426" y="397"/>
                </a:cubicBezTo>
                <a:cubicBezTo>
                  <a:pt x="426" y="387"/>
                  <a:pt x="426" y="379"/>
                  <a:pt x="424" y="374"/>
                </a:cubicBezTo>
                <a:cubicBezTo>
                  <a:pt x="425" y="376"/>
                  <a:pt x="425" y="376"/>
                  <a:pt x="425" y="376"/>
                </a:cubicBezTo>
                <a:cubicBezTo>
                  <a:pt x="426" y="379"/>
                  <a:pt x="427" y="381"/>
                  <a:pt x="427" y="375"/>
                </a:cubicBezTo>
                <a:cubicBezTo>
                  <a:pt x="428" y="369"/>
                  <a:pt x="427" y="360"/>
                  <a:pt x="427" y="353"/>
                </a:cubicBezTo>
                <a:cubicBezTo>
                  <a:pt x="426" y="348"/>
                  <a:pt x="426" y="335"/>
                  <a:pt x="426" y="332"/>
                </a:cubicBezTo>
                <a:cubicBezTo>
                  <a:pt x="427" y="331"/>
                  <a:pt x="427" y="332"/>
                  <a:pt x="428" y="332"/>
                </a:cubicBezTo>
                <a:cubicBezTo>
                  <a:pt x="428" y="332"/>
                  <a:pt x="428" y="330"/>
                  <a:pt x="428" y="326"/>
                </a:cubicBezTo>
                <a:cubicBezTo>
                  <a:pt x="428" y="318"/>
                  <a:pt x="426" y="309"/>
                  <a:pt x="426" y="296"/>
                </a:cubicBezTo>
                <a:cubicBezTo>
                  <a:pt x="426" y="290"/>
                  <a:pt x="426" y="286"/>
                  <a:pt x="426" y="280"/>
                </a:cubicBezTo>
                <a:cubicBezTo>
                  <a:pt x="427" y="269"/>
                  <a:pt x="426" y="255"/>
                  <a:pt x="425" y="250"/>
                </a:cubicBezTo>
                <a:cubicBezTo>
                  <a:pt x="426" y="241"/>
                  <a:pt x="427" y="216"/>
                  <a:pt x="425" y="200"/>
                </a:cubicBezTo>
                <a:cubicBezTo>
                  <a:pt x="425" y="197"/>
                  <a:pt x="423" y="186"/>
                  <a:pt x="423" y="185"/>
                </a:cubicBezTo>
                <a:cubicBezTo>
                  <a:pt x="423" y="182"/>
                  <a:pt x="424" y="181"/>
                  <a:pt x="424" y="179"/>
                </a:cubicBezTo>
                <a:cubicBezTo>
                  <a:pt x="424" y="178"/>
                  <a:pt x="424" y="176"/>
                  <a:pt x="423" y="174"/>
                </a:cubicBezTo>
                <a:cubicBezTo>
                  <a:pt x="423" y="171"/>
                  <a:pt x="421" y="168"/>
                  <a:pt x="420" y="164"/>
                </a:cubicBezTo>
                <a:cubicBezTo>
                  <a:pt x="414" y="146"/>
                  <a:pt x="408" y="127"/>
                  <a:pt x="401" y="111"/>
                </a:cubicBezTo>
                <a:cubicBezTo>
                  <a:pt x="399" y="108"/>
                  <a:pt x="397" y="104"/>
                  <a:pt x="395" y="100"/>
                </a:cubicBezTo>
                <a:cubicBezTo>
                  <a:pt x="393" y="98"/>
                  <a:pt x="392" y="96"/>
                  <a:pt x="391" y="95"/>
                </a:cubicBezTo>
                <a:cubicBezTo>
                  <a:pt x="390" y="93"/>
                  <a:pt x="388" y="91"/>
                  <a:pt x="387" y="89"/>
                </a:cubicBezTo>
                <a:cubicBezTo>
                  <a:pt x="385" y="86"/>
                  <a:pt x="382" y="83"/>
                  <a:pt x="380" y="81"/>
                </a:cubicBezTo>
                <a:cubicBezTo>
                  <a:pt x="378" y="78"/>
                  <a:pt x="375" y="75"/>
                  <a:pt x="372" y="72"/>
                </a:cubicBezTo>
                <a:cubicBezTo>
                  <a:pt x="370" y="70"/>
                  <a:pt x="367" y="67"/>
                  <a:pt x="365" y="65"/>
                </a:cubicBezTo>
                <a:cubicBezTo>
                  <a:pt x="363" y="62"/>
                  <a:pt x="360" y="60"/>
                  <a:pt x="358" y="58"/>
                </a:cubicBezTo>
                <a:cubicBezTo>
                  <a:pt x="354" y="53"/>
                  <a:pt x="350" y="49"/>
                  <a:pt x="346" y="45"/>
                </a:cubicBezTo>
                <a:cubicBezTo>
                  <a:pt x="343" y="44"/>
                  <a:pt x="337" y="40"/>
                  <a:pt x="330" y="36"/>
                </a:cubicBezTo>
                <a:cubicBezTo>
                  <a:pt x="324" y="33"/>
                  <a:pt x="318" y="30"/>
                  <a:pt x="318" y="31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0" y="25"/>
                  <a:pt x="305" y="23"/>
                  <a:pt x="301" y="22"/>
                </a:cubicBezTo>
                <a:cubicBezTo>
                  <a:pt x="299" y="21"/>
                  <a:pt x="297" y="20"/>
                  <a:pt x="296" y="20"/>
                </a:cubicBezTo>
                <a:cubicBezTo>
                  <a:pt x="294" y="19"/>
                  <a:pt x="293" y="19"/>
                  <a:pt x="292" y="19"/>
                </a:cubicBezTo>
                <a:cubicBezTo>
                  <a:pt x="289" y="16"/>
                  <a:pt x="289" y="16"/>
                  <a:pt x="289" y="16"/>
                </a:cubicBezTo>
                <a:cubicBezTo>
                  <a:pt x="289" y="15"/>
                  <a:pt x="286" y="14"/>
                  <a:pt x="282" y="12"/>
                </a:cubicBezTo>
                <a:cubicBezTo>
                  <a:pt x="280" y="12"/>
                  <a:pt x="277" y="10"/>
                  <a:pt x="275" y="10"/>
                </a:cubicBezTo>
                <a:cubicBezTo>
                  <a:pt x="272" y="9"/>
                  <a:pt x="269" y="8"/>
                  <a:pt x="266" y="7"/>
                </a:cubicBezTo>
                <a:cubicBezTo>
                  <a:pt x="263" y="6"/>
                  <a:pt x="260" y="6"/>
                  <a:pt x="257" y="5"/>
                </a:cubicBezTo>
                <a:cubicBezTo>
                  <a:pt x="254" y="4"/>
                  <a:pt x="251" y="4"/>
                  <a:pt x="248" y="3"/>
                </a:cubicBezTo>
                <a:cubicBezTo>
                  <a:pt x="242" y="3"/>
                  <a:pt x="237" y="2"/>
                  <a:pt x="234" y="2"/>
                </a:cubicBezTo>
                <a:cubicBezTo>
                  <a:pt x="229" y="1"/>
                  <a:pt x="222" y="1"/>
                  <a:pt x="218" y="0"/>
                </a:cubicBezTo>
                <a:cubicBezTo>
                  <a:pt x="215" y="0"/>
                  <a:pt x="214" y="1"/>
                  <a:pt x="216" y="1"/>
                </a:cubicBezTo>
                <a:cubicBezTo>
                  <a:pt x="216" y="1"/>
                  <a:pt x="217" y="2"/>
                  <a:pt x="218" y="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稻壳儿春秋广告/盗版必究        原创来源：http://chn.docer.com/works?userid=199329941#!/work_time"/>
          <p:cNvSpPr/>
          <p:nvPr/>
        </p:nvSpPr>
        <p:spPr bwMode="auto">
          <a:xfrm flipH="1" flipV="1">
            <a:off x="6207620" y="3740347"/>
            <a:ext cx="1415044" cy="1429177"/>
          </a:xfrm>
          <a:custGeom>
            <a:avLst/>
            <a:gdLst>
              <a:gd name="T0" fmla="*/ 126 w 428"/>
              <a:gd name="T1" fmla="*/ 20 h 432"/>
              <a:gd name="T2" fmla="*/ 99 w 428"/>
              <a:gd name="T3" fmla="*/ 36 h 432"/>
              <a:gd name="T4" fmla="*/ 69 w 428"/>
              <a:gd name="T5" fmla="*/ 58 h 432"/>
              <a:gd name="T6" fmla="*/ 32 w 428"/>
              <a:gd name="T7" fmla="*/ 102 h 432"/>
              <a:gd name="T8" fmla="*/ 16 w 428"/>
              <a:gd name="T9" fmla="*/ 137 h 432"/>
              <a:gd name="T10" fmla="*/ 5 w 428"/>
              <a:gd name="T11" fmla="*/ 174 h 432"/>
              <a:gd name="T12" fmla="*/ 3 w 428"/>
              <a:gd name="T13" fmla="*/ 198 h 432"/>
              <a:gd name="T14" fmla="*/ 10 w 428"/>
              <a:gd name="T15" fmla="*/ 197 h 432"/>
              <a:gd name="T16" fmla="*/ 26 w 428"/>
              <a:gd name="T17" fmla="*/ 137 h 432"/>
              <a:gd name="T18" fmla="*/ 41 w 428"/>
              <a:gd name="T19" fmla="*/ 109 h 432"/>
              <a:gd name="T20" fmla="*/ 56 w 428"/>
              <a:gd name="T21" fmla="*/ 87 h 432"/>
              <a:gd name="T22" fmla="*/ 84 w 428"/>
              <a:gd name="T23" fmla="*/ 58 h 432"/>
              <a:gd name="T24" fmla="*/ 118 w 428"/>
              <a:gd name="T25" fmla="*/ 35 h 432"/>
              <a:gd name="T26" fmla="*/ 149 w 428"/>
              <a:gd name="T27" fmla="*/ 22 h 432"/>
              <a:gd name="T28" fmla="*/ 174 w 428"/>
              <a:gd name="T29" fmla="*/ 16 h 432"/>
              <a:gd name="T30" fmla="*/ 219 w 428"/>
              <a:gd name="T31" fmla="*/ 10 h 432"/>
              <a:gd name="T32" fmla="*/ 260 w 428"/>
              <a:gd name="T33" fmla="*/ 16 h 432"/>
              <a:gd name="T34" fmla="*/ 281 w 428"/>
              <a:gd name="T35" fmla="*/ 25 h 432"/>
              <a:gd name="T36" fmla="*/ 316 w 428"/>
              <a:gd name="T37" fmla="*/ 40 h 432"/>
              <a:gd name="T38" fmla="*/ 355 w 428"/>
              <a:gd name="T39" fmla="*/ 69 h 432"/>
              <a:gd name="T40" fmla="*/ 381 w 428"/>
              <a:gd name="T41" fmla="*/ 98 h 432"/>
              <a:gd name="T42" fmla="*/ 400 w 428"/>
              <a:gd name="T43" fmla="*/ 139 h 432"/>
              <a:gd name="T44" fmla="*/ 415 w 428"/>
              <a:gd name="T45" fmla="*/ 339 h 432"/>
              <a:gd name="T46" fmla="*/ 309 w 428"/>
              <a:gd name="T47" fmla="*/ 420 h 432"/>
              <a:gd name="T48" fmla="*/ 186 w 428"/>
              <a:gd name="T49" fmla="*/ 419 h 432"/>
              <a:gd name="T50" fmla="*/ 159 w 428"/>
              <a:gd name="T51" fmla="*/ 412 h 432"/>
              <a:gd name="T52" fmla="*/ 54 w 428"/>
              <a:gd name="T53" fmla="*/ 347 h 432"/>
              <a:gd name="T54" fmla="*/ 41 w 428"/>
              <a:gd name="T55" fmla="*/ 327 h 432"/>
              <a:gd name="T56" fmla="*/ 17 w 428"/>
              <a:gd name="T57" fmla="*/ 277 h 432"/>
              <a:gd name="T58" fmla="*/ 1 w 428"/>
              <a:gd name="T59" fmla="*/ 244 h 432"/>
              <a:gd name="T60" fmla="*/ 17 w 428"/>
              <a:gd name="T61" fmla="*/ 301 h 432"/>
              <a:gd name="T62" fmla="*/ 38 w 428"/>
              <a:gd name="T63" fmla="*/ 336 h 432"/>
              <a:gd name="T64" fmla="*/ 59 w 428"/>
              <a:gd name="T65" fmla="*/ 365 h 432"/>
              <a:gd name="T66" fmla="*/ 80 w 428"/>
              <a:gd name="T67" fmla="*/ 383 h 432"/>
              <a:gd name="T68" fmla="*/ 119 w 428"/>
              <a:gd name="T69" fmla="*/ 407 h 432"/>
              <a:gd name="T70" fmla="*/ 158 w 428"/>
              <a:gd name="T71" fmla="*/ 424 h 432"/>
              <a:gd name="T72" fmla="*/ 200 w 428"/>
              <a:gd name="T73" fmla="*/ 429 h 432"/>
              <a:gd name="T74" fmla="*/ 311 w 428"/>
              <a:gd name="T75" fmla="*/ 430 h 432"/>
              <a:gd name="T76" fmla="*/ 402 w 428"/>
              <a:gd name="T77" fmla="*/ 430 h 432"/>
              <a:gd name="T78" fmla="*/ 426 w 428"/>
              <a:gd name="T79" fmla="*/ 397 h 432"/>
              <a:gd name="T80" fmla="*/ 427 w 428"/>
              <a:gd name="T81" fmla="*/ 353 h 432"/>
              <a:gd name="T82" fmla="*/ 426 w 428"/>
              <a:gd name="T83" fmla="*/ 296 h 432"/>
              <a:gd name="T84" fmla="*/ 423 w 428"/>
              <a:gd name="T85" fmla="*/ 185 h 432"/>
              <a:gd name="T86" fmla="*/ 401 w 428"/>
              <a:gd name="T87" fmla="*/ 111 h 432"/>
              <a:gd name="T88" fmla="*/ 380 w 428"/>
              <a:gd name="T89" fmla="*/ 81 h 432"/>
              <a:gd name="T90" fmla="*/ 346 w 428"/>
              <a:gd name="T91" fmla="*/ 45 h 432"/>
              <a:gd name="T92" fmla="*/ 301 w 428"/>
              <a:gd name="T93" fmla="*/ 22 h 432"/>
              <a:gd name="T94" fmla="*/ 282 w 428"/>
              <a:gd name="T95" fmla="*/ 12 h 432"/>
              <a:gd name="T96" fmla="*/ 248 w 428"/>
              <a:gd name="T97" fmla="*/ 3 h 432"/>
              <a:gd name="T98" fmla="*/ 218 w 428"/>
              <a:gd name="T99" fmla="*/ 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8" h="432">
                <a:moveTo>
                  <a:pt x="218" y="2"/>
                </a:moveTo>
                <a:cubicBezTo>
                  <a:pt x="194" y="2"/>
                  <a:pt x="168" y="6"/>
                  <a:pt x="145" y="13"/>
                </a:cubicBezTo>
                <a:cubicBezTo>
                  <a:pt x="141" y="14"/>
                  <a:pt x="137" y="16"/>
                  <a:pt x="132" y="17"/>
                </a:cubicBezTo>
                <a:cubicBezTo>
                  <a:pt x="130" y="18"/>
                  <a:pt x="128" y="19"/>
                  <a:pt x="126" y="20"/>
                </a:cubicBezTo>
                <a:cubicBezTo>
                  <a:pt x="124" y="21"/>
                  <a:pt x="122" y="22"/>
                  <a:pt x="120" y="23"/>
                </a:cubicBezTo>
                <a:cubicBezTo>
                  <a:pt x="117" y="24"/>
                  <a:pt x="111" y="27"/>
                  <a:pt x="107" y="30"/>
                </a:cubicBezTo>
                <a:cubicBezTo>
                  <a:pt x="104" y="33"/>
                  <a:pt x="102" y="34"/>
                  <a:pt x="108" y="31"/>
                </a:cubicBezTo>
                <a:cubicBezTo>
                  <a:pt x="111" y="29"/>
                  <a:pt x="103" y="34"/>
                  <a:pt x="99" y="36"/>
                </a:cubicBezTo>
                <a:cubicBezTo>
                  <a:pt x="97" y="37"/>
                  <a:pt x="95" y="38"/>
                  <a:pt x="94" y="39"/>
                </a:cubicBezTo>
                <a:cubicBezTo>
                  <a:pt x="88" y="42"/>
                  <a:pt x="88" y="42"/>
                  <a:pt x="88" y="42"/>
                </a:cubicBezTo>
                <a:cubicBezTo>
                  <a:pt x="85" y="44"/>
                  <a:pt x="82" y="47"/>
                  <a:pt x="79" y="49"/>
                </a:cubicBezTo>
                <a:cubicBezTo>
                  <a:pt x="75" y="52"/>
                  <a:pt x="72" y="55"/>
                  <a:pt x="69" y="58"/>
                </a:cubicBezTo>
                <a:cubicBezTo>
                  <a:pt x="66" y="61"/>
                  <a:pt x="62" y="64"/>
                  <a:pt x="59" y="67"/>
                </a:cubicBezTo>
                <a:cubicBezTo>
                  <a:pt x="56" y="72"/>
                  <a:pt x="48" y="80"/>
                  <a:pt x="41" y="89"/>
                </a:cubicBezTo>
                <a:cubicBezTo>
                  <a:pt x="39" y="92"/>
                  <a:pt x="38" y="94"/>
                  <a:pt x="36" y="96"/>
                </a:cubicBezTo>
                <a:cubicBezTo>
                  <a:pt x="35" y="98"/>
                  <a:pt x="33" y="100"/>
                  <a:pt x="32" y="102"/>
                </a:cubicBezTo>
                <a:cubicBezTo>
                  <a:pt x="30" y="106"/>
                  <a:pt x="28" y="109"/>
                  <a:pt x="26" y="111"/>
                </a:cubicBezTo>
                <a:cubicBezTo>
                  <a:pt x="30" y="106"/>
                  <a:pt x="30" y="109"/>
                  <a:pt x="27" y="115"/>
                </a:cubicBezTo>
                <a:cubicBezTo>
                  <a:pt x="25" y="118"/>
                  <a:pt x="24" y="122"/>
                  <a:pt x="22" y="126"/>
                </a:cubicBezTo>
                <a:cubicBezTo>
                  <a:pt x="20" y="130"/>
                  <a:pt x="18" y="134"/>
                  <a:pt x="16" y="137"/>
                </a:cubicBezTo>
                <a:cubicBezTo>
                  <a:pt x="13" y="144"/>
                  <a:pt x="11" y="148"/>
                  <a:pt x="10" y="150"/>
                </a:cubicBezTo>
                <a:cubicBezTo>
                  <a:pt x="10" y="149"/>
                  <a:pt x="9" y="152"/>
                  <a:pt x="9" y="156"/>
                </a:cubicBezTo>
                <a:cubicBezTo>
                  <a:pt x="8" y="160"/>
                  <a:pt x="7" y="164"/>
                  <a:pt x="6" y="167"/>
                </a:cubicBezTo>
                <a:cubicBezTo>
                  <a:pt x="6" y="170"/>
                  <a:pt x="5" y="172"/>
                  <a:pt x="5" y="174"/>
                </a:cubicBezTo>
                <a:cubicBezTo>
                  <a:pt x="5" y="175"/>
                  <a:pt x="5" y="177"/>
                  <a:pt x="5" y="178"/>
                </a:cubicBezTo>
                <a:cubicBezTo>
                  <a:pt x="5" y="180"/>
                  <a:pt x="6" y="182"/>
                  <a:pt x="6" y="183"/>
                </a:cubicBezTo>
                <a:cubicBezTo>
                  <a:pt x="6" y="184"/>
                  <a:pt x="5" y="186"/>
                  <a:pt x="4" y="189"/>
                </a:cubicBezTo>
                <a:cubicBezTo>
                  <a:pt x="4" y="192"/>
                  <a:pt x="3" y="195"/>
                  <a:pt x="3" y="198"/>
                </a:cubicBezTo>
                <a:cubicBezTo>
                  <a:pt x="2" y="204"/>
                  <a:pt x="1" y="211"/>
                  <a:pt x="1" y="215"/>
                </a:cubicBezTo>
                <a:cubicBezTo>
                  <a:pt x="2" y="219"/>
                  <a:pt x="3" y="214"/>
                  <a:pt x="3" y="212"/>
                </a:cubicBezTo>
                <a:cubicBezTo>
                  <a:pt x="5" y="205"/>
                  <a:pt x="5" y="197"/>
                  <a:pt x="6" y="206"/>
                </a:cubicBezTo>
                <a:cubicBezTo>
                  <a:pt x="7" y="219"/>
                  <a:pt x="8" y="218"/>
                  <a:pt x="10" y="197"/>
                </a:cubicBezTo>
                <a:cubicBezTo>
                  <a:pt x="10" y="192"/>
                  <a:pt x="12" y="187"/>
                  <a:pt x="13" y="182"/>
                </a:cubicBezTo>
                <a:cubicBezTo>
                  <a:pt x="13" y="179"/>
                  <a:pt x="14" y="176"/>
                  <a:pt x="15" y="174"/>
                </a:cubicBezTo>
                <a:cubicBezTo>
                  <a:pt x="15" y="171"/>
                  <a:pt x="16" y="169"/>
                  <a:pt x="17" y="166"/>
                </a:cubicBezTo>
                <a:cubicBezTo>
                  <a:pt x="19" y="156"/>
                  <a:pt x="23" y="146"/>
                  <a:pt x="26" y="137"/>
                </a:cubicBezTo>
                <a:cubicBezTo>
                  <a:pt x="33" y="123"/>
                  <a:pt x="33" y="123"/>
                  <a:pt x="33" y="123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9" y="96"/>
                  <a:pt x="49" y="96"/>
                  <a:pt x="49" y="96"/>
                </a:cubicBezTo>
                <a:cubicBezTo>
                  <a:pt x="54" y="90"/>
                  <a:pt x="54" y="90"/>
                  <a:pt x="54" y="90"/>
                </a:cubicBezTo>
                <a:cubicBezTo>
                  <a:pt x="56" y="87"/>
                  <a:pt x="56" y="87"/>
                  <a:pt x="56" y="87"/>
                </a:cubicBezTo>
                <a:cubicBezTo>
                  <a:pt x="57" y="86"/>
                  <a:pt x="58" y="85"/>
                  <a:pt x="59" y="84"/>
                </a:cubicBezTo>
                <a:cubicBezTo>
                  <a:pt x="69" y="72"/>
                  <a:pt x="69" y="72"/>
                  <a:pt x="69" y="72"/>
                </a:cubicBezTo>
                <a:cubicBezTo>
                  <a:pt x="81" y="62"/>
                  <a:pt x="81" y="62"/>
                  <a:pt x="81" y="62"/>
                </a:cubicBezTo>
                <a:cubicBezTo>
                  <a:pt x="82" y="60"/>
                  <a:pt x="83" y="59"/>
                  <a:pt x="84" y="58"/>
                </a:cubicBezTo>
                <a:cubicBezTo>
                  <a:pt x="85" y="57"/>
                  <a:pt x="86" y="57"/>
                  <a:pt x="87" y="56"/>
                </a:cubicBezTo>
                <a:cubicBezTo>
                  <a:pt x="91" y="53"/>
                  <a:pt x="95" y="50"/>
                  <a:pt x="99" y="47"/>
                </a:cubicBezTo>
                <a:cubicBezTo>
                  <a:pt x="103" y="45"/>
                  <a:pt x="106" y="43"/>
                  <a:pt x="108" y="41"/>
                </a:cubicBezTo>
                <a:cubicBezTo>
                  <a:pt x="114" y="37"/>
                  <a:pt x="116" y="36"/>
                  <a:pt x="118" y="35"/>
                </a:cubicBezTo>
                <a:cubicBezTo>
                  <a:pt x="120" y="35"/>
                  <a:pt x="122" y="35"/>
                  <a:pt x="127" y="32"/>
                </a:cubicBezTo>
                <a:cubicBezTo>
                  <a:pt x="129" y="31"/>
                  <a:pt x="131" y="30"/>
                  <a:pt x="133" y="28"/>
                </a:cubicBezTo>
                <a:cubicBezTo>
                  <a:pt x="136" y="27"/>
                  <a:pt x="138" y="26"/>
                  <a:pt x="141" y="25"/>
                </a:cubicBezTo>
                <a:cubicBezTo>
                  <a:pt x="144" y="24"/>
                  <a:pt x="146" y="23"/>
                  <a:pt x="149" y="22"/>
                </a:cubicBezTo>
                <a:cubicBezTo>
                  <a:pt x="150" y="22"/>
                  <a:pt x="152" y="21"/>
                  <a:pt x="153" y="21"/>
                </a:cubicBezTo>
                <a:cubicBezTo>
                  <a:pt x="157" y="20"/>
                  <a:pt x="157" y="20"/>
                  <a:pt x="157" y="20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69" y="17"/>
                  <a:pt x="171" y="16"/>
                  <a:pt x="174" y="16"/>
                </a:cubicBezTo>
                <a:cubicBezTo>
                  <a:pt x="180" y="15"/>
                  <a:pt x="186" y="14"/>
                  <a:pt x="191" y="13"/>
                </a:cubicBezTo>
                <a:cubicBezTo>
                  <a:pt x="196" y="12"/>
                  <a:pt x="201" y="11"/>
                  <a:pt x="206" y="11"/>
                </a:cubicBezTo>
                <a:cubicBezTo>
                  <a:pt x="208" y="11"/>
                  <a:pt x="210" y="10"/>
                  <a:pt x="212" y="10"/>
                </a:cubicBezTo>
                <a:cubicBezTo>
                  <a:pt x="214" y="10"/>
                  <a:pt x="217" y="10"/>
                  <a:pt x="219" y="10"/>
                </a:cubicBezTo>
                <a:cubicBezTo>
                  <a:pt x="223" y="10"/>
                  <a:pt x="228" y="10"/>
                  <a:pt x="232" y="11"/>
                </a:cubicBezTo>
                <a:cubicBezTo>
                  <a:pt x="237" y="11"/>
                  <a:pt x="242" y="12"/>
                  <a:pt x="248" y="13"/>
                </a:cubicBezTo>
                <a:cubicBezTo>
                  <a:pt x="250" y="13"/>
                  <a:pt x="252" y="14"/>
                  <a:pt x="254" y="14"/>
                </a:cubicBezTo>
                <a:cubicBezTo>
                  <a:pt x="256" y="15"/>
                  <a:pt x="258" y="15"/>
                  <a:pt x="260" y="16"/>
                </a:cubicBezTo>
                <a:cubicBezTo>
                  <a:pt x="264" y="17"/>
                  <a:pt x="267" y="19"/>
                  <a:pt x="271" y="20"/>
                </a:cubicBezTo>
                <a:cubicBezTo>
                  <a:pt x="273" y="21"/>
                  <a:pt x="273" y="21"/>
                  <a:pt x="273" y="21"/>
                </a:cubicBezTo>
                <a:cubicBezTo>
                  <a:pt x="276" y="22"/>
                  <a:pt x="276" y="22"/>
                  <a:pt x="276" y="22"/>
                </a:cubicBezTo>
                <a:cubicBezTo>
                  <a:pt x="277" y="23"/>
                  <a:pt x="279" y="24"/>
                  <a:pt x="281" y="25"/>
                </a:cubicBezTo>
                <a:cubicBezTo>
                  <a:pt x="284" y="26"/>
                  <a:pt x="288" y="28"/>
                  <a:pt x="292" y="29"/>
                </a:cubicBezTo>
                <a:cubicBezTo>
                  <a:pt x="296" y="31"/>
                  <a:pt x="300" y="33"/>
                  <a:pt x="304" y="34"/>
                </a:cubicBezTo>
                <a:cubicBezTo>
                  <a:pt x="306" y="35"/>
                  <a:pt x="308" y="36"/>
                  <a:pt x="310" y="37"/>
                </a:cubicBezTo>
                <a:cubicBezTo>
                  <a:pt x="312" y="38"/>
                  <a:pt x="314" y="39"/>
                  <a:pt x="316" y="40"/>
                </a:cubicBezTo>
                <a:cubicBezTo>
                  <a:pt x="320" y="42"/>
                  <a:pt x="324" y="44"/>
                  <a:pt x="328" y="47"/>
                </a:cubicBezTo>
                <a:cubicBezTo>
                  <a:pt x="332" y="49"/>
                  <a:pt x="336" y="52"/>
                  <a:pt x="341" y="56"/>
                </a:cubicBezTo>
                <a:cubicBezTo>
                  <a:pt x="341" y="56"/>
                  <a:pt x="342" y="57"/>
                  <a:pt x="342" y="57"/>
                </a:cubicBezTo>
                <a:cubicBezTo>
                  <a:pt x="343" y="57"/>
                  <a:pt x="348" y="63"/>
                  <a:pt x="355" y="69"/>
                </a:cubicBezTo>
                <a:cubicBezTo>
                  <a:pt x="356" y="71"/>
                  <a:pt x="358" y="73"/>
                  <a:pt x="359" y="74"/>
                </a:cubicBezTo>
                <a:cubicBezTo>
                  <a:pt x="361" y="76"/>
                  <a:pt x="362" y="78"/>
                  <a:pt x="364" y="80"/>
                </a:cubicBezTo>
                <a:cubicBezTo>
                  <a:pt x="367" y="83"/>
                  <a:pt x="370" y="86"/>
                  <a:pt x="372" y="88"/>
                </a:cubicBezTo>
                <a:cubicBezTo>
                  <a:pt x="375" y="91"/>
                  <a:pt x="378" y="94"/>
                  <a:pt x="381" y="98"/>
                </a:cubicBezTo>
                <a:cubicBezTo>
                  <a:pt x="383" y="100"/>
                  <a:pt x="384" y="103"/>
                  <a:pt x="386" y="105"/>
                </a:cubicBezTo>
                <a:cubicBezTo>
                  <a:pt x="387" y="108"/>
                  <a:pt x="389" y="111"/>
                  <a:pt x="391" y="114"/>
                </a:cubicBezTo>
                <a:cubicBezTo>
                  <a:pt x="392" y="117"/>
                  <a:pt x="394" y="123"/>
                  <a:pt x="397" y="129"/>
                </a:cubicBezTo>
                <a:cubicBezTo>
                  <a:pt x="398" y="133"/>
                  <a:pt x="399" y="136"/>
                  <a:pt x="400" y="139"/>
                </a:cubicBezTo>
                <a:cubicBezTo>
                  <a:pt x="401" y="142"/>
                  <a:pt x="402" y="144"/>
                  <a:pt x="402" y="146"/>
                </a:cubicBezTo>
                <a:cubicBezTo>
                  <a:pt x="412" y="171"/>
                  <a:pt x="416" y="194"/>
                  <a:pt x="416" y="217"/>
                </a:cubicBezTo>
                <a:cubicBezTo>
                  <a:pt x="417" y="240"/>
                  <a:pt x="417" y="263"/>
                  <a:pt x="415" y="287"/>
                </a:cubicBezTo>
                <a:cubicBezTo>
                  <a:pt x="415" y="291"/>
                  <a:pt x="415" y="312"/>
                  <a:pt x="415" y="339"/>
                </a:cubicBezTo>
                <a:cubicBezTo>
                  <a:pt x="415" y="364"/>
                  <a:pt x="414" y="394"/>
                  <a:pt x="414" y="420"/>
                </a:cubicBezTo>
                <a:cubicBezTo>
                  <a:pt x="403" y="420"/>
                  <a:pt x="393" y="420"/>
                  <a:pt x="385" y="420"/>
                </a:cubicBezTo>
                <a:cubicBezTo>
                  <a:pt x="374" y="420"/>
                  <a:pt x="366" y="420"/>
                  <a:pt x="362" y="420"/>
                </a:cubicBezTo>
                <a:cubicBezTo>
                  <a:pt x="343" y="421"/>
                  <a:pt x="327" y="420"/>
                  <a:pt x="309" y="420"/>
                </a:cubicBezTo>
                <a:cubicBezTo>
                  <a:pt x="305" y="420"/>
                  <a:pt x="300" y="420"/>
                  <a:pt x="296" y="420"/>
                </a:cubicBezTo>
                <a:cubicBezTo>
                  <a:pt x="272" y="421"/>
                  <a:pt x="251" y="421"/>
                  <a:pt x="225" y="420"/>
                </a:cubicBezTo>
                <a:cubicBezTo>
                  <a:pt x="218" y="420"/>
                  <a:pt x="212" y="421"/>
                  <a:pt x="205" y="420"/>
                </a:cubicBezTo>
                <a:cubicBezTo>
                  <a:pt x="199" y="420"/>
                  <a:pt x="193" y="420"/>
                  <a:pt x="186" y="419"/>
                </a:cubicBezTo>
                <a:cubicBezTo>
                  <a:pt x="177" y="417"/>
                  <a:pt x="177" y="417"/>
                  <a:pt x="177" y="417"/>
                </a:cubicBezTo>
                <a:cubicBezTo>
                  <a:pt x="172" y="416"/>
                  <a:pt x="172" y="416"/>
                  <a:pt x="172" y="416"/>
                </a:cubicBezTo>
                <a:cubicBezTo>
                  <a:pt x="171" y="416"/>
                  <a:pt x="169" y="415"/>
                  <a:pt x="168" y="415"/>
                </a:cubicBezTo>
                <a:cubicBezTo>
                  <a:pt x="159" y="412"/>
                  <a:pt x="159" y="412"/>
                  <a:pt x="159" y="412"/>
                </a:cubicBezTo>
                <a:cubicBezTo>
                  <a:pt x="156" y="411"/>
                  <a:pt x="153" y="411"/>
                  <a:pt x="150" y="409"/>
                </a:cubicBezTo>
                <a:cubicBezTo>
                  <a:pt x="138" y="407"/>
                  <a:pt x="124" y="402"/>
                  <a:pt x="106" y="391"/>
                </a:cubicBezTo>
                <a:cubicBezTo>
                  <a:pt x="90" y="380"/>
                  <a:pt x="72" y="367"/>
                  <a:pt x="58" y="351"/>
                </a:cubicBezTo>
                <a:cubicBezTo>
                  <a:pt x="56" y="349"/>
                  <a:pt x="55" y="348"/>
                  <a:pt x="54" y="347"/>
                </a:cubicBezTo>
                <a:cubicBezTo>
                  <a:pt x="53" y="344"/>
                  <a:pt x="53" y="344"/>
                  <a:pt x="53" y="344"/>
                </a:cubicBezTo>
                <a:cubicBezTo>
                  <a:pt x="52" y="342"/>
                  <a:pt x="52" y="342"/>
                  <a:pt x="52" y="342"/>
                </a:cubicBezTo>
                <a:cubicBezTo>
                  <a:pt x="51" y="341"/>
                  <a:pt x="48" y="338"/>
                  <a:pt x="45" y="334"/>
                </a:cubicBezTo>
                <a:cubicBezTo>
                  <a:pt x="44" y="332"/>
                  <a:pt x="43" y="330"/>
                  <a:pt x="41" y="327"/>
                </a:cubicBezTo>
                <a:cubicBezTo>
                  <a:pt x="40" y="325"/>
                  <a:pt x="38" y="322"/>
                  <a:pt x="37" y="319"/>
                </a:cubicBezTo>
                <a:cubicBezTo>
                  <a:pt x="33" y="314"/>
                  <a:pt x="31" y="309"/>
                  <a:pt x="29" y="305"/>
                </a:cubicBezTo>
                <a:cubicBezTo>
                  <a:pt x="27" y="301"/>
                  <a:pt x="26" y="298"/>
                  <a:pt x="25" y="297"/>
                </a:cubicBezTo>
                <a:cubicBezTo>
                  <a:pt x="22" y="291"/>
                  <a:pt x="20" y="284"/>
                  <a:pt x="17" y="277"/>
                </a:cubicBezTo>
                <a:cubicBezTo>
                  <a:pt x="16" y="270"/>
                  <a:pt x="14" y="263"/>
                  <a:pt x="12" y="256"/>
                </a:cubicBezTo>
                <a:cubicBezTo>
                  <a:pt x="8" y="235"/>
                  <a:pt x="7" y="227"/>
                  <a:pt x="4" y="219"/>
                </a:cubicBezTo>
                <a:cubicBezTo>
                  <a:pt x="1" y="209"/>
                  <a:pt x="1" y="230"/>
                  <a:pt x="1" y="236"/>
                </a:cubicBezTo>
                <a:cubicBezTo>
                  <a:pt x="0" y="239"/>
                  <a:pt x="1" y="242"/>
                  <a:pt x="1" y="244"/>
                </a:cubicBezTo>
                <a:cubicBezTo>
                  <a:pt x="1" y="247"/>
                  <a:pt x="2" y="249"/>
                  <a:pt x="2" y="252"/>
                </a:cubicBezTo>
                <a:cubicBezTo>
                  <a:pt x="3" y="253"/>
                  <a:pt x="3" y="257"/>
                  <a:pt x="4" y="261"/>
                </a:cubicBezTo>
                <a:cubicBezTo>
                  <a:pt x="5" y="264"/>
                  <a:pt x="6" y="268"/>
                  <a:pt x="6" y="269"/>
                </a:cubicBezTo>
                <a:cubicBezTo>
                  <a:pt x="7" y="280"/>
                  <a:pt x="12" y="290"/>
                  <a:pt x="17" y="301"/>
                </a:cubicBezTo>
                <a:cubicBezTo>
                  <a:pt x="20" y="305"/>
                  <a:pt x="23" y="310"/>
                  <a:pt x="26" y="315"/>
                </a:cubicBezTo>
                <a:cubicBezTo>
                  <a:pt x="27" y="317"/>
                  <a:pt x="28" y="320"/>
                  <a:pt x="30" y="322"/>
                </a:cubicBezTo>
                <a:cubicBezTo>
                  <a:pt x="31" y="324"/>
                  <a:pt x="33" y="326"/>
                  <a:pt x="34" y="328"/>
                </a:cubicBezTo>
                <a:cubicBezTo>
                  <a:pt x="36" y="331"/>
                  <a:pt x="37" y="334"/>
                  <a:pt x="38" y="336"/>
                </a:cubicBezTo>
                <a:cubicBezTo>
                  <a:pt x="40" y="339"/>
                  <a:pt x="41" y="341"/>
                  <a:pt x="42" y="343"/>
                </a:cubicBezTo>
                <a:cubicBezTo>
                  <a:pt x="43" y="344"/>
                  <a:pt x="44" y="346"/>
                  <a:pt x="45" y="349"/>
                </a:cubicBezTo>
                <a:cubicBezTo>
                  <a:pt x="47" y="351"/>
                  <a:pt x="48" y="353"/>
                  <a:pt x="51" y="356"/>
                </a:cubicBezTo>
                <a:cubicBezTo>
                  <a:pt x="53" y="359"/>
                  <a:pt x="56" y="362"/>
                  <a:pt x="59" y="365"/>
                </a:cubicBezTo>
                <a:cubicBezTo>
                  <a:pt x="60" y="366"/>
                  <a:pt x="61" y="367"/>
                  <a:pt x="62" y="368"/>
                </a:cubicBezTo>
                <a:cubicBezTo>
                  <a:pt x="63" y="369"/>
                  <a:pt x="65" y="370"/>
                  <a:pt x="66" y="370"/>
                </a:cubicBezTo>
                <a:cubicBezTo>
                  <a:pt x="69" y="373"/>
                  <a:pt x="71" y="373"/>
                  <a:pt x="67" y="368"/>
                </a:cubicBezTo>
                <a:cubicBezTo>
                  <a:pt x="71" y="373"/>
                  <a:pt x="75" y="378"/>
                  <a:pt x="80" y="383"/>
                </a:cubicBezTo>
                <a:cubicBezTo>
                  <a:pt x="82" y="385"/>
                  <a:pt x="85" y="387"/>
                  <a:pt x="88" y="390"/>
                </a:cubicBezTo>
                <a:cubicBezTo>
                  <a:pt x="90" y="391"/>
                  <a:pt x="92" y="392"/>
                  <a:pt x="94" y="393"/>
                </a:cubicBezTo>
                <a:cubicBezTo>
                  <a:pt x="95" y="395"/>
                  <a:pt x="97" y="396"/>
                  <a:pt x="99" y="397"/>
                </a:cubicBezTo>
                <a:cubicBezTo>
                  <a:pt x="106" y="400"/>
                  <a:pt x="111" y="403"/>
                  <a:pt x="119" y="407"/>
                </a:cubicBezTo>
                <a:cubicBezTo>
                  <a:pt x="123" y="408"/>
                  <a:pt x="127" y="410"/>
                  <a:pt x="130" y="412"/>
                </a:cubicBezTo>
                <a:cubicBezTo>
                  <a:pt x="133" y="413"/>
                  <a:pt x="136" y="415"/>
                  <a:pt x="139" y="416"/>
                </a:cubicBezTo>
                <a:cubicBezTo>
                  <a:pt x="142" y="418"/>
                  <a:pt x="145" y="419"/>
                  <a:pt x="148" y="421"/>
                </a:cubicBezTo>
                <a:cubicBezTo>
                  <a:pt x="151" y="422"/>
                  <a:pt x="154" y="423"/>
                  <a:pt x="158" y="424"/>
                </a:cubicBezTo>
                <a:cubicBezTo>
                  <a:pt x="162" y="425"/>
                  <a:pt x="166" y="426"/>
                  <a:pt x="169" y="427"/>
                </a:cubicBezTo>
                <a:cubicBezTo>
                  <a:pt x="173" y="428"/>
                  <a:pt x="176" y="428"/>
                  <a:pt x="180" y="428"/>
                </a:cubicBezTo>
                <a:cubicBezTo>
                  <a:pt x="183" y="429"/>
                  <a:pt x="187" y="429"/>
                  <a:pt x="190" y="429"/>
                </a:cubicBezTo>
                <a:cubicBezTo>
                  <a:pt x="193" y="430"/>
                  <a:pt x="197" y="429"/>
                  <a:pt x="200" y="429"/>
                </a:cubicBezTo>
                <a:cubicBezTo>
                  <a:pt x="205" y="429"/>
                  <a:pt x="210" y="429"/>
                  <a:pt x="215" y="429"/>
                </a:cubicBezTo>
                <a:cubicBezTo>
                  <a:pt x="220" y="429"/>
                  <a:pt x="225" y="429"/>
                  <a:pt x="231" y="429"/>
                </a:cubicBezTo>
                <a:cubicBezTo>
                  <a:pt x="241" y="430"/>
                  <a:pt x="252" y="430"/>
                  <a:pt x="264" y="430"/>
                </a:cubicBezTo>
                <a:cubicBezTo>
                  <a:pt x="279" y="430"/>
                  <a:pt x="295" y="431"/>
                  <a:pt x="311" y="430"/>
                </a:cubicBezTo>
                <a:cubicBezTo>
                  <a:pt x="317" y="430"/>
                  <a:pt x="330" y="430"/>
                  <a:pt x="339" y="430"/>
                </a:cubicBezTo>
                <a:cubicBezTo>
                  <a:pt x="347" y="430"/>
                  <a:pt x="357" y="430"/>
                  <a:pt x="360" y="429"/>
                </a:cubicBezTo>
                <a:cubicBezTo>
                  <a:pt x="366" y="429"/>
                  <a:pt x="394" y="429"/>
                  <a:pt x="392" y="428"/>
                </a:cubicBezTo>
                <a:cubicBezTo>
                  <a:pt x="393" y="429"/>
                  <a:pt x="397" y="430"/>
                  <a:pt x="402" y="430"/>
                </a:cubicBezTo>
                <a:cubicBezTo>
                  <a:pt x="405" y="431"/>
                  <a:pt x="408" y="431"/>
                  <a:pt x="411" y="431"/>
                </a:cubicBezTo>
                <a:cubicBezTo>
                  <a:pt x="413" y="431"/>
                  <a:pt x="420" y="432"/>
                  <a:pt x="426" y="432"/>
                </a:cubicBezTo>
                <a:cubicBezTo>
                  <a:pt x="426" y="425"/>
                  <a:pt x="426" y="419"/>
                  <a:pt x="427" y="412"/>
                </a:cubicBezTo>
                <a:cubicBezTo>
                  <a:pt x="427" y="407"/>
                  <a:pt x="427" y="402"/>
                  <a:pt x="426" y="397"/>
                </a:cubicBezTo>
                <a:cubicBezTo>
                  <a:pt x="426" y="387"/>
                  <a:pt x="426" y="379"/>
                  <a:pt x="424" y="374"/>
                </a:cubicBezTo>
                <a:cubicBezTo>
                  <a:pt x="425" y="376"/>
                  <a:pt x="425" y="376"/>
                  <a:pt x="425" y="376"/>
                </a:cubicBezTo>
                <a:cubicBezTo>
                  <a:pt x="426" y="379"/>
                  <a:pt x="427" y="381"/>
                  <a:pt x="427" y="375"/>
                </a:cubicBezTo>
                <a:cubicBezTo>
                  <a:pt x="428" y="369"/>
                  <a:pt x="427" y="360"/>
                  <a:pt x="427" y="353"/>
                </a:cubicBezTo>
                <a:cubicBezTo>
                  <a:pt x="426" y="348"/>
                  <a:pt x="426" y="335"/>
                  <a:pt x="426" y="332"/>
                </a:cubicBezTo>
                <a:cubicBezTo>
                  <a:pt x="427" y="331"/>
                  <a:pt x="427" y="332"/>
                  <a:pt x="428" y="332"/>
                </a:cubicBezTo>
                <a:cubicBezTo>
                  <a:pt x="428" y="332"/>
                  <a:pt x="428" y="330"/>
                  <a:pt x="428" y="326"/>
                </a:cubicBezTo>
                <a:cubicBezTo>
                  <a:pt x="428" y="318"/>
                  <a:pt x="426" y="309"/>
                  <a:pt x="426" y="296"/>
                </a:cubicBezTo>
                <a:cubicBezTo>
                  <a:pt x="426" y="290"/>
                  <a:pt x="426" y="286"/>
                  <a:pt x="426" y="280"/>
                </a:cubicBezTo>
                <a:cubicBezTo>
                  <a:pt x="427" y="269"/>
                  <a:pt x="426" y="255"/>
                  <a:pt x="425" y="250"/>
                </a:cubicBezTo>
                <a:cubicBezTo>
                  <a:pt x="426" y="241"/>
                  <a:pt x="427" y="216"/>
                  <a:pt x="425" y="200"/>
                </a:cubicBezTo>
                <a:cubicBezTo>
                  <a:pt x="425" y="197"/>
                  <a:pt x="423" y="186"/>
                  <a:pt x="423" y="185"/>
                </a:cubicBezTo>
                <a:cubicBezTo>
                  <a:pt x="423" y="182"/>
                  <a:pt x="424" y="181"/>
                  <a:pt x="424" y="179"/>
                </a:cubicBezTo>
                <a:cubicBezTo>
                  <a:pt x="424" y="178"/>
                  <a:pt x="424" y="176"/>
                  <a:pt x="423" y="174"/>
                </a:cubicBezTo>
                <a:cubicBezTo>
                  <a:pt x="423" y="171"/>
                  <a:pt x="421" y="168"/>
                  <a:pt x="420" y="164"/>
                </a:cubicBezTo>
                <a:cubicBezTo>
                  <a:pt x="414" y="146"/>
                  <a:pt x="408" y="127"/>
                  <a:pt x="401" y="111"/>
                </a:cubicBezTo>
                <a:cubicBezTo>
                  <a:pt x="399" y="108"/>
                  <a:pt x="397" y="104"/>
                  <a:pt x="395" y="100"/>
                </a:cubicBezTo>
                <a:cubicBezTo>
                  <a:pt x="393" y="98"/>
                  <a:pt x="392" y="96"/>
                  <a:pt x="391" y="95"/>
                </a:cubicBezTo>
                <a:cubicBezTo>
                  <a:pt x="390" y="93"/>
                  <a:pt x="388" y="91"/>
                  <a:pt x="387" y="89"/>
                </a:cubicBezTo>
                <a:cubicBezTo>
                  <a:pt x="385" y="86"/>
                  <a:pt x="382" y="83"/>
                  <a:pt x="380" y="81"/>
                </a:cubicBezTo>
                <a:cubicBezTo>
                  <a:pt x="378" y="78"/>
                  <a:pt x="375" y="75"/>
                  <a:pt x="372" y="72"/>
                </a:cubicBezTo>
                <a:cubicBezTo>
                  <a:pt x="370" y="70"/>
                  <a:pt x="367" y="67"/>
                  <a:pt x="365" y="65"/>
                </a:cubicBezTo>
                <a:cubicBezTo>
                  <a:pt x="363" y="62"/>
                  <a:pt x="360" y="60"/>
                  <a:pt x="358" y="58"/>
                </a:cubicBezTo>
                <a:cubicBezTo>
                  <a:pt x="354" y="53"/>
                  <a:pt x="350" y="49"/>
                  <a:pt x="346" y="45"/>
                </a:cubicBezTo>
                <a:cubicBezTo>
                  <a:pt x="343" y="44"/>
                  <a:pt x="337" y="40"/>
                  <a:pt x="330" y="36"/>
                </a:cubicBezTo>
                <a:cubicBezTo>
                  <a:pt x="324" y="33"/>
                  <a:pt x="318" y="30"/>
                  <a:pt x="318" y="31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0" y="25"/>
                  <a:pt x="305" y="23"/>
                  <a:pt x="301" y="22"/>
                </a:cubicBezTo>
                <a:cubicBezTo>
                  <a:pt x="299" y="21"/>
                  <a:pt x="297" y="20"/>
                  <a:pt x="296" y="20"/>
                </a:cubicBezTo>
                <a:cubicBezTo>
                  <a:pt x="294" y="19"/>
                  <a:pt x="293" y="19"/>
                  <a:pt x="292" y="19"/>
                </a:cubicBezTo>
                <a:cubicBezTo>
                  <a:pt x="289" y="16"/>
                  <a:pt x="289" y="16"/>
                  <a:pt x="289" y="16"/>
                </a:cubicBezTo>
                <a:cubicBezTo>
                  <a:pt x="289" y="15"/>
                  <a:pt x="286" y="14"/>
                  <a:pt x="282" y="12"/>
                </a:cubicBezTo>
                <a:cubicBezTo>
                  <a:pt x="280" y="12"/>
                  <a:pt x="277" y="10"/>
                  <a:pt x="275" y="10"/>
                </a:cubicBezTo>
                <a:cubicBezTo>
                  <a:pt x="272" y="9"/>
                  <a:pt x="269" y="8"/>
                  <a:pt x="266" y="7"/>
                </a:cubicBezTo>
                <a:cubicBezTo>
                  <a:pt x="263" y="6"/>
                  <a:pt x="260" y="6"/>
                  <a:pt x="257" y="5"/>
                </a:cubicBezTo>
                <a:cubicBezTo>
                  <a:pt x="254" y="4"/>
                  <a:pt x="251" y="4"/>
                  <a:pt x="248" y="3"/>
                </a:cubicBezTo>
                <a:cubicBezTo>
                  <a:pt x="242" y="3"/>
                  <a:pt x="237" y="2"/>
                  <a:pt x="234" y="2"/>
                </a:cubicBezTo>
                <a:cubicBezTo>
                  <a:pt x="229" y="1"/>
                  <a:pt x="222" y="1"/>
                  <a:pt x="218" y="0"/>
                </a:cubicBezTo>
                <a:cubicBezTo>
                  <a:pt x="215" y="0"/>
                  <a:pt x="214" y="1"/>
                  <a:pt x="216" y="1"/>
                </a:cubicBezTo>
                <a:cubicBezTo>
                  <a:pt x="216" y="1"/>
                  <a:pt x="217" y="2"/>
                  <a:pt x="218" y="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稻壳儿春秋广告/盗版必究        原创来源：http://chn.docer.com/works?userid=199329941#!/work_time"/>
          <p:cNvSpPr txBox="1"/>
          <p:nvPr/>
        </p:nvSpPr>
        <p:spPr>
          <a:xfrm>
            <a:off x="8015639" y="1835234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64" name="稻壳儿春秋广告/盗版必究        原创来源：http://chn.docer.com/works?userid=199329941#!/work_time"/>
          <p:cNvSpPr txBox="1"/>
          <p:nvPr/>
        </p:nvSpPr>
        <p:spPr>
          <a:xfrm>
            <a:off x="8015639" y="2204566"/>
            <a:ext cx="2892600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65" name="稻壳儿春秋广告/盗版必究        原创来源：http://chn.docer.com/works?userid=199329941#!/work_time"/>
          <p:cNvSpPr txBox="1"/>
          <p:nvPr/>
        </p:nvSpPr>
        <p:spPr>
          <a:xfrm>
            <a:off x="3032056" y="1835234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66" name="稻壳儿春秋广告/盗版必究        原创来源：http://chn.docer.com/works?userid=199329941#!/work_time"/>
          <p:cNvSpPr txBox="1"/>
          <p:nvPr/>
        </p:nvSpPr>
        <p:spPr>
          <a:xfrm>
            <a:off x="1283761" y="2204566"/>
            <a:ext cx="2846836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67" name="稻壳儿春秋广告/盗版必究        原创来源：http://chn.docer.com/works?userid=199329941#!/work_time"/>
          <p:cNvSpPr txBox="1"/>
          <p:nvPr/>
        </p:nvSpPr>
        <p:spPr>
          <a:xfrm>
            <a:off x="8015639" y="407808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68" name="稻壳儿春秋广告/盗版必究        原创来源：http://chn.docer.com/works?userid=199329941#!/work_time"/>
          <p:cNvSpPr txBox="1"/>
          <p:nvPr/>
        </p:nvSpPr>
        <p:spPr>
          <a:xfrm>
            <a:off x="8015639" y="4447417"/>
            <a:ext cx="2892600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69" name="稻壳儿春秋广告/盗版必究        原创来源：http://chn.docer.com/works?userid=199329941#!/work_time"/>
          <p:cNvSpPr txBox="1"/>
          <p:nvPr/>
        </p:nvSpPr>
        <p:spPr>
          <a:xfrm>
            <a:off x="3032056" y="407808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70" name="稻壳儿春秋广告/盗版必究        原创来源：http://chn.docer.com/works?userid=199329941#!/work_time"/>
          <p:cNvSpPr txBox="1"/>
          <p:nvPr/>
        </p:nvSpPr>
        <p:spPr>
          <a:xfrm>
            <a:off x="1283761" y="4447417"/>
            <a:ext cx="2846836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6655679" y="4088634"/>
            <a:ext cx="518927" cy="732602"/>
            <a:chOff x="8994859" y="4113270"/>
            <a:chExt cx="518927" cy="73260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994859" y="4113270"/>
              <a:ext cx="518927" cy="732602"/>
            </a:xfrm>
            <a:custGeom>
              <a:avLst/>
              <a:gdLst>
                <a:gd name="T0" fmla="*/ 37 w 49"/>
                <a:gd name="T1" fmla="*/ 22 h 68"/>
                <a:gd name="T2" fmla="*/ 35 w 49"/>
                <a:gd name="T3" fmla="*/ 19 h 68"/>
                <a:gd name="T4" fmla="*/ 35 w 49"/>
                <a:gd name="T5" fmla="*/ 10 h 68"/>
                <a:gd name="T6" fmla="*/ 40 w 49"/>
                <a:gd name="T7" fmla="*/ 6 h 68"/>
                <a:gd name="T8" fmla="*/ 39 w 49"/>
                <a:gd name="T9" fmla="*/ 2 h 68"/>
                <a:gd name="T10" fmla="*/ 35 w 49"/>
                <a:gd name="T11" fmla="*/ 0 h 68"/>
                <a:gd name="T12" fmla="*/ 14 w 49"/>
                <a:gd name="T13" fmla="*/ 0 h 68"/>
                <a:gd name="T14" fmla="*/ 9 w 49"/>
                <a:gd name="T15" fmla="*/ 4 h 68"/>
                <a:gd name="T16" fmla="*/ 10 w 49"/>
                <a:gd name="T17" fmla="*/ 8 h 68"/>
                <a:gd name="T18" fmla="*/ 14 w 49"/>
                <a:gd name="T19" fmla="*/ 10 h 68"/>
                <a:gd name="T20" fmla="*/ 14 w 49"/>
                <a:gd name="T21" fmla="*/ 10 h 68"/>
                <a:gd name="T22" fmla="*/ 14 w 49"/>
                <a:gd name="T23" fmla="*/ 19 h 68"/>
                <a:gd name="T24" fmla="*/ 12 w 49"/>
                <a:gd name="T25" fmla="*/ 22 h 68"/>
                <a:gd name="T26" fmla="*/ 0 w 49"/>
                <a:gd name="T27" fmla="*/ 44 h 68"/>
                <a:gd name="T28" fmla="*/ 23 w 49"/>
                <a:gd name="T29" fmla="*/ 68 h 68"/>
                <a:gd name="T30" fmla="*/ 25 w 49"/>
                <a:gd name="T31" fmla="*/ 68 h 68"/>
                <a:gd name="T32" fmla="*/ 41 w 49"/>
                <a:gd name="T33" fmla="*/ 61 h 68"/>
                <a:gd name="T34" fmla="*/ 49 w 49"/>
                <a:gd name="T35" fmla="*/ 43 h 68"/>
                <a:gd name="T36" fmla="*/ 37 w 49"/>
                <a:gd name="T37" fmla="*/ 22 h 68"/>
                <a:gd name="T38" fmla="*/ 14 w 49"/>
                <a:gd name="T39" fmla="*/ 7 h 68"/>
                <a:gd name="T40" fmla="*/ 13 w 49"/>
                <a:gd name="T41" fmla="*/ 6 h 68"/>
                <a:gd name="T42" fmla="*/ 12 w 49"/>
                <a:gd name="T43" fmla="*/ 5 h 68"/>
                <a:gd name="T44" fmla="*/ 14 w 49"/>
                <a:gd name="T45" fmla="*/ 3 h 68"/>
                <a:gd name="T46" fmla="*/ 35 w 49"/>
                <a:gd name="T47" fmla="*/ 3 h 68"/>
                <a:gd name="T48" fmla="*/ 36 w 49"/>
                <a:gd name="T49" fmla="*/ 4 h 68"/>
                <a:gd name="T50" fmla="*/ 37 w 49"/>
                <a:gd name="T51" fmla="*/ 5 h 68"/>
                <a:gd name="T52" fmla="*/ 37 w 49"/>
                <a:gd name="T53" fmla="*/ 5 h 68"/>
                <a:gd name="T54" fmla="*/ 35 w 49"/>
                <a:gd name="T55" fmla="*/ 7 h 68"/>
                <a:gd name="T56" fmla="*/ 34 w 49"/>
                <a:gd name="T57" fmla="*/ 7 h 68"/>
                <a:gd name="T58" fmla="*/ 15 w 49"/>
                <a:gd name="T59" fmla="*/ 7 h 68"/>
                <a:gd name="T60" fmla="*/ 14 w 49"/>
                <a:gd name="T61" fmla="*/ 7 h 68"/>
                <a:gd name="T62" fmla="*/ 39 w 49"/>
                <a:gd name="T63" fmla="*/ 59 h 68"/>
                <a:gd name="T64" fmla="*/ 23 w 49"/>
                <a:gd name="T65" fmla="*/ 65 h 68"/>
                <a:gd name="T66" fmla="*/ 3 w 49"/>
                <a:gd name="T67" fmla="*/ 44 h 68"/>
                <a:gd name="T68" fmla="*/ 13 w 49"/>
                <a:gd name="T69" fmla="*/ 25 h 68"/>
                <a:gd name="T70" fmla="*/ 17 w 49"/>
                <a:gd name="T71" fmla="*/ 19 h 68"/>
                <a:gd name="T72" fmla="*/ 17 w 49"/>
                <a:gd name="T73" fmla="*/ 10 h 68"/>
                <a:gd name="T74" fmla="*/ 32 w 49"/>
                <a:gd name="T75" fmla="*/ 10 h 68"/>
                <a:gd name="T76" fmla="*/ 32 w 49"/>
                <a:gd name="T77" fmla="*/ 19 h 68"/>
                <a:gd name="T78" fmla="*/ 36 w 49"/>
                <a:gd name="T79" fmla="*/ 25 h 68"/>
                <a:gd name="T80" fmla="*/ 46 w 49"/>
                <a:gd name="T81" fmla="*/ 43 h 68"/>
                <a:gd name="T82" fmla="*/ 39 w 49"/>
                <a:gd name="T8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68">
                  <a:moveTo>
                    <a:pt x="37" y="22"/>
                  </a:moveTo>
                  <a:cubicBezTo>
                    <a:pt x="36" y="22"/>
                    <a:pt x="35" y="20"/>
                    <a:pt x="35" y="1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10"/>
                    <a:pt x="39" y="8"/>
                    <a:pt x="40" y="6"/>
                  </a:cubicBezTo>
                  <a:cubicBezTo>
                    <a:pt x="40" y="4"/>
                    <a:pt x="40" y="3"/>
                    <a:pt x="39" y="2"/>
                  </a:cubicBezTo>
                  <a:cubicBezTo>
                    <a:pt x="38" y="1"/>
                    <a:pt x="37" y="0"/>
                    <a:pt x="3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2"/>
                    <a:pt x="9" y="4"/>
                  </a:cubicBezTo>
                  <a:cubicBezTo>
                    <a:pt x="9" y="6"/>
                    <a:pt x="9" y="7"/>
                    <a:pt x="10" y="8"/>
                  </a:cubicBezTo>
                  <a:cubicBezTo>
                    <a:pt x="11" y="9"/>
                    <a:pt x="12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3" y="22"/>
                    <a:pt x="12" y="22"/>
                  </a:cubicBezTo>
                  <a:cubicBezTo>
                    <a:pt x="4" y="27"/>
                    <a:pt x="0" y="35"/>
                    <a:pt x="0" y="44"/>
                  </a:cubicBezTo>
                  <a:cubicBezTo>
                    <a:pt x="0" y="57"/>
                    <a:pt x="11" y="67"/>
                    <a:pt x="23" y="68"/>
                  </a:cubicBezTo>
                  <a:cubicBezTo>
                    <a:pt x="24" y="68"/>
                    <a:pt x="24" y="68"/>
                    <a:pt x="25" y="68"/>
                  </a:cubicBezTo>
                  <a:cubicBezTo>
                    <a:pt x="31" y="68"/>
                    <a:pt x="37" y="65"/>
                    <a:pt x="41" y="61"/>
                  </a:cubicBezTo>
                  <a:cubicBezTo>
                    <a:pt x="46" y="56"/>
                    <a:pt x="49" y="50"/>
                    <a:pt x="49" y="43"/>
                  </a:cubicBezTo>
                  <a:cubicBezTo>
                    <a:pt x="49" y="35"/>
                    <a:pt x="45" y="27"/>
                    <a:pt x="37" y="22"/>
                  </a:cubicBezTo>
                  <a:close/>
                  <a:moveTo>
                    <a:pt x="14" y="7"/>
                  </a:moveTo>
                  <a:cubicBezTo>
                    <a:pt x="13" y="7"/>
                    <a:pt x="13" y="6"/>
                    <a:pt x="13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4"/>
                    <a:pt x="13" y="3"/>
                    <a:pt x="14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4"/>
                    <a:pt x="36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6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4" y="7"/>
                  </a:lnTo>
                  <a:close/>
                  <a:moveTo>
                    <a:pt x="39" y="59"/>
                  </a:moveTo>
                  <a:cubicBezTo>
                    <a:pt x="35" y="63"/>
                    <a:pt x="29" y="65"/>
                    <a:pt x="23" y="65"/>
                  </a:cubicBezTo>
                  <a:cubicBezTo>
                    <a:pt x="12" y="64"/>
                    <a:pt x="3" y="55"/>
                    <a:pt x="3" y="44"/>
                  </a:cubicBezTo>
                  <a:cubicBezTo>
                    <a:pt x="3" y="36"/>
                    <a:pt x="7" y="29"/>
                    <a:pt x="13" y="25"/>
                  </a:cubicBezTo>
                  <a:cubicBezTo>
                    <a:pt x="16" y="24"/>
                    <a:pt x="17" y="21"/>
                    <a:pt x="17" y="1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21"/>
                    <a:pt x="34" y="24"/>
                    <a:pt x="36" y="25"/>
                  </a:cubicBezTo>
                  <a:cubicBezTo>
                    <a:pt x="42" y="29"/>
                    <a:pt x="46" y="36"/>
                    <a:pt x="46" y="43"/>
                  </a:cubicBezTo>
                  <a:cubicBezTo>
                    <a:pt x="46" y="49"/>
                    <a:pt x="44" y="55"/>
                    <a:pt x="3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045734" y="4499922"/>
              <a:ext cx="417176" cy="289988"/>
            </a:xfrm>
            <a:custGeom>
              <a:avLst/>
              <a:gdLst>
                <a:gd name="T0" fmla="*/ 39 w 39"/>
                <a:gd name="T1" fmla="*/ 4 h 27"/>
                <a:gd name="T2" fmla="*/ 38 w 39"/>
                <a:gd name="T3" fmla="*/ 2 h 27"/>
                <a:gd name="T4" fmla="*/ 20 w 39"/>
                <a:gd name="T5" fmla="*/ 4 h 27"/>
                <a:gd name="T6" fmla="*/ 1 w 39"/>
                <a:gd name="T7" fmla="*/ 2 h 27"/>
                <a:gd name="T8" fmla="*/ 0 w 39"/>
                <a:gd name="T9" fmla="*/ 4 h 27"/>
                <a:gd name="T10" fmla="*/ 0 w 39"/>
                <a:gd name="T11" fmla="*/ 7 h 27"/>
                <a:gd name="T12" fmla="*/ 0 w 39"/>
                <a:gd name="T13" fmla="*/ 8 h 27"/>
                <a:gd name="T14" fmla="*/ 20 w 39"/>
                <a:gd name="T15" fmla="*/ 27 h 27"/>
                <a:gd name="T16" fmla="*/ 39 w 39"/>
                <a:gd name="T17" fmla="*/ 7 h 27"/>
                <a:gd name="T18" fmla="*/ 39 w 39"/>
                <a:gd name="T19" fmla="*/ 4 h 27"/>
                <a:gd name="T20" fmla="*/ 3 w 39"/>
                <a:gd name="T21" fmla="*/ 5 h 27"/>
                <a:gd name="T22" fmla="*/ 16 w 39"/>
                <a:gd name="T23" fmla="*/ 6 h 27"/>
                <a:gd name="T24" fmla="*/ 3 w 39"/>
                <a:gd name="T25" fmla="*/ 7 h 27"/>
                <a:gd name="T26" fmla="*/ 3 w 39"/>
                <a:gd name="T27" fmla="*/ 5 h 27"/>
                <a:gd name="T28" fmla="*/ 20 w 39"/>
                <a:gd name="T29" fmla="*/ 24 h 27"/>
                <a:gd name="T30" fmla="*/ 3 w 39"/>
                <a:gd name="T31" fmla="*/ 10 h 27"/>
                <a:gd name="T32" fmla="*/ 20 w 39"/>
                <a:gd name="T33" fmla="*/ 7 h 27"/>
                <a:gd name="T34" fmla="*/ 36 w 39"/>
                <a:gd name="T35" fmla="*/ 5 h 27"/>
                <a:gd name="T36" fmla="*/ 36 w 39"/>
                <a:gd name="T37" fmla="*/ 7 h 27"/>
                <a:gd name="T38" fmla="*/ 20 w 39"/>
                <a:gd name="T3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7">
                  <a:moveTo>
                    <a:pt x="39" y="4"/>
                  </a:moveTo>
                  <a:cubicBezTo>
                    <a:pt x="39" y="3"/>
                    <a:pt x="39" y="3"/>
                    <a:pt x="38" y="2"/>
                  </a:cubicBezTo>
                  <a:cubicBezTo>
                    <a:pt x="32" y="0"/>
                    <a:pt x="25" y="1"/>
                    <a:pt x="20" y="4"/>
                  </a:cubicBezTo>
                  <a:cubicBezTo>
                    <a:pt x="14" y="1"/>
                    <a:pt x="7" y="0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19"/>
                    <a:pt x="9" y="27"/>
                    <a:pt x="20" y="27"/>
                  </a:cubicBezTo>
                  <a:cubicBezTo>
                    <a:pt x="31" y="27"/>
                    <a:pt x="39" y="18"/>
                    <a:pt x="39" y="7"/>
                  </a:cubicBezTo>
                  <a:cubicBezTo>
                    <a:pt x="39" y="6"/>
                    <a:pt x="39" y="5"/>
                    <a:pt x="39" y="4"/>
                  </a:cubicBezTo>
                  <a:close/>
                  <a:moveTo>
                    <a:pt x="3" y="5"/>
                  </a:moveTo>
                  <a:cubicBezTo>
                    <a:pt x="7" y="4"/>
                    <a:pt x="12" y="4"/>
                    <a:pt x="16" y="6"/>
                  </a:cubicBezTo>
                  <a:cubicBezTo>
                    <a:pt x="12" y="7"/>
                    <a:pt x="7" y="8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lose/>
                  <a:moveTo>
                    <a:pt x="20" y="24"/>
                  </a:moveTo>
                  <a:cubicBezTo>
                    <a:pt x="11" y="24"/>
                    <a:pt x="4" y="18"/>
                    <a:pt x="3" y="10"/>
                  </a:cubicBezTo>
                  <a:cubicBezTo>
                    <a:pt x="9" y="11"/>
                    <a:pt x="15" y="10"/>
                    <a:pt x="20" y="7"/>
                  </a:cubicBezTo>
                  <a:cubicBezTo>
                    <a:pt x="24" y="4"/>
                    <a:pt x="31" y="4"/>
                    <a:pt x="36" y="5"/>
                  </a:cubicBezTo>
                  <a:cubicBezTo>
                    <a:pt x="36" y="6"/>
                    <a:pt x="36" y="7"/>
                    <a:pt x="36" y="7"/>
                  </a:cubicBezTo>
                  <a:cubicBezTo>
                    <a:pt x="36" y="17"/>
                    <a:pt x="29" y="24"/>
                    <a:pt x="2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981782" y="2441620"/>
            <a:ext cx="590152" cy="717340"/>
            <a:chOff x="3714018" y="5176561"/>
            <a:chExt cx="590152" cy="71734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5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3953131" y="5303749"/>
              <a:ext cx="30525" cy="35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稻壳儿春秋广告/盗版必究        原创来源：http://chn.docer.com/works?userid=199329941#!/work_time"/>
            <p:cNvSpPr>
              <a:spLocks noChangeArrowheads="1"/>
            </p:cNvSpPr>
            <p:nvPr/>
          </p:nvSpPr>
          <p:spPr bwMode="auto">
            <a:xfrm>
              <a:off x="4044707" y="5303749"/>
              <a:ext cx="35613" cy="35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稻壳儿春秋广告/盗版必究        原创来源：http://chn.docer.com/works?userid=199329941#!/work_time"/>
            <p:cNvSpPr/>
            <p:nvPr/>
          </p:nvSpPr>
          <p:spPr bwMode="auto">
            <a:xfrm>
              <a:off x="3993832" y="5497075"/>
              <a:ext cx="30525" cy="66138"/>
            </a:xfrm>
            <a:custGeom>
              <a:avLst/>
              <a:gdLst>
                <a:gd name="T0" fmla="*/ 2 w 3"/>
                <a:gd name="T1" fmla="*/ 6 h 6"/>
                <a:gd name="T2" fmla="*/ 0 w 3"/>
                <a:gd name="T3" fmla="*/ 5 h 6"/>
                <a:gd name="T4" fmla="*/ 0 w 3"/>
                <a:gd name="T5" fmla="*/ 2 h 6"/>
                <a:gd name="T6" fmla="*/ 2 w 3"/>
                <a:gd name="T7" fmla="*/ 0 h 6"/>
                <a:gd name="T8" fmla="*/ 3 w 3"/>
                <a:gd name="T9" fmla="*/ 2 h 6"/>
                <a:gd name="T10" fmla="*/ 3 w 3"/>
                <a:gd name="T11" fmla="*/ 5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1" y="6"/>
                    <a:pt x="0" y="6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稻壳儿春秋广告/盗版必究        原创来源：http://chn.docer.com/works?userid=199329941#!/work_time"/>
            <p:cNvSpPr/>
            <p:nvPr/>
          </p:nvSpPr>
          <p:spPr bwMode="auto">
            <a:xfrm>
              <a:off x="4059969" y="5497075"/>
              <a:ext cx="40700" cy="66138"/>
            </a:xfrm>
            <a:custGeom>
              <a:avLst/>
              <a:gdLst>
                <a:gd name="T0" fmla="*/ 2 w 4"/>
                <a:gd name="T1" fmla="*/ 6 h 6"/>
                <a:gd name="T2" fmla="*/ 0 w 4"/>
                <a:gd name="T3" fmla="*/ 5 h 6"/>
                <a:gd name="T4" fmla="*/ 0 w 4"/>
                <a:gd name="T5" fmla="*/ 2 h 6"/>
                <a:gd name="T6" fmla="*/ 2 w 4"/>
                <a:gd name="T7" fmla="*/ 0 h 6"/>
                <a:gd name="T8" fmla="*/ 4 w 4"/>
                <a:gd name="T9" fmla="*/ 2 h 6"/>
                <a:gd name="T10" fmla="*/ 4 w 4"/>
                <a:gd name="T11" fmla="*/ 5 h 6"/>
                <a:gd name="T12" fmla="*/ 2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1" y="6"/>
                    <a:pt x="0" y="6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稻壳儿春秋广告/盗版必究        原创来源：http://chn.docer.com/works?userid=199329941#!/work_time"/>
            <p:cNvSpPr/>
            <p:nvPr/>
          </p:nvSpPr>
          <p:spPr bwMode="auto">
            <a:xfrm>
              <a:off x="3927694" y="5497075"/>
              <a:ext cx="35613" cy="66138"/>
            </a:xfrm>
            <a:custGeom>
              <a:avLst/>
              <a:gdLst>
                <a:gd name="T0" fmla="*/ 2 w 3"/>
                <a:gd name="T1" fmla="*/ 6 h 6"/>
                <a:gd name="T2" fmla="*/ 0 w 3"/>
                <a:gd name="T3" fmla="*/ 5 h 6"/>
                <a:gd name="T4" fmla="*/ 0 w 3"/>
                <a:gd name="T5" fmla="*/ 2 h 6"/>
                <a:gd name="T6" fmla="*/ 2 w 3"/>
                <a:gd name="T7" fmla="*/ 0 h 6"/>
                <a:gd name="T8" fmla="*/ 3 w 3"/>
                <a:gd name="T9" fmla="*/ 2 h 6"/>
                <a:gd name="T10" fmla="*/ 3 w 3"/>
                <a:gd name="T11" fmla="*/ 5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1" y="6"/>
                    <a:pt x="0" y="6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714018" y="5176561"/>
              <a:ext cx="590152" cy="717340"/>
            </a:xfrm>
            <a:custGeom>
              <a:avLst/>
              <a:gdLst>
                <a:gd name="T0" fmla="*/ 52 w 55"/>
                <a:gd name="T1" fmla="*/ 32 h 67"/>
                <a:gd name="T2" fmla="*/ 43 w 55"/>
                <a:gd name="T3" fmla="*/ 27 h 67"/>
                <a:gd name="T4" fmla="*/ 36 w 55"/>
                <a:gd name="T5" fmla="*/ 24 h 67"/>
                <a:gd name="T6" fmla="*/ 34 w 55"/>
                <a:gd name="T7" fmla="*/ 21 h 67"/>
                <a:gd name="T8" fmla="*/ 43 w 55"/>
                <a:gd name="T9" fmla="*/ 13 h 67"/>
                <a:gd name="T10" fmla="*/ 35 w 55"/>
                <a:gd name="T11" fmla="*/ 6 h 67"/>
                <a:gd name="T12" fmla="*/ 20 w 55"/>
                <a:gd name="T13" fmla="*/ 6 h 67"/>
                <a:gd name="T14" fmla="*/ 13 w 55"/>
                <a:gd name="T15" fmla="*/ 13 h 67"/>
                <a:gd name="T16" fmla="*/ 22 w 55"/>
                <a:gd name="T17" fmla="*/ 21 h 67"/>
                <a:gd name="T18" fmla="*/ 20 w 55"/>
                <a:gd name="T19" fmla="*/ 24 h 67"/>
                <a:gd name="T20" fmla="*/ 13 w 55"/>
                <a:gd name="T21" fmla="*/ 27 h 67"/>
                <a:gd name="T22" fmla="*/ 3 w 55"/>
                <a:gd name="T23" fmla="*/ 32 h 67"/>
                <a:gd name="T24" fmla="*/ 0 w 55"/>
                <a:gd name="T25" fmla="*/ 44 h 67"/>
                <a:gd name="T26" fmla="*/ 3 w 55"/>
                <a:gd name="T27" fmla="*/ 44 h 67"/>
                <a:gd name="T28" fmla="*/ 6 w 55"/>
                <a:gd name="T29" fmla="*/ 44 h 67"/>
                <a:gd name="T30" fmla="*/ 9 w 55"/>
                <a:gd name="T31" fmla="*/ 44 h 67"/>
                <a:gd name="T32" fmla="*/ 6 w 55"/>
                <a:gd name="T33" fmla="*/ 32 h 67"/>
                <a:gd name="T34" fmla="*/ 11 w 55"/>
                <a:gd name="T35" fmla="*/ 30 h 67"/>
                <a:gd name="T36" fmla="*/ 13 w 55"/>
                <a:gd name="T37" fmla="*/ 44 h 67"/>
                <a:gd name="T38" fmla="*/ 19 w 55"/>
                <a:gd name="T39" fmla="*/ 50 h 67"/>
                <a:gd name="T40" fmla="*/ 23 w 55"/>
                <a:gd name="T41" fmla="*/ 61 h 67"/>
                <a:gd name="T42" fmla="*/ 28 w 55"/>
                <a:gd name="T43" fmla="*/ 67 h 67"/>
                <a:gd name="T44" fmla="*/ 32 w 55"/>
                <a:gd name="T45" fmla="*/ 61 h 67"/>
                <a:gd name="T46" fmla="*/ 37 w 55"/>
                <a:gd name="T47" fmla="*/ 50 h 67"/>
                <a:gd name="T48" fmla="*/ 43 w 55"/>
                <a:gd name="T49" fmla="*/ 44 h 67"/>
                <a:gd name="T50" fmla="*/ 45 w 55"/>
                <a:gd name="T51" fmla="*/ 30 h 67"/>
                <a:gd name="T52" fmla="*/ 49 w 55"/>
                <a:gd name="T53" fmla="*/ 32 h 67"/>
                <a:gd name="T54" fmla="*/ 46 w 55"/>
                <a:gd name="T55" fmla="*/ 44 h 67"/>
                <a:gd name="T56" fmla="*/ 49 w 55"/>
                <a:gd name="T57" fmla="*/ 44 h 67"/>
                <a:gd name="T58" fmla="*/ 52 w 55"/>
                <a:gd name="T59" fmla="*/ 44 h 67"/>
                <a:gd name="T60" fmla="*/ 55 w 55"/>
                <a:gd name="T61" fmla="*/ 44 h 67"/>
                <a:gd name="T62" fmla="*/ 28 w 55"/>
                <a:gd name="T63" fmla="*/ 3 h 67"/>
                <a:gd name="T64" fmla="*/ 24 w 55"/>
                <a:gd name="T65" fmla="*/ 6 h 67"/>
                <a:gd name="T66" fmla="*/ 20 w 55"/>
                <a:gd name="T67" fmla="*/ 18 h 67"/>
                <a:gd name="T68" fmla="*/ 20 w 55"/>
                <a:gd name="T69" fmla="*/ 9 h 67"/>
                <a:gd name="T70" fmla="*/ 40 w 55"/>
                <a:gd name="T71" fmla="*/ 13 h 67"/>
                <a:gd name="T72" fmla="*/ 20 w 55"/>
                <a:gd name="T73" fmla="*/ 18 h 67"/>
                <a:gd name="T74" fmla="*/ 31 w 55"/>
                <a:gd name="T75" fmla="*/ 24 h 67"/>
                <a:gd name="T76" fmla="*/ 25 w 55"/>
                <a:gd name="T77" fmla="*/ 21 h 67"/>
                <a:gd name="T78" fmla="*/ 29 w 55"/>
                <a:gd name="T79" fmla="*/ 62 h 67"/>
                <a:gd name="T80" fmla="*/ 26 w 55"/>
                <a:gd name="T81" fmla="*/ 62 h 67"/>
                <a:gd name="T82" fmla="*/ 28 w 55"/>
                <a:gd name="T83" fmla="*/ 55 h 67"/>
                <a:gd name="T84" fmla="*/ 29 w 55"/>
                <a:gd name="T85" fmla="*/ 62 h 67"/>
                <a:gd name="T86" fmla="*/ 32 w 55"/>
                <a:gd name="T87" fmla="*/ 58 h 67"/>
                <a:gd name="T88" fmla="*/ 28 w 55"/>
                <a:gd name="T89" fmla="*/ 52 h 67"/>
                <a:gd name="T90" fmla="*/ 23 w 55"/>
                <a:gd name="T91" fmla="*/ 58 h 67"/>
                <a:gd name="T92" fmla="*/ 22 w 55"/>
                <a:gd name="T93" fmla="*/ 50 h 67"/>
                <a:gd name="T94" fmla="*/ 32 w 55"/>
                <a:gd name="T95" fmla="*/ 49 h 67"/>
                <a:gd name="T96" fmla="*/ 34 w 55"/>
                <a:gd name="T97" fmla="*/ 56 h 67"/>
                <a:gd name="T98" fmla="*/ 39 w 55"/>
                <a:gd name="T99" fmla="*/ 46 h 67"/>
                <a:gd name="T100" fmla="*/ 16 w 55"/>
                <a:gd name="T101" fmla="*/ 44 h 67"/>
                <a:gd name="T102" fmla="*/ 17 w 55"/>
                <a:gd name="T103" fmla="*/ 27 h 67"/>
                <a:gd name="T104" fmla="*/ 40 w 55"/>
                <a:gd name="T105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" h="67">
                  <a:moveTo>
                    <a:pt x="52" y="40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2" y="29"/>
                    <a:pt x="50" y="27"/>
                    <a:pt x="48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5"/>
                    <a:pt x="41" y="24"/>
                    <a:pt x="39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5" y="23"/>
                    <a:pt x="34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40" y="21"/>
                    <a:pt x="43" y="18"/>
                    <a:pt x="43" y="13"/>
                  </a:cubicBezTo>
                  <a:cubicBezTo>
                    <a:pt x="43" y="9"/>
                    <a:pt x="40" y="6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2"/>
                    <a:pt x="32" y="0"/>
                    <a:pt x="28" y="0"/>
                  </a:cubicBezTo>
                  <a:cubicBezTo>
                    <a:pt x="24" y="0"/>
                    <a:pt x="21" y="2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6"/>
                    <a:pt x="13" y="9"/>
                    <a:pt x="13" y="13"/>
                  </a:cubicBezTo>
                  <a:cubicBezTo>
                    <a:pt x="13" y="18"/>
                    <a:pt x="16" y="21"/>
                    <a:pt x="20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3"/>
                    <a:pt x="20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5" y="24"/>
                    <a:pt x="13" y="25"/>
                    <a:pt x="13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7"/>
                    <a:pt x="3" y="29"/>
                    <a:pt x="3" y="3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0" y="42"/>
                    <a:pt x="0" y="44"/>
                  </a:cubicBezTo>
                  <a:cubicBezTo>
                    <a:pt x="0" y="45"/>
                    <a:pt x="1" y="46"/>
                    <a:pt x="2" y="46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43"/>
                    <a:pt x="4" y="42"/>
                    <a:pt x="5" y="42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6" y="45"/>
                    <a:pt x="7" y="46"/>
                    <a:pt x="8" y="46"/>
                  </a:cubicBezTo>
                  <a:cubicBezTo>
                    <a:pt x="9" y="46"/>
                    <a:pt x="9" y="45"/>
                    <a:pt x="9" y="44"/>
                  </a:cubicBezTo>
                  <a:cubicBezTo>
                    <a:pt x="9" y="42"/>
                    <a:pt x="8" y="40"/>
                    <a:pt x="6" y="40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7" y="30"/>
                    <a:pt x="8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7"/>
                    <a:pt x="15" y="49"/>
                    <a:pt x="17" y="49"/>
                  </a:cubicBezTo>
                  <a:cubicBezTo>
                    <a:pt x="17" y="49"/>
                    <a:pt x="18" y="50"/>
                    <a:pt x="19" y="50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9"/>
                    <a:pt x="21" y="61"/>
                    <a:pt x="23" y="61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5"/>
                    <a:pt x="25" y="67"/>
                    <a:pt x="28" y="67"/>
                  </a:cubicBezTo>
                  <a:cubicBezTo>
                    <a:pt x="30" y="67"/>
                    <a:pt x="32" y="65"/>
                    <a:pt x="32" y="62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5" y="61"/>
                    <a:pt x="37" y="59"/>
                    <a:pt x="37" y="56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8" y="50"/>
                    <a:pt x="39" y="49"/>
                    <a:pt x="39" y="49"/>
                  </a:cubicBezTo>
                  <a:cubicBezTo>
                    <a:pt x="41" y="49"/>
                    <a:pt x="43" y="47"/>
                    <a:pt x="43" y="44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2"/>
                    <a:pt x="45" y="31"/>
                    <a:pt x="45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1"/>
                    <a:pt x="49" y="32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6" y="42"/>
                    <a:pt x="46" y="44"/>
                  </a:cubicBezTo>
                  <a:cubicBezTo>
                    <a:pt x="46" y="45"/>
                    <a:pt x="47" y="46"/>
                    <a:pt x="48" y="46"/>
                  </a:cubicBezTo>
                  <a:cubicBezTo>
                    <a:pt x="49" y="46"/>
                    <a:pt x="49" y="45"/>
                    <a:pt x="49" y="44"/>
                  </a:cubicBezTo>
                  <a:cubicBezTo>
                    <a:pt x="49" y="43"/>
                    <a:pt x="50" y="42"/>
                    <a:pt x="51" y="42"/>
                  </a:cubicBezTo>
                  <a:cubicBezTo>
                    <a:pt x="52" y="42"/>
                    <a:pt x="52" y="43"/>
                    <a:pt x="52" y="44"/>
                  </a:cubicBezTo>
                  <a:cubicBezTo>
                    <a:pt x="52" y="45"/>
                    <a:pt x="53" y="46"/>
                    <a:pt x="54" y="46"/>
                  </a:cubicBezTo>
                  <a:cubicBezTo>
                    <a:pt x="55" y="46"/>
                    <a:pt x="55" y="45"/>
                    <a:pt x="55" y="44"/>
                  </a:cubicBezTo>
                  <a:cubicBezTo>
                    <a:pt x="55" y="42"/>
                    <a:pt x="54" y="40"/>
                    <a:pt x="52" y="40"/>
                  </a:cubicBezTo>
                  <a:close/>
                  <a:moveTo>
                    <a:pt x="28" y="3"/>
                  </a:moveTo>
                  <a:cubicBezTo>
                    <a:pt x="30" y="3"/>
                    <a:pt x="32" y="4"/>
                    <a:pt x="32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4"/>
                    <a:pt x="26" y="3"/>
                    <a:pt x="28" y="3"/>
                  </a:cubicBezTo>
                  <a:close/>
                  <a:moveTo>
                    <a:pt x="20" y="18"/>
                  </a:moveTo>
                  <a:cubicBezTo>
                    <a:pt x="18" y="18"/>
                    <a:pt x="16" y="16"/>
                    <a:pt x="16" y="13"/>
                  </a:cubicBezTo>
                  <a:cubicBezTo>
                    <a:pt x="16" y="11"/>
                    <a:pt x="18" y="9"/>
                    <a:pt x="2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8" y="9"/>
                    <a:pt x="40" y="11"/>
                    <a:pt x="40" y="13"/>
                  </a:cubicBezTo>
                  <a:cubicBezTo>
                    <a:pt x="40" y="16"/>
                    <a:pt x="38" y="18"/>
                    <a:pt x="36" y="18"/>
                  </a:cubicBezTo>
                  <a:lnTo>
                    <a:pt x="20" y="18"/>
                  </a:lnTo>
                  <a:close/>
                  <a:moveTo>
                    <a:pt x="31" y="21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1"/>
                    <a:pt x="25" y="21"/>
                    <a:pt x="25" y="21"/>
                  </a:cubicBezTo>
                  <a:lnTo>
                    <a:pt x="31" y="21"/>
                  </a:lnTo>
                  <a:close/>
                  <a:moveTo>
                    <a:pt x="29" y="62"/>
                  </a:moveTo>
                  <a:cubicBezTo>
                    <a:pt x="29" y="63"/>
                    <a:pt x="29" y="64"/>
                    <a:pt x="28" y="64"/>
                  </a:cubicBezTo>
                  <a:cubicBezTo>
                    <a:pt x="27" y="64"/>
                    <a:pt x="26" y="63"/>
                    <a:pt x="26" y="62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7" y="55"/>
                    <a:pt x="28" y="55"/>
                  </a:cubicBezTo>
                  <a:cubicBezTo>
                    <a:pt x="29" y="55"/>
                    <a:pt x="29" y="55"/>
                    <a:pt x="29" y="56"/>
                  </a:cubicBezTo>
                  <a:lnTo>
                    <a:pt x="29" y="62"/>
                  </a:lnTo>
                  <a:close/>
                  <a:moveTo>
                    <a:pt x="34" y="56"/>
                  </a:moveTo>
                  <a:cubicBezTo>
                    <a:pt x="34" y="57"/>
                    <a:pt x="33" y="58"/>
                    <a:pt x="32" y="58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4"/>
                    <a:pt x="30" y="52"/>
                    <a:pt x="28" y="52"/>
                  </a:cubicBezTo>
                  <a:cubicBezTo>
                    <a:pt x="25" y="52"/>
                    <a:pt x="23" y="54"/>
                    <a:pt x="23" y="56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8"/>
                    <a:pt x="22" y="57"/>
                    <a:pt x="22" y="56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50"/>
                    <a:pt x="23" y="49"/>
                    <a:pt x="23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3" y="50"/>
                    <a:pt x="34" y="50"/>
                  </a:cubicBezTo>
                  <a:lnTo>
                    <a:pt x="34" y="56"/>
                  </a:lnTo>
                  <a:close/>
                  <a:moveTo>
                    <a:pt x="40" y="44"/>
                  </a:moveTo>
                  <a:cubicBezTo>
                    <a:pt x="40" y="45"/>
                    <a:pt x="39" y="46"/>
                    <a:pt x="39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5"/>
                    <a:pt x="16" y="4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8"/>
                    <a:pt x="16" y="27"/>
                    <a:pt x="1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40" y="28"/>
                    <a:pt x="40" y="29"/>
                  </a:cubicBezTo>
                  <a:lnTo>
                    <a:pt x="4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637873" y="2436533"/>
            <a:ext cx="554539" cy="727515"/>
            <a:chOff x="4782396" y="5166386"/>
            <a:chExt cx="554539" cy="72751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782396" y="5313924"/>
              <a:ext cx="554539" cy="579977"/>
            </a:xfrm>
            <a:custGeom>
              <a:avLst/>
              <a:gdLst>
                <a:gd name="T0" fmla="*/ 51 w 52"/>
                <a:gd name="T1" fmla="*/ 0 h 54"/>
                <a:gd name="T2" fmla="*/ 32 w 52"/>
                <a:gd name="T3" fmla="*/ 0 h 54"/>
                <a:gd name="T4" fmla="*/ 31 w 52"/>
                <a:gd name="T5" fmla="*/ 2 h 54"/>
                <a:gd name="T6" fmla="*/ 31 w 52"/>
                <a:gd name="T7" fmla="*/ 20 h 54"/>
                <a:gd name="T8" fmla="*/ 31 w 52"/>
                <a:gd name="T9" fmla="*/ 28 h 54"/>
                <a:gd name="T10" fmla="*/ 26 w 52"/>
                <a:gd name="T11" fmla="*/ 33 h 54"/>
                <a:gd name="T12" fmla="*/ 21 w 52"/>
                <a:gd name="T13" fmla="*/ 28 h 54"/>
                <a:gd name="T14" fmla="*/ 21 w 52"/>
                <a:gd name="T15" fmla="*/ 20 h 54"/>
                <a:gd name="T16" fmla="*/ 21 w 52"/>
                <a:gd name="T17" fmla="*/ 2 h 54"/>
                <a:gd name="T18" fmla="*/ 20 w 52"/>
                <a:gd name="T19" fmla="*/ 0 h 54"/>
                <a:gd name="T20" fmla="*/ 1 w 52"/>
                <a:gd name="T21" fmla="*/ 0 h 54"/>
                <a:gd name="T22" fmla="*/ 0 w 52"/>
                <a:gd name="T23" fmla="*/ 2 h 54"/>
                <a:gd name="T24" fmla="*/ 0 w 52"/>
                <a:gd name="T25" fmla="*/ 20 h 54"/>
                <a:gd name="T26" fmla="*/ 0 w 52"/>
                <a:gd name="T27" fmla="*/ 28 h 54"/>
                <a:gd name="T28" fmla="*/ 26 w 52"/>
                <a:gd name="T29" fmla="*/ 54 h 54"/>
                <a:gd name="T30" fmla="*/ 52 w 52"/>
                <a:gd name="T31" fmla="*/ 28 h 54"/>
                <a:gd name="T32" fmla="*/ 52 w 52"/>
                <a:gd name="T33" fmla="*/ 20 h 54"/>
                <a:gd name="T34" fmla="*/ 52 w 52"/>
                <a:gd name="T35" fmla="*/ 2 h 54"/>
                <a:gd name="T36" fmla="*/ 51 w 52"/>
                <a:gd name="T37" fmla="*/ 0 h 54"/>
                <a:gd name="T38" fmla="*/ 3 w 52"/>
                <a:gd name="T39" fmla="*/ 3 h 54"/>
                <a:gd name="T40" fmla="*/ 18 w 52"/>
                <a:gd name="T41" fmla="*/ 3 h 54"/>
                <a:gd name="T42" fmla="*/ 18 w 52"/>
                <a:gd name="T43" fmla="*/ 19 h 54"/>
                <a:gd name="T44" fmla="*/ 3 w 52"/>
                <a:gd name="T45" fmla="*/ 19 h 54"/>
                <a:gd name="T46" fmla="*/ 3 w 52"/>
                <a:gd name="T47" fmla="*/ 3 h 54"/>
                <a:gd name="T48" fmla="*/ 49 w 52"/>
                <a:gd name="T49" fmla="*/ 28 h 54"/>
                <a:gd name="T50" fmla="*/ 26 w 52"/>
                <a:gd name="T51" fmla="*/ 51 h 54"/>
                <a:gd name="T52" fmla="*/ 3 w 52"/>
                <a:gd name="T53" fmla="*/ 28 h 54"/>
                <a:gd name="T54" fmla="*/ 3 w 52"/>
                <a:gd name="T55" fmla="*/ 22 h 54"/>
                <a:gd name="T56" fmla="*/ 18 w 52"/>
                <a:gd name="T57" fmla="*/ 22 h 54"/>
                <a:gd name="T58" fmla="*/ 18 w 52"/>
                <a:gd name="T59" fmla="*/ 28 h 54"/>
                <a:gd name="T60" fmla="*/ 26 w 52"/>
                <a:gd name="T61" fmla="*/ 36 h 54"/>
                <a:gd name="T62" fmla="*/ 34 w 52"/>
                <a:gd name="T63" fmla="*/ 28 h 54"/>
                <a:gd name="T64" fmla="*/ 34 w 52"/>
                <a:gd name="T65" fmla="*/ 22 h 54"/>
                <a:gd name="T66" fmla="*/ 49 w 52"/>
                <a:gd name="T67" fmla="*/ 22 h 54"/>
                <a:gd name="T68" fmla="*/ 49 w 52"/>
                <a:gd name="T69" fmla="*/ 28 h 54"/>
                <a:gd name="T70" fmla="*/ 49 w 52"/>
                <a:gd name="T71" fmla="*/ 19 h 54"/>
                <a:gd name="T72" fmla="*/ 34 w 52"/>
                <a:gd name="T73" fmla="*/ 19 h 54"/>
                <a:gd name="T74" fmla="*/ 34 w 52"/>
                <a:gd name="T75" fmla="*/ 3 h 54"/>
                <a:gd name="T76" fmla="*/ 49 w 52"/>
                <a:gd name="T77" fmla="*/ 3 h 54"/>
                <a:gd name="T78" fmla="*/ 49 w 52"/>
                <a:gd name="T79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54">
                  <a:moveTo>
                    <a:pt x="5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1"/>
                    <a:pt x="31" y="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30"/>
                    <a:pt x="29" y="33"/>
                    <a:pt x="26" y="33"/>
                  </a:cubicBezTo>
                  <a:cubicBezTo>
                    <a:pt x="23" y="33"/>
                    <a:pt x="21" y="30"/>
                    <a:pt x="21" y="2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"/>
                    <a:pt x="21" y="0"/>
                    <a:pt x="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2"/>
                    <a:pt x="12" y="54"/>
                    <a:pt x="26" y="54"/>
                  </a:cubicBezTo>
                  <a:cubicBezTo>
                    <a:pt x="40" y="54"/>
                    <a:pt x="52" y="42"/>
                    <a:pt x="52" y="28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1" y="0"/>
                  </a:cubicBezTo>
                  <a:close/>
                  <a:moveTo>
                    <a:pt x="3" y="3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3" y="3"/>
                  </a:lnTo>
                  <a:close/>
                  <a:moveTo>
                    <a:pt x="49" y="28"/>
                  </a:moveTo>
                  <a:cubicBezTo>
                    <a:pt x="49" y="41"/>
                    <a:pt x="39" y="51"/>
                    <a:pt x="26" y="51"/>
                  </a:cubicBezTo>
                  <a:cubicBezTo>
                    <a:pt x="13" y="51"/>
                    <a:pt x="3" y="41"/>
                    <a:pt x="3" y="28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32"/>
                    <a:pt x="22" y="36"/>
                    <a:pt x="26" y="36"/>
                  </a:cubicBezTo>
                  <a:cubicBezTo>
                    <a:pt x="30" y="36"/>
                    <a:pt x="34" y="32"/>
                    <a:pt x="34" y="28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49" y="22"/>
                    <a:pt x="49" y="22"/>
                    <a:pt x="49" y="22"/>
                  </a:cubicBezTo>
                  <a:lnTo>
                    <a:pt x="49" y="28"/>
                  </a:lnTo>
                  <a:close/>
                  <a:moveTo>
                    <a:pt x="49" y="19"/>
                  </a:moveTo>
                  <a:cubicBezTo>
                    <a:pt x="34" y="19"/>
                    <a:pt x="34" y="19"/>
                    <a:pt x="34" y="19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9" y="3"/>
                    <a:pt x="49" y="3"/>
                    <a:pt x="49" y="3"/>
                  </a:cubicBezTo>
                  <a:lnTo>
                    <a:pt x="4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稻壳儿春秋广告/盗版必究        原创来源：http://chn.docer.com/works?userid=199329941#!/work_time"/>
            <p:cNvSpPr/>
            <p:nvPr/>
          </p:nvSpPr>
          <p:spPr bwMode="auto">
            <a:xfrm>
              <a:off x="5179223" y="5380062"/>
              <a:ext cx="96663" cy="106838"/>
            </a:xfrm>
            <a:custGeom>
              <a:avLst/>
              <a:gdLst>
                <a:gd name="T0" fmla="*/ 1 w 9"/>
                <a:gd name="T1" fmla="*/ 7 h 10"/>
                <a:gd name="T2" fmla="*/ 3 w 9"/>
                <a:gd name="T3" fmla="*/ 7 h 10"/>
                <a:gd name="T4" fmla="*/ 3 w 9"/>
                <a:gd name="T5" fmla="*/ 8 h 10"/>
                <a:gd name="T6" fmla="*/ 4 w 9"/>
                <a:gd name="T7" fmla="*/ 10 h 10"/>
                <a:gd name="T8" fmla="*/ 6 w 9"/>
                <a:gd name="T9" fmla="*/ 8 h 10"/>
                <a:gd name="T10" fmla="*/ 6 w 9"/>
                <a:gd name="T11" fmla="*/ 7 h 10"/>
                <a:gd name="T12" fmla="*/ 7 w 9"/>
                <a:gd name="T13" fmla="*/ 7 h 10"/>
                <a:gd name="T14" fmla="*/ 9 w 9"/>
                <a:gd name="T15" fmla="*/ 5 h 10"/>
                <a:gd name="T16" fmla="*/ 7 w 9"/>
                <a:gd name="T17" fmla="*/ 4 h 10"/>
                <a:gd name="T18" fmla="*/ 6 w 9"/>
                <a:gd name="T19" fmla="*/ 4 h 10"/>
                <a:gd name="T20" fmla="*/ 6 w 9"/>
                <a:gd name="T21" fmla="*/ 2 h 10"/>
                <a:gd name="T22" fmla="*/ 4 w 9"/>
                <a:gd name="T23" fmla="*/ 0 h 10"/>
                <a:gd name="T24" fmla="*/ 3 w 9"/>
                <a:gd name="T25" fmla="*/ 2 h 10"/>
                <a:gd name="T26" fmla="*/ 3 w 9"/>
                <a:gd name="T27" fmla="*/ 4 h 10"/>
                <a:gd name="T28" fmla="*/ 1 w 9"/>
                <a:gd name="T29" fmla="*/ 4 h 10"/>
                <a:gd name="T30" fmla="*/ 0 w 9"/>
                <a:gd name="T31" fmla="*/ 5 h 10"/>
                <a:gd name="T32" fmla="*/ 1 w 9"/>
                <a:gd name="T3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0">
                  <a:moveTo>
                    <a:pt x="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10"/>
                    <a:pt x="4" y="10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9" y="6"/>
                    <a:pt x="9" y="5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稻壳儿春秋广告/盗版必究        原创来源：http://chn.docer.com/works?userid=199329941#!/work_time"/>
            <p:cNvSpPr/>
            <p:nvPr/>
          </p:nvSpPr>
          <p:spPr bwMode="auto">
            <a:xfrm>
              <a:off x="4848534" y="5420762"/>
              <a:ext cx="96663" cy="35613"/>
            </a:xfrm>
            <a:custGeom>
              <a:avLst/>
              <a:gdLst>
                <a:gd name="T0" fmla="*/ 8 w 9"/>
                <a:gd name="T1" fmla="*/ 0 h 3"/>
                <a:gd name="T2" fmla="*/ 2 w 9"/>
                <a:gd name="T3" fmla="*/ 0 h 3"/>
                <a:gd name="T4" fmla="*/ 0 w 9"/>
                <a:gd name="T5" fmla="*/ 1 h 3"/>
                <a:gd name="T6" fmla="*/ 2 w 9"/>
                <a:gd name="T7" fmla="*/ 3 h 3"/>
                <a:gd name="T8" fmla="*/ 8 w 9"/>
                <a:gd name="T9" fmla="*/ 3 h 3"/>
                <a:gd name="T10" fmla="*/ 9 w 9"/>
                <a:gd name="T11" fmla="*/ 1 h 3"/>
                <a:gd name="T12" fmla="*/ 8 w 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稻壳儿春秋广告/盗版必究        原创来源：http://chn.docer.com/works?userid=199329941#!/work_time"/>
            <p:cNvSpPr/>
            <p:nvPr/>
          </p:nvSpPr>
          <p:spPr bwMode="auto">
            <a:xfrm>
              <a:off x="5169047" y="5166386"/>
              <a:ext cx="61050" cy="137363"/>
            </a:xfrm>
            <a:custGeom>
              <a:avLst/>
              <a:gdLst>
                <a:gd name="T0" fmla="*/ 2 w 6"/>
                <a:gd name="T1" fmla="*/ 12 h 13"/>
                <a:gd name="T2" fmla="*/ 3 w 6"/>
                <a:gd name="T3" fmla="*/ 13 h 13"/>
                <a:gd name="T4" fmla="*/ 4 w 6"/>
                <a:gd name="T5" fmla="*/ 12 h 13"/>
                <a:gd name="T6" fmla="*/ 4 w 6"/>
                <a:gd name="T7" fmla="*/ 10 h 13"/>
                <a:gd name="T8" fmla="*/ 4 w 6"/>
                <a:gd name="T9" fmla="*/ 8 h 13"/>
                <a:gd name="T10" fmla="*/ 4 w 6"/>
                <a:gd name="T11" fmla="*/ 1 h 13"/>
                <a:gd name="T12" fmla="*/ 2 w 6"/>
                <a:gd name="T13" fmla="*/ 1 h 13"/>
                <a:gd name="T14" fmla="*/ 2 w 6"/>
                <a:gd name="T15" fmla="*/ 3 h 13"/>
                <a:gd name="T16" fmla="*/ 2 w 6"/>
                <a:gd name="T17" fmla="*/ 6 h 13"/>
                <a:gd name="T18" fmla="*/ 2 w 6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3">
                  <a:moveTo>
                    <a:pt x="2" y="12"/>
                  </a:moveTo>
                  <a:cubicBezTo>
                    <a:pt x="2" y="13"/>
                    <a:pt x="3" y="13"/>
                    <a:pt x="3" y="13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5" y="12"/>
                    <a:pt x="5" y="11"/>
                    <a:pt x="4" y="10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6" y="6"/>
                    <a:pt x="6" y="3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0" y="8"/>
                    <a:pt x="0" y="10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稻壳儿春秋广告/盗版必究        原创来源：http://chn.docer.com/works?userid=199329941#!/work_time"/>
            <p:cNvSpPr/>
            <p:nvPr/>
          </p:nvSpPr>
          <p:spPr bwMode="auto">
            <a:xfrm>
              <a:off x="5219923" y="5166386"/>
              <a:ext cx="55963" cy="137363"/>
            </a:xfrm>
            <a:custGeom>
              <a:avLst/>
              <a:gdLst>
                <a:gd name="T0" fmla="*/ 1 w 5"/>
                <a:gd name="T1" fmla="*/ 12 h 13"/>
                <a:gd name="T2" fmla="*/ 3 w 5"/>
                <a:gd name="T3" fmla="*/ 13 h 13"/>
                <a:gd name="T4" fmla="*/ 4 w 5"/>
                <a:gd name="T5" fmla="*/ 12 h 13"/>
                <a:gd name="T6" fmla="*/ 4 w 5"/>
                <a:gd name="T7" fmla="*/ 10 h 13"/>
                <a:gd name="T8" fmla="*/ 4 w 5"/>
                <a:gd name="T9" fmla="*/ 8 h 13"/>
                <a:gd name="T10" fmla="*/ 4 w 5"/>
                <a:gd name="T11" fmla="*/ 1 h 13"/>
                <a:gd name="T12" fmla="*/ 2 w 5"/>
                <a:gd name="T13" fmla="*/ 1 h 13"/>
                <a:gd name="T14" fmla="*/ 1 w 5"/>
                <a:gd name="T15" fmla="*/ 3 h 13"/>
                <a:gd name="T16" fmla="*/ 1 w 5"/>
                <a:gd name="T17" fmla="*/ 6 h 13"/>
                <a:gd name="T18" fmla="*/ 1 w 5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3">
                  <a:moveTo>
                    <a:pt x="1" y="12"/>
                  </a:move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2"/>
                    <a:pt x="4" y="11"/>
                    <a:pt x="4" y="10"/>
                  </a:cubicBezTo>
                  <a:cubicBezTo>
                    <a:pt x="3" y="10"/>
                    <a:pt x="3" y="8"/>
                    <a:pt x="4" y="8"/>
                  </a:cubicBezTo>
                  <a:cubicBezTo>
                    <a:pt x="5" y="6"/>
                    <a:pt x="5" y="3"/>
                    <a:pt x="4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2" y="4"/>
                    <a:pt x="2" y="5"/>
                    <a:pt x="1" y="6"/>
                  </a:cubicBezTo>
                  <a:cubicBezTo>
                    <a:pt x="0" y="8"/>
                    <a:pt x="0" y="10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稻壳儿春秋广告/盗版必究        原创来源：http://chn.docer.com/works?userid=199329941#!/work_time"/>
            <p:cNvSpPr/>
            <p:nvPr/>
          </p:nvSpPr>
          <p:spPr bwMode="auto">
            <a:xfrm>
              <a:off x="4848534" y="5166386"/>
              <a:ext cx="50875" cy="137363"/>
            </a:xfrm>
            <a:custGeom>
              <a:avLst/>
              <a:gdLst>
                <a:gd name="T0" fmla="*/ 1 w 5"/>
                <a:gd name="T1" fmla="*/ 12 h 13"/>
                <a:gd name="T2" fmla="*/ 2 w 5"/>
                <a:gd name="T3" fmla="*/ 13 h 13"/>
                <a:gd name="T4" fmla="*/ 3 w 5"/>
                <a:gd name="T5" fmla="*/ 12 h 13"/>
                <a:gd name="T6" fmla="*/ 4 w 5"/>
                <a:gd name="T7" fmla="*/ 10 h 13"/>
                <a:gd name="T8" fmla="*/ 4 w 5"/>
                <a:gd name="T9" fmla="*/ 8 h 13"/>
                <a:gd name="T10" fmla="*/ 4 w 5"/>
                <a:gd name="T11" fmla="*/ 1 h 13"/>
                <a:gd name="T12" fmla="*/ 1 w 5"/>
                <a:gd name="T13" fmla="*/ 1 h 13"/>
                <a:gd name="T14" fmla="*/ 1 w 5"/>
                <a:gd name="T15" fmla="*/ 3 h 13"/>
                <a:gd name="T16" fmla="*/ 1 w 5"/>
                <a:gd name="T17" fmla="*/ 6 h 13"/>
                <a:gd name="T18" fmla="*/ 1 w 5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3">
                  <a:moveTo>
                    <a:pt x="1" y="12"/>
                  </a:moveTo>
                  <a:cubicBezTo>
                    <a:pt x="1" y="13"/>
                    <a:pt x="2" y="13"/>
                    <a:pt x="2" y="13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4" y="12"/>
                    <a:pt x="4" y="11"/>
                    <a:pt x="4" y="10"/>
                  </a:cubicBezTo>
                  <a:cubicBezTo>
                    <a:pt x="3" y="10"/>
                    <a:pt x="3" y="8"/>
                    <a:pt x="4" y="8"/>
                  </a:cubicBezTo>
                  <a:cubicBezTo>
                    <a:pt x="5" y="6"/>
                    <a:pt x="5" y="3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2" y="4"/>
                    <a:pt x="2" y="5"/>
                    <a:pt x="1" y="6"/>
                  </a:cubicBezTo>
                  <a:cubicBezTo>
                    <a:pt x="0" y="8"/>
                    <a:pt x="0" y="10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稻壳儿春秋广告/盗版必究        原创来源：http://chn.docer.com/works?userid=199329941#!/work_time"/>
            <p:cNvSpPr/>
            <p:nvPr/>
          </p:nvSpPr>
          <p:spPr bwMode="auto">
            <a:xfrm>
              <a:off x="4889234" y="5166386"/>
              <a:ext cx="66138" cy="137363"/>
            </a:xfrm>
            <a:custGeom>
              <a:avLst/>
              <a:gdLst>
                <a:gd name="T0" fmla="*/ 2 w 6"/>
                <a:gd name="T1" fmla="*/ 12 h 13"/>
                <a:gd name="T2" fmla="*/ 3 w 6"/>
                <a:gd name="T3" fmla="*/ 13 h 13"/>
                <a:gd name="T4" fmla="*/ 4 w 6"/>
                <a:gd name="T5" fmla="*/ 12 h 13"/>
                <a:gd name="T6" fmla="*/ 4 w 6"/>
                <a:gd name="T7" fmla="*/ 10 h 13"/>
                <a:gd name="T8" fmla="*/ 4 w 6"/>
                <a:gd name="T9" fmla="*/ 8 h 13"/>
                <a:gd name="T10" fmla="*/ 4 w 6"/>
                <a:gd name="T11" fmla="*/ 1 h 13"/>
                <a:gd name="T12" fmla="*/ 2 w 6"/>
                <a:gd name="T13" fmla="*/ 1 h 13"/>
                <a:gd name="T14" fmla="*/ 2 w 6"/>
                <a:gd name="T15" fmla="*/ 3 h 13"/>
                <a:gd name="T16" fmla="*/ 2 w 6"/>
                <a:gd name="T17" fmla="*/ 6 h 13"/>
                <a:gd name="T18" fmla="*/ 2 w 6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3">
                  <a:moveTo>
                    <a:pt x="2" y="12"/>
                  </a:moveTo>
                  <a:cubicBezTo>
                    <a:pt x="2" y="13"/>
                    <a:pt x="3" y="13"/>
                    <a:pt x="3" y="13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5" y="12"/>
                    <a:pt x="5" y="11"/>
                    <a:pt x="4" y="10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6" y="6"/>
                    <a:pt x="6" y="3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0" y="8"/>
                    <a:pt x="0" y="10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9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4984326" y="4096265"/>
            <a:ext cx="585064" cy="717340"/>
          </a:xfrm>
          <a:custGeom>
            <a:avLst/>
            <a:gdLst>
              <a:gd name="T0" fmla="*/ 32 w 55"/>
              <a:gd name="T1" fmla="*/ 18 h 67"/>
              <a:gd name="T2" fmla="*/ 29 w 55"/>
              <a:gd name="T3" fmla="*/ 10 h 67"/>
              <a:gd name="T4" fmla="*/ 25 w 55"/>
              <a:gd name="T5" fmla="*/ 3 h 67"/>
              <a:gd name="T6" fmla="*/ 25 w 55"/>
              <a:gd name="T7" fmla="*/ 0 h 67"/>
              <a:gd name="T8" fmla="*/ 17 w 55"/>
              <a:gd name="T9" fmla="*/ 0 h 67"/>
              <a:gd name="T10" fmla="*/ 14 w 55"/>
              <a:gd name="T11" fmla="*/ 1 h 67"/>
              <a:gd name="T12" fmla="*/ 15 w 55"/>
              <a:gd name="T13" fmla="*/ 6 h 67"/>
              <a:gd name="T14" fmla="*/ 11 w 55"/>
              <a:gd name="T15" fmla="*/ 35 h 67"/>
              <a:gd name="T16" fmla="*/ 14 w 55"/>
              <a:gd name="T17" fmla="*/ 42 h 67"/>
              <a:gd name="T18" fmla="*/ 25 w 55"/>
              <a:gd name="T19" fmla="*/ 42 h 67"/>
              <a:gd name="T20" fmla="*/ 29 w 55"/>
              <a:gd name="T21" fmla="*/ 35 h 67"/>
              <a:gd name="T22" fmla="*/ 29 w 55"/>
              <a:gd name="T23" fmla="*/ 28 h 67"/>
              <a:gd name="T24" fmla="*/ 32 w 55"/>
              <a:gd name="T25" fmla="*/ 27 h 67"/>
              <a:gd name="T26" fmla="*/ 46 w 55"/>
              <a:gd name="T27" fmla="*/ 50 h 67"/>
              <a:gd name="T28" fmla="*/ 42 w 55"/>
              <a:gd name="T29" fmla="*/ 55 h 67"/>
              <a:gd name="T30" fmla="*/ 34 w 55"/>
              <a:gd name="T31" fmla="*/ 49 h 67"/>
              <a:gd name="T32" fmla="*/ 3 w 55"/>
              <a:gd name="T33" fmla="*/ 50 h 67"/>
              <a:gd name="T34" fmla="*/ 34 w 55"/>
              <a:gd name="T35" fmla="*/ 52 h 67"/>
              <a:gd name="T36" fmla="*/ 38 w 55"/>
              <a:gd name="T37" fmla="*/ 55 h 67"/>
              <a:gd name="T38" fmla="*/ 5 w 55"/>
              <a:gd name="T39" fmla="*/ 55 h 67"/>
              <a:gd name="T40" fmla="*/ 0 w 55"/>
              <a:gd name="T41" fmla="*/ 65 h 67"/>
              <a:gd name="T42" fmla="*/ 42 w 55"/>
              <a:gd name="T43" fmla="*/ 67 h 67"/>
              <a:gd name="T44" fmla="*/ 43 w 55"/>
              <a:gd name="T45" fmla="*/ 64 h 67"/>
              <a:gd name="T46" fmla="*/ 55 w 55"/>
              <a:gd name="T47" fmla="*/ 41 h 67"/>
              <a:gd name="T48" fmla="*/ 19 w 55"/>
              <a:gd name="T49" fmla="*/ 3 h 67"/>
              <a:gd name="T50" fmla="*/ 22 w 55"/>
              <a:gd name="T51" fmla="*/ 6 h 67"/>
              <a:gd name="T52" fmla="*/ 19 w 55"/>
              <a:gd name="T53" fmla="*/ 3 h 67"/>
              <a:gd name="T54" fmla="*/ 16 w 55"/>
              <a:gd name="T55" fmla="*/ 39 h 67"/>
              <a:gd name="T56" fmla="*/ 25 w 55"/>
              <a:gd name="T57" fmla="*/ 36 h 67"/>
              <a:gd name="T58" fmla="*/ 14 w 55"/>
              <a:gd name="T59" fmla="*/ 33 h 67"/>
              <a:gd name="T60" fmla="*/ 15 w 55"/>
              <a:gd name="T61" fmla="*/ 9 h 67"/>
              <a:gd name="T62" fmla="*/ 23 w 55"/>
              <a:gd name="T63" fmla="*/ 9 h 67"/>
              <a:gd name="T64" fmla="*/ 26 w 55"/>
              <a:gd name="T65" fmla="*/ 10 h 67"/>
              <a:gd name="T66" fmla="*/ 22 w 55"/>
              <a:gd name="T67" fmla="*/ 23 h 67"/>
              <a:gd name="T68" fmla="*/ 26 w 55"/>
              <a:gd name="T69" fmla="*/ 33 h 67"/>
              <a:gd name="T70" fmla="*/ 28 w 55"/>
              <a:gd name="T71" fmla="*/ 26 h 67"/>
              <a:gd name="T72" fmla="*/ 28 w 55"/>
              <a:gd name="T73" fmla="*/ 19 h 67"/>
              <a:gd name="T74" fmla="*/ 28 w 55"/>
              <a:gd name="T75" fmla="*/ 26 h 67"/>
              <a:gd name="T76" fmla="*/ 40 w 55"/>
              <a:gd name="T77" fmla="*/ 64 h 67"/>
              <a:gd name="T78" fmla="*/ 3 w 55"/>
              <a:gd name="T79" fmla="*/ 59 h 67"/>
              <a:gd name="T80" fmla="*/ 38 w 55"/>
              <a:gd name="T81" fmla="*/ 58 h 67"/>
              <a:gd name="T82" fmla="*/ 40 w 55"/>
              <a:gd name="T83" fmla="*/ 62 h 67"/>
              <a:gd name="T84" fmla="*/ 43 w 55"/>
              <a:gd name="T85" fmla="*/ 61 h 67"/>
              <a:gd name="T86" fmla="*/ 43 w 55"/>
              <a:gd name="T87" fmla="*/ 58 h 67"/>
              <a:gd name="T88" fmla="*/ 49 w 55"/>
              <a:gd name="T89" fmla="*/ 50 h 67"/>
              <a:gd name="T90" fmla="*/ 34 w 55"/>
              <a:gd name="T91" fmla="*/ 24 h 67"/>
              <a:gd name="T92" fmla="*/ 34 w 55"/>
              <a:gd name="T93" fmla="*/ 23 h 67"/>
              <a:gd name="T94" fmla="*/ 34 w 55"/>
              <a:gd name="T95" fmla="*/ 21 h 67"/>
              <a:gd name="T96" fmla="*/ 52 w 55"/>
              <a:gd name="T97" fmla="*/ 5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5" h="67">
                <a:moveTo>
                  <a:pt x="32" y="18"/>
                </a:moveTo>
                <a:cubicBezTo>
                  <a:pt x="32" y="18"/>
                  <a:pt x="32" y="18"/>
                  <a:pt x="32" y="18"/>
                </a:cubicBezTo>
                <a:cubicBezTo>
                  <a:pt x="31" y="17"/>
                  <a:pt x="30" y="17"/>
                  <a:pt x="29" y="17"/>
                </a:cubicBezTo>
                <a:cubicBezTo>
                  <a:pt x="29" y="13"/>
                  <a:pt x="29" y="10"/>
                  <a:pt x="29" y="10"/>
                </a:cubicBezTo>
                <a:cubicBezTo>
                  <a:pt x="29" y="8"/>
                  <a:pt x="27" y="6"/>
                  <a:pt x="25" y="6"/>
                </a:cubicBezTo>
                <a:cubicBezTo>
                  <a:pt x="25" y="3"/>
                  <a:pt x="25" y="3"/>
                  <a:pt x="25" y="3"/>
                </a:cubicBezTo>
                <a:cubicBezTo>
                  <a:pt x="26" y="3"/>
                  <a:pt x="26" y="2"/>
                  <a:pt x="26" y="1"/>
                </a:cubicBezTo>
                <a:cubicBezTo>
                  <a:pt x="26" y="0"/>
                  <a:pt x="26" y="0"/>
                  <a:pt x="25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14" y="2"/>
                  <a:pt x="15" y="3"/>
                  <a:pt x="15" y="3"/>
                </a:cubicBezTo>
                <a:cubicBezTo>
                  <a:pt x="15" y="6"/>
                  <a:pt x="15" y="6"/>
                  <a:pt x="15" y="6"/>
                </a:cubicBezTo>
                <a:cubicBezTo>
                  <a:pt x="13" y="6"/>
                  <a:pt x="11" y="8"/>
                  <a:pt x="11" y="10"/>
                </a:cubicBezTo>
                <a:cubicBezTo>
                  <a:pt x="11" y="10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5" y="42"/>
                  <a:pt x="1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6" y="42"/>
                  <a:pt x="26" y="42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2"/>
                  <a:pt x="29" y="28"/>
                </a:cubicBezTo>
                <a:cubicBezTo>
                  <a:pt x="30" y="28"/>
                  <a:pt x="31" y="28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40" y="27"/>
                  <a:pt x="46" y="33"/>
                  <a:pt x="46" y="41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1"/>
                  <a:pt x="46" y="53"/>
                  <a:pt x="45" y="53"/>
                </a:cubicBezTo>
                <a:cubicBezTo>
                  <a:pt x="44" y="54"/>
                  <a:pt x="43" y="55"/>
                  <a:pt x="42" y="55"/>
                </a:cubicBezTo>
                <a:cubicBezTo>
                  <a:pt x="40" y="52"/>
                  <a:pt x="40" y="52"/>
                  <a:pt x="40" y="52"/>
                </a:cubicBezTo>
                <a:cubicBezTo>
                  <a:pt x="39" y="50"/>
                  <a:pt x="36" y="49"/>
                  <a:pt x="3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4" y="49"/>
                  <a:pt x="3" y="49"/>
                  <a:pt x="3" y="50"/>
                </a:cubicBezTo>
                <a:cubicBezTo>
                  <a:pt x="3" y="51"/>
                  <a:pt x="4" y="52"/>
                  <a:pt x="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7" y="52"/>
                  <a:pt x="38" y="54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7"/>
                  <a:pt x="0" y="59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6"/>
                  <a:pt x="1" y="67"/>
                  <a:pt x="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3" y="66"/>
                  <a:pt x="43" y="65"/>
                </a:cubicBezTo>
                <a:cubicBezTo>
                  <a:pt x="43" y="64"/>
                  <a:pt x="43" y="64"/>
                  <a:pt x="43" y="64"/>
                </a:cubicBezTo>
                <a:cubicBezTo>
                  <a:pt x="50" y="63"/>
                  <a:pt x="55" y="57"/>
                  <a:pt x="55" y="50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28"/>
                  <a:pt x="45" y="18"/>
                  <a:pt x="32" y="18"/>
                </a:cubicBezTo>
                <a:close/>
                <a:moveTo>
                  <a:pt x="19" y="3"/>
                </a:moveTo>
                <a:cubicBezTo>
                  <a:pt x="22" y="3"/>
                  <a:pt x="22" y="3"/>
                  <a:pt x="22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19" y="6"/>
                  <a:pt x="19" y="6"/>
                  <a:pt x="19" y="6"/>
                </a:cubicBezTo>
                <a:lnTo>
                  <a:pt x="19" y="3"/>
                </a:lnTo>
                <a:close/>
                <a:moveTo>
                  <a:pt x="24" y="39"/>
                </a:moveTo>
                <a:cubicBezTo>
                  <a:pt x="16" y="39"/>
                  <a:pt x="16" y="39"/>
                  <a:pt x="16" y="39"/>
                </a:cubicBezTo>
                <a:cubicBezTo>
                  <a:pt x="15" y="36"/>
                  <a:pt x="15" y="36"/>
                  <a:pt x="15" y="36"/>
                </a:cubicBezTo>
                <a:cubicBezTo>
                  <a:pt x="25" y="36"/>
                  <a:pt x="25" y="36"/>
                  <a:pt x="25" y="36"/>
                </a:cubicBezTo>
                <a:lnTo>
                  <a:pt x="24" y="39"/>
                </a:lnTo>
                <a:close/>
                <a:moveTo>
                  <a:pt x="14" y="33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5" y="9"/>
                  <a:pt x="15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10"/>
                </a:cubicBezTo>
                <a:cubicBezTo>
                  <a:pt x="26" y="17"/>
                  <a:pt x="26" y="17"/>
                  <a:pt x="26" y="17"/>
                </a:cubicBezTo>
                <a:cubicBezTo>
                  <a:pt x="24" y="17"/>
                  <a:pt x="22" y="20"/>
                  <a:pt x="22" y="23"/>
                </a:cubicBezTo>
                <a:cubicBezTo>
                  <a:pt x="22" y="25"/>
                  <a:pt x="24" y="28"/>
                  <a:pt x="26" y="28"/>
                </a:cubicBezTo>
                <a:cubicBezTo>
                  <a:pt x="26" y="33"/>
                  <a:pt x="26" y="33"/>
                  <a:pt x="26" y="33"/>
                </a:cubicBezTo>
                <a:lnTo>
                  <a:pt x="14" y="33"/>
                </a:lnTo>
                <a:close/>
                <a:moveTo>
                  <a:pt x="28" y="26"/>
                </a:moveTo>
                <a:cubicBezTo>
                  <a:pt x="26" y="26"/>
                  <a:pt x="25" y="24"/>
                  <a:pt x="25" y="23"/>
                </a:cubicBezTo>
                <a:cubicBezTo>
                  <a:pt x="25" y="21"/>
                  <a:pt x="26" y="19"/>
                  <a:pt x="28" y="19"/>
                </a:cubicBezTo>
                <a:cubicBezTo>
                  <a:pt x="29" y="19"/>
                  <a:pt x="31" y="21"/>
                  <a:pt x="31" y="23"/>
                </a:cubicBezTo>
                <a:cubicBezTo>
                  <a:pt x="31" y="24"/>
                  <a:pt x="29" y="26"/>
                  <a:pt x="28" y="26"/>
                </a:cubicBezTo>
                <a:close/>
                <a:moveTo>
                  <a:pt x="40" y="62"/>
                </a:moveTo>
                <a:cubicBezTo>
                  <a:pt x="40" y="64"/>
                  <a:pt x="40" y="64"/>
                  <a:pt x="40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59"/>
                  <a:pt x="3" y="59"/>
                  <a:pt x="3" y="59"/>
                </a:cubicBezTo>
                <a:cubicBezTo>
                  <a:pt x="3" y="58"/>
                  <a:pt x="4" y="58"/>
                  <a:pt x="5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9" y="58"/>
                  <a:pt x="40" y="58"/>
                  <a:pt x="40" y="59"/>
                </a:cubicBezTo>
                <a:lnTo>
                  <a:pt x="40" y="62"/>
                </a:lnTo>
                <a:close/>
                <a:moveTo>
                  <a:pt x="52" y="50"/>
                </a:moveTo>
                <a:cubicBezTo>
                  <a:pt x="52" y="56"/>
                  <a:pt x="48" y="60"/>
                  <a:pt x="43" y="61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8"/>
                  <a:pt x="43" y="58"/>
                  <a:pt x="43" y="58"/>
                </a:cubicBezTo>
                <a:cubicBezTo>
                  <a:pt x="45" y="57"/>
                  <a:pt x="46" y="57"/>
                  <a:pt x="47" y="56"/>
                </a:cubicBezTo>
                <a:cubicBezTo>
                  <a:pt x="48" y="54"/>
                  <a:pt x="49" y="52"/>
                  <a:pt x="49" y="50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32"/>
                  <a:pt x="42" y="25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3"/>
                  <a:pt x="34" y="23"/>
                </a:cubicBezTo>
                <a:cubicBezTo>
                  <a:pt x="34" y="22"/>
                  <a:pt x="34" y="22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44" y="22"/>
                  <a:pt x="52" y="30"/>
                  <a:pt x="52" y="41"/>
                </a:cubicBezTo>
                <a:lnTo>
                  <a:pt x="52" y="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春秋广告/盗版必究        原创来源：http://chn.docer.com/works?userid=199329941#!/work_time"/>
          <p:cNvSpPr/>
          <p:nvPr/>
        </p:nvSpPr>
        <p:spPr bwMode="auto">
          <a:xfrm>
            <a:off x="4130586" y="4551364"/>
            <a:ext cx="4968874" cy="96837"/>
          </a:xfrm>
          <a:custGeom>
            <a:avLst/>
            <a:gdLst>
              <a:gd name="T0" fmla="*/ 1215 w 1494"/>
              <a:gd name="T1" fmla="*/ 14 h 26"/>
              <a:gd name="T2" fmla="*/ 1258 w 1494"/>
              <a:gd name="T3" fmla="*/ 12 h 26"/>
              <a:gd name="T4" fmla="*/ 1321 w 1494"/>
              <a:gd name="T5" fmla="*/ 13 h 26"/>
              <a:gd name="T6" fmla="*/ 1381 w 1494"/>
              <a:gd name="T7" fmla="*/ 10 h 26"/>
              <a:gd name="T8" fmla="*/ 1421 w 1494"/>
              <a:gd name="T9" fmla="*/ 12 h 26"/>
              <a:gd name="T10" fmla="*/ 1439 w 1494"/>
              <a:gd name="T11" fmla="*/ 10 h 26"/>
              <a:gd name="T12" fmla="*/ 1489 w 1494"/>
              <a:gd name="T13" fmla="*/ 8 h 26"/>
              <a:gd name="T14" fmla="*/ 1479 w 1494"/>
              <a:gd name="T15" fmla="*/ 4 h 26"/>
              <a:gd name="T16" fmla="*/ 1435 w 1494"/>
              <a:gd name="T17" fmla="*/ 0 h 26"/>
              <a:gd name="T18" fmla="*/ 1291 w 1494"/>
              <a:gd name="T19" fmla="*/ 3 h 26"/>
              <a:gd name="T20" fmla="*/ 1241 w 1494"/>
              <a:gd name="T21" fmla="*/ 3 h 26"/>
              <a:gd name="T22" fmla="*/ 1106 w 1494"/>
              <a:gd name="T23" fmla="*/ 8 h 26"/>
              <a:gd name="T24" fmla="*/ 995 w 1494"/>
              <a:gd name="T25" fmla="*/ 8 h 26"/>
              <a:gd name="T26" fmla="*/ 987 w 1494"/>
              <a:gd name="T27" fmla="*/ 8 h 26"/>
              <a:gd name="T28" fmla="*/ 947 w 1494"/>
              <a:gd name="T29" fmla="*/ 8 h 26"/>
              <a:gd name="T30" fmla="*/ 875 w 1494"/>
              <a:gd name="T31" fmla="*/ 8 h 26"/>
              <a:gd name="T32" fmla="*/ 512 w 1494"/>
              <a:gd name="T33" fmla="*/ 10 h 26"/>
              <a:gd name="T34" fmla="*/ 442 w 1494"/>
              <a:gd name="T35" fmla="*/ 10 h 26"/>
              <a:gd name="T36" fmla="*/ 284 w 1494"/>
              <a:gd name="T37" fmla="*/ 10 h 26"/>
              <a:gd name="T38" fmla="*/ 165 w 1494"/>
              <a:gd name="T39" fmla="*/ 13 h 26"/>
              <a:gd name="T40" fmla="*/ 156 w 1494"/>
              <a:gd name="T41" fmla="*/ 14 h 26"/>
              <a:gd name="T42" fmla="*/ 96 w 1494"/>
              <a:gd name="T43" fmla="*/ 13 h 26"/>
              <a:gd name="T44" fmla="*/ 10 w 1494"/>
              <a:gd name="T45" fmla="*/ 18 h 26"/>
              <a:gd name="T46" fmla="*/ 43 w 1494"/>
              <a:gd name="T47" fmla="*/ 23 h 26"/>
              <a:gd name="T48" fmla="*/ 130 w 1494"/>
              <a:gd name="T49" fmla="*/ 20 h 26"/>
              <a:gd name="T50" fmla="*/ 163 w 1494"/>
              <a:gd name="T51" fmla="*/ 23 h 26"/>
              <a:gd name="T52" fmla="*/ 230 w 1494"/>
              <a:gd name="T53" fmla="*/ 21 h 26"/>
              <a:gd name="T54" fmla="*/ 297 w 1494"/>
              <a:gd name="T55" fmla="*/ 22 h 26"/>
              <a:gd name="T56" fmla="*/ 408 w 1494"/>
              <a:gd name="T57" fmla="*/ 20 h 26"/>
              <a:gd name="T58" fmla="*/ 487 w 1494"/>
              <a:gd name="T59" fmla="*/ 20 h 26"/>
              <a:gd name="T60" fmla="*/ 544 w 1494"/>
              <a:gd name="T61" fmla="*/ 18 h 26"/>
              <a:gd name="T62" fmla="*/ 629 w 1494"/>
              <a:gd name="T63" fmla="*/ 19 h 26"/>
              <a:gd name="T64" fmla="*/ 652 w 1494"/>
              <a:gd name="T65" fmla="*/ 21 h 26"/>
              <a:gd name="T66" fmla="*/ 675 w 1494"/>
              <a:gd name="T67" fmla="*/ 22 h 26"/>
              <a:gd name="T68" fmla="*/ 713 w 1494"/>
              <a:gd name="T69" fmla="*/ 20 h 26"/>
              <a:gd name="T70" fmla="*/ 761 w 1494"/>
              <a:gd name="T71" fmla="*/ 19 h 26"/>
              <a:gd name="T72" fmla="*/ 830 w 1494"/>
              <a:gd name="T73" fmla="*/ 19 h 26"/>
              <a:gd name="T74" fmla="*/ 909 w 1494"/>
              <a:gd name="T75" fmla="*/ 20 h 26"/>
              <a:gd name="T76" fmla="*/ 959 w 1494"/>
              <a:gd name="T77" fmla="*/ 19 h 26"/>
              <a:gd name="T78" fmla="*/ 1030 w 1494"/>
              <a:gd name="T79" fmla="*/ 16 h 26"/>
              <a:gd name="T80" fmla="*/ 1059 w 1494"/>
              <a:gd name="T81" fmla="*/ 14 h 26"/>
              <a:gd name="T82" fmla="*/ 1122 w 1494"/>
              <a:gd name="T83" fmla="*/ 17 h 26"/>
              <a:gd name="T84" fmla="*/ 1141 w 1494"/>
              <a:gd name="T85" fmla="*/ 1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4" h="26">
                <a:moveTo>
                  <a:pt x="1138" y="15"/>
                </a:moveTo>
                <a:cubicBezTo>
                  <a:pt x="1163" y="14"/>
                  <a:pt x="1190" y="14"/>
                  <a:pt x="1215" y="14"/>
                </a:cubicBezTo>
                <a:cubicBezTo>
                  <a:pt x="1224" y="14"/>
                  <a:pt x="1233" y="15"/>
                  <a:pt x="1243" y="14"/>
                </a:cubicBezTo>
                <a:cubicBezTo>
                  <a:pt x="1249" y="14"/>
                  <a:pt x="1272" y="13"/>
                  <a:pt x="1258" y="12"/>
                </a:cubicBezTo>
                <a:cubicBezTo>
                  <a:pt x="1254" y="12"/>
                  <a:pt x="1264" y="13"/>
                  <a:pt x="1268" y="13"/>
                </a:cubicBezTo>
                <a:cubicBezTo>
                  <a:pt x="1285" y="14"/>
                  <a:pt x="1302" y="13"/>
                  <a:pt x="1321" y="13"/>
                </a:cubicBezTo>
                <a:cubicBezTo>
                  <a:pt x="1333" y="13"/>
                  <a:pt x="1369" y="12"/>
                  <a:pt x="1378" y="13"/>
                </a:cubicBezTo>
                <a:cubicBezTo>
                  <a:pt x="1372" y="12"/>
                  <a:pt x="1374" y="11"/>
                  <a:pt x="1381" y="10"/>
                </a:cubicBezTo>
                <a:cubicBezTo>
                  <a:pt x="1388" y="10"/>
                  <a:pt x="1399" y="10"/>
                  <a:pt x="1407" y="10"/>
                </a:cubicBezTo>
                <a:cubicBezTo>
                  <a:pt x="1414" y="10"/>
                  <a:pt x="1419" y="11"/>
                  <a:pt x="1421" y="12"/>
                </a:cubicBezTo>
                <a:cubicBezTo>
                  <a:pt x="1420" y="11"/>
                  <a:pt x="1424" y="11"/>
                  <a:pt x="1428" y="11"/>
                </a:cubicBezTo>
                <a:cubicBezTo>
                  <a:pt x="1431" y="11"/>
                  <a:pt x="1436" y="10"/>
                  <a:pt x="1439" y="10"/>
                </a:cubicBezTo>
                <a:cubicBezTo>
                  <a:pt x="1450" y="10"/>
                  <a:pt x="1454" y="8"/>
                  <a:pt x="1456" y="7"/>
                </a:cubicBezTo>
                <a:cubicBezTo>
                  <a:pt x="1461" y="8"/>
                  <a:pt x="1481" y="9"/>
                  <a:pt x="1489" y="8"/>
                </a:cubicBezTo>
                <a:cubicBezTo>
                  <a:pt x="1494" y="8"/>
                  <a:pt x="1489" y="7"/>
                  <a:pt x="1486" y="7"/>
                </a:cubicBezTo>
                <a:cubicBezTo>
                  <a:pt x="1479" y="6"/>
                  <a:pt x="1470" y="6"/>
                  <a:pt x="1479" y="4"/>
                </a:cubicBezTo>
                <a:cubicBezTo>
                  <a:pt x="1493" y="2"/>
                  <a:pt x="1492" y="2"/>
                  <a:pt x="1470" y="1"/>
                </a:cubicBezTo>
                <a:cubicBezTo>
                  <a:pt x="1459" y="1"/>
                  <a:pt x="1447" y="0"/>
                  <a:pt x="1435" y="0"/>
                </a:cubicBezTo>
                <a:cubicBezTo>
                  <a:pt x="1390" y="1"/>
                  <a:pt x="1345" y="2"/>
                  <a:pt x="1300" y="3"/>
                </a:cubicBezTo>
                <a:cubicBezTo>
                  <a:pt x="1296" y="3"/>
                  <a:pt x="1293" y="3"/>
                  <a:pt x="1291" y="3"/>
                </a:cubicBezTo>
                <a:cubicBezTo>
                  <a:pt x="1281" y="3"/>
                  <a:pt x="1268" y="3"/>
                  <a:pt x="1263" y="3"/>
                </a:cubicBezTo>
                <a:cubicBezTo>
                  <a:pt x="1247" y="5"/>
                  <a:pt x="1253" y="2"/>
                  <a:pt x="1241" y="3"/>
                </a:cubicBezTo>
                <a:cubicBezTo>
                  <a:pt x="1219" y="5"/>
                  <a:pt x="1191" y="4"/>
                  <a:pt x="1167" y="5"/>
                </a:cubicBezTo>
                <a:cubicBezTo>
                  <a:pt x="1144" y="7"/>
                  <a:pt x="1130" y="8"/>
                  <a:pt x="1106" y="8"/>
                </a:cubicBezTo>
                <a:cubicBezTo>
                  <a:pt x="1086" y="8"/>
                  <a:pt x="1074" y="4"/>
                  <a:pt x="1055" y="5"/>
                </a:cubicBezTo>
                <a:cubicBezTo>
                  <a:pt x="1035" y="6"/>
                  <a:pt x="1019" y="8"/>
                  <a:pt x="995" y="8"/>
                </a:cubicBezTo>
                <a:cubicBezTo>
                  <a:pt x="994" y="8"/>
                  <a:pt x="993" y="8"/>
                  <a:pt x="993" y="9"/>
                </a:cubicBezTo>
                <a:cubicBezTo>
                  <a:pt x="993" y="9"/>
                  <a:pt x="990" y="9"/>
                  <a:pt x="987" y="8"/>
                </a:cubicBezTo>
                <a:cubicBezTo>
                  <a:pt x="983" y="8"/>
                  <a:pt x="979" y="8"/>
                  <a:pt x="974" y="8"/>
                </a:cubicBezTo>
                <a:cubicBezTo>
                  <a:pt x="964" y="8"/>
                  <a:pt x="952" y="7"/>
                  <a:pt x="947" y="8"/>
                </a:cubicBezTo>
                <a:cubicBezTo>
                  <a:pt x="937" y="10"/>
                  <a:pt x="927" y="10"/>
                  <a:pt x="912" y="10"/>
                </a:cubicBezTo>
                <a:cubicBezTo>
                  <a:pt x="906" y="9"/>
                  <a:pt x="883" y="7"/>
                  <a:pt x="875" y="8"/>
                </a:cubicBezTo>
                <a:cubicBezTo>
                  <a:pt x="817" y="8"/>
                  <a:pt x="774" y="11"/>
                  <a:pt x="722" y="9"/>
                </a:cubicBezTo>
                <a:cubicBezTo>
                  <a:pt x="709" y="8"/>
                  <a:pt x="542" y="9"/>
                  <a:pt x="512" y="10"/>
                </a:cubicBezTo>
                <a:cubicBezTo>
                  <a:pt x="492" y="10"/>
                  <a:pt x="475" y="10"/>
                  <a:pt x="456" y="10"/>
                </a:cubicBezTo>
                <a:cubicBezTo>
                  <a:pt x="452" y="10"/>
                  <a:pt x="447" y="10"/>
                  <a:pt x="442" y="10"/>
                </a:cubicBezTo>
                <a:cubicBezTo>
                  <a:pt x="417" y="11"/>
                  <a:pt x="395" y="11"/>
                  <a:pt x="367" y="10"/>
                </a:cubicBezTo>
                <a:cubicBezTo>
                  <a:pt x="339" y="12"/>
                  <a:pt x="312" y="10"/>
                  <a:pt x="284" y="10"/>
                </a:cubicBezTo>
                <a:cubicBezTo>
                  <a:pt x="271" y="12"/>
                  <a:pt x="255" y="13"/>
                  <a:pt x="232" y="12"/>
                </a:cubicBezTo>
                <a:cubicBezTo>
                  <a:pt x="211" y="12"/>
                  <a:pt x="187" y="13"/>
                  <a:pt x="165" y="13"/>
                </a:cubicBezTo>
                <a:cubicBezTo>
                  <a:pt x="162" y="14"/>
                  <a:pt x="160" y="14"/>
                  <a:pt x="159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3" y="13"/>
                  <a:pt x="153" y="13"/>
                  <a:pt x="153" y="13"/>
                </a:cubicBezTo>
                <a:cubicBezTo>
                  <a:pt x="147" y="14"/>
                  <a:pt x="100" y="13"/>
                  <a:pt x="96" y="13"/>
                </a:cubicBezTo>
                <a:cubicBezTo>
                  <a:pt x="82" y="15"/>
                  <a:pt x="65" y="14"/>
                  <a:pt x="50" y="14"/>
                </a:cubicBezTo>
                <a:cubicBezTo>
                  <a:pt x="26" y="15"/>
                  <a:pt x="19" y="16"/>
                  <a:pt x="10" y="18"/>
                </a:cubicBezTo>
                <a:cubicBezTo>
                  <a:pt x="0" y="21"/>
                  <a:pt x="21" y="22"/>
                  <a:pt x="27" y="23"/>
                </a:cubicBezTo>
                <a:cubicBezTo>
                  <a:pt x="33" y="23"/>
                  <a:pt x="38" y="23"/>
                  <a:pt x="43" y="23"/>
                </a:cubicBezTo>
                <a:cubicBezTo>
                  <a:pt x="47" y="23"/>
                  <a:pt x="58" y="23"/>
                  <a:pt x="62" y="23"/>
                </a:cubicBezTo>
                <a:cubicBezTo>
                  <a:pt x="84" y="26"/>
                  <a:pt x="109" y="20"/>
                  <a:pt x="130" y="20"/>
                </a:cubicBezTo>
                <a:cubicBezTo>
                  <a:pt x="137" y="20"/>
                  <a:pt x="143" y="21"/>
                  <a:pt x="147" y="21"/>
                </a:cubicBezTo>
                <a:cubicBezTo>
                  <a:pt x="152" y="22"/>
                  <a:pt x="156" y="22"/>
                  <a:pt x="163" y="23"/>
                </a:cubicBezTo>
                <a:cubicBezTo>
                  <a:pt x="180" y="23"/>
                  <a:pt x="197" y="20"/>
                  <a:pt x="184" y="19"/>
                </a:cubicBezTo>
                <a:cubicBezTo>
                  <a:pt x="197" y="20"/>
                  <a:pt x="210" y="22"/>
                  <a:pt x="230" y="21"/>
                </a:cubicBezTo>
                <a:cubicBezTo>
                  <a:pt x="237" y="20"/>
                  <a:pt x="244" y="20"/>
                  <a:pt x="253" y="20"/>
                </a:cubicBezTo>
                <a:cubicBezTo>
                  <a:pt x="271" y="19"/>
                  <a:pt x="280" y="22"/>
                  <a:pt x="297" y="22"/>
                </a:cubicBezTo>
                <a:cubicBezTo>
                  <a:pt x="313" y="23"/>
                  <a:pt x="327" y="21"/>
                  <a:pt x="341" y="20"/>
                </a:cubicBezTo>
                <a:cubicBezTo>
                  <a:pt x="362" y="19"/>
                  <a:pt x="384" y="20"/>
                  <a:pt x="408" y="20"/>
                </a:cubicBezTo>
                <a:cubicBezTo>
                  <a:pt x="424" y="20"/>
                  <a:pt x="442" y="21"/>
                  <a:pt x="458" y="20"/>
                </a:cubicBezTo>
                <a:cubicBezTo>
                  <a:pt x="465" y="19"/>
                  <a:pt x="478" y="19"/>
                  <a:pt x="487" y="20"/>
                </a:cubicBezTo>
                <a:cubicBezTo>
                  <a:pt x="496" y="20"/>
                  <a:pt x="506" y="19"/>
                  <a:pt x="510" y="18"/>
                </a:cubicBezTo>
                <a:cubicBezTo>
                  <a:pt x="516" y="19"/>
                  <a:pt x="545" y="19"/>
                  <a:pt x="544" y="18"/>
                </a:cubicBezTo>
                <a:cubicBezTo>
                  <a:pt x="549" y="22"/>
                  <a:pt x="612" y="23"/>
                  <a:pt x="631" y="19"/>
                </a:cubicBezTo>
                <a:cubicBezTo>
                  <a:pt x="629" y="19"/>
                  <a:pt x="629" y="19"/>
                  <a:pt x="629" y="19"/>
                </a:cubicBezTo>
                <a:cubicBezTo>
                  <a:pt x="625" y="20"/>
                  <a:pt x="623" y="21"/>
                  <a:pt x="629" y="22"/>
                </a:cubicBezTo>
                <a:cubicBezTo>
                  <a:pt x="636" y="22"/>
                  <a:pt x="645" y="21"/>
                  <a:pt x="652" y="21"/>
                </a:cubicBezTo>
                <a:cubicBezTo>
                  <a:pt x="657" y="21"/>
                  <a:pt x="671" y="20"/>
                  <a:pt x="674" y="21"/>
                </a:cubicBezTo>
                <a:cubicBezTo>
                  <a:pt x="676" y="21"/>
                  <a:pt x="675" y="21"/>
                  <a:pt x="675" y="22"/>
                </a:cubicBezTo>
                <a:cubicBezTo>
                  <a:pt x="674" y="22"/>
                  <a:pt x="677" y="22"/>
                  <a:pt x="681" y="23"/>
                </a:cubicBezTo>
                <a:cubicBezTo>
                  <a:pt x="690" y="22"/>
                  <a:pt x="699" y="20"/>
                  <a:pt x="713" y="20"/>
                </a:cubicBezTo>
                <a:cubicBezTo>
                  <a:pt x="719" y="20"/>
                  <a:pt x="724" y="20"/>
                  <a:pt x="729" y="20"/>
                </a:cubicBezTo>
                <a:cubicBezTo>
                  <a:pt x="741" y="21"/>
                  <a:pt x="756" y="20"/>
                  <a:pt x="761" y="19"/>
                </a:cubicBezTo>
                <a:cubicBezTo>
                  <a:pt x="771" y="20"/>
                  <a:pt x="797" y="20"/>
                  <a:pt x="814" y="19"/>
                </a:cubicBezTo>
                <a:cubicBezTo>
                  <a:pt x="817" y="19"/>
                  <a:pt x="828" y="18"/>
                  <a:pt x="830" y="19"/>
                </a:cubicBezTo>
                <a:cubicBezTo>
                  <a:pt x="835" y="19"/>
                  <a:pt x="833" y="21"/>
                  <a:pt x="851" y="19"/>
                </a:cubicBezTo>
                <a:cubicBezTo>
                  <a:pt x="871" y="17"/>
                  <a:pt x="892" y="19"/>
                  <a:pt x="909" y="20"/>
                </a:cubicBezTo>
                <a:cubicBezTo>
                  <a:pt x="917" y="20"/>
                  <a:pt x="927" y="20"/>
                  <a:pt x="936" y="20"/>
                </a:cubicBezTo>
                <a:cubicBezTo>
                  <a:pt x="944" y="20"/>
                  <a:pt x="951" y="19"/>
                  <a:pt x="959" y="19"/>
                </a:cubicBezTo>
                <a:cubicBezTo>
                  <a:pt x="973" y="18"/>
                  <a:pt x="987" y="19"/>
                  <a:pt x="998" y="19"/>
                </a:cubicBezTo>
                <a:cubicBezTo>
                  <a:pt x="1003" y="19"/>
                  <a:pt x="1030" y="16"/>
                  <a:pt x="1030" y="16"/>
                </a:cubicBezTo>
                <a:cubicBezTo>
                  <a:pt x="1034" y="17"/>
                  <a:pt x="1034" y="17"/>
                  <a:pt x="1034" y="17"/>
                </a:cubicBezTo>
                <a:cubicBezTo>
                  <a:pt x="1046" y="17"/>
                  <a:pt x="1055" y="16"/>
                  <a:pt x="1059" y="14"/>
                </a:cubicBezTo>
                <a:cubicBezTo>
                  <a:pt x="1064" y="17"/>
                  <a:pt x="1064" y="17"/>
                  <a:pt x="1064" y="17"/>
                </a:cubicBezTo>
                <a:cubicBezTo>
                  <a:pt x="1066" y="18"/>
                  <a:pt x="1108" y="17"/>
                  <a:pt x="1122" y="17"/>
                </a:cubicBezTo>
                <a:cubicBezTo>
                  <a:pt x="1127" y="16"/>
                  <a:pt x="1134" y="17"/>
                  <a:pt x="1138" y="17"/>
                </a:cubicBezTo>
                <a:cubicBezTo>
                  <a:pt x="1141" y="17"/>
                  <a:pt x="1142" y="16"/>
                  <a:pt x="1141" y="16"/>
                </a:cubicBezTo>
                <a:cubicBezTo>
                  <a:pt x="1140" y="16"/>
                  <a:pt x="1139" y="16"/>
                  <a:pt x="1138" y="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2" name="稻壳儿春秋广告/盗版必究        原创来源：http://chn.docer.com/works?userid=199329941#!/work_time"/>
          <p:cNvSpPr/>
          <p:nvPr/>
        </p:nvSpPr>
        <p:spPr>
          <a:xfrm>
            <a:off x="4326285" y="3463875"/>
            <a:ext cx="428643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Spring And Autumn Advertisement</a:t>
            </a:r>
          </a:p>
        </p:txBody>
      </p:sp>
      <p:sp>
        <p:nvSpPr>
          <p:cNvPr id="37" name="稻壳儿春秋广告/盗版必究        原创来源：http://chn.docer.com/works?userid=199329941#!/work_time"/>
          <p:cNvSpPr txBox="1"/>
          <p:nvPr/>
        </p:nvSpPr>
        <p:spPr>
          <a:xfrm>
            <a:off x="4326285" y="2978703"/>
            <a:ext cx="383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方正硬笔楷书简体" panose="03000509000000000000" pitchFamily="65" charset="-122"/>
                <a:ea typeface="方正硬笔楷书简体" panose="03000509000000000000" pitchFamily="65" charset="-122"/>
                <a:cs typeface="+mn-cs"/>
              </a:rPr>
              <a:t>请在此添加标题</a:t>
            </a:r>
          </a:p>
        </p:txBody>
      </p:sp>
      <p:sp>
        <p:nvSpPr>
          <p:cNvPr id="38" name="稻壳儿春秋广告/盗版必究        原创来源：http://chn.docer.com/works?userid=199329941#!/work_time"/>
          <p:cNvSpPr txBox="1"/>
          <p:nvPr/>
        </p:nvSpPr>
        <p:spPr>
          <a:xfrm>
            <a:off x="4326285" y="3825229"/>
            <a:ext cx="455525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 for downloading,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Bazhong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City, Sichuan Province Spring and Autumn ads main graphic design, there are any questions, please contact the rice hull my business number.</a:t>
            </a:r>
          </a:p>
        </p:txBody>
      </p:sp>
      <p:sp>
        <p:nvSpPr>
          <p:cNvPr id="39" name="稻壳儿春秋广告/盗版必究        原创来源：http://chn.docer.com/works?userid=199329941#!/work_time"/>
          <p:cNvSpPr txBox="1"/>
          <p:nvPr/>
        </p:nvSpPr>
        <p:spPr>
          <a:xfrm>
            <a:off x="4326285" y="2262046"/>
            <a:ext cx="2430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方正硬笔楷书简体" panose="03000509000000000000" pitchFamily="65" charset="-122"/>
                <a:ea typeface="方正硬笔楷书简体" panose="03000509000000000000" pitchFamily="65" charset="-122"/>
                <a:cs typeface="+mn-cs"/>
              </a:rPr>
              <a:t>第贰部分</a:t>
            </a:r>
          </a:p>
        </p:txBody>
      </p:sp>
      <p:pic>
        <p:nvPicPr>
          <p:cNvPr id="9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878" y="2039687"/>
            <a:ext cx="1317754" cy="2618245"/>
          </a:xfrm>
          <a:prstGeom prst="rect">
            <a:avLst/>
          </a:prstGeom>
        </p:spPr>
      </p:pic>
      <p:pic>
        <p:nvPicPr>
          <p:cNvPr id="11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69" y="2068948"/>
            <a:ext cx="2271217" cy="3174573"/>
          </a:xfrm>
          <a:prstGeom prst="rect">
            <a:avLst/>
          </a:prstGeom>
        </p:spPr>
      </p:pic>
      <p:pic>
        <p:nvPicPr>
          <p:cNvPr id="22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02" y="5047715"/>
            <a:ext cx="2017241" cy="9862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9566" cy="1323974"/>
          </a:xfrm>
          <a:prstGeom prst="rect">
            <a:avLst/>
          </a:prstGeom>
        </p:spPr>
      </p:pic>
      <p:pic>
        <p:nvPicPr>
          <p:cNvPr id="6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62650"/>
            <a:ext cx="1021710" cy="895350"/>
          </a:xfrm>
          <a:prstGeom prst="rect">
            <a:avLst/>
          </a:prstGeom>
        </p:spPr>
      </p:pic>
      <p:pic>
        <p:nvPicPr>
          <p:cNvPr id="1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86" y="0"/>
            <a:ext cx="1346113" cy="1152525"/>
          </a:xfrm>
          <a:prstGeom prst="rect">
            <a:avLst/>
          </a:prstGeom>
        </p:spPr>
      </p:pic>
      <p:pic>
        <p:nvPicPr>
          <p:cNvPr id="15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74" y="6063527"/>
            <a:ext cx="1738126" cy="794473"/>
          </a:xfrm>
          <a:prstGeom prst="rect">
            <a:avLst/>
          </a:prstGeom>
        </p:spPr>
      </p:pic>
      <p:sp>
        <p:nvSpPr>
          <p:cNvPr id="16" name="稻壳儿春秋广告/盗版必究        原创来源：http://chn.docer.com/works?userid=199329941#!/work_time"/>
          <p:cNvSpPr txBox="1"/>
          <p:nvPr/>
        </p:nvSpPr>
        <p:spPr>
          <a:xfrm>
            <a:off x="5234880" y="345347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此处添加标题</a:t>
            </a:r>
          </a:p>
        </p:txBody>
      </p:sp>
      <p:sp>
        <p:nvSpPr>
          <p:cNvPr id="17" name="稻壳儿春秋广告/盗版必究        原创来源：http://chn.docer.com/works?userid=199329941#!/work_time"/>
          <p:cNvSpPr txBox="1"/>
          <p:nvPr/>
        </p:nvSpPr>
        <p:spPr>
          <a:xfrm>
            <a:off x="4569336" y="646583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 bwMode="auto">
          <a:xfrm>
            <a:off x="1567334" y="1826878"/>
            <a:ext cx="2436813" cy="900112"/>
          </a:xfrm>
          <a:custGeom>
            <a:avLst/>
            <a:gdLst>
              <a:gd name="T0" fmla="*/ 345 w 731"/>
              <a:gd name="T1" fmla="*/ 254 h 268"/>
              <a:gd name="T2" fmla="*/ 291 w 731"/>
              <a:gd name="T3" fmla="*/ 255 h 268"/>
              <a:gd name="T4" fmla="*/ 214 w 731"/>
              <a:gd name="T5" fmla="*/ 254 h 268"/>
              <a:gd name="T6" fmla="*/ 140 w 731"/>
              <a:gd name="T7" fmla="*/ 255 h 268"/>
              <a:gd name="T8" fmla="*/ 90 w 731"/>
              <a:gd name="T9" fmla="*/ 253 h 268"/>
              <a:gd name="T10" fmla="*/ 67 w 731"/>
              <a:gd name="T11" fmla="*/ 254 h 268"/>
              <a:gd name="T12" fmla="*/ 5 w 731"/>
              <a:gd name="T13" fmla="*/ 255 h 268"/>
              <a:gd name="T14" fmla="*/ 17 w 731"/>
              <a:gd name="T15" fmla="*/ 260 h 268"/>
              <a:gd name="T16" fmla="*/ 72 w 731"/>
              <a:gd name="T17" fmla="*/ 264 h 268"/>
              <a:gd name="T18" fmla="*/ 250 w 731"/>
              <a:gd name="T19" fmla="*/ 264 h 268"/>
              <a:gd name="T20" fmla="*/ 312 w 731"/>
              <a:gd name="T21" fmla="*/ 265 h 268"/>
              <a:gd name="T22" fmla="*/ 479 w 731"/>
              <a:gd name="T23" fmla="*/ 261 h 268"/>
              <a:gd name="T24" fmla="*/ 617 w 731"/>
              <a:gd name="T25" fmla="*/ 262 h 268"/>
              <a:gd name="T26" fmla="*/ 624 w 731"/>
              <a:gd name="T27" fmla="*/ 262 h 268"/>
              <a:gd name="T28" fmla="*/ 648 w 731"/>
              <a:gd name="T29" fmla="*/ 263 h 268"/>
              <a:gd name="T30" fmla="*/ 666 w 731"/>
              <a:gd name="T31" fmla="*/ 263 h 268"/>
              <a:gd name="T32" fmla="*/ 679 w 731"/>
              <a:gd name="T33" fmla="*/ 203 h 268"/>
              <a:gd name="T34" fmla="*/ 711 w 731"/>
              <a:gd name="T35" fmla="*/ 81 h 268"/>
              <a:gd name="T36" fmla="*/ 724 w 731"/>
              <a:gd name="T37" fmla="*/ 26 h 268"/>
              <a:gd name="T38" fmla="*/ 717 w 731"/>
              <a:gd name="T39" fmla="*/ 2 h 268"/>
              <a:gd name="T40" fmla="*/ 691 w 731"/>
              <a:gd name="T41" fmla="*/ 1 h 268"/>
              <a:gd name="T42" fmla="*/ 362 w 731"/>
              <a:gd name="T43" fmla="*/ 0 h 268"/>
              <a:gd name="T44" fmla="*/ 252 w 731"/>
              <a:gd name="T45" fmla="*/ 0 h 268"/>
              <a:gd name="T46" fmla="*/ 86 w 731"/>
              <a:gd name="T47" fmla="*/ 1 h 268"/>
              <a:gd name="T48" fmla="*/ 61 w 731"/>
              <a:gd name="T49" fmla="*/ 1 h 268"/>
              <a:gd name="T50" fmla="*/ 53 w 731"/>
              <a:gd name="T51" fmla="*/ 37 h 268"/>
              <a:gd name="T52" fmla="*/ 45 w 731"/>
              <a:gd name="T53" fmla="*/ 75 h 268"/>
              <a:gd name="T54" fmla="*/ 42 w 731"/>
              <a:gd name="T55" fmla="*/ 82 h 268"/>
              <a:gd name="T56" fmla="*/ 12 w 731"/>
              <a:gd name="T57" fmla="*/ 206 h 268"/>
              <a:gd name="T58" fmla="*/ 13 w 731"/>
              <a:gd name="T59" fmla="*/ 235 h 268"/>
              <a:gd name="T60" fmla="*/ 24 w 731"/>
              <a:gd name="T61" fmla="*/ 193 h 268"/>
              <a:gd name="T62" fmla="*/ 48 w 731"/>
              <a:gd name="T63" fmla="*/ 91 h 268"/>
              <a:gd name="T64" fmla="*/ 57 w 731"/>
              <a:gd name="T65" fmla="*/ 46 h 268"/>
              <a:gd name="T66" fmla="*/ 66 w 731"/>
              <a:gd name="T67" fmla="*/ 19 h 268"/>
              <a:gd name="T68" fmla="*/ 71 w 731"/>
              <a:gd name="T69" fmla="*/ 11 h 268"/>
              <a:gd name="T70" fmla="*/ 82 w 731"/>
              <a:gd name="T71" fmla="*/ 10 h 268"/>
              <a:gd name="T72" fmla="*/ 166 w 731"/>
              <a:gd name="T73" fmla="*/ 12 h 268"/>
              <a:gd name="T74" fmla="*/ 303 w 731"/>
              <a:gd name="T75" fmla="*/ 10 h 268"/>
              <a:gd name="T76" fmla="*/ 401 w 731"/>
              <a:gd name="T77" fmla="*/ 10 h 268"/>
              <a:gd name="T78" fmla="*/ 470 w 731"/>
              <a:gd name="T79" fmla="*/ 8 h 268"/>
              <a:gd name="T80" fmla="*/ 575 w 731"/>
              <a:gd name="T81" fmla="*/ 11 h 268"/>
              <a:gd name="T82" fmla="*/ 605 w 731"/>
              <a:gd name="T83" fmla="*/ 12 h 268"/>
              <a:gd name="T84" fmla="*/ 632 w 731"/>
              <a:gd name="T85" fmla="*/ 13 h 268"/>
              <a:gd name="T86" fmla="*/ 679 w 731"/>
              <a:gd name="T87" fmla="*/ 12 h 268"/>
              <a:gd name="T88" fmla="*/ 712 w 731"/>
              <a:gd name="T89" fmla="*/ 12 h 268"/>
              <a:gd name="T90" fmla="*/ 716 w 731"/>
              <a:gd name="T91" fmla="*/ 12 h 268"/>
              <a:gd name="T92" fmla="*/ 718 w 731"/>
              <a:gd name="T93" fmla="*/ 15 h 268"/>
              <a:gd name="T94" fmla="*/ 700 w 731"/>
              <a:gd name="T95" fmla="*/ 84 h 268"/>
              <a:gd name="T96" fmla="*/ 689 w 731"/>
              <a:gd name="T97" fmla="*/ 128 h 268"/>
              <a:gd name="T98" fmla="*/ 662 w 731"/>
              <a:gd name="T99" fmla="*/ 229 h 268"/>
              <a:gd name="T100" fmla="*/ 657 w 731"/>
              <a:gd name="T101" fmla="*/ 250 h 268"/>
              <a:gd name="T102" fmla="*/ 657 w 731"/>
              <a:gd name="T103" fmla="*/ 252 h 268"/>
              <a:gd name="T104" fmla="*/ 657 w 731"/>
              <a:gd name="T105" fmla="*/ 252 h 268"/>
              <a:gd name="T106" fmla="*/ 656 w 731"/>
              <a:gd name="T107" fmla="*/ 252 h 268"/>
              <a:gd name="T108" fmla="*/ 648 w 731"/>
              <a:gd name="T109" fmla="*/ 252 h 268"/>
              <a:gd name="T110" fmla="*/ 613 w 731"/>
              <a:gd name="T111" fmla="*/ 251 h 268"/>
              <a:gd name="T112" fmla="*/ 574 w 731"/>
              <a:gd name="T113" fmla="*/ 254 h 268"/>
              <a:gd name="T114" fmla="*/ 537 w 731"/>
              <a:gd name="T115" fmla="*/ 255 h 268"/>
              <a:gd name="T116" fmla="*/ 459 w 731"/>
              <a:gd name="T117" fmla="*/ 252 h 268"/>
              <a:gd name="T118" fmla="*/ 436 w 731"/>
              <a:gd name="T119" fmla="*/ 253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1" h="268">
                <a:moveTo>
                  <a:pt x="439" y="253"/>
                </a:moveTo>
                <a:cubicBezTo>
                  <a:pt x="409" y="254"/>
                  <a:pt x="375" y="254"/>
                  <a:pt x="345" y="254"/>
                </a:cubicBezTo>
                <a:cubicBezTo>
                  <a:pt x="333" y="253"/>
                  <a:pt x="322" y="253"/>
                  <a:pt x="310" y="253"/>
                </a:cubicBezTo>
                <a:cubicBezTo>
                  <a:pt x="303" y="253"/>
                  <a:pt x="274" y="254"/>
                  <a:pt x="291" y="255"/>
                </a:cubicBezTo>
                <a:cubicBezTo>
                  <a:pt x="296" y="255"/>
                  <a:pt x="284" y="254"/>
                  <a:pt x="279" y="254"/>
                </a:cubicBezTo>
                <a:cubicBezTo>
                  <a:pt x="257" y="253"/>
                  <a:pt x="237" y="253"/>
                  <a:pt x="214" y="254"/>
                </a:cubicBezTo>
                <a:cubicBezTo>
                  <a:pt x="199" y="254"/>
                  <a:pt x="154" y="254"/>
                  <a:pt x="143" y="253"/>
                </a:cubicBezTo>
                <a:cubicBezTo>
                  <a:pt x="151" y="253"/>
                  <a:pt x="148" y="255"/>
                  <a:pt x="140" y="255"/>
                </a:cubicBezTo>
                <a:cubicBezTo>
                  <a:pt x="131" y="256"/>
                  <a:pt x="117" y="256"/>
                  <a:pt x="108" y="255"/>
                </a:cubicBezTo>
                <a:cubicBezTo>
                  <a:pt x="98" y="255"/>
                  <a:pt x="92" y="254"/>
                  <a:pt x="90" y="253"/>
                </a:cubicBezTo>
                <a:cubicBezTo>
                  <a:pt x="91" y="253"/>
                  <a:pt x="86" y="254"/>
                  <a:pt x="82" y="254"/>
                </a:cubicBezTo>
                <a:cubicBezTo>
                  <a:pt x="77" y="254"/>
                  <a:pt x="72" y="254"/>
                  <a:pt x="67" y="254"/>
                </a:cubicBezTo>
                <a:cubicBezTo>
                  <a:pt x="54" y="255"/>
                  <a:pt x="50" y="256"/>
                  <a:pt x="47" y="257"/>
                </a:cubicBezTo>
                <a:cubicBezTo>
                  <a:pt x="40" y="257"/>
                  <a:pt x="15" y="255"/>
                  <a:pt x="5" y="255"/>
                </a:cubicBezTo>
                <a:cubicBezTo>
                  <a:pt x="0" y="256"/>
                  <a:pt x="6" y="257"/>
                  <a:pt x="9" y="257"/>
                </a:cubicBezTo>
                <a:cubicBezTo>
                  <a:pt x="18" y="258"/>
                  <a:pt x="29" y="258"/>
                  <a:pt x="17" y="260"/>
                </a:cubicBezTo>
                <a:cubicBezTo>
                  <a:pt x="0" y="262"/>
                  <a:pt x="1" y="262"/>
                  <a:pt x="29" y="263"/>
                </a:cubicBezTo>
                <a:cubicBezTo>
                  <a:pt x="43" y="263"/>
                  <a:pt x="57" y="264"/>
                  <a:pt x="72" y="264"/>
                </a:cubicBezTo>
                <a:cubicBezTo>
                  <a:pt x="127" y="264"/>
                  <a:pt x="183" y="264"/>
                  <a:pt x="239" y="264"/>
                </a:cubicBezTo>
                <a:cubicBezTo>
                  <a:pt x="244" y="263"/>
                  <a:pt x="247" y="263"/>
                  <a:pt x="250" y="264"/>
                </a:cubicBezTo>
                <a:cubicBezTo>
                  <a:pt x="263" y="264"/>
                  <a:pt x="279" y="264"/>
                  <a:pt x="285" y="264"/>
                </a:cubicBezTo>
                <a:cubicBezTo>
                  <a:pt x="305" y="262"/>
                  <a:pt x="298" y="265"/>
                  <a:pt x="312" y="265"/>
                </a:cubicBezTo>
                <a:cubicBezTo>
                  <a:pt x="339" y="263"/>
                  <a:pt x="374" y="264"/>
                  <a:pt x="403" y="263"/>
                </a:cubicBezTo>
                <a:cubicBezTo>
                  <a:pt x="432" y="262"/>
                  <a:pt x="449" y="261"/>
                  <a:pt x="479" y="261"/>
                </a:cubicBezTo>
                <a:cubicBezTo>
                  <a:pt x="503" y="262"/>
                  <a:pt x="519" y="265"/>
                  <a:pt x="542" y="265"/>
                </a:cubicBezTo>
                <a:cubicBezTo>
                  <a:pt x="567" y="264"/>
                  <a:pt x="586" y="262"/>
                  <a:pt x="617" y="262"/>
                </a:cubicBezTo>
                <a:cubicBezTo>
                  <a:pt x="617" y="262"/>
                  <a:pt x="619" y="262"/>
                  <a:pt x="619" y="262"/>
                </a:cubicBezTo>
                <a:cubicBezTo>
                  <a:pt x="619" y="262"/>
                  <a:pt x="621" y="262"/>
                  <a:pt x="624" y="262"/>
                </a:cubicBezTo>
                <a:cubicBezTo>
                  <a:pt x="626" y="262"/>
                  <a:pt x="630" y="262"/>
                  <a:pt x="634" y="263"/>
                </a:cubicBezTo>
                <a:cubicBezTo>
                  <a:pt x="638" y="263"/>
                  <a:pt x="643" y="263"/>
                  <a:pt x="648" y="263"/>
                </a:cubicBezTo>
                <a:cubicBezTo>
                  <a:pt x="650" y="263"/>
                  <a:pt x="652" y="263"/>
                  <a:pt x="655" y="263"/>
                </a:cubicBezTo>
                <a:cubicBezTo>
                  <a:pt x="658" y="263"/>
                  <a:pt x="662" y="263"/>
                  <a:pt x="666" y="263"/>
                </a:cubicBezTo>
                <a:cubicBezTo>
                  <a:pt x="668" y="252"/>
                  <a:pt x="669" y="249"/>
                  <a:pt x="670" y="245"/>
                </a:cubicBezTo>
                <a:cubicBezTo>
                  <a:pt x="671" y="233"/>
                  <a:pt x="674" y="221"/>
                  <a:pt x="679" y="203"/>
                </a:cubicBezTo>
                <a:cubicBezTo>
                  <a:pt x="681" y="196"/>
                  <a:pt x="690" y="169"/>
                  <a:pt x="692" y="160"/>
                </a:cubicBezTo>
                <a:cubicBezTo>
                  <a:pt x="699" y="131"/>
                  <a:pt x="705" y="106"/>
                  <a:pt x="711" y="81"/>
                </a:cubicBezTo>
                <a:cubicBezTo>
                  <a:pt x="714" y="69"/>
                  <a:pt x="717" y="57"/>
                  <a:pt x="720" y="44"/>
                </a:cubicBezTo>
                <a:cubicBezTo>
                  <a:pt x="721" y="38"/>
                  <a:pt x="723" y="32"/>
                  <a:pt x="724" y="26"/>
                </a:cubicBezTo>
                <a:cubicBezTo>
                  <a:pt x="727" y="18"/>
                  <a:pt x="729" y="10"/>
                  <a:pt x="731" y="2"/>
                </a:cubicBezTo>
                <a:cubicBezTo>
                  <a:pt x="726" y="2"/>
                  <a:pt x="721" y="2"/>
                  <a:pt x="717" y="2"/>
                </a:cubicBezTo>
                <a:cubicBezTo>
                  <a:pt x="714" y="2"/>
                  <a:pt x="711" y="2"/>
                  <a:pt x="708" y="2"/>
                </a:cubicBezTo>
                <a:cubicBezTo>
                  <a:pt x="702" y="1"/>
                  <a:pt x="696" y="1"/>
                  <a:pt x="691" y="1"/>
                </a:cubicBezTo>
                <a:cubicBezTo>
                  <a:pt x="675" y="0"/>
                  <a:pt x="468" y="0"/>
                  <a:pt x="431" y="0"/>
                </a:cubicBezTo>
                <a:cubicBezTo>
                  <a:pt x="406" y="1"/>
                  <a:pt x="385" y="0"/>
                  <a:pt x="362" y="0"/>
                </a:cubicBezTo>
                <a:cubicBezTo>
                  <a:pt x="357" y="0"/>
                  <a:pt x="351" y="0"/>
                  <a:pt x="345" y="0"/>
                </a:cubicBezTo>
                <a:cubicBezTo>
                  <a:pt x="314" y="1"/>
                  <a:pt x="286" y="1"/>
                  <a:pt x="252" y="0"/>
                </a:cubicBezTo>
                <a:cubicBezTo>
                  <a:pt x="218" y="2"/>
                  <a:pt x="184" y="0"/>
                  <a:pt x="150" y="0"/>
                </a:cubicBezTo>
                <a:cubicBezTo>
                  <a:pt x="133" y="2"/>
                  <a:pt x="114" y="2"/>
                  <a:pt x="86" y="1"/>
                </a:cubicBezTo>
                <a:cubicBezTo>
                  <a:pt x="82" y="1"/>
                  <a:pt x="79" y="1"/>
                  <a:pt x="76" y="1"/>
                </a:cubicBezTo>
                <a:cubicBezTo>
                  <a:pt x="71" y="1"/>
                  <a:pt x="66" y="1"/>
                  <a:pt x="61" y="1"/>
                </a:cubicBezTo>
                <a:cubicBezTo>
                  <a:pt x="60" y="8"/>
                  <a:pt x="58" y="14"/>
                  <a:pt x="57" y="21"/>
                </a:cubicBezTo>
                <a:cubicBezTo>
                  <a:pt x="56" y="26"/>
                  <a:pt x="54" y="31"/>
                  <a:pt x="53" y="37"/>
                </a:cubicBezTo>
                <a:cubicBezTo>
                  <a:pt x="51" y="47"/>
                  <a:pt x="48" y="58"/>
                  <a:pt x="46" y="68"/>
                </a:cubicBezTo>
                <a:cubicBezTo>
                  <a:pt x="45" y="72"/>
                  <a:pt x="45" y="73"/>
                  <a:pt x="45" y="75"/>
                </a:cubicBezTo>
                <a:cubicBezTo>
                  <a:pt x="43" y="79"/>
                  <a:pt x="43" y="79"/>
                  <a:pt x="43" y="79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90"/>
                  <a:pt x="26" y="146"/>
                  <a:pt x="25" y="150"/>
                </a:cubicBezTo>
                <a:cubicBezTo>
                  <a:pt x="22" y="168"/>
                  <a:pt x="16" y="188"/>
                  <a:pt x="12" y="206"/>
                </a:cubicBezTo>
                <a:cubicBezTo>
                  <a:pt x="6" y="234"/>
                  <a:pt x="4" y="244"/>
                  <a:pt x="4" y="255"/>
                </a:cubicBezTo>
                <a:cubicBezTo>
                  <a:pt x="4" y="268"/>
                  <a:pt x="11" y="243"/>
                  <a:pt x="13" y="235"/>
                </a:cubicBezTo>
                <a:cubicBezTo>
                  <a:pt x="16" y="228"/>
                  <a:pt x="18" y="222"/>
                  <a:pt x="19" y="216"/>
                </a:cubicBezTo>
                <a:cubicBezTo>
                  <a:pt x="20" y="211"/>
                  <a:pt x="23" y="198"/>
                  <a:pt x="24" y="193"/>
                </a:cubicBezTo>
                <a:cubicBezTo>
                  <a:pt x="34" y="168"/>
                  <a:pt x="35" y="136"/>
                  <a:pt x="42" y="111"/>
                </a:cubicBezTo>
                <a:cubicBezTo>
                  <a:pt x="44" y="102"/>
                  <a:pt x="46" y="96"/>
                  <a:pt x="48" y="91"/>
                </a:cubicBezTo>
                <a:cubicBezTo>
                  <a:pt x="50" y="86"/>
                  <a:pt x="52" y="80"/>
                  <a:pt x="55" y="72"/>
                </a:cubicBezTo>
                <a:cubicBezTo>
                  <a:pt x="60" y="51"/>
                  <a:pt x="62" y="31"/>
                  <a:pt x="57" y="46"/>
                </a:cubicBezTo>
                <a:cubicBezTo>
                  <a:pt x="59" y="40"/>
                  <a:pt x="61" y="34"/>
                  <a:pt x="63" y="28"/>
                </a:cubicBezTo>
                <a:cubicBezTo>
                  <a:pt x="64" y="25"/>
                  <a:pt x="65" y="22"/>
                  <a:pt x="66" y="19"/>
                </a:cubicBezTo>
                <a:cubicBezTo>
                  <a:pt x="67" y="16"/>
                  <a:pt x="68" y="13"/>
                  <a:pt x="69" y="11"/>
                </a:cubicBezTo>
                <a:cubicBezTo>
                  <a:pt x="69" y="11"/>
                  <a:pt x="70" y="11"/>
                  <a:pt x="71" y="11"/>
                </a:cubicBezTo>
                <a:cubicBezTo>
                  <a:pt x="72" y="11"/>
                  <a:pt x="73" y="11"/>
                  <a:pt x="74" y="11"/>
                </a:cubicBezTo>
                <a:cubicBezTo>
                  <a:pt x="77" y="10"/>
                  <a:pt x="79" y="10"/>
                  <a:pt x="82" y="10"/>
                </a:cubicBezTo>
                <a:cubicBezTo>
                  <a:pt x="92" y="10"/>
                  <a:pt x="100" y="9"/>
                  <a:pt x="111" y="9"/>
                </a:cubicBezTo>
                <a:cubicBezTo>
                  <a:pt x="133" y="9"/>
                  <a:pt x="145" y="11"/>
                  <a:pt x="166" y="12"/>
                </a:cubicBezTo>
                <a:cubicBezTo>
                  <a:pt x="185" y="12"/>
                  <a:pt x="203" y="11"/>
                  <a:pt x="220" y="10"/>
                </a:cubicBezTo>
                <a:cubicBezTo>
                  <a:pt x="245" y="9"/>
                  <a:pt x="273" y="10"/>
                  <a:pt x="303" y="10"/>
                </a:cubicBezTo>
                <a:cubicBezTo>
                  <a:pt x="323" y="10"/>
                  <a:pt x="344" y="11"/>
                  <a:pt x="364" y="10"/>
                </a:cubicBezTo>
                <a:cubicBezTo>
                  <a:pt x="373" y="10"/>
                  <a:pt x="390" y="10"/>
                  <a:pt x="401" y="10"/>
                </a:cubicBezTo>
                <a:cubicBezTo>
                  <a:pt x="412" y="10"/>
                  <a:pt x="424" y="10"/>
                  <a:pt x="429" y="9"/>
                </a:cubicBezTo>
                <a:cubicBezTo>
                  <a:pt x="437" y="9"/>
                  <a:pt x="473" y="9"/>
                  <a:pt x="470" y="8"/>
                </a:cubicBezTo>
                <a:cubicBezTo>
                  <a:pt x="477" y="12"/>
                  <a:pt x="554" y="14"/>
                  <a:pt x="578" y="10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1" y="11"/>
                  <a:pt x="568" y="12"/>
                  <a:pt x="576" y="13"/>
                </a:cubicBezTo>
                <a:cubicBezTo>
                  <a:pt x="584" y="13"/>
                  <a:pt x="596" y="13"/>
                  <a:pt x="605" y="12"/>
                </a:cubicBezTo>
                <a:cubicBezTo>
                  <a:pt x="611" y="12"/>
                  <a:pt x="628" y="11"/>
                  <a:pt x="632" y="12"/>
                </a:cubicBezTo>
                <a:cubicBezTo>
                  <a:pt x="634" y="13"/>
                  <a:pt x="632" y="13"/>
                  <a:pt x="632" y="13"/>
                </a:cubicBezTo>
                <a:cubicBezTo>
                  <a:pt x="632" y="14"/>
                  <a:pt x="635" y="14"/>
                  <a:pt x="640" y="14"/>
                </a:cubicBezTo>
                <a:cubicBezTo>
                  <a:pt x="651" y="13"/>
                  <a:pt x="662" y="12"/>
                  <a:pt x="679" y="12"/>
                </a:cubicBezTo>
                <a:cubicBezTo>
                  <a:pt x="687" y="12"/>
                  <a:pt x="693" y="12"/>
                  <a:pt x="700" y="12"/>
                </a:cubicBezTo>
                <a:cubicBezTo>
                  <a:pt x="704" y="12"/>
                  <a:pt x="708" y="12"/>
                  <a:pt x="712" y="12"/>
                </a:cubicBezTo>
                <a:cubicBezTo>
                  <a:pt x="715" y="12"/>
                  <a:pt x="715" y="12"/>
                  <a:pt x="715" y="12"/>
                </a:cubicBezTo>
                <a:cubicBezTo>
                  <a:pt x="716" y="12"/>
                  <a:pt x="716" y="12"/>
                  <a:pt x="716" y="12"/>
                </a:cubicBezTo>
                <a:cubicBezTo>
                  <a:pt x="717" y="12"/>
                  <a:pt x="717" y="12"/>
                  <a:pt x="718" y="12"/>
                </a:cubicBezTo>
                <a:cubicBezTo>
                  <a:pt x="718" y="13"/>
                  <a:pt x="718" y="14"/>
                  <a:pt x="718" y="15"/>
                </a:cubicBezTo>
                <a:cubicBezTo>
                  <a:pt x="717" y="17"/>
                  <a:pt x="717" y="19"/>
                  <a:pt x="717" y="21"/>
                </a:cubicBezTo>
                <a:cubicBezTo>
                  <a:pt x="713" y="32"/>
                  <a:pt x="704" y="63"/>
                  <a:pt x="700" y="84"/>
                </a:cubicBezTo>
                <a:cubicBezTo>
                  <a:pt x="699" y="87"/>
                  <a:pt x="696" y="101"/>
                  <a:pt x="696" y="103"/>
                </a:cubicBezTo>
                <a:cubicBezTo>
                  <a:pt x="694" y="109"/>
                  <a:pt x="692" y="106"/>
                  <a:pt x="689" y="128"/>
                </a:cubicBezTo>
                <a:cubicBezTo>
                  <a:pt x="685" y="152"/>
                  <a:pt x="676" y="177"/>
                  <a:pt x="670" y="197"/>
                </a:cubicBezTo>
                <a:cubicBezTo>
                  <a:pt x="667" y="207"/>
                  <a:pt x="664" y="218"/>
                  <a:pt x="662" y="229"/>
                </a:cubicBezTo>
                <a:cubicBezTo>
                  <a:pt x="661" y="234"/>
                  <a:pt x="660" y="238"/>
                  <a:pt x="659" y="243"/>
                </a:cubicBezTo>
                <a:cubicBezTo>
                  <a:pt x="658" y="245"/>
                  <a:pt x="658" y="247"/>
                  <a:pt x="657" y="250"/>
                </a:cubicBezTo>
                <a:cubicBezTo>
                  <a:pt x="657" y="251"/>
                  <a:pt x="657" y="251"/>
                  <a:pt x="657" y="251"/>
                </a:cubicBezTo>
                <a:cubicBezTo>
                  <a:pt x="657" y="252"/>
                  <a:pt x="657" y="252"/>
                  <a:pt x="657" y="252"/>
                </a:cubicBezTo>
                <a:cubicBezTo>
                  <a:pt x="657" y="252"/>
                  <a:pt x="657" y="252"/>
                  <a:pt x="657" y="252"/>
                </a:cubicBezTo>
                <a:cubicBezTo>
                  <a:pt x="657" y="252"/>
                  <a:pt x="657" y="252"/>
                  <a:pt x="657" y="252"/>
                </a:cubicBezTo>
                <a:cubicBezTo>
                  <a:pt x="656" y="252"/>
                  <a:pt x="656" y="252"/>
                  <a:pt x="656" y="252"/>
                </a:cubicBezTo>
                <a:cubicBezTo>
                  <a:pt x="656" y="252"/>
                  <a:pt x="656" y="252"/>
                  <a:pt x="656" y="252"/>
                </a:cubicBezTo>
                <a:cubicBezTo>
                  <a:pt x="655" y="252"/>
                  <a:pt x="655" y="252"/>
                  <a:pt x="655" y="252"/>
                </a:cubicBezTo>
                <a:cubicBezTo>
                  <a:pt x="653" y="252"/>
                  <a:pt x="650" y="252"/>
                  <a:pt x="648" y="252"/>
                </a:cubicBezTo>
                <a:cubicBezTo>
                  <a:pt x="644" y="252"/>
                  <a:pt x="640" y="252"/>
                  <a:pt x="636" y="252"/>
                </a:cubicBezTo>
                <a:cubicBezTo>
                  <a:pt x="628" y="252"/>
                  <a:pt x="620" y="251"/>
                  <a:pt x="613" y="251"/>
                </a:cubicBezTo>
                <a:cubicBezTo>
                  <a:pt x="610" y="251"/>
                  <a:pt x="600" y="252"/>
                  <a:pt x="591" y="253"/>
                </a:cubicBezTo>
                <a:cubicBezTo>
                  <a:pt x="582" y="253"/>
                  <a:pt x="574" y="254"/>
                  <a:pt x="574" y="254"/>
                </a:cubicBezTo>
                <a:cubicBezTo>
                  <a:pt x="568" y="253"/>
                  <a:pt x="568" y="253"/>
                  <a:pt x="568" y="253"/>
                </a:cubicBezTo>
                <a:cubicBezTo>
                  <a:pt x="554" y="253"/>
                  <a:pt x="542" y="254"/>
                  <a:pt x="537" y="255"/>
                </a:cubicBezTo>
                <a:cubicBezTo>
                  <a:pt x="532" y="253"/>
                  <a:pt x="532" y="253"/>
                  <a:pt x="532" y="253"/>
                </a:cubicBezTo>
                <a:cubicBezTo>
                  <a:pt x="529" y="252"/>
                  <a:pt x="477" y="252"/>
                  <a:pt x="459" y="252"/>
                </a:cubicBezTo>
                <a:cubicBezTo>
                  <a:pt x="454" y="252"/>
                  <a:pt x="444" y="252"/>
                  <a:pt x="439" y="252"/>
                </a:cubicBezTo>
                <a:cubicBezTo>
                  <a:pt x="436" y="252"/>
                  <a:pt x="435" y="253"/>
                  <a:pt x="436" y="253"/>
                </a:cubicBezTo>
                <a:cubicBezTo>
                  <a:pt x="437" y="253"/>
                  <a:pt x="438" y="253"/>
                  <a:pt x="439" y="2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1989290" y="2076879"/>
            <a:ext cx="15929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14" name="稻壳儿春秋广告/盗版必究        原创来源：http://chn.docer.com/works?userid=199329941#!/work_time"/>
          <p:cNvSpPr txBox="1"/>
          <p:nvPr/>
        </p:nvSpPr>
        <p:spPr>
          <a:xfrm>
            <a:off x="1362322" y="2890749"/>
            <a:ext cx="2846836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 bwMode="auto">
          <a:xfrm>
            <a:off x="4877595" y="1826878"/>
            <a:ext cx="2436813" cy="900112"/>
          </a:xfrm>
          <a:custGeom>
            <a:avLst/>
            <a:gdLst>
              <a:gd name="T0" fmla="*/ 345 w 731"/>
              <a:gd name="T1" fmla="*/ 254 h 268"/>
              <a:gd name="T2" fmla="*/ 291 w 731"/>
              <a:gd name="T3" fmla="*/ 255 h 268"/>
              <a:gd name="T4" fmla="*/ 214 w 731"/>
              <a:gd name="T5" fmla="*/ 254 h 268"/>
              <a:gd name="T6" fmla="*/ 140 w 731"/>
              <a:gd name="T7" fmla="*/ 255 h 268"/>
              <a:gd name="T8" fmla="*/ 90 w 731"/>
              <a:gd name="T9" fmla="*/ 253 h 268"/>
              <a:gd name="T10" fmla="*/ 67 w 731"/>
              <a:gd name="T11" fmla="*/ 254 h 268"/>
              <a:gd name="T12" fmla="*/ 5 w 731"/>
              <a:gd name="T13" fmla="*/ 255 h 268"/>
              <a:gd name="T14" fmla="*/ 17 w 731"/>
              <a:gd name="T15" fmla="*/ 260 h 268"/>
              <a:gd name="T16" fmla="*/ 72 w 731"/>
              <a:gd name="T17" fmla="*/ 264 h 268"/>
              <a:gd name="T18" fmla="*/ 250 w 731"/>
              <a:gd name="T19" fmla="*/ 264 h 268"/>
              <a:gd name="T20" fmla="*/ 312 w 731"/>
              <a:gd name="T21" fmla="*/ 265 h 268"/>
              <a:gd name="T22" fmla="*/ 479 w 731"/>
              <a:gd name="T23" fmla="*/ 261 h 268"/>
              <a:gd name="T24" fmla="*/ 617 w 731"/>
              <a:gd name="T25" fmla="*/ 262 h 268"/>
              <a:gd name="T26" fmla="*/ 624 w 731"/>
              <a:gd name="T27" fmla="*/ 262 h 268"/>
              <a:gd name="T28" fmla="*/ 648 w 731"/>
              <a:gd name="T29" fmla="*/ 263 h 268"/>
              <a:gd name="T30" fmla="*/ 666 w 731"/>
              <a:gd name="T31" fmla="*/ 263 h 268"/>
              <a:gd name="T32" fmla="*/ 679 w 731"/>
              <a:gd name="T33" fmla="*/ 203 h 268"/>
              <a:gd name="T34" fmla="*/ 711 w 731"/>
              <a:gd name="T35" fmla="*/ 81 h 268"/>
              <a:gd name="T36" fmla="*/ 724 w 731"/>
              <a:gd name="T37" fmla="*/ 26 h 268"/>
              <a:gd name="T38" fmla="*/ 717 w 731"/>
              <a:gd name="T39" fmla="*/ 2 h 268"/>
              <a:gd name="T40" fmla="*/ 691 w 731"/>
              <a:gd name="T41" fmla="*/ 1 h 268"/>
              <a:gd name="T42" fmla="*/ 362 w 731"/>
              <a:gd name="T43" fmla="*/ 0 h 268"/>
              <a:gd name="T44" fmla="*/ 252 w 731"/>
              <a:gd name="T45" fmla="*/ 0 h 268"/>
              <a:gd name="T46" fmla="*/ 86 w 731"/>
              <a:gd name="T47" fmla="*/ 1 h 268"/>
              <a:gd name="T48" fmla="*/ 61 w 731"/>
              <a:gd name="T49" fmla="*/ 1 h 268"/>
              <a:gd name="T50" fmla="*/ 53 w 731"/>
              <a:gd name="T51" fmla="*/ 37 h 268"/>
              <a:gd name="T52" fmla="*/ 45 w 731"/>
              <a:gd name="T53" fmla="*/ 75 h 268"/>
              <a:gd name="T54" fmla="*/ 42 w 731"/>
              <a:gd name="T55" fmla="*/ 82 h 268"/>
              <a:gd name="T56" fmla="*/ 12 w 731"/>
              <a:gd name="T57" fmla="*/ 206 h 268"/>
              <a:gd name="T58" fmla="*/ 13 w 731"/>
              <a:gd name="T59" fmla="*/ 235 h 268"/>
              <a:gd name="T60" fmla="*/ 24 w 731"/>
              <a:gd name="T61" fmla="*/ 193 h 268"/>
              <a:gd name="T62" fmla="*/ 48 w 731"/>
              <a:gd name="T63" fmla="*/ 91 h 268"/>
              <a:gd name="T64" fmla="*/ 57 w 731"/>
              <a:gd name="T65" fmla="*/ 46 h 268"/>
              <a:gd name="T66" fmla="*/ 66 w 731"/>
              <a:gd name="T67" fmla="*/ 19 h 268"/>
              <a:gd name="T68" fmla="*/ 71 w 731"/>
              <a:gd name="T69" fmla="*/ 11 h 268"/>
              <a:gd name="T70" fmla="*/ 82 w 731"/>
              <a:gd name="T71" fmla="*/ 10 h 268"/>
              <a:gd name="T72" fmla="*/ 166 w 731"/>
              <a:gd name="T73" fmla="*/ 12 h 268"/>
              <a:gd name="T74" fmla="*/ 303 w 731"/>
              <a:gd name="T75" fmla="*/ 10 h 268"/>
              <a:gd name="T76" fmla="*/ 401 w 731"/>
              <a:gd name="T77" fmla="*/ 10 h 268"/>
              <a:gd name="T78" fmla="*/ 470 w 731"/>
              <a:gd name="T79" fmla="*/ 8 h 268"/>
              <a:gd name="T80" fmla="*/ 575 w 731"/>
              <a:gd name="T81" fmla="*/ 11 h 268"/>
              <a:gd name="T82" fmla="*/ 605 w 731"/>
              <a:gd name="T83" fmla="*/ 12 h 268"/>
              <a:gd name="T84" fmla="*/ 632 w 731"/>
              <a:gd name="T85" fmla="*/ 13 h 268"/>
              <a:gd name="T86" fmla="*/ 679 w 731"/>
              <a:gd name="T87" fmla="*/ 12 h 268"/>
              <a:gd name="T88" fmla="*/ 712 w 731"/>
              <a:gd name="T89" fmla="*/ 12 h 268"/>
              <a:gd name="T90" fmla="*/ 716 w 731"/>
              <a:gd name="T91" fmla="*/ 12 h 268"/>
              <a:gd name="T92" fmla="*/ 718 w 731"/>
              <a:gd name="T93" fmla="*/ 15 h 268"/>
              <a:gd name="T94" fmla="*/ 700 w 731"/>
              <a:gd name="T95" fmla="*/ 84 h 268"/>
              <a:gd name="T96" fmla="*/ 689 w 731"/>
              <a:gd name="T97" fmla="*/ 128 h 268"/>
              <a:gd name="T98" fmla="*/ 662 w 731"/>
              <a:gd name="T99" fmla="*/ 229 h 268"/>
              <a:gd name="T100" fmla="*/ 657 w 731"/>
              <a:gd name="T101" fmla="*/ 250 h 268"/>
              <a:gd name="T102" fmla="*/ 657 w 731"/>
              <a:gd name="T103" fmla="*/ 252 h 268"/>
              <a:gd name="T104" fmla="*/ 657 w 731"/>
              <a:gd name="T105" fmla="*/ 252 h 268"/>
              <a:gd name="T106" fmla="*/ 656 w 731"/>
              <a:gd name="T107" fmla="*/ 252 h 268"/>
              <a:gd name="T108" fmla="*/ 648 w 731"/>
              <a:gd name="T109" fmla="*/ 252 h 268"/>
              <a:gd name="T110" fmla="*/ 613 w 731"/>
              <a:gd name="T111" fmla="*/ 251 h 268"/>
              <a:gd name="T112" fmla="*/ 574 w 731"/>
              <a:gd name="T113" fmla="*/ 254 h 268"/>
              <a:gd name="T114" fmla="*/ 537 w 731"/>
              <a:gd name="T115" fmla="*/ 255 h 268"/>
              <a:gd name="T116" fmla="*/ 459 w 731"/>
              <a:gd name="T117" fmla="*/ 252 h 268"/>
              <a:gd name="T118" fmla="*/ 436 w 731"/>
              <a:gd name="T119" fmla="*/ 253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1" h="268">
                <a:moveTo>
                  <a:pt x="439" y="253"/>
                </a:moveTo>
                <a:cubicBezTo>
                  <a:pt x="409" y="254"/>
                  <a:pt x="375" y="254"/>
                  <a:pt x="345" y="254"/>
                </a:cubicBezTo>
                <a:cubicBezTo>
                  <a:pt x="333" y="253"/>
                  <a:pt x="322" y="253"/>
                  <a:pt x="310" y="253"/>
                </a:cubicBezTo>
                <a:cubicBezTo>
                  <a:pt x="303" y="253"/>
                  <a:pt x="274" y="254"/>
                  <a:pt x="291" y="255"/>
                </a:cubicBezTo>
                <a:cubicBezTo>
                  <a:pt x="296" y="255"/>
                  <a:pt x="284" y="254"/>
                  <a:pt x="279" y="254"/>
                </a:cubicBezTo>
                <a:cubicBezTo>
                  <a:pt x="257" y="253"/>
                  <a:pt x="237" y="253"/>
                  <a:pt x="214" y="254"/>
                </a:cubicBezTo>
                <a:cubicBezTo>
                  <a:pt x="199" y="254"/>
                  <a:pt x="154" y="254"/>
                  <a:pt x="143" y="253"/>
                </a:cubicBezTo>
                <a:cubicBezTo>
                  <a:pt x="151" y="253"/>
                  <a:pt x="148" y="255"/>
                  <a:pt x="140" y="255"/>
                </a:cubicBezTo>
                <a:cubicBezTo>
                  <a:pt x="131" y="256"/>
                  <a:pt x="117" y="256"/>
                  <a:pt x="108" y="255"/>
                </a:cubicBezTo>
                <a:cubicBezTo>
                  <a:pt x="98" y="255"/>
                  <a:pt x="92" y="254"/>
                  <a:pt x="90" y="253"/>
                </a:cubicBezTo>
                <a:cubicBezTo>
                  <a:pt x="91" y="253"/>
                  <a:pt x="86" y="254"/>
                  <a:pt x="82" y="254"/>
                </a:cubicBezTo>
                <a:cubicBezTo>
                  <a:pt x="77" y="254"/>
                  <a:pt x="72" y="254"/>
                  <a:pt x="67" y="254"/>
                </a:cubicBezTo>
                <a:cubicBezTo>
                  <a:pt x="54" y="255"/>
                  <a:pt x="50" y="256"/>
                  <a:pt x="47" y="257"/>
                </a:cubicBezTo>
                <a:cubicBezTo>
                  <a:pt x="40" y="257"/>
                  <a:pt x="15" y="255"/>
                  <a:pt x="5" y="255"/>
                </a:cubicBezTo>
                <a:cubicBezTo>
                  <a:pt x="0" y="256"/>
                  <a:pt x="6" y="257"/>
                  <a:pt x="9" y="257"/>
                </a:cubicBezTo>
                <a:cubicBezTo>
                  <a:pt x="18" y="258"/>
                  <a:pt x="29" y="258"/>
                  <a:pt x="17" y="260"/>
                </a:cubicBezTo>
                <a:cubicBezTo>
                  <a:pt x="0" y="262"/>
                  <a:pt x="1" y="262"/>
                  <a:pt x="29" y="263"/>
                </a:cubicBezTo>
                <a:cubicBezTo>
                  <a:pt x="43" y="263"/>
                  <a:pt x="57" y="264"/>
                  <a:pt x="72" y="264"/>
                </a:cubicBezTo>
                <a:cubicBezTo>
                  <a:pt x="127" y="264"/>
                  <a:pt x="183" y="264"/>
                  <a:pt x="239" y="264"/>
                </a:cubicBezTo>
                <a:cubicBezTo>
                  <a:pt x="244" y="263"/>
                  <a:pt x="247" y="263"/>
                  <a:pt x="250" y="264"/>
                </a:cubicBezTo>
                <a:cubicBezTo>
                  <a:pt x="263" y="264"/>
                  <a:pt x="279" y="264"/>
                  <a:pt x="285" y="264"/>
                </a:cubicBezTo>
                <a:cubicBezTo>
                  <a:pt x="305" y="262"/>
                  <a:pt x="298" y="265"/>
                  <a:pt x="312" y="265"/>
                </a:cubicBezTo>
                <a:cubicBezTo>
                  <a:pt x="339" y="263"/>
                  <a:pt x="374" y="264"/>
                  <a:pt x="403" y="263"/>
                </a:cubicBezTo>
                <a:cubicBezTo>
                  <a:pt x="432" y="262"/>
                  <a:pt x="449" y="261"/>
                  <a:pt x="479" y="261"/>
                </a:cubicBezTo>
                <a:cubicBezTo>
                  <a:pt x="503" y="262"/>
                  <a:pt x="519" y="265"/>
                  <a:pt x="542" y="265"/>
                </a:cubicBezTo>
                <a:cubicBezTo>
                  <a:pt x="567" y="264"/>
                  <a:pt x="586" y="262"/>
                  <a:pt x="617" y="262"/>
                </a:cubicBezTo>
                <a:cubicBezTo>
                  <a:pt x="617" y="262"/>
                  <a:pt x="619" y="262"/>
                  <a:pt x="619" y="262"/>
                </a:cubicBezTo>
                <a:cubicBezTo>
                  <a:pt x="619" y="262"/>
                  <a:pt x="621" y="262"/>
                  <a:pt x="624" y="262"/>
                </a:cubicBezTo>
                <a:cubicBezTo>
                  <a:pt x="626" y="262"/>
                  <a:pt x="630" y="262"/>
                  <a:pt x="634" y="263"/>
                </a:cubicBezTo>
                <a:cubicBezTo>
                  <a:pt x="638" y="263"/>
                  <a:pt x="643" y="263"/>
                  <a:pt x="648" y="263"/>
                </a:cubicBezTo>
                <a:cubicBezTo>
                  <a:pt x="650" y="263"/>
                  <a:pt x="652" y="263"/>
                  <a:pt x="655" y="263"/>
                </a:cubicBezTo>
                <a:cubicBezTo>
                  <a:pt x="658" y="263"/>
                  <a:pt x="662" y="263"/>
                  <a:pt x="666" y="263"/>
                </a:cubicBezTo>
                <a:cubicBezTo>
                  <a:pt x="668" y="252"/>
                  <a:pt x="669" y="249"/>
                  <a:pt x="670" y="245"/>
                </a:cubicBezTo>
                <a:cubicBezTo>
                  <a:pt x="671" y="233"/>
                  <a:pt x="674" y="221"/>
                  <a:pt x="679" y="203"/>
                </a:cubicBezTo>
                <a:cubicBezTo>
                  <a:pt x="681" y="196"/>
                  <a:pt x="690" y="169"/>
                  <a:pt x="692" y="160"/>
                </a:cubicBezTo>
                <a:cubicBezTo>
                  <a:pt x="699" y="131"/>
                  <a:pt x="705" y="106"/>
                  <a:pt x="711" y="81"/>
                </a:cubicBezTo>
                <a:cubicBezTo>
                  <a:pt x="714" y="69"/>
                  <a:pt x="717" y="57"/>
                  <a:pt x="720" y="44"/>
                </a:cubicBezTo>
                <a:cubicBezTo>
                  <a:pt x="721" y="38"/>
                  <a:pt x="723" y="32"/>
                  <a:pt x="724" y="26"/>
                </a:cubicBezTo>
                <a:cubicBezTo>
                  <a:pt x="727" y="18"/>
                  <a:pt x="729" y="10"/>
                  <a:pt x="731" y="2"/>
                </a:cubicBezTo>
                <a:cubicBezTo>
                  <a:pt x="726" y="2"/>
                  <a:pt x="721" y="2"/>
                  <a:pt x="717" y="2"/>
                </a:cubicBezTo>
                <a:cubicBezTo>
                  <a:pt x="714" y="2"/>
                  <a:pt x="711" y="2"/>
                  <a:pt x="708" y="2"/>
                </a:cubicBezTo>
                <a:cubicBezTo>
                  <a:pt x="702" y="1"/>
                  <a:pt x="696" y="1"/>
                  <a:pt x="691" y="1"/>
                </a:cubicBezTo>
                <a:cubicBezTo>
                  <a:pt x="675" y="0"/>
                  <a:pt x="468" y="0"/>
                  <a:pt x="431" y="0"/>
                </a:cubicBezTo>
                <a:cubicBezTo>
                  <a:pt x="406" y="1"/>
                  <a:pt x="385" y="0"/>
                  <a:pt x="362" y="0"/>
                </a:cubicBezTo>
                <a:cubicBezTo>
                  <a:pt x="357" y="0"/>
                  <a:pt x="351" y="0"/>
                  <a:pt x="345" y="0"/>
                </a:cubicBezTo>
                <a:cubicBezTo>
                  <a:pt x="314" y="1"/>
                  <a:pt x="286" y="1"/>
                  <a:pt x="252" y="0"/>
                </a:cubicBezTo>
                <a:cubicBezTo>
                  <a:pt x="218" y="2"/>
                  <a:pt x="184" y="0"/>
                  <a:pt x="150" y="0"/>
                </a:cubicBezTo>
                <a:cubicBezTo>
                  <a:pt x="133" y="2"/>
                  <a:pt x="114" y="2"/>
                  <a:pt x="86" y="1"/>
                </a:cubicBezTo>
                <a:cubicBezTo>
                  <a:pt x="82" y="1"/>
                  <a:pt x="79" y="1"/>
                  <a:pt x="76" y="1"/>
                </a:cubicBezTo>
                <a:cubicBezTo>
                  <a:pt x="71" y="1"/>
                  <a:pt x="66" y="1"/>
                  <a:pt x="61" y="1"/>
                </a:cubicBezTo>
                <a:cubicBezTo>
                  <a:pt x="60" y="8"/>
                  <a:pt x="58" y="14"/>
                  <a:pt x="57" y="21"/>
                </a:cubicBezTo>
                <a:cubicBezTo>
                  <a:pt x="56" y="26"/>
                  <a:pt x="54" y="31"/>
                  <a:pt x="53" y="37"/>
                </a:cubicBezTo>
                <a:cubicBezTo>
                  <a:pt x="51" y="47"/>
                  <a:pt x="48" y="58"/>
                  <a:pt x="46" y="68"/>
                </a:cubicBezTo>
                <a:cubicBezTo>
                  <a:pt x="45" y="72"/>
                  <a:pt x="45" y="73"/>
                  <a:pt x="45" y="75"/>
                </a:cubicBezTo>
                <a:cubicBezTo>
                  <a:pt x="43" y="79"/>
                  <a:pt x="43" y="79"/>
                  <a:pt x="43" y="79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90"/>
                  <a:pt x="26" y="146"/>
                  <a:pt x="25" y="150"/>
                </a:cubicBezTo>
                <a:cubicBezTo>
                  <a:pt x="22" y="168"/>
                  <a:pt x="16" y="188"/>
                  <a:pt x="12" y="206"/>
                </a:cubicBezTo>
                <a:cubicBezTo>
                  <a:pt x="6" y="234"/>
                  <a:pt x="4" y="244"/>
                  <a:pt x="4" y="255"/>
                </a:cubicBezTo>
                <a:cubicBezTo>
                  <a:pt x="4" y="268"/>
                  <a:pt x="11" y="243"/>
                  <a:pt x="13" y="235"/>
                </a:cubicBezTo>
                <a:cubicBezTo>
                  <a:pt x="16" y="228"/>
                  <a:pt x="18" y="222"/>
                  <a:pt x="19" y="216"/>
                </a:cubicBezTo>
                <a:cubicBezTo>
                  <a:pt x="20" y="211"/>
                  <a:pt x="23" y="198"/>
                  <a:pt x="24" y="193"/>
                </a:cubicBezTo>
                <a:cubicBezTo>
                  <a:pt x="34" y="168"/>
                  <a:pt x="35" y="136"/>
                  <a:pt x="42" y="111"/>
                </a:cubicBezTo>
                <a:cubicBezTo>
                  <a:pt x="44" y="102"/>
                  <a:pt x="46" y="96"/>
                  <a:pt x="48" y="91"/>
                </a:cubicBezTo>
                <a:cubicBezTo>
                  <a:pt x="50" y="86"/>
                  <a:pt x="52" y="80"/>
                  <a:pt x="55" y="72"/>
                </a:cubicBezTo>
                <a:cubicBezTo>
                  <a:pt x="60" y="51"/>
                  <a:pt x="62" y="31"/>
                  <a:pt x="57" y="46"/>
                </a:cubicBezTo>
                <a:cubicBezTo>
                  <a:pt x="59" y="40"/>
                  <a:pt x="61" y="34"/>
                  <a:pt x="63" y="28"/>
                </a:cubicBezTo>
                <a:cubicBezTo>
                  <a:pt x="64" y="25"/>
                  <a:pt x="65" y="22"/>
                  <a:pt x="66" y="19"/>
                </a:cubicBezTo>
                <a:cubicBezTo>
                  <a:pt x="67" y="16"/>
                  <a:pt x="68" y="13"/>
                  <a:pt x="69" y="11"/>
                </a:cubicBezTo>
                <a:cubicBezTo>
                  <a:pt x="69" y="11"/>
                  <a:pt x="70" y="11"/>
                  <a:pt x="71" y="11"/>
                </a:cubicBezTo>
                <a:cubicBezTo>
                  <a:pt x="72" y="11"/>
                  <a:pt x="73" y="11"/>
                  <a:pt x="74" y="11"/>
                </a:cubicBezTo>
                <a:cubicBezTo>
                  <a:pt x="77" y="10"/>
                  <a:pt x="79" y="10"/>
                  <a:pt x="82" y="10"/>
                </a:cubicBezTo>
                <a:cubicBezTo>
                  <a:pt x="92" y="10"/>
                  <a:pt x="100" y="9"/>
                  <a:pt x="111" y="9"/>
                </a:cubicBezTo>
                <a:cubicBezTo>
                  <a:pt x="133" y="9"/>
                  <a:pt x="145" y="11"/>
                  <a:pt x="166" y="12"/>
                </a:cubicBezTo>
                <a:cubicBezTo>
                  <a:pt x="185" y="12"/>
                  <a:pt x="203" y="11"/>
                  <a:pt x="220" y="10"/>
                </a:cubicBezTo>
                <a:cubicBezTo>
                  <a:pt x="245" y="9"/>
                  <a:pt x="273" y="10"/>
                  <a:pt x="303" y="10"/>
                </a:cubicBezTo>
                <a:cubicBezTo>
                  <a:pt x="323" y="10"/>
                  <a:pt x="344" y="11"/>
                  <a:pt x="364" y="10"/>
                </a:cubicBezTo>
                <a:cubicBezTo>
                  <a:pt x="373" y="10"/>
                  <a:pt x="390" y="10"/>
                  <a:pt x="401" y="10"/>
                </a:cubicBezTo>
                <a:cubicBezTo>
                  <a:pt x="412" y="10"/>
                  <a:pt x="424" y="10"/>
                  <a:pt x="429" y="9"/>
                </a:cubicBezTo>
                <a:cubicBezTo>
                  <a:pt x="437" y="9"/>
                  <a:pt x="473" y="9"/>
                  <a:pt x="470" y="8"/>
                </a:cubicBezTo>
                <a:cubicBezTo>
                  <a:pt x="477" y="12"/>
                  <a:pt x="554" y="14"/>
                  <a:pt x="578" y="10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1" y="11"/>
                  <a:pt x="568" y="12"/>
                  <a:pt x="576" y="13"/>
                </a:cubicBezTo>
                <a:cubicBezTo>
                  <a:pt x="584" y="13"/>
                  <a:pt x="596" y="13"/>
                  <a:pt x="605" y="12"/>
                </a:cubicBezTo>
                <a:cubicBezTo>
                  <a:pt x="611" y="12"/>
                  <a:pt x="628" y="11"/>
                  <a:pt x="632" y="12"/>
                </a:cubicBezTo>
                <a:cubicBezTo>
                  <a:pt x="634" y="13"/>
                  <a:pt x="632" y="13"/>
                  <a:pt x="632" y="13"/>
                </a:cubicBezTo>
                <a:cubicBezTo>
                  <a:pt x="632" y="14"/>
                  <a:pt x="635" y="14"/>
                  <a:pt x="640" y="14"/>
                </a:cubicBezTo>
                <a:cubicBezTo>
                  <a:pt x="651" y="13"/>
                  <a:pt x="662" y="12"/>
                  <a:pt x="679" y="12"/>
                </a:cubicBezTo>
                <a:cubicBezTo>
                  <a:pt x="687" y="12"/>
                  <a:pt x="693" y="12"/>
                  <a:pt x="700" y="12"/>
                </a:cubicBezTo>
                <a:cubicBezTo>
                  <a:pt x="704" y="12"/>
                  <a:pt x="708" y="12"/>
                  <a:pt x="712" y="12"/>
                </a:cubicBezTo>
                <a:cubicBezTo>
                  <a:pt x="715" y="12"/>
                  <a:pt x="715" y="12"/>
                  <a:pt x="715" y="12"/>
                </a:cubicBezTo>
                <a:cubicBezTo>
                  <a:pt x="716" y="12"/>
                  <a:pt x="716" y="12"/>
                  <a:pt x="716" y="12"/>
                </a:cubicBezTo>
                <a:cubicBezTo>
                  <a:pt x="717" y="12"/>
                  <a:pt x="717" y="12"/>
                  <a:pt x="718" y="12"/>
                </a:cubicBezTo>
                <a:cubicBezTo>
                  <a:pt x="718" y="13"/>
                  <a:pt x="718" y="14"/>
                  <a:pt x="718" y="15"/>
                </a:cubicBezTo>
                <a:cubicBezTo>
                  <a:pt x="717" y="17"/>
                  <a:pt x="717" y="19"/>
                  <a:pt x="717" y="21"/>
                </a:cubicBezTo>
                <a:cubicBezTo>
                  <a:pt x="713" y="32"/>
                  <a:pt x="704" y="63"/>
                  <a:pt x="700" y="84"/>
                </a:cubicBezTo>
                <a:cubicBezTo>
                  <a:pt x="699" y="87"/>
                  <a:pt x="696" y="101"/>
                  <a:pt x="696" y="103"/>
                </a:cubicBezTo>
                <a:cubicBezTo>
                  <a:pt x="694" y="109"/>
                  <a:pt x="692" y="106"/>
                  <a:pt x="689" y="128"/>
                </a:cubicBezTo>
                <a:cubicBezTo>
                  <a:pt x="685" y="152"/>
                  <a:pt x="676" y="177"/>
                  <a:pt x="670" y="197"/>
                </a:cubicBezTo>
                <a:cubicBezTo>
                  <a:pt x="667" y="207"/>
                  <a:pt x="664" y="218"/>
                  <a:pt x="662" y="229"/>
                </a:cubicBezTo>
                <a:cubicBezTo>
                  <a:pt x="661" y="234"/>
                  <a:pt x="660" y="238"/>
                  <a:pt x="659" y="243"/>
                </a:cubicBezTo>
                <a:cubicBezTo>
                  <a:pt x="658" y="245"/>
                  <a:pt x="658" y="247"/>
                  <a:pt x="657" y="250"/>
                </a:cubicBezTo>
                <a:cubicBezTo>
                  <a:pt x="657" y="251"/>
                  <a:pt x="657" y="251"/>
                  <a:pt x="657" y="251"/>
                </a:cubicBezTo>
                <a:cubicBezTo>
                  <a:pt x="657" y="252"/>
                  <a:pt x="657" y="252"/>
                  <a:pt x="657" y="252"/>
                </a:cubicBezTo>
                <a:cubicBezTo>
                  <a:pt x="657" y="252"/>
                  <a:pt x="657" y="252"/>
                  <a:pt x="657" y="252"/>
                </a:cubicBezTo>
                <a:cubicBezTo>
                  <a:pt x="657" y="252"/>
                  <a:pt x="657" y="252"/>
                  <a:pt x="657" y="252"/>
                </a:cubicBezTo>
                <a:cubicBezTo>
                  <a:pt x="656" y="252"/>
                  <a:pt x="656" y="252"/>
                  <a:pt x="656" y="252"/>
                </a:cubicBezTo>
                <a:cubicBezTo>
                  <a:pt x="656" y="252"/>
                  <a:pt x="656" y="252"/>
                  <a:pt x="656" y="252"/>
                </a:cubicBezTo>
                <a:cubicBezTo>
                  <a:pt x="655" y="252"/>
                  <a:pt x="655" y="252"/>
                  <a:pt x="655" y="252"/>
                </a:cubicBezTo>
                <a:cubicBezTo>
                  <a:pt x="653" y="252"/>
                  <a:pt x="650" y="252"/>
                  <a:pt x="648" y="252"/>
                </a:cubicBezTo>
                <a:cubicBezTo>
                  <a:pt x="644" y="252"/>
                  <a:pt x="640" y="252"/>
                  <a:pt x="636" y="252"/>
                </a:cubicBezTo>
                <a:cubicBezTo>
                  <a:pt x="628" y="252"/>
                  <a:pt x="620" y="251"/>
                  <a:pt x="613" y="251"/>
                </a:cubicBezTo>
                <a:cubicBezTo>
                  <a:pt x="610" y="251"/>
                  <a:pt x="600" y="252"/>
                  <a:pt x="591" y="253"/>
                </a:cubicBezTo>
                <a:cubicBezTo>
                  <a:pt x="582" y="253"/>
                  <a:pt x="574" y="254"/>
                  <a:pt x="574" y="254"/>
                </a:cubicBezTo>
                <a:cubicBezTo>
                  <a:pt x="568" y="253"/>
                  <a:pt x="568" y="253"/>
                  <a:pt x="568" y="253"/>
                </a:cubicBezTo>
                <a:cubicBezTo>
                  <a:pt x="554" y="253"/>
                  <a:pt x="542" y="254"/>
                  <a:pt x="537" y="255"/>
                </a:cubicBezTo>
                <a:cubicBezTo>
                  <a:pt x="532" y="253"/>
                  <a:pt x="532" y="253"/>
                  <a:pt x="532" y="253"/>
                </a:cubicBezTo>
                <a:cubicBezTo>
                  <a:pt x="529" y="252"/>
                  <a:pt x="477" y="252"/>
                  <a:pt x="459" y="252"/>
                </a:cubicBezTo>
                <a:cubicBezTo>
                  <a:pt x="454" y="252"/>
                  <a:pt x="444" y="252"/>
                  <a:pt x="439" y="252"/>
                </a:cubicBezTo>
                <a:cubicBezTo>
                  <a:pt x="436" y="252"/>
                  <a:pt x="435" y="253"/>
                  <a:pt x="436" y="253"/>
                </a:cubicBezTo>
                <a:cubicBezTo>
                  <a:pt x="437" y="253"/>
                  <a:pt x="438" y="253"/>
                  <a:pt x="439" y="2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5299551" y="2076879"/>
            <a:ext cx="15929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4672583" y="2890749"/>
            <a:ext cx="2846836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23" name="稻壳儿春秋广告/盗版必究        原创来源：http://chn.docer.com/works?userid=199329941#!/work_time"/>
          <p:cNvSpPr/>
          <p:nvPr/>
        </p:nvSpPr>
        <p:spPr bwMode="auto">
          <a:xfrm>
            <a:off x="8187855" y="1826878"/>
            <a:ext cx="2436813" cy="900112"/>
          </a:xfrm>
          <a:custGeom>
            <a:avLst/>
            <a:gdLst>
              <a:gd name="T0" fmla="*/ 345 w 731"/>
              <a:gd name="T1" fmla="*/ 254 h 268"/>
              <a:gd name="T2" fmla="*/ 291 w 731"/>
              <a:gd name="T3" fmla="*/ 255 h 268"/>
              <a:gd name="T4" fmla="*/ 214 w 731"/>
              <a:gd name="T5" fmla="*/ 254 h 268"/>
              <a:gd name="T6" fmla="*/ 140 w 731"/>
              <a:gd name="T7" fmla="*/ 255 h 268"/>
              <a:gd name="T8" fmla="*/ 90 w 731"/>
              <a:gd name="T9" fmla="*/ 253 h 268"/>
              <a:gd name="T10" fmla="*/ 67 w 731"/>
              <a:gd name="T11" fmla="*/ 254 h 268"/>
              <a:gd name="T12" fmla="*/ 5 w 731"/>
              <a:gd name="T13" fmla="*/ 255 h 268"/>
              <a:gd name="T14" fmla="*/ 17 w 731"/>
              <a:gd name="T15" fmla="*/ 260 h 268"/>
              <a:gd name="T16" fmla="*/ 72 w 731"/>
              <a:gd name="T17" fmla="*/ 264 h 268"/>
              <a:gd name="T18" fmla="*/ 250 w 731"/>
              <a:gd name="T19" fmla="*/ 264 h 268"/>
              <a:gd name="T20" fmla="*/ 312 w 731"/>
              <a:gd name="T21" fmla="*/ 265 h 268"/>
              <a:gd name="T22" fmla="*/ 479 w 731"/>
              <a:gd name="T23" fmla="*/ 261 h 268"/>
              <a:gd name="T24" fmla="*/ 617 w 731"/>
              <a:gd name="T25" fmla="*/ 262 h 268"/>
              <a:gd name="T26" fmla="*/ 624 w 731"/>
              <a:gd name="T27" fmla="*/ 262 h 268"/>
              <a:gd name="T28" fmla="*/ 648 w 731"/>
              <a:gd name="T29" fmla="*/ 263 h 268"/>
              <a:gd name="T30" fmla="*/ 666 w 731"/>
              <a:gd name="T31" fmla="*/ 263 h 268"/>
              <a:gd name="T32" fmla="*/ 679 w 731"/>
              <a:gd name="T33" fmla="*/ 203 h 268"/>
              <a:gd name="T34" fmla="*/ 711 w 731"/>
              <a:gd name="T35" fmla="*/ 81 h 268"/>
              <a:gd name="T36" fmla="*/ 724 w 731"/>
              <a:gd name="T37" fmla="*/ 26 h 268"/>
              <a:gd name="T38" fmla="*/ 717 w 731"/>
              <a:gd name="T39" fmla="*/ 2 h 268"/>
              <a:gd name="T40" fmla="*/ 691 w 731"/>
              <a:gd name="T41" fmla="*/ 1 h 268"/>
              <a:gd name="T42" fmla="*/ 362 w 731"/>
              <a:gd name="T43" fmla="*/ 0 h 268"/>
              <a:gd name="T44" fmla="*/ 252 w 731"/>
              <a:gd name="T45" fmla="*/ 0 h 268"/>
              <a:gd name="T46" fmla="*/ 86 w 731"/>
              <a:gd name="T47" fmla="*/ 1 h 268"/>
              <a:gd name="T48" fmla="*/ 61 w 731"/>
              <a:gd name="T49" fmla="*/ 1 h 268"/>
              <a:gd name="T50" fmla="*/ 53 w 731"/>
              <a:gd name="T51" fmla="*/ 37 h 268"/>
              <a:gd name="T52" fmla="*/ 45 w 731"/>
              <a:gd name="T53" fmla="*/ 75 h 268"/>
              <a:gd name="T54" fmla="*/ 42 w 731"/>
              <a:gd name="T55" fmla="*/ 82 h 268"/>
              <a:gd name="T56" fmla="*/ 12 w 731"/>
              <a:gd name="T57" fmla="*/ 206 h 268"/>
              <a:gd name="T58" fmla="*/ 13 w 731"/>
              <a:gd name="T59" fmla="*/ 235 h 268"/>
              <a:gd name="T60" fmla="*/ 24 w 731"/>
              <a:gd name="T61" fmla="*/ 193 h 268"/>
              <a:gd name="T62" fmla="*/ 48 w 731"/>
              <a:gd name="T63" fmla="*/ 91 h 268"/>
              <a:gd name="T64" fmla="*/ 57 w 731"/>
              <a:gd name="T65" fmla="*/ 46 h 268"/>
              <a:gd name="T66" fmla="*/ 66 w 731"/>
              <a:gd name="T67" fmla="*/ 19 h 268"/>
              <a:gd name="T68" fmla="*/ 71 w 731"/>
              <a:gd name="T69" fmla="*/ 11 h 268"/>
              <a:gd name="T70" fmla="*/ 82 w 731"/>
              <a:gd name="T71" fmla="*/ 10 h 268"/>
              <a:gd name="T72" fmla="*/ 166 w 731"/>
              <a:gd name="T73" fmla="*/ 12 h 268"/>
              <a:gd name="T74" fmla="*/ 303 w 731"/>
              <a:gd name="T75" fmla="*/ 10 h 268"/>
              <a:gd name="T76" fmla="*/ 401 w 731"/>
              <a:gd name="T77" fmla="*/ 10 h 268"/>
              <a:gd name="T78" fmla="*/ 470 w 731"/>
              <a:gd name="T79" fmla="*/ 8 h 268"/>
              <a:gd name="T80" fmla="*/ 575 w 731"/>
              <a:gd name="T81" fmla="*/ 11 h 268"/>
              <a:gd name="T82" fmla="*/ 605 w 731"/>
              <a:gd name="T83" fmla="*/ 12 h 268"/>
              <a:gd name="T84" fmla="*/ 632 w 731"/>
              <a:gd name="T85" fmla="*/ 13 h 268"/>
              <a:gd name="T86" fmla="*/ 679 w 731"/>
              <a:gd name="T87" fmla="*/ 12 h 268"/>
              <a:gd name="T88" fmla="*/ 712 w 731"/>
              <a:gd name="T89" fmla="*/ 12 h 268"/>
              <a:gd name="T90" fmla="*/ 716 w 731"/>
              <a:gd name="T91" fmla="*/ 12 h 268"/>
              <a:gd name="T92" fmla="*/ 718 w 731"/>
              <a:gd name="T93" fmla="*/ 15 h 268"/>
              <a:gd name="T94" fmla="*/ 700 w 731"/>
              <a:gd name="T95" fmla="*/ 84 h 268"/>
              <a:gd name="T96" fmla="*/ 689 w 731"/>
              <a:gd name="T97" fmla="*/ 128 h 268"/>
              <a:gd name="T98" fmla="*/ 662 w 731"/>
              <a:gd name="T99" fmla="*/ 229 h 268"/>
              <a:gd name="T100" fmla="*/ 657 w 731"/>
              <a:gd name="T101" fmla="*/ 250 h 268"/>
              <a:gd name="T102" fmla="*/ 657 w 731"/>
              <a:gd name="T103" fmla="*/ 252 h 268"/>
              <a:gd name="T104" fmla="*/ 657 w 731"/>
              <a:gd name="T105" fmla="*/ 252 h 268"/>
              <a:gd name="T106" fmla="*/ 656 w 731"/>
              <a:gd name="T107" fmla="*/ 252 h 268"/>
              <a:gd name="T108" fmla="*/ 648 w 731"/>
              <a:gd name="T109" fmla="*/ 252 h 268"/>
              <a:gd name="T110" fmla="*/ 613 w 731"/>
              <a:gd name="T111" fmla="*/ 251 h 268"/>
              <a:gd name="T112" fmla="*/ 574 w 731"/>
              <a:gd name="T113" fmla="*/ 254 h 268"/>
              <a:gd name="T114" fmla="*/ 537 w 731"/>
              <a:gd name="T115" fmla="*/ 255 h 268"/>
              <a:gd name="T116" fmla="*/ 459 w 731"/>
              <a:gd name="T117" fmla="*/ 252 h 268"/>
              <a:gd name="T118" fmla="*/ 436 w 731"/>
              <a:gd name="T119" fmla="*/ 253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1" h="268">
                <a:moveTo>
                  <a:pt x="439" y="253"/>
                </a:moveTo>
                <a:cubicBezTo>
                  <a:pt x="409" y="254"/>
                  <a:pt x="375" y="254"/>
                  <a:pt x="345" y="254"/>
                </a:cubicBezTo>
                <a:cubicBezTo>
                  <a:pt x="333" y="253"/>
                  <a:pt x="322" y="253"/>
                  <a:pt x="310" y="253"/>
                </a:cubicBezTo>
                <a:cubicBezTo>
                  <a:pt x="303" y="253"/>
                  <a:pt x="274" y="254"/>
                  <a:pt x="291" y="255"/>
                </a:cubicBezTo>
                <a:cubicBezTo>
                  <a:pt x="296" y="255"/>
                  <a:pt x="284" y="254"/>
                  <a:pt x="279" y="254"/>
                </a:cubicBezTo>
                <a:cubicBezTo>
                  <a:pt x="257" y="253"/>
                  <a:pt x="237" y="253"/>
                  <a:pt x="214" y="254"/>
                </a:cubicBezTo>
                <a:cubicBezTo>
                  <a:pt x="199" y="254"/>
                  <a:pt x="154" y="254"/>
                  <a:pt x="143" y="253"/>
                </a:cubicBezTo>
                <a:cubicBezTo>
                  <a:pt x="151" y="253"/>
                  <a:pt x="148" y="255"/>
                  <a:pt x="140" y="255"/>
                </a:cubicBezTo>
                <a:cubicBezTo>
                  <a:pt x="131" y="256"/>
                  <a:pt x="117" y="256"/>
                  <a:pt x="108" y="255"/>
                </a:cubicBezTo>
                <a:cubicBezTo>
                  <a:pt x="98" y="255"/>
                  <a:pt x="92" y="254"/>
                  <a:pt x="90" y="253"/>
                </a:cubicBezTo>
                <a:cubicBezTo>
                  <a:pt x="91" y="253"/>
                  <a:pt x="86" y="254"/>
                  <a:pt x="82" y="254"/>
                </a:cubicBezTo>
                <a:cubicBezTo>
                  <a:pt x="77" y="254"/>
                  <a:pt x="72" y="254"/>
                  <a:pt x="67" y="254"/>
                </a:cubicBezTo>
                <a:cubicBezTo>
                  <a:pt x="54" y="255"/>
                  <a:pt x="50" y="256"/>
                  <a:pt x="47" y="257"/>
                </a:cubicBezTo>
                <a:cubicBezTo>
                  <a:pt x="40" y="257"/>
                  <a:pt x="15" y="255"/>
                  <a:pt x="5" y="255"/>
                </a:cubicBezTo>
                <a:cubicBezTo>
                  <a:pt x="0" y="256"/>
                  <a:pt x="6" y="257"/>
                  <a:pt x="9" y="257"/>
                </a:cubicBezTo>
                <a:cubicBezTo>
                  <a:pt x="18" y="258"/>
                  <a:pt x="29" y="258"/>
                  <a:pt x="17" y="260"/>
                </a:cubicBezTo>
                <a:cubicBezTo>
                  <a:pt x="0" y="262"/>
                  <a:pt x="1" y="262"/>
                  <a:pt x="29" y="263"/>
                </a:cubicBezTo>
                <a:cubicBezTo>
                  <a:pt x="43" y="263"/>
                  <a:pt x="57" y="264"/>
                  <a:pt x="72" y="264"/>
                </a:cubicBezTo>
                <a:cubicBezTo>
                  <a:pt x="127" y="264"/>
                  <a:pt x="183" y="264"/>
                  <a:pt x="239" y="264"/>
                </a:cubicBezTo>
                <a:cubicBezTo>
                  <a:pt x="244" y="263"/>
                  <a:pt x="247" y="263"/>
                  <a:pt x="250" y="264"/>
                </a:cubicBezTo>
                <a:cubicBezTo>
                  <a:pt x="263" y="264"/>
                  <a:pt x="279" y="264"/>
                  <a:pt x="285" y="264"/>
                </a:cubicBezTo>
                <a:cubicBezTo>
                  <a:pt x="305" y="262"/>
                  <a:pt x="298" y="265"/>
                  <a:pt x="312" y="265"/>
                </a:cubicBezTo>
                <a:cubicBezTo>
                  <a:pt x="339" y="263"/>
                  <a:pt x="374" y="264"/>
                  <a:pt x="403" y="263"/>
                </a:cubicBezTo>
                <a:cubicBezTo>
                  <a:pt x="432" y="262"/>
                  <a:pt x="449" y="261"/>
                  <a:pt x="479" y="261"/>
                </a:cubicBezTo>
                <a:cubicBezTo>
                  <a:pt x="503" y="262"/>
                  <a:pt x="519" y="265"/>
                  <a:pt x="542" y="265"/>
                </a:cubicBezTo>
                <a:cubicBezTo>
                  <a:pt x="567" y="264"/>
                  <a:pt x="586" y="262"/>
                  <a:pt x="617" y="262"/>
                </a:cubicBezTo>
                <a:cubicBezTo>
                  <a:pt x="617" y="262"/>
                  <a:pt x="619" y="262"/>
                  <a:pt x="619" y="262"/>
                </a:cubicBezTo>
                <a:cubicBezTo>
                  <a:pt x="619" y="262"/>
                  <a:pt x="621" y="262"/>
                  <a:pt x="624" y="262"/>
                </a:cubicBezTo>
                <a:cubicBezTo>
                  <a:pt x="626" y="262"/>
                  <a:pt x="630" y="262"/>
                  <a:pt x="634" y="263"/>
                </a:cubicBezTo>
                <a:cubicBezTo>
                  <a:pt x="638" y="263"/>
                  <a:pt x="643" y="263"/>
                  <a:pt x="648" y="263"/>
                </a:cubicBezTo>
                <a:cubicBezTo>
                  <a:pt x="650" y="263"/>
                  <a:pt x="652" y="263"/>
                  <a:pt x="655" y="263"/>
                </a:cubicBezTo>
                <a:cubicBezTo>
                  <a:pt x="658" y="263"/>
                  <a:pt x="662" y="263"/>
                  <a:pt x="666" y="263"/>
                </a:cubicBezTo>
                <a:cubicBezTo>
                  <a:pt x="668" y="252"/>
                  <a:pt x="669" y="249"/>
                  <a:pt x="670" y="245"/>
                </a:cubicBezTo>
                <a:cubicBezTo>
                  <a:pt x="671" y="233"/>
                  <a:pt x="674" y="221"/>
                  <a:pt x="679" y="203"/>
                </a:cubicBezTo>
                <a:cubicBezTo>
                  <a:pt x="681" y="196"/>
                  <a:pt x="690" y="169"/>
                  <a:pt x="692" y="160"/>
                </a:cubicBezTo>
                <a:cubicBezTo>
                  <a:pt x="699" y="131"/>
                  <a:pt x="705" y="106"/>
                  <a:pt x="711" y="81"/>
                </a:cubicBezTo>
                <a:cubicBezTo>
                  <a:pt x="714" y="69"/>
                  <a:pt x="717" y="57"/>
                  <a:pt x="720" y="44"/>
                </a:cubicBezTo>
                <a:cubicBezTo>
                  <a:pt x="721" y="38"/>
                  <a:pt x="723" y="32"/>
                  <a:pt x="724" y="26"/>
                </a:cubicBezTo>
                <a:cubicBezTo>
                  <a:pt x="727" y="18"/>
                  <a:pt x="729" y="10"/>
                  <a:pt x="731" y="2"/>
                </a:cubicBezTo>
                <a:cubicBezTo>
                  <a:pt x="726" y="2"/>
                  <a:pt x="721" y="2"/>
                  <a:pt x="717" y="2"/>
                </a:cubicBezTo>
                <a:cubicBezTo>
                  <a:pt x="714" y="2"/>
                  <a:pt x="711" y="2"/>
                  <a:pt x="708" y="2"/>
                </a:cubicBezTo>
                <a:cubicBezTo>
                  <a:pt x="702" y="1"/>
                  <a:pt x="696" y="1"/>
                  <a:pt x="691" y="1"/>
                </a:cubicBezTo>
                <a:cubicBezTo>
                  <a:pt x="675" y="0"/>
                  <a:pt x="468" y="0"/>
                  <a:pt x="431" y="0"/>
                </a:cubicBezTo>
                <a:cubicBezTo>
                  <a:pt x="406" y="1"/>
                  <a:pt x="385" y="0"/>
                  <a:pt x="362" y="0"/>
                </a:cubicBezTo>
                <a:cubicBezTo>
                  <a:pt x="357" y="0"/>
                  <a:pt x="351" y="0"/>
                  <a:pt x="345" y="0"/>
                </a:cubicBezTo>
                <a:cubicBezTo>
                  <a:pt x="314" y="1"/>
                  <a:pt x="286" y="1"/>
                  <a:pt x="252" y="0"/>
                </a:cubicBezTo>
                <a:cubicBezTo>
                  <a:pt x="218" y="2"/>
                  <a:pt x="184" y="0"/>
                  <a:pt x="150" y="0"/>
                </a:cubicBezTo>
                <a:cubicBezTo>
                  <a:pt x="133" y="2"/>
                  <a:pt x="114" y="2"/>
                  <a:pt x="86" y="1"/>
                </a:cubicBezTo>
                <a:cubicBezTo>
                  <a:pt x="82" y="1"/>
                  <a:pt x="79" y="1"/>
                  <a:pt x="76" y="1"/>
                </a:cubicBezTo>
                <a:cubicBezTo>
                  <a:pt x="71" y="1"/>
                  <a:pt x="66" y="1"/>
                  <a:pt x="61" y="1"/>
                </a:cubicBezTo>
                <a:cubicBezTo>
                  <a:pt x="60" y="8"/>
                  <a:pt x="58" y="14"/>
                  <a:pt x="57" y="21"/>
                </a:cubicBezTo>
                <a:cubicBezTo>
                  <a:pt x="56" y="26"/>
                  <a:pt x="54" y="31"/>
                  <a:pt x="53" y="37"/>
                </a:cubicBezTo>
                <a:cubicBezTo>
                  <a:pt x="51" y="47"/>
                  <a:pt x="48" y="58"/>
                  <a:pt x="46" y="68"/>
                </a:cubicBezTo>
                <a:cubicBezTo>
                  <a:pt x="45" y="72"/>
                  <a:pt x="45" y="73"/>
                  <a:pt x="45" y="75"/>
                </a:cubicBezTo>
                <a:cubicBezTo>
                  <a:pt x="43" y="79"/>
                  <a:pt x="43" y="79"/>
                  <a:pt x="43" y="79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90"/>
                  <a:pt x="26" y="146"/>
                  <a:pt x="25" y="150"/>
                </a:cubicBezTo>
                <a:cubicBezTo>
                  <a:pt x="22" y="168"/>
                  <a:pt x="16" y="188"/>
                  <a:pt x="12" y="206"/>
                </a:cubicBezTo>
                <a:cubicBezTo>
                  <a:pt x="6" y="234"/>
                  <a:pt x="4" y="244"/>
                  <a:pt x="4" y="255"/>
                </a:cubicBezTo>
                <a:cubicBezTo>
                  <a:pt x="4" y="268"/>
                  <a:pt x="11" y="243"/>
                  <a:pt x="13" y="235"/>
                </a:cubicBezTo>
                <a:cubicBezTo>
                  <a:pt x="16" y="228"/>
                  <a:pt x="18" y="222"/>
                  <a:pt x="19" y="216"/>
                </a:cubicBezTo>
                <a:cubicBezTo>
                  <a:pt x="20" y="211"/>
                  <a:pt x="23" y="198"/>
                  <a:pt x="24" y="193"/>
                </a:cubicBezTo>
                <a:cubicBezTo>
                  <a:pt x="34" y="168"/>
                  <a:pt x="35" y="136"/>
                  <a:pt x="42" y="111"/>
                </a:cubicBezTo>
                <a:cubicBezTo>
                  <a:pt x="44" y="102"/>
                  <a:pt x="46" y="96"/>
                  <a:pt x="48" y="91"/>
                </a:cubicBezTo>
                <a:cubicBezTo>
                  <a:pt x="50" y="86"/>
                  <a:pt x="52" y="80"/>
                  <a:pt x="55" y="72"/>
                </a:cubicBezTo>
                <a:cubicBezTo>
                  <a:pt x="60" y="51"/>
                  <a:pt x="62" y="31"/>
                  <a:pt x="57" y="46"/>
                </a:cubicBezTo>
                <a:cubicBezTo>
                  <a:pt x="59" y="40"/>
                  <a:pt x="61" y="34"/>
                  <a:pt x="63" y="28"/>
                </a:cubicBezTo>
                <a:cubicBezTo>
                  <a:pt x="64" y="25"/>
                  <a:pt x="65" y="22"/>
                  <a:pt x="66" y="19"/>
                </a:cubicBezTo>
                <a:cubicBezTo>
                  <a:pt x="67" y="16"/>
                  <a:pt x="68" y="13"/>
                  <a:pt x="69" y="11"/>
                </a:cubicBezTo>
                <a:cubicBezTo>
                  <a:pt x="69" y="11"/>
                  <a:pt x="70" y="11"/>
                  <a:pt x="71" y="11"/>
                </a:cubicBezTo>
                <a:cubicBezTo>
                  <a:pt x="72" y="11"/>
                  <a:pt x="73" y="11"/>
                  <a:pt x="74" y="11"/>
                </a:cubicBezTo>
                <a:cubicBezTo>
                  <a:pt x="77" y="10"/>
                  <a:pt x="79" y="10"/>
                  <a:pt x="82" y="10"/>
                </a:cubicBezTo>
                <a:cubicBezTo>
                  <a:pt x="92" y="10"/>
                  <a:pt x="100" y="9"/>
                  <a:pt x="111" y="9"/>
                </a:cubicBezTo>
                <a:cubicBezTo>
                  <a:pt x="133" y="9"/>
                  <a:pt x="145" y="11"/>
                  <a:pt x="166" y="12"/>
                </a:cubicBezTo>
                <a:cubicBezTo>
                  <a:pt x="185" y="12"/>
                  <a:pt x="203" y="11"/>
                  <a:pt x="220" y="10"/>
                </a:cubicBezTo>
                <a:cubicBezTo>
                  <a:pt x="245" y="9"/>
                  <a:pt x="273" y="10"/>
                  <a:pt x="303" y="10"/>
                </a:cubicBezTo>
                <a:cubicBezTo>
                  <a:pt x="323" y="10"/>
                  <a:pt x="344" y="11"/>
                  <a:pt x="364" y="10"/>
                </a:cubicBezTo>
                <a:cubicBezTo>
                  <a:pt x="373" y="10"/>
                  <a:pt x="390" y="10"/>
                  <a:pt x="401" y="10"/>
                </a:cubicBezTo>
                <a:cubicBezTo>
                  <a:pt x="412" y="10"/>
                  <a:pt x="424" y="10"/>
                  <a:pt x="429" y="9"/>
                </a:cubicBezTo>
                <a:cubicBezTo>
                  <a:pt x="437" y="9"/>
                  <a:pt x="473" y="9"/>
                  <a:pt x="470" y="8"/>
                </a:cubicBezTo>
                <a:cubicBezTo>
                  <a:pt x="477" y="12"/>
                  <a:pt x="554" y="14"/>
                  <a:pt x="578" y="10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1" y="11"/>
                  <a:pt x="568" y="12"/>
                  <a:pt x="576" y="13"/>
                </a:cubicBezTo>
                <a:cubicBezTo>
                  <a:pt x="584" y="13"/>
                  <a:pt x="596" y="13"/>
                  <a:pt x="605" y="12"/>
                </a:cubicBezTo>
                <a:cubicBezTo>
                  <a:pt x="611" y="12"/>
                  <a:pt x="628" y="11"/>
                  <a:pt x="632" y="12"/>
                </a:cubicBezTo>
                <a:cubicBezTo>
                  <a:pt x="634" y="13"/>
                  <a:pt x="632" y="13"/>
                  <a:pt x="632" y="13"/>
                </a:cubicBezTo>
                <a:cubicBezTo>
                  <a:pt x="632" y="14"/>
                  <a:pt x="635" y="14"/>
                  <a:pt x="640" y="14"/>
                </a:cubicBezTo>
                <a:cubicBezTo>
                  <a:pt x="651" y="13"/>
                  <a:pt x="662" y="12"/>
                  <a:pt x="679" y="12"/>
                </a:cubicBezTo>
                <a:cubicBezTo>
                  <a:pt x="687" y="12"/>
                  <a:pt x="693" y="12"/>
                  <a:pt x="700" y="12"/>
                </a:cubicBezTo>
                <a:cubicBezTo>
                  <a:pt x="704" y="12"/>
                  <a:pt x="708" y="12"/>
                  <a:pt x="712" y="12"/>
                </a:cubicBezTo>
                <a:cubicBezTo>
                  <a:pt x="715" y="12"/>
                  <a:pt x="715" y="12"/>
                  <a:pt x="715" y="12"/>
                </a:cubicBezTo>
                <a:cubicBezTo>
                  <a:pt x="716" y="12"/>
                  <a:pt x="716" y="12"/>
                  <a:pt x="716" y="12"/>
                </a:cubicBezTo>
                <a:cubicBezTo>
                  <a:pt x="717" y="12"/>
                  <a:pt x="717" y="12"/>
                  <a:pt x="718" y="12"/>
                </a:cubicBezTo>
                <a:cubicBezTo>
                  <a:pt x="718" y="13"/>
                  <a:pt x="718" y="14"/>
                  <a:pt x="718" y="15"/>
                </a:cubicBezTo>
                <a:cubicBezTo>
                  <a:pt x="717" y="17"/>
                  <a:pt x="717" y="19"/>
                  <a:pt x="717" y="21"/>
                </a:cubicBezTo>
                <a:cubicBezTo>
                  <a:pt x="713" y="32"/>
                  <a:pt x="704" y="63"/>
                  <a:pt x="700" y="84"/>
                </a:cubicBezTo>
                <a:cubicBezTo>
                  <a:pt x="699" y="87"/>
                  <a:pt x="696" y="101"/>
                  <a:pt x="696" y="103"/>
                </a:cubicBezTo>
                <a:cubicBezTo>
                  <a:pt x="694" y="109"/>
                  <a:pt x="692" y="106"/>
                  <a:pt x="689" y="128"/>
                </a:cubicBezTo>
                <a:cubicBezTo>
                  <a:pt x="685" y="152"/>
                  <a:pt x="676" y="177"/>
                  <a:pt x="670" y="197"/>
                </a:cubicBezTo>
                <a:cubicBezTo>
                  <a:pt x="667" y="207"/>
                  <a:pt x="664" y="218"/>
                  <a:pt x="662" y="229"/>
                </a:cubicBezTo>
                <a:cubicBezTo>
                  <a:pt x="661" y="234"/>
                  <a:pt x="660" y="238"/>
                  <a:pt x="659" y="243"/>
                </a:cubicBezTo>
                <a:cubicBezTo>
                  <a:pt x="658" y="245"/>
                  <a:pt x="658" y="247"/>
                  <a:pt x="657" y="250"/>
                </a:cubicBezTo>
                <a:cubicBezTo>
                  <a:pt x="657" y="251"/>
                  <a:pt x="657" y="251"/>
                  <a:pt x="657" y="251"/>
                </a:cubicBezTo>
                <a:cubicBezTo>
                  <a:pt x="657" y="252"/>
                  <a:pt x="657" y="252"/>
                  <a:pt x="657" y="252"/>
                </a:cubicBezTo>
                <a:cubicBezTo>
                  <a:pt x="657" y="252"/>
                  <a:pt x="657" y="252"/>
                  <a:pt x="657" y="252"/>
                </a:cubicBezTo>
                <a:cubicBezTo>
                  <a:pt x="657" y="252"/>
                  <a:pt x="657" y="252"/>
                  <a:pt x="657" y="252"/>
                </a:cubicBezTo>
                <a:cubicBezTo>
                  <a:pt x="656" y="252"/>
                  <a:pt x="656" y="252"/>
                  <a:pt x="656" y="252"/>
                </a:cubicBezTo>
                <a:cubicBezTo>
                  <a:pt x="656" y="252"/>
                  <a:pt x="656" y="252"/>
                  <a:pt x="656" y="252"/>
                </a:cubicBezTo>
                <a:cubicBezTo>
                  <a:pt x="655" y="252"/>
                  <a:pt x="655" y="252"/>
                  <a:pt x="655" y="252"/>
                </a:cubicBezTo>
                <a:cubicBezTo>
                  <a:pt x="653" y="252"/>
                  <a:pt x="650" y="252"/>
                  <a:pt x="648" y="252"/>
                </a:cubicBezTo>
                <a:cubicBezTo>
                  <a:pt x="644" y="252"/>
                  <a:pt x="640" y="252"/>
                  <a:pt x="636" y="252"/>
                </a:cubicBezTo>
                <a:cubicBezTo>
                  <a:pt x="628" y="252"/>
                  <a:pt x="620" y="251"/>
                  <a:pt x="613" y="251"/>
                </a:cubicBezTo>
                <a:cubicBezTo>
                  <a:pt x="610" y="251"/>
                  <a:pt x="600" y="252"/>
                  <a:pt x="591" y="253"/>
                </a:cubicBezTo>
                <a:cubicBezTo>
                  <a:pt x="582" y="253"/>
                  <a:pt x="574" y="254"/>
                  <a:pt x="574" y="254"/>
                </a:cubicBezTo>
                <a:cubicBezTo>
                  <a:pt x="568" y="253"/>
                  <a:pt x="568" y="253"/>
                  <a:pt x="568" y="253"/>
                </a:cubicBezTo>
                <a:cubicBezTo>
                  <a:pt x="554" y="253"/>
                  <a:pt x="542" y="254"/>
                  <a:pt x="537" y="255"/>
                </a:cubicBezTo>
                <a:cubicBezTo>
                  <a:pt x="532" y="253"/>
                  <a:pt x="532" y="253"/>
                  <a:pt x="532" y="253"/>
                </a:cubicBezTo>
                <a:cubicBezTo>
                  <a:pt x="529" y="252"/>
                  <a:pt x="477" y="252"/>
                  <a:pt x="459" y="252"/>
                </a:cubicBezTo>
                <a:cubicBezTo>
                  <a:pt x="454" y="252"/>
                  <a:pt x="444" y="252"/>
                  <a:pt x="439" y="252"/>
                </a:cubicBezTo>
                <a:cubicBezTo>
                  <a:pt x="436" y="252"/>
                  <a:pt x="435" y="253"/>
                  <a:pt x="436" y="253"/>
                </a:cubicBezTo>
                <a:cubicBezTo>
                  <a:pt x="437" y="253"/>
                  <a:pt x="438" y="253"/>
                  <a:pt x="439" y="2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稻壳儿春秋广告/盗版必究        原创来源：http://chn.docer.com/works?userid=199329941#!/work_time"/>
          <p:cNvSpPr txBox="1"/>
          <p:nvPr/>
        </p:nvSpPr>
        <p:spPr>
          <a:xfrm>
            <a:off x="8609811" y="2076879"/>
            <a:ext cx="15929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25" name="稻壳儿春秋广告/盗版必究        原创来源：http://chn.docer.com/works?userid=199329941#!/work_time"/>
          <p:cNvSpPr txBox="1"/>
          <p:nvPr/>
        </p:nvSpPr>
        <p:spPr>
          <a:xfrm>
            <a:off x="7982843" y="2890749"/>
            <a:ext cx="2846836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35" name="稻壳儿春秋广告/盗版必究        原创来源：http://chn.docer.com/works?userid=199329941#!/work_time"/>
          <p:cNvSpPr txBox="1"/>
          <p:nvPr/>
        </p:nvSpPr>
        <p:spPr>
          <a:xfrm>
            <a:off x="922018" y="4677193"/>
            <a:ext cx="10347962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This template is spring and autumn in Sichuan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advertising original. Thank you for downloading,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City, Sichuan Province Spring and Autumn ads main graphic design, there are any questions, please contact the rice hull my business number. This template is spring and autumn in Sichuan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advertising original. Thank you for downloading,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City, Sichuan Province Spring and Autumn ads main graphic design, there are any questions, please contact the rice hull my business number. </a:t>
            </a:r>
          </a:p>
        </p:txBody>
      </p:sp>
      <p:sp>
        <p:nvSpPr>
          <p:cNvPr id="36" name="稻壳儿春秋广告/盗版必究        原创来源：http://chn.docer.com/works?userid=199329941#!/work_time"/>
          <p:cNvSpPr txBox="1"/>
          <p:nvPr/>
        </p:nvSpPr>
        <p:spPr>
          <a:xfrm>
            <a:off x="5188297" y="4277083"/>
            <a:ext cx="181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9566" cy="1323974"/>
          </a:xfrm>
          <a:prstGeom prst="rect">
            <a:avLst/>
          </a:prstGeom>
        </p:spPr>
      </p:pic>
      <p:pic>
        <p:nvPicPr>
          <p:cNvPr id="6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62650"/>
            <a:ext cx="1021710" cy="895350"/>
          </a:xfrm>
          <a:prstGeom prst="rect">
            <a:avLst/>
          </a:prstGeom>
        </p:spPr>
      </p:pic>
      <p:pic>
        <p:nvPicPr>
          <p:cNvPr id="1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86" y="0"/>
            <a:ext cx="1346113" cy="1152525"/>
          </a:xfrm>
          <a:prstGeom prst="rect">
            <a:avLst/>
          </a:prstGeom>
        </p:spPr>
      </p:pic>
      <p:pic>
        <p:nvPicPr>
          <p:cNvPr id="15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74" y="6063527"/>
            <a:ext cx="1738126" cy="794473"/>
          </a:xfrm>
          <a:prstGeom prst="rect">
            <a:avLst/>
          </a:prstGeom>
        </p:spPr>
      </p:pic>
      <p:sp>
        <p:nvSpPr>
          <p:cNvPr id="16" name="稻壳儿春秋广告/盗版必究        原创来源：http://chn.docer.com/works?userid=199329941#!/work_time"/>
          <p:cNvSpPr txBox="1"/>
          <p:nvPr/>
        </p:nvSpPr>
        <p:spPr>
          <a:xfrm>
            <a:off x="5234880" y="345347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此处添加标题</a:t>
            </a:r>
          </a:p>
        </p:txBody>
      </p:sp>
      <p:sp>
        <p:nvSpPr>
          <p:cNvPr id="17" name="稻壳儿春秋广告/盗版必究        原创来源：http://chn.docer.com/works?userid=199329941#!/work_time"/>
          <p:cNvSpPr txBox="1"/>
          <p:nvPr/>
        </p:nvSpPr>
        <p:spPr>
          <a:xfrm>
            <a:off x="4569336" y="646583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 bwMode="auto">
          <a:xfrm>
            <a:off x="5558614" y="4962096"/>
            <a:ext cx="1074772" cy="205646"/>
          </a:xfrm>
          <a:custGeom>
            <a:avLst/>
            <a:gdLst>
              <a:gd name="T0" fmla="*/ 124 w 341"/>
              <a:gd name="T1" fmla="*/ 3 h 65"/>
              <a:gd name="T2" fmla="*/ 103 w 341"/>
              <a:gd name="T3" fmla="*/ 4 h 65"/>
              <a:gd name="T4" fmla="*/ 72 w 341"/>
              <a:gd name="T5" fmla="*/ 3 h 65"/>
              <a:gd name="T6" fmla="*/ 43 w 341"/>
              <a:gd name="T7" fmla="*/ 5 h 65"/>
              <a:gd name="T8" fmla="*/ 22 w 341"/>
              <a:gd name="T9" fmla="*/ 3 h 65"/>
              <a:gd name="T10" fmla="*/ 13 w 341"/>
              <a:gd name="T11" fmla="*/ 8 h 65"/>
              <a:gd name="T12" fmla="*/ 3 w 341"/>
              <a:gd name="T13" fmla="*/ 22 h 65"/>
              <a:gd name="T14" fmla="*/ 2 w 341"/>
              <a:gd name="T15" fmla="*/ 30 h 65"/>
              <a:gd name="T16" fmla="*/ 6 w 341"/>
              <a:gd name="T17" fmla="*/ 27 h 65"/>
              <a:gd name="T18" fmla="*/ 10 w 341"/>
              <a:gd name="T19" fmla="*/ 24 h 65"/>
              <a:gd name="T20" fmla="*/ 25 w 341"/>
              <a:gd name="T21" fmla="*/ 14 h 65"/>
              <a:gd name="T22" fmla="*/ 49 w 341"/>
              <a:gd name="T23" fmla="*/ 14 h 65"/>
              <a:gd name="T24" fmla="*/ 87 w 341"/>
              <a:gd name="T25" fmla="*/ 13 h 65"/>
              <a:gd name="T26" fmla="*/ 111 w 341"/>
              <a:gd name="T27" fmla="*/ 14 h 65"/>
              <a:gd name="T28" fmla="*/ 177 w 341"/>
              <a:gd name="T29" fmla="*/ 11 h 65"/>
              <a:gd name="T30" fmla="*/ 231 w 341"/>
              <a:gd name="T31" fmla="*/ 12 h 65"/>
              <a:gd name="T32" fmla="*/ 241 w 341"/>
              <a:gd name="T33" fmla="*/ 12 h 65"/>
              <a:gd name="T34" fmla="*/ 272 w 341"/>
              <a:gd name="T35" fmla="*/ 11 h 65"/>
              <a:gd name="T36" fmla="*/ 310 w 341"/>
              <a:gd name="T37" fmla="*/ 13 h 65"/>
              <a:gd name="T38" fmla="*/ 324 w 341"/>
              <a:gd name="T39" fmla="*/ 16 h 65"/>
              <a:gd name="T40" fmla="*/ 327 w 341"/>
              <a:gd name="T41" fmla="*/ 43 h 65"/>
              <a:gd name="T42" fmla="*/ 313 w 341"/>
              <a:gd name="T43" fmla="*/ 51 h 65"/>
              <a:gd name="T44" fmla="*/ 306 w 341"/>
              <a:gd name="T45" fmla="*/ 51 h 65"/>
              <a:gd name="T46" fmla="*/ 235 w 341"/>
              <a:gd name="T47" fmla="*/ 51 h 65"/>
              <a:gd name="T48" fmla="*/ 201 w 341"/>
              <a:gd name="T49" fmla="*/ 51 h 65"/>
              <a:gd name="T50" fmla="*/ 124 w 341"/>
              <a:gd name="T51" fmla="*/ 51 h 65"/>
              <a:gd name="T52" fmla="*/ 66 w 341"/>
              <a:gd name="T53" fmla="*/ 53 h 65"/>
              <a:gd name="T54" fmla="*/ 61 w 341"/>
              <a:gd name="T55" fmla="*/ 53 h 65"/>
              <a:gd name="T56" fmla="*/ 32 w 341"/>
              <a:gd name="T57" fmla="*/ 53 h 65"/>
              <a:gd name="T58" fmla="*/ 22 w 341"/>
              <a:gd name="T59" fmla="*/ 53 h 65"/>
              <a:gd name="T60" fmla="*/ 7 w 341"/>
              <a:gd name="T61" fmla="*/ 40 h 65"/>
              <a:gd name="T62" fmla="*/ 1 w 341"/>
              <a:gd name="T63" fmla="*/ 35 h 65"/>
              <a:gd name="T64" fmla="*/ 5 w 341"/>
              <a:gd name="T65" fmla="*/ 52 h 65"/>
              <a:gd name="T66" fmla="*/ 14 w 341"/>
              <a:gd name="T67" fmla="*/ 59 h 65"/>
              <a:gd name="T68" fmla="*/ 28 w 341"/>
              <a:gd name="T69" fmla="*/ 63 h 65"/>
              <a:gd name="T70" fmla="*/ 49 w 341"/>
              <a:gd name="T71" fmla="*/ 60 h 65"/>
              <a:gd name="T72" fmla="*/ 65 w 341"/>
              <a:gd name="T73" fmla="*/ 62 h 65"/>
              <a:gd name="T74" fmla="*/ 97 w 341"/>
              <a:gd name="T75" fmla="*/ 61 h 65"/>
              <a:gd name="T76" fmla="*/ 130 w 341"/>
              <a:gd name="T77" fmla="*/ 62 h 65"/>
              <a:gd name="T78" fmla="*/ 184 w 341"/>
              <a:gd name="T79" fmla="*/ 61 h 65"/>
              <a:gd name="T80" fmla="*/ 223 w 341"/>
              <a:gd name="T81" fmla="*/ 61 h 65"/>
              <a:gd name="T82" fmla="*/ 250 w 341"/>
              <a:gd name="T83" fmla="*/ 59 h 65"/>
              <a:gd name="T84" fmla="*/ 292 w 341"/>
              <a:gd name="T85" fmla="*/ 61 h 65"/>
              <a:gd name="T86" fmla="*/ 303 w 341"/>
              <a:gd name="T87" fmla="*/ 63 h 65"/>
              <a:gd name="T88" fmla="*/ 314 w 341"/>
              <a:gd name="T89" fmla="*/ 63 h 65"/>
              <a:gd name="T90" fmla="*/ 319 w 341"/>
              <a:gd name="T91" fmla="*/ 64 h 65"/>
              <a:gd name="T92" fmla="*/ 339 w 341"/>
              <a:gd name="T93" fmla="*/ 44 h 65"/>
              <a:gd name="T94" fmla="*/ 339 w 341"/>
              <a:gd name="T95" fmla="*/ 26 h 65"/>
              <a:gd name="T96" fmla="*/ 321 w 341"/>
              <a:gd name="T97" fmla="*/ 4 h 65"/>
              <a:gd name="T98" fmla="*/ 312 w 341"/>
              <a:gd name="T99" fmla="*/ 3 h 65"/>
              <a:gd name="T100" fmla="*/ 273 w 341"/>
              <a:gd name="T101" fmla="*/ 1 h 65"/>
              <a:gd name="T102" fmla="*/ 249 w 341"/>
              <a:gd name="T103" fmla="*/ 2 h 65"/>
              <a:gd name="T104" fmla="*/ 214 w 341"/>
              <a:gd name="T105" fmla="*/ 4 h 65"/>
              <a:gd name="T106" fmla="*/ 200 w 341"/>
              <a:gd name="T107" fmla="*/ 5 h 65"/>
              <a:gd name="T108" fmla="*/ 169 w 341"/>
              <a:gd name="T109" fmla="*/ 2 h 65"/>
              <a:gd name="T110" fmla="*/ 160 w 341"/>
              <a:gd name="T111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1" h="65">
                <a:moveTo>
                  <a:pt x="161" y="3"/>
                </a:moveTo>
                <a:cubicBezTo>
                  <a:pt x="149" y="4"/>
                  <a:pt x="136" y="4"/>
                  <a:pt x="124" y="3"/>
                </a:cubicBezTo>
                <a:cubicBezTo>
                  <a:pt x="119" y="3"/>
                  <a:pt x="115" y="2"/>
                  <a:pt x="110" y="2"/>
                </a:cubicBezTo>
                <a:cubicBezTo>
                  <a:pt x="107" y="2"/>
                  <a:pt x="96" y="4"/>
                  <a:pt x="103" y="4"/>
                </a:cubicBezTo>
                <a:cubicBezTo>
                  <a:pt x="105" y="4"/>
                  <a:pt x="100" y="4"/>
                  <a:pt x="98" y="4"/>
                </a:cubicBezTo>
                <a:cubicBezTo>
                  <a:pt x="90" y="2"/>
                  <a:pt x="82" y="3"/>
                  <a:pt x="72" y="3"/>
                </a:cubicBezTo>
                <a:cubicBezTo>
                  <a:pt x="66" y="3"/>
                  <a:pt x="49" y="3"/>
                  <a:pt x="45" y="2"/>
                </a:cubicBezTo>
                <a:cubicBezTo>
                  <a:pt x="48" y="3"/>
                  <a:pt x="47" y="4"/>
                  <a:pt x="43" y="5"/>
                </a:cubicBezTo>
                <a:cubicBezTo>
                  <a:pt x="40" y="5"/>
                  <a:pt x="34" y="5"/>
                  <a:pt x="30" y="5"/>
                </a:cubicBezTo>
                <a:cubicBezTo>
                  <a:pt x="27" y="4"/>
                  <a:pt x="24" y="3"/>
                  <a:pt x="22" y="3"/>
                </a:cubicBezTo>
                <a:cubicBezTo>
                  <a:pt x="23" y="3"/>
                  <a:pt x="21" y="4"/>
                  <a:pt x="19" y="5"/>
                </a:cubicBezTo>
                <a:cubicBezTo>
                  <a:pt x="17" y="5"/>
                  <a:pt x="15" y="6"/>
                  <a:pt x="13" y="8"/>
                </a:cubicBezTo>
                <a:cubicBezTo>
                  <a:pt x="8" y="11"/>
                  <a:pt x="8" y="14"/>
                  <a:pt x="8" y="16"/>
                </a:cubicBezTo>
                <a:cubicBezTo>
                  <a:pt x="7" y="16"/>
                  <a:pt x="5" y="19"/>
                  <a:pt x="3" y="22"/>
                </a:cubicBezTo>
                <a:cubicBezTo>
                  <a:pt x="1" y="25"/>
                  <a:pt x="0" y="29"/>
                  <a:pt x="1" y="31"/>
                </a:cubicBezTo>
                <a:cubicBezTo>
                  <a:pt x="1" y="34"/>
                  <a:pt x="2" y="31"/>
                  <a:pt x="2" y="30"/>
                </a:cubicBezTo>
                <a:cubicBezTo>
                  <a:pt x="3" y="28"/>
                  <a:pt x="4" y="26"/>
                  <a:pt x="4" y="25"/>
                </a:cubicBezTo>
                <a:cubicBezTo>
                  <a:pt x="5" y="25"/>
                  <a:pt x="5" y="25"/>
                  <a:pt x="6" y="27"/>
                </a:cubicBezTo>
                <a:cubicBezTo>
                  <a:pt x="6" y="30"/>
                  <a:pt x="7" y="32"/>
                  <a:pt x="7" y="31"/>
                </a:cubicBezTo>
                <a:cubicBezTo>
                  <a:pt x="7" y="31"/>
                  <a:pt x="8" y="28"/>
                  <a:pt x="10" y="24"/>
                </a:cubicBezTo>
                <a:cubicBezTo>
                  <a:pt x="12" y="20"/>
                  <a:pt x="16" y="17"/>
                  <a:pt x="20" y="16"/>
                </a:cubicBezTo>
                <a:cubicBezTo>
                  <a:pt x="21" y="15"/>
                  <a:pt x="23" y="14"/>
                  <a:pt x="25" y="14"/>
                </a:cubicBezTo>
                <a:cubicBezTo>
                  <a:pt x="27" y="14"/>
                  <a:pt x="30" y="14"/>
                  <a:pt x="33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82" y="13"/>
                  <a:pt x="82" y="13"/>
                  <a:pt x="82" y="13"/>
                </a:cubicBezTo>
                <a:cubicBezTo>
                  <a:pt x="84" y="13"/>
                  <a:pt x="86" y="13"/>
                  <a:pt x="87" y="13"/>
                </a:cubicBezTo>
                <a:cubicBezTo>
                  <a:pt x="92" y="13"/>
                  <a:pt x="98" y="14"/>
                  <a:pt x="100" y="13"/>
                </a:cubicBezTo>
                <a:cubicBezTo>
                  <a:pt x="108" y="11"/>
                  <a:pt x="105" y="15"/>
                  <a:pt x="111" y="14"/>
                </a:cubicBezTo>
                <a:cubicBezTo>
                  <a:pt x="122" y="12"/>
                  <a:pt x="136" y="14"/>
                  <a:pt x="147" y="13"/>
                </a:cubicBezTo>
                <a:cubicBezTo>
                  <a:pt x="158" y="11"/>
                  <a:pt x="165" y="10"/>
                  <a:pt x="177" y="11"/>
                </a:cubicBezTo>
                <a:cubicBezTo>
                  <a:pt x="187" y="11"/>
                  <a:pt x="193" y="14"/>
                  <a:pt x="202" y="14"/>
                </a:cubicBezTo>
                <a:cubicBezTo>
                  <a:pt x="212" y="13"/>
                  <a:pt x="219" y="11"/>
                  <a:pt x="231" y="12"/>
                </a:cubicBezTo>
                <a:cubicBezTo>
                  <a:pt x="231" y="12"/>
                  <a:pt x="232" y="12"/>
                  <a:pt x="232" y="11"/>
                </a:cubicBezTo>
                <a:cubicBezTo>
                  <a:pt x="232" y="11"/>
                  <a:pt x="237" y="12"/>
                  <a:pt x="241" y="12"/>
                </a:cubicBezTo>
                <a:cubicBezTo>
                  <a:pt x="246" y="13"/>
                  <a:pt x="252" y="13"/>
                  <a:pt x="255" y="12"/>
                </a:cubicBezTo>
                <a:cubicBezTo>
                  <a:pt x="259" y="11"/>
                  <a:pt x="264" y="10"/>
                  <a:pt x="272" y="11"/>
                </a:cubicBezTo>
                <a:cubicBezTo>
                  <a:pt x="275" y="12"/>
                  <a:pt x="286" y="14"/>
                  <a:pt x="290" y="14"/>
                </a:cubicBezTo>
                <a:cubicBezTo>
                  <a:pt x="297" y="14"/>
                  <a:pt x="303" y="13"/>
                  <a:pt x="310" y="13"/>
                </a:cubicBezTo>
                <a:cubicBezTo>
                  <a:pt x="313" y="13"/>
                  <a:pt x="315" y="13"/>
                  <a:pt x="317" y="13"/>
                </a:cubicBezTo>
                <a:cubicBezTo>
                  <a:pt x="320" y="14"/>
                  <a:pt x="322" y="15"/>
                  <a:pt x="324" y="16"/>
                </a:cubicBezTo>
                <a:cubicBezTo>
                  <a:pt x="328" y="19"/>
                  <a:pt x="330" y="24"/>
                  <a:pt x="331" y="28"/>
                </a:cubicBezTo>
                <a:cubicBezTo>
                  <a:pt x="331" y="33"/>
                  <a:pt x="330" y="39"/>
                  <a:pt x="327" y="43"/>
                </a:cubicBezTo>
                <a:cubicBezTo>
                  <a:pt x="327" y="43"/>
                  <a:pt x="324" y="48"/>
                  <a:pt x="318" y="50"/>
                </a:cubicBezTo>
                <a:cubicBezTo>
                  <a:pt x="317" y="51"/>
                  <a:pt x="315" y="51"/>
                  <a:pt x="313" y="51"/>
                </a:cubicBezTo>
                <a:cubicBezTo>
                  <a:pt x="313" y="51"/>
                  <a:pt x="311" y="51"/>
                  <a:pt x="310" y="51"/>
                </a:cubicBezTo>
                <a:cubicBezTo>
                  <a:pt x="309" y="51"/>
                  <a:pt x="307" y="51"/>
                  <a:pt x="306" y="51"/>
                </a:cubicBezTo>
                <a:cubicBezTo>
                  <a:pt x="301" y="51"/>
                  <a:pt x="295" y="51"/>
                  <a:pt x="289" y="51"/>
                </a:cubicBezTo>
                <a:cubicBezTo>
                  <a:pt x="266" y="51"/>
                  <a:pt x="242" y="51"/>
                  <a:pt x="235" y="51"/>
                </a:cubicBezTo>
                <a:cubicBezTo>
                  <a:pt x="225" y="51"/>
                  <a:pt x="217" y="51"/>
                  <a:pt x="208" y="51"/>
                </a:cubicBezTo>
                <a:cubicBezTo>
                  <a:pt x="206" y="51"/>
                  <a:pt x="203" y="51"/>
                  <a:pt x="201" y="51"/>
                </a:cubicBezTo>
                <a:cubicBezTo>
                  <a:pt x="189" y="52"/>
                  <a:pt x="178" y="52"/>
                  <a:pt x="164" y="51"/>
                </a:cubicBezTo>
                <a:cubicBezTo>
                  <a:pt x="151" y="53"/>
                  <a:pt x="137" y="51"/>
                  <a:pt x="124" y="51"/>
                </a:cubicBezTo>
                <a:cubicBezTo>
                  <a:pt x="117" y="52"/>
                  <a:pt x="110" y="53"/>
                  <a:pt x="99" y="52"/>
                </a:cubicBezTo>
                <a:cubicBezTo>
                  <a:pt x="88" y="52"/>
                  <a:pt x="77" y="53"/>
                  <a:pt x="66" y="53"/>
                </a:cubicBezTo>
                <a:cubicBezTo>
                  <a:pt x="64" y="54"/>
                  <a:pt x="63" y="54"/>
                  <a:pt x="63" y="54"/>
                </a:cubicBezTo>
                <a:cubicBezTo>
                  <a:pt x="61" y="53"/>
                  <a:pt x="61" y="53"/>
                  <a:pt x="61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3"/>
                  <a:pt x="34" y="52"/>
                  <a:pt x="32" y="53"/>
                </a:cubicBezTo>
                <a:cubicBezTo>
                  <a:pt x="30" y="53"/>
                  <a:pt x="28" y="53"/>
                  <a:pt x="27" y="54"/>
                </a:cubicBezTo>
                <a:cubicBezTo>
                  <a:pt x="25" y="54"/>
                  <a:pt x="24" y="53"/>
                  <a:pt x="22" y="53"/>
                </a:cubicBezTo>
                <a:cubicBezTo>
                  <a:pt x="19" y="52"/>
                  <a:pt x="16" y="50"/>
                  <a:pt x="14" y="48"/>
                </a:cubicBezTo>
                <a:cubicBezTo>
                  <a:pt x="10" y="45"/>
                  <a:pt x="9" y="42"/>
                  <a:pt x="7" y="40"/>
                </a:cubicBezTo>
                <a:cubicBezTo>
                  <a:pt x="6" y="37"/>
                  <a:pt x="5" y="36"/>
                  <a:pt x="4" y="34"/>
                </a:cubicBezTo>
                <a:cubicBezTo>
                  <a:pt x="2" y="31"/>
                  <a:pt x="1" y="32"/>
                  <a:pt x="1" y="35"/>
                </a:cubicBezTo>
                <a:cubicBezTo>
                  <a:pt x="0" y="38"/>
                  <a:pt x="1" y="42"/>
                  <a:pt x="1" y="43"/>
                </a:cubicBezTo>
                <a:cubicBezTo>
                  <a:pt x="2" y="47"/>
                  <a:pt x="3" y="50"/>
                  <a:pt x="5" y="52"/>
                </a:cubicBezTo>
                <a:cubicBezTo>
                  <a:pt x="6" y="53"/>
                  <a:pt x="8" y="54"/>
                  <a:pt x="9" y="56"/>
                </a:cubicBezTo>
                <a:cubicBezTo>
                  <a:pt x="11" y="57"/>
                  <a:pt x="13" y="58"/>
                  <a:pt x="14" y="59"/>
                </a:cubicBezTo>
                <a:cubicBezTo>
                  <a:pt x="16" y="61"/>
                  <a:pt x="19" y="62"/>
                  <a:pt x="23" y="63"/>
                </a:cubicBezTo>
                <a:cubicBezTo>
                  <a:pt x="24" y="63"/>
                  <a:pt x="26" y="63"/>
                  <a:pt x="28" y="63"/>
                </a:cubicBezTo>
                <a:cubicBezTo>
                  <a:pt x="29" y="63"/>
                  <a:pt x="31" y="62"/>
                  <a:pt x="32" y="62"/>
                </a:cubicBezTo>
                <a:cubicBezTo>
                  <a:pt x="38" y="61"/>
                  <a:pt x="44" y="60"/>
                  <a:pt x="49" y="60"/>
                </a:cubicBezTo>
                <a:cubicBezTo>
                  <a:pt x="52" y="60"/>
                  <a:pt x="55" y="60"/>
                  <a:pt x="57" y="61"/>
                </a:cubicBezTo>
                <a:cubicBezTo>
                  <a:pt x="59" y="62"/>
                  <a:pt x="62" y="62"/>
                  <a:pt x="65" y="62"/>
                </a:cubicBezTo>
                <a:cubicBezTo>
                  <a:pt x="73" y="63"/>
                  <a:pt x="81" y="60"/>
                  <a:pt x="75" y="59"/>
                </a:cubicBezTo>
                <a:cubicBezTo>
                  <a:pt x="82" y="60"/>
                  <a:pt x="88" y="62"/>
                  <a:pt x="97" y="61"/>
                </a:cubicBezTo>
                <a:cubicBezTo>
                  <a:pt x="101" y="60"/>
                  <a:pt x="104" y="60"/>
                  <a:pt x="109" y="60"/>
                </a:cubicBezTo>
                <a:cubicBezTo>
                  <a:pt x="117" y="59"/>
                  <a:pt x="122" y="62"/>
                  <a:pt x="130" y="62"/>
                </a:cubicBezTo>
                <a:cubicBezTo>
                  <a:pt x="138" y="63"/>
                  <a:pt x="145" y="62"/>
                  <a:pt x="152" y="61"/>
                </a:cubicBezTo>
                <a:cubicBezTo>
                  <a:pt x="162" y="60"/>
                  <a:pt x="173" y="60"/>
                  <a:pt x="184" y="61"/>
                </a:cubicBezTo>
                <a:cubicBezTo>
                  <a:pt x="192" y="61"/>
                  <a:pt x="201" y="62"/>
                  <a:pt x="208" y="61"/>
                </a:cubicBezTo>
                <a:cubicBezTo>
                  <a:pt x="212" y="60"/>
                  <a:pt x="218" y="61"/>
                  <a:pt x="223" y="61"/>
                </a:cubicBezTo>
                <a:cubicBezTo>
                  <a:pt x="227" y="61"/>
                  <a:pt x="232" y="60"/>
                  <a:pt x="234" y="60"/>
                </a:cubicBezTo>
                <a:cubicBezTo>
                  <a:pt x="237" y="60"/>
                  <a:pt x="251" y="60"/>
                  <a:pt x="250" y="59"/>
                </a:cubicBezTo>
                <a:cubicBezTo>
                  <a:pt x="253" y="63"/>
                  <a:pt x="283" y="65"/>
                  <a:pt x="293" y="61"/>
                </a:cubicBezTo>
                <a:cubicBezTo>
                  <a:pt x="292" y="61"/>
                  <a:pt x="292" y="61"/>
                  <a:pt x="292" y="61"/>
                </a:cubicBezTo>
                <a:cubicBezTo>
                  <a:pt x="290" y="62"/>
                  <a:pt x="289" y="63"/>
                  <a:pt x="292" y="64"/>
                </a:cubicBezTo>
                <a:cubicBezTo>
                  <a:pt x="295" y="64"/>
                  <a:pt x="300" y="64"/>
                  <a:pt x="303" y="63"/>
                </a:cubicBezTo>
                <a:cubicBezTo>
                  <a:pt x="305" y="63"/>
                  <a:pt x="307" y="63"/>
                  <a:pt x="309" y="63"/>
                </a:cubicBezTo>
                <a:cubicBezTo>
                  <a:pt x="311" y="62"/>
                  <a:pt x="313" y="63"/>
                  <a:pt x="314" y="63"/>
                </a:cubicBezTo>
                <a:cubicBezTo>
                  <a:pt x="315" y="63"/>
                  <a:pt x="315" y="64"/>
                  <a:pt x="315" y="64"/>
                </a:cubicBezTo>
                <a:cubicBezTo>
                  <a:pt x="314" y="64"/>
                  <a:pt x="316" y="65"/>
                  <a:pt x="319" y="64"/>
                </a:cubicBezTo>
                <a:cubicBezTo>
                  <a:pt x="324" y="62"/>
                  <a:pt x="329" y="58"/>
                  <a:pt x="334" y="52"/>
                </a:cubicBezTo>
                <a:cubicBezTo>
                  <a:pt x="336" y="49"/>
                  <a:pt x="338" y="47"/>
                  <a:pt x="339" y="44"/>
                </a:cubicBezTo>
                <a:cubicBezTo>
                  <a:pt x="340" y="41"/>
                  <a:pt x="341" y="37"/>
                  <a:pt x="341" y="34"/>
                </a:cubicBezTo>
                <a:cubicBezTo>
                  <a:pt x="341" y="30"/>
                  <a:pt x="340" y="27"/>
                  <a:pt x="339" y="26"/>
                </a:cubicBezTo>
                <a:cubicBezTo>
                  <a:pt x="339" y="23"/>
                  <a:pt x="338" y="18"/>
                  <a:pt x="335" y="13"/>
                </a:cubicBezTo>
                <a:cubicBezTo>
                  <a:pt x="331" y="8"/>
                  <a:pt x="326" y="5"/>
                  <a:pt x="321" y="4"/>
                </a:cubicBezTo>
                <a:cubicBezTo>
                  <a:pt x="320" y="4"/>
                  <a:pt x="318" y="3"/>
                  <a:pt x="316" y="3"/>
                </a:cubicBezTo>
                <a:cubicBezTo>
                  <a:pt x="314" y="3"/>
                  <a:pt x="312" y="3"/>
                  <a:pt x="312" y="3"/>
                </a:cubicBezTo>
                <a:cubicBezTo>
                  <a:pt x="309" y="2"/>
                  <a:pt x="310" y="0"/>
                  <a:pt x="301" y="2"/>
                </a:cubicBezTo>
                <a:cubicBezTo>
                  <a:pt x="292" y="4"/>
                  <a:pt x="282" y="2"/>
                  <a:pt x="273" y="1"/>
                </a:cubicBezTo>
                <a:cubicBezTo>
                  <a:pt x="269" y="1"/>
                  <a:pt x="264" y="0"/>
                  <a:pt x="260" y="1"/>
                </a:cubicBezTo>
                <a:cubicBezTo>
                  <a:pt x="256" y="1"/>
                  <a:pt x="253" y="1"/>
                  <a:pt x="249" y="2"/>
                </a:cubicBezTo>
                <a:cubicBezTo>
                  <a:pt x="242" y="2"/>
                  <a:pt x="235" y="1"/>
                  <a:pt x="230" y="0"/>
                </a:cubicBezTo>
                <a:cubicBezTo>
                  <a:pt x="227" y="1"/>
                  <a:pt x="214" y="3"/>
                  <a:pt x="214" y="4"/>
                </a:cubicBezTo>
                <a:cubicBezTo>
                  <a:pt x="212" y="2"/>
                  <a:pt x="212" y="2"/>
                  <a:pt x="212" y="2"/>
                </a:cubicBezTo>
                <a:cubicBezTo>
                  <a:pt x="206" y="3"/>
                  <a:pt x="202" y="4"/>
                  <a:pt x="200" y="5"/>
                </a:cubicBezTo>
                <a:cubicBezTo>
                  <a:pt x="198" y="2"/>
                  <a:pt x="198" y="2"/>
                  <a:pt x="198" y="2"/>
                </a:cubicBezTo>
                <a:cubicBezTo>
                  <a:pt x="197" y="1"/>
                  <a:pt x="176" y="1"/>
                  <a:pt x="169" y="2"/>
                </a:cubicBezTo>
                <a:cubicBezTo>
                  <a:pt x="167" y="2"/>
                  <a:pt x="163" y="2"/>
                  <a:pt x="161" y="1"/>
                </a:cubicBezTo>
                <a:cubicBezTo>
                  <a:pt x="160" y="2"/>
                  <a:pt x="159" y="2"/>
                  <a:pt x="160" y="2"/>
                </a:cubicBezTo>
                <a:cubicBezTo>
                  <a:pt x="160" y="2"/>
                  <a:pt x="161" y="3"/>
                  <a:pt x="161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稻壳儿春秋广告/盗版必究        原创来源：http://chn.docer.com/works?userid=199329941#!/work_time"/>
          <p:cNvSpPr/>
          <p:nvPr/>
        </p:nvSpPr>
        <p:spPr bwMode="auto">
          <a:xfrm>
            <a:off x="5581881" y="5201506"/>
            <a:ext cx="1028238" cy="195140"/>
          </a:xfrm>
          <a:custGeom>
            <a:avLst/>
            <a:gdLst>
              <a:gd name="T0" fmla="*/ 119 w 326"/>
              <a:gd name="T1" fmla="*/ 3 h 62"/>
              <a:gd name="T2" fmla="*/ 99 w 326"/>
              <a:gd name="T3" fmla="*/ 4 h 62"/>
              <a:gd name="T4" fmla="*/ 70 w 326"/>
              <a:gd name="T5" fmla="*/ 3 h 62"/>
              <a:gd name="T6" fmla="*/ 42 w 326"/>
              <a:gd name="T7" fmla="*/ 5 h 62"/>
              <a:gd name="T8" fmla="*/ 25 w 326"/>
              <a:gd name="T9" fmla="*/ 4 h 62"/>
              <a:gd name="T10" fmla="*/ 19 w 326"/>
              <a:gd name="T11" fmla="*/ 5 h 62"/>
              <a:gd name="T12" fmla="*/ 9 w 326"/>
              <a:gd name="T13" fmla="*/ 15 h 62"/>
              <a:gd name="T14" fmla="*/ 1 w 326"/>
              <a:gd name="T15" fmla="*/ 30 h 62"/>
              <a:gd name="T16" fmla="*/ 6 w 326"/>
              <a:gd name="T17" fmla="*/ 26 h 62"/>
              <a:gd name="T18" fmla="*/ 10 w 326"/>
              <a:gd name="T19" fmla="*/ 24 h 62"/>
              <a:gd name="T20" fmla="*/ 25 w 326"/>
              <a:gd name="T21" fmla="*/ 14 h 62"/>
              <a:gd name="T22" fmla="*/ 32 w 326"/>
              <a:gd name="T23" fmla="*/ 14 h 62"/>
              <a:gd name="T24" fmla="*/ 79 w 326"/>
              <a:gd name="T25" fmla="*/ 14 h 62"/>
              <a:gd name="T26" fmla="*/ 96 w 326"/>
              <a:gd name="T27" fmla="*/ 13 h 62"/>
              <a:gd name="T28" fmla="*/ 141 w 326"/>
              <a:gd name="T29" fmla="*/ 13 h 62"/>
              <a:gd name="T30" fmla="*/ 193 w 326"/>
              <a:gd name="T31" fmla="*/ 14 h 62"/>
              <a:gd name="T32" fmla="*/ 222 w 326"/>
              <a:gd name="T33" fmla="*/ 12 h 62"/>
              <a:gd name="T34" fmla="*/ 243 w 326"/>
              <a:gd name="T35" fmla="*/ 12 h 62"/>
              <a:gd name="T36" fmla="*/ 276 w 326"/>
              <a:gd name="T37" fmla="*/ 14 h 62"/>
              <a:gd name="T38" fmla="*/ 297 w 326"/>
              <a:gd name="T39" fmla="*/ 13 h 62"/>
              <a:gd name="T40" fmla="*/ 302 w 326"/>
              <a:gd name="T41" fmla="*/ 14 h 62"/>
              <a:gd name="T42" fmla="*/ 315 w 326"/>
              <a:gd name="T43" fmla="*/ 28 h 62"/>
              <a:gd name="T44" fmla="*/ 303 w 326"/>
              <a:gd name="T45" fmla="*/ 47 h 62"/>
              <a:gd name="T46" fmla="*/ 297 w 326"/>
              <a:gd name="T47" fmla="*/ 48 h 62"/>
              <a:gd name="T48" fmla="*/ 291 w 326"/>
              <a:gd name="T49" fmla="*/ 48 h 62"/>
              <a:gd name="T50" fmla="*/ 224 w 326"/>
              <a:gd name="T51" fmla="*/ 48 h 62"/>
              <a:gd name="T52" fmla="*/ 192 w 326"/>
              <a:gd name="T53" fmla="*/ 48 h 62"/>
              <a:gd name="T54" fmla="*/ 118 w 326"/>
              <a:gd name="T55" fmla="*/ 48 h 62"/>
              <a:gd name="T56" fmla="*/ 63 w 326"/>
              <a:gd name="T57" fmla="*/ 50 h 62"/>
              <a:gd name="T58" fmla="*/ 59 w 326"/>
              <a:gd name="T59" fmla="*/ 50 h 62"/>
              <a:gd name="T60" fmla="*/ 31 w 326"/>
              <a:gd name="T61" fmla="*/ 50 h 62"/>
              <a:gd name="T62" fmla="*/ 14 w 326"/>
              <a:gd name="T63" fmla="*/ 45 h 62"/>
              <a:gd name="T64" fmla="*/ 4 w 326"/>
              <a:gd name="T65" fmla="*/ 32 h 62"/>
              <a:gd name="T66" fmla="*/ 2 w 326"/>
              <a:gd name="T67" fmla="*/ 42 h 62"/>
              <a:gd name="T68" fmla="*/ 10 w 326"/>
              <a:gd name="T69" fmla="*/ 53 h 62"/>
              <a:gd name="T70" fmla="*/ 22 w 326"/>
              <a:gd name="T71" fmla="*/ 60 h 62"/>
              <a:gd name="T72" fmla="*/ 32 w 326"/>
              <a:gd name="T73" fmla="*/ 59 h 62"/>
              <a:gd name="T74" fmla="*/ 55 w 326"/>
              <a:gd name="T75" fmla="*/ 58 h 62"/>
              <a:gd name="T76" fmla="*/ 72 w 326"/>
              <a:gd name="T77" fmla="*/ 56 h 62"/>
              <a:gd name="T78" fmla="*/ 104 w 326"/>
              <a:gd name="T79" fmla="*/ 57 h 62"/>
              <a:gd name="T80" fmla="*/ 145 w 326"/>
              <a:gd name="T81" fmla="*/ 58 h 62"/>
              <a:gd name="T82" fmla="*/ 199 w 326"/>
              <a:gd name="T83" fmla="*/ 58 h 62"/>
              <a:gd name="T84" fmla="*/ 223 w 326"/>
              <a:gd name="T85" fmla="*/ 57 h 62"/>
              <a:gd name="T86" fmla="*/ 279 w 326"/>
              <a:gd name="T87" fmla="*/ 58 h 62"/>
              <a:gd name="T88" fmla="*/ 278 w 326"/>
              <a:gd name="T89" fmla="*/ 61 h 62"/>
              <a:gd name="T90" fmla="*/ 294 w 326"/>
              <a:gd name="T91" fmla="*/ 60 h 62"/>
              <a:gd name="T92" fmla="*/ 300 w 326"/>
              <a:gd name="T93" fmla="*/ 60 h 62"/>
              <a:gd name="T94" fmla="*/ 304 w 326"/>
              <a:gd name="T95" fmla="*/ 61 h 62"/>
              <a:gd name="T96" fmla="*/ 323 w 326"/>
              <a:gd name="T97" fmla="*/ 42 h 62"/>
              <a:gd name="T98" fmla="*/ 324 w 326"/>
              <a:gd name="T99" fmla="*/ 25 h 62"/>
              <a:gd name="T100" fmla="*/ 306 w 326"/>
              <a:gd name="T101" fmla="*/ 4 h 62"/>
              <a:gd name="T102" fmla="*/ 297 w 326"/>
              <a:gd name="T103" fmla="*/ 3 h 62"/>
              <a:gd name="T104" fmla="*/ 260 w 326"/>
              <a:gd name="T105" fmla="*/ 1 h 62"/>
              <a:gd name="T106" fmla="*/ 237 w 326"/>
              <a:gd name="T107" fmla="*/ 2 h 62"/>
              <a:gd name="T108" fmla="*/ 204 w 326"/>
              <a:gd name="T109" fmla="*/ 4 h 62"/>
              <a:gd name="T110" fmla="*/ 191 w 326"/>
              <a:gd name="T111" fmla="*/ 5 h 62"/>
              <a:gd name="T112" fmla="*/ 162 w 326"/>
              <a:gd name="T113" fmla="*/ 2 h 62"/>
              <a:gd name="T114" fmla="*/ 153 w 326"/>
              <a:gd name="T115" fmla="*/ 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" h="62">
                <a:moveTo>
                  <a:pt x="154" y="3"/>
                </a:moveTo>
                <a:cubicBezTo>
                  <a:pt x="143" y="4"/>
                  <a:pt x="130" y="4"/>
                  <a:pt x="119" y="3"/>
                </a:cubicBezTo>
                <a:cubicBezTo>
                  <a:pt x="114" y="3"/>
                  <a:pt x="110" y="2"/>
                  <a:pt x="106" y="3"/>
                </a:cubicBezTo>
                <a:cubicBezTo>
                  <a:pt x="103" y="3"/>
                  <a:pt x="92" y="4"/>
                  <a:pt x="99" y="4"/>
                </a:cubicBezTo>
                <a:cubicBezTo>
                  <a:pt x="101" y="4"/>
                  <a:pt x="96" y="4"/>
                  <a:pt x="94" y="4"/>
                </a:cubicBezTo>
                <a:cubicBezTo>
                  <a:pt x="86" y="2"/>
                  <a:pt x="79" y="3"/>
                  <a:pt x="70" y="3"/>
                </a:cubicBezTo>
                <a:cubicBezTo>
                  <a:pt x="64" y="3"/>
                  <a:pt x="48" y="3"/>
                  <a:pt x="43" y="2"/>
                </a:cubicBezTo>
                <a:cubicBezTo>
                  <a:pt x="46" y="3"/>
                  <a:pt x="45" y="4"/>
                  <a:pt x="42" y="5"/>
                </a:cubicBezTo>
                <a:cubicBezTo>
                  <a:pt x="39" y="5"/>
                  <a:pt x="34" y="5"/>
                  <a:pt x="30" y="5"/>
                </a:cubicBezTo>
                <a:cubicBezTo>
                  <a:pt x="28" y="4"/>
                  <a:pt x="27" y="4"/>
                  <a:pt x="25" y="4"/>
                </a:cubicBezTo>
                <a:cubicBezTo>
                  <a:pt x="24" y="4"/>
                  <a:pt x="23" y="3"/>
                  <a:pt x="22" y="3"/>
                </a:cubicBezTo>
                <a:cubicBezTo>
                  <a:pt x="23" y="3"/>
                  <a:pt x="21" y="4"/>
                  <a:pt x="19" y="5"/>
                </a:cubicBezTo>
                <a:cubicBezTo>
                  <a:pt x="17" y="6"/>
                  <a:pt x="15" y="7"/>
                  <a:pt x="13" y="8"/>
                </a:cubicBezTo>
                <a:cubicBezTo>
                  <a:pt x="9" y="11"/>
                  <a:pt x="9" y="14"/>
                  <a:pt x="9" y="15"/>
                </a:cubicBezTo>
                <a:cubicBezTo>
                  <a:pt x="8" y="16"/>
                  <a:pt x="5" y="18"/>
                  <a:pt x="4" y="21"/>
                </a:cubicBezTo>
                <a:cubicBezTo>
                  <a:pt x="2" y="24"/>
                  <a:pt x="1" y="28"/>
                  <a:pt x="1" y="30"/>
                </a:cubicBezTo>
                <a:cubicBezTo>
                  <a:pt x="1" y="32"/>
                  <a:pt x="2" y="30"/>
                  <a:pt x="3" y="29"/>
                </a:cubicBezTo>
                <a:cubicBezTo>
                  <a:pt x="4" y="25"/>
                  <a:pt x="6" y="22"/>
                  <a:pt x="6" y="26"/>
                </a:cubicBezTo>
                <a:cubicBezTo>
                  <a:pt x="6" y="29"/>
                  <a:pt x="7" y="30"/>
                  <a:pt x="7" y="30"/>
                </a:cubicBezTo>
                <a:cubicBezTo>
                  <a:pt x="8" y="29"/>
                  <a:pt x="8" y="27"/>
                  <a:pt x="10" y="24"/>
                </a:cubicBezTo>
                <a:cubicBezTo>
                  <a:pt x="12" y="20"/>
                  <a:pt x="16" y="18"/>
                  <a:pt x="20" y="16"/>
                </a:cubicBezTo>
                <a:cubicBezTo>
                  <a:pt x="22" y="15"/>
                  <a:pt x="23" y="14"/>
                  <a:pt x="25" y="14"/>
                </a:cubicBezTo>
                <a:cubicBezTo>
                  <a:pt x="26" y="14"/>
                  <a:pt x="27" y="14"/>
                  <a:pt x="28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81" y="13"/>
                  <a:pt x="82" y="13"/>
                  <a:pt x="83" y="14"/>
                </a:cubicBezTo>
                <a:cubicBezTo>
                  <a:pt x="88" y="14"/>
                  <a:pt x="94" y="14"/>
                  <a:pt x="96" y="13"/>
                </a:cubicBezTo>
                <a:cubicBezTo>
                  <a:pt x="104" y="12"/>
                  <a:pt x="101" y="15"/>
                  <a:pt x="107" y="14"/>
                </a:cubicBezTo>
                <a:cubicBezTo>
                  <a:pt x="117" y="12"/>
                  <a:pt x="130" y="14"/>
                  <a:pt x="141" y="13"/>
                </a:cubicBezTo>
                <a:cubicBezTo>
                  <a:pt x="151" y="12"/>
                  <a:pt x="158" y="11"/>
                  <a:pt x="169" y="11"/>
                </a:cubicBezTo>
                <a:cubicBezTo>
                  <a:pt x="178" y="11"/>
                  <a:pt x="184" y="15"/>
                  <a:pt x="193" y="14"/>
                </a:cubicBezTo>
                <a:cubicBezTo>
                  <a:pt x="202" y="14"/>
                  <a:pt x="209" y="12"/>
                  <a:pt x="221" y="12"/>
                </a:cubicBezTo>
                <a:cubicBezTo>
                  <a:pt x="221" y="12"/>
                  <a:pt x="221" y="12"/>
                  <a:pt x="222" y="12"/>
                </a:cubicBezTo>
                <a:cubicBezTo>
                  <a:pt x="222" y="11"/>
                  <a:pt x="226" y="12"/>
                  <a:pt x="230" y="12"/>
                </a:cubicBezTo>
                <a:cubicBezTo>
                  <a:pt x="235" y="13"/>
                  <a:pt x="240" y="13"/>
                  <a:pt x="243" y="12"/>
                </a:cubicBezTo>
                <a:cubicBezTo>
                  <a:pt x="247" y="11"/>
                  <a:pt x="252" y="10"/>
                  <a:pt x="259" y="11"/>
                </a:cubicBezTo>
                <a:cubicBezTo>
                  <a:pt x="262" y="12"/>
                  <a:pt x="273" y="14"/>
                  <a:pt x="276" y="14"/>
                </a:cubicBezTo>
                <a:cubicBezTo>
                  <a:pt x="283" y="14"/>
                  <a:pt x="289" y="14"/>
                  <a:pt x="295" y="13"/>
                </a:cubicBezTo>
                <a:cubicBezTo>
                  <a:pt x="297" y="13"/>
                  <a:pt x="297" y="13"/>
                  <a:pt x="297" y="13"/>
                </a:cubicBezTo>
                <a:cubicBezTo>
                  <a:pt x="299" y="13"/>
                  <a:pt x="299" y="13"/>
                  <a:pt x="299" y="13"/>
                </a:cubicBezTo>
                <a:cubicBezTo>
                  <a:pt x="300" y="13"/>
                  <a:pt x="301" y="13"/>
                  <a:pt x="302" y="14"/>
                </a:cubicBezTo>
                <a:cubicBezTo>
                  <a:pt x="304" y="14"/>
                  <a:pt x="307" y="15"/>
                  <a:pt x="308" y="17"/>
                </a:cubicBezTo>
                <a:cubicBezTo>
                  <a:pt x="312" y="19"/>
                  <a:pt x="315" y="23"/>
                  <a:pt x="315" y="28"/>
                </a:cubicBezTo>
                <a:cubicBezTo>
                  <a:pt x="316" y="32"/>
                  <a:pt x="315" y="37"/>
                  <a:pt x="312" y="40"/>
                </a:cubicBezTo>
                <a:cubicBezTo>
                  <a:pt x="311" y="41"/>
                  <a:pt x="309" y="45"/>
                  <a:pt x="303" y="47"/>
                </a:cubicBezTo>
                <a:cubicBezTo>
                  <a:pt x="302" y="48"/>
                  <a:pt x="300" y="48"/>
                  <a:pt x="298" y="48"/>
                </a:cubicBezTo>
                <a:cubicBezTo>
                  <a:pt x="297" y="48"/>
                  <a:pt x="297" y="48"/>
                  <a:pt x="297" y="48"/>
                </a:cubicBezTo>
                <a:cubicBezTo>
                  <a:pt x="295" y="48"/>
                  <a:pt x="295" y="48"/>
                  <a:pt x="295" y="48"/>
                </a:cubicBezTo>
                <a:cubicBezTo>
                  <a:pt x="294" y="48"/>
                  <a:pt x="293" y="48"/>
                  <a:pt x="291" y="48"/>
                </a:cubicBezTo>
                <a:cubicBezTo>
                  <a:pt x="286" y="48"/>
                  <a:pt x="281" y="48"/>
                  <a:pt x="276" y="48"/>
                </a:cubicBezTo>
                <a:cubicBezTo>
                  <a:pt x="254" y="48"/>
                  <a:pt x="231" y="48"/>
                  <a:pt x="224" y="48"/>
                </a:cubicBezTo>
                <a:cubicBezTo>
                  <a:pt x="215" y="48"/>
                  <a:pt x="207" y="48"/>
                  <a:pt x="198" y="48"/>
                </a:cubicBezTo>
                <a:cubicBezTo>
                  <a:pt x="196" y="48"/>
                  <a:pt x="194" y="48"/>
                  <a:pt x="192" y="48"/>
                </a:cubicBezTo>
                <a:cubicBezTo>
                  <a:pt x="180" y="49"/>
                  <a:pt x="170" y="49"/>
                  <a:pt x="157" y="48"/>
                </a:cubicBezTo>
                <a:cubicBezTo>
                  <a:pt x="144" y="50"/>
                  <a:pt x="131" y="48"/>
                  <a:pt x="118" y="48"/>
                </a:cubicBezTo>
                <a:cubicBezTo>
                  <a:pt x="112" y="50"/>
                  <a:pt x="105" y="50"/>
                  <a:pt x="94" y="49"/>
                </a:cubicBezTo>
                <a:cubicBezTo>
                  <a:pt x="85" y="49"/>
                  <a:pt x="74" y="50"/>
                  <a:pt x="63" y="50"/>
                </a:cubicBezTo>
                <a:cubicBezTo>
                  <a:pt x="62" y="51"/>
                  <a:pt x="61" y="51"/>
                  <a:pt x="60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5" y="50"/>
                  <a:pt x="33" y="49"/>
                  <a:pt x="31" y="50"/>
                </a:cubicBezTo>
                <a:cubicBezTo>
                  <a:pt x="28" y="51"/>
                  <a:pt x="25" y="51"/>
                  <a:pt x="22" y="50"/>
                </a:cubicBezTo>
                <a:cubicBezTo>
                  <a:pt x="19" y="49"/>
                  <a:pt x="17" y="47"/>
                  <a:pt x="14" y="45"/>
                </a:cubicBezTo>
                <a:cubicBezTo>
                  <a:pt x="11" y="43"/>
                  <a:pt x="9" y="40"/>
                  <a:pt x="8" y="38"/>
                </a:cubicBezTo>
                <a:cubicBezTo>
                  <a:pt x="6" y="36"/>
                  <a:pt x="5" y="34"/>
                  <a:pt x="4" y="32"/>
                </a:cubicBezTo>
                <a:cubicBezTo>
                  <a:pt x="2" y="30"/>
                  <a:pt x="1" y="31"/>
                  <a:pt x="1" y="34"/>
                </a:cubicBezTo>
                <a:cubicBezTo>
                  <a:pt x="0" y="36"/>
                  <a:pt x="1" y="40"/>
                  <a:pt x="2" y="42"/>
                </a:cubicBezTo>
                <a:cubicBezTo>
                  <a:pt x="2" y="45"/>
                  <a:pt x="4" y="48"/>
                  <a:pt x="6" y="50"/>
                </a:cubicBezTo>
                <a:cubicBezTo>
                  <a:pt x="6" y="50"/>
                  <a:pt x="8" y="52"/>
                  <a:pt x="10" y="53"/>
                </a:cubicBezTo>
                <a:cubicBezTo>
                  <a:pt x="11" y="54"/>
                  <a:pt x="13" y="55"/>
                  <a:pt x="14" y="56"/>
                </a:cubicBezTo>
                <a:cubicBezTo>
                  <a:pt x="16" y="58"/>
                  <a:pt x="19" y="59"/>
                  <a:pt x="22" y="60"/>
                </a:cubicBezTo>
                <a:cubicBezTo>
                  <a:pt x="24" y="60"/>
                  <a:pt x="26" y="60"/>
                  <a:pt x="27" y="60"/>
                </a:cubicBezTo>
                <a:cubicBezTo>
                  <a:pt x="29" y="60"/>
                  <a:pt x="30" y="59"/>
                  <a:pt x="32" y="59"/>
                </a:cubicBezTo>
                <a:cubicBezTo>
                  <a:pt x="37" y="58"/>
                  <a:pt x="42" y="57"/>
                  <a:pt x="47" y="57"/>
                </a:cubicBezTo>
                <a:cubicBezTo>
                  <a:pt x="51" y="57"/>
                  <a:pt x="53" y="57"/>
                  <a:pt x="55" y="58"/>
                </a:cubicBezTo>
                <a:cubicBezTo>
                  <a:pt x="57" y="59"/>
                  <a:pt x="59" y="59"/>
                  <a:pt x="63" y="59"/>
                </a:cubicBezTo>
                <a:cubicBezTo>
                  <a:pt x="70" y="60"/>
                  <a:pt x="78" y="57"/>
                  <a:pt x="72" y="56"/>
                </a:cubicBezTo>
                <a:cubicBezTo>
                  <a:pt x="78" y="57"/>
                  <a:pt x="84" y="59"/>
                  <a:pt x="93" y="58"/>
                </a:cubicBezTo>
                <a:cubicBezTo>
                  <a:pt x="97" y="58"/>
                  <a:pt x="100" y="57"/>
                  <a:pt x="104" y="57"/>
                </a:cubicBezTo>
                <a:cubicBezTo>
                  <a:pt x="112" y="57"/>
                  <a:pt x="117" y="59"/>
                  <a:pt x="125" y="59"/>
                </a:cubicBezTo>
                <a:cubicBezTo>
                  <a:pt x="132" y="60"/>
                  <a:pt x="139" y="59"/>
                  <a:pt x="145" y="58"/>
                </a:cubicBezTo>
                <a:cubicBezTo>
                  <a:pt x="154" y="57"/>
                  <a:pt x="165" y="57"/>
                  <a:pt x="176" y="58"/>
                </a:cubicBezTo>
                <a:cubicBezTo>
                  <a:pt x="183" y="58"/>
                  <a:pt x="191" y="59"/>
                  <a:pt x="199" y="58"/>
                </a:cubicBezTo>
                <a:cubicBezTo>
                  <a:pt x="202" y="57"/>
                  <a:pt x="208" y="58"/>
                  <a:pt x="212" y="58"/>
                </a:cubicBezTo>
                <a:cubicBezTo>
                  <a:pt x="217" y="58"/>
                  <a:pt x="221" y="58"/>
                  <a:pt x="223" y="57"/>
                </a:cubicBezTo>
                <a:cubicBezTo>
                  <a:pt x="226" y="57"/>
                  <a:pt x="239" y="57"/>
                  <a:pt x="239" y="56"/>
                </a:cubicBezTo>
                <a:cubicBezTo>
                  <a:pt x="241" y="60"/>
                  <a:pt x="270" y="62"/>
                  <a:pt x="279" y="58"/>
                </a:cubicBezTo>
                <a:cubicBezTo>
                  <a:pt x="278" y="58"/>
                  <a:pt x="278" y="58"/>
                  <a:pt x="278" y="58"/>
                </a:cubicBezTo>
                <a:cubicBezTo>
                  <a:pt x="276" y="59"/>
                  <a:pt x="275" y="60"/>
                  <a:pt x="278" y="61"/>
                </a:cubicBezTo>
                <a:cubicBezTo>
                  <a:pt x="281" y="61"/>
                  <a:pt x="286" y="61"/>
                  <a:pt x="289" y="60"/>
                </a:cubicBezTo>
                <a:cubicBezTo>
                  <a:pt x="290" y="60"/>
                  <a:pt x="292" y="60"/>
                  <a:pt x="294" y="60"/>
                </a:cubicBezTo>
                <a:cubicBezTo>
                  <a:pt x="295" y="60"/>
                  <a:pt x="296" y="60"/>
                  <a:pt x="297" y="60"/>
                </a:cubicBezTo>
                <a:cubicBezTo>
                  <a:pt x="298" y="60"/>
                  <a:pt x="299" y="60"/>
                  <a:pt x="300" y="60"/>
                </a:cubicBezTo>
                <a:cubicBezTo>
                  <a:pt x="300" y="60"/>
                  <a:pt x="300" y="61"/>
                  <a:pt x="300" y="61"/>
                </a:cubicBezTo>
                <a:cubicBezTo>
                  <a:pt x="300" y="61"/>
                  <a:pt x="301" y="62"/>
                  <a:pt x="304" y="61"/>
                </a:cubicBezTo>
                <a:cubicBezTo>
                  <a:pt x="309" y="59"/>
                  <a:pt x="313" y="56"/>
                  <a:pt x="318" y="50"/>
                </a:cubicBezTo>
                <a:cubicBezTo>
                  <a:pt x="320" y="48"/>
                  <a:pt x="322" y="45"/>
                  <a:pt x="323" y="42"/>
                </a:cubicBezTo>
                <a:cubicBezTo>
                  <a:pt x="325" y="40"/>
                  <a:pt x="326" y="36"/>
                  <a:pt x="326" y="32"/>
                </a:cubicBezTo>
                <a:cubicBezTo>
                  <a:pt x="326" y="29"/>
                  <a:pt x="325" y="26"/>
                  <a:pt x="324" y="25"/>
                </a:cubicBezTo>
                <a:cubicBezTo>
                  <a:pt x="324" y="22"/>
                  <a:pt x="323" y="17"/>
                  <a:pt x="319" y="13"/>
                </a:cubicBezTo>
                <a:cubicBezTo>
                  <a:pt x="316" y="8"/>
                  <a:pt x="310" y="5"/>
                  <a:pt x="306" y="4"/>
                </a:cubicBezTo>
                <a:cubicBezTo>
                  <a:pt x="305" y="4"/>
                  <a:pt x="303" y="4"/>
                  <a:pt x="301" y="3"/>
                </a:cubicBezTo>
                <a:cubicBezTo>
                  <a:pt x="299" y="3"/>
                  <a:pt x="297" y="3"/>
                  <a:pt x="297" y="3"/>
                </a:cubicBezTo>
                <a:cubicBezTo>
                  <a:pt x="295" y="2"/>
                  <a:pt x="296" y="0"/>
                  <a:pt x="287" y="2"/>
                </a:cubicBezTo>
                <a:cubicBezTo>
                  <a:pt x="278" y="4"/>
                  <a:pt x="268" y="2"/>
                  <a:pt x="260" y="1"/>
                </a:cubicBezTo>
                <a:cubicBezTo>
                  <a:pt x="257" y="1"/>
                  <a:pt x="252" y="1"/>
                  <a:pt x="248" y="1"/>
                </a:cubicBezTo>
                <a:cubicBezTo>
                  <a:pt x="244" y="1"/>
                  <a:pt x="241" y="2"/>
                  <a:pt x="237" y="2"/>
                </a:cubicBezTo>
                <a:cubicBezTo>
                  <a:pt x="231" y="2"/>
                  <a:pt x="224" y="1"/>
                  <a:pt x="219" y="1"/>
                </a:cubicBezTo>
                <a:cubicBezTo>
                  <a:pt x="217" y="1"/>
                  <a:pt x="204" y="3"/>
                  <a:pt x="204" y="4"/>
                </a:cubicBezTo>
                <a:cubicBezTo>
                  <a:pt x="202" y="3"/>
                  <a:pt x="202" y="3"/>
                  <a:pt x="202" y="3"/>
                </a:cubicBezTo>
                <a:cubicBezTo>
                  <a:pt x="197" y="3"/>
                  <a:pt x="193" y="4"/>
                  <a:pt x="191" y="5"/>
                </a:cubicBezTo>
                <a:cubicBezTo>
                  <a:pt x="189" y="3"/>
                  <a:pt x="189" y="3"/>
                  <a:pt x="189" y="3"/>
                </a:cubicBezTo>
                <a:cubicBezTo>
                  <a:pt x="188" y="2"/>
                  <a:pt x="168" y="1"/>
                  <a:pt x="162" y="2"/>
                </a:cubicBezTo>
                <a:cubicBezTo>
                  <a:pt x="160" y="2"/>
                  <a:pt x="156" y="2"/>
                  <a:pt x="154" y="2"/>
                </a:cubicBezTo>
                <a:cubicBezTo>
                  <a:pt x="153" y="2"/>
                  <a:pt x="152" y="2"/>
                  <a:pt x="153" y="3"/>
                </a:cubicBezTo>
                <a:cubicBezTo>
                  <a:pt x="153" y="3"/>
                  <a:pt x="154" y="3"/>
                  <a:pt x="154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 bwMode="auto">
          <a:xfrm>
            <a:off x="5725984" y="5434781"/>
            <a:ext cx="740032" cy="192138"/>
          </a:xfrm>
          <a:custGeom>
            <a:avLst/>
            <a:gdLst>
              <a:gd name="T0" fmla="*/ 84 w 235"/>
              <a:gd name="T1" fmla="*/ 2 h 61"/>
              <a:gd name="T2" fmla="*/ 70 w 235"/>
              <a:gd name="T3" fmla="*/ 3 h 61"/>
              <a:gd name="T4" fmla="*/ 48 w 235"/>
              <a:gd name="T5" fmla="*/ 2 h 61"/>
              <a:gd name="T6" fmla="*/ 28 w 235"/>
              <a:gd name="T7" fmla="*/ 4 h 61"/>
              <a:gd name="T8" fmla="*/ 12 w 235"/>
              <a:gd name="T9" fmla="*/ 6 h 61"/>
              <a:gd name="T10" fmla="*/ 7 w 235"/>
              <a:gd name="T11" fmla="*/ 12 h 61"/>
              <a:gd name="T12" fmla="*/ 2 w 235"/>
              <a:gd name="T13" fmla="*/ 23 h 61"/>
              <a:gd name="T14" fmla="*/ 3 w 235"/>
              <a:gd name="T15" fmla="*/ 29 h 61"/>
              <a:gd name="T16" fmla="*/ 7 w 235"/>
              <a:gd name="T17" fmla="*/ 30 h 61"/>
              <a:gd name="T18" fmla="*/ 15 w 235"/>
              <a:gd name="T19" fmla="*/ 18 h 61"/>
              <a:gd name="T20" fmla="*/ 27 w 235"/>
              <a:gd name="T21" fmla="*/ 13 h 61"/>
              <a:gd name="T22" fmla="*/ 29 w 235"/>
              <a:gd name="T23" fmla="*/ 13 h 61"/>
              <a:gd name="T24" fmla="*/ 55 w 235"/>
              <a:gd name="T25" fmla="*/ 13 h 61"/>
              <a:gd name="T26" fmla="*/ 68 w 235"/>
              <a:gd name="T27" fmla="*/ 12 h 61"/>
              <a:gd name="T28" fmla="*/ 100 w 235"/>
              <a:gd name="T29" fmla="*/ 12 h 61"/>
              <a:gd name="T30" fmla="*/ 139 w 235"/>
              <a:gd name="T31" fmla="*/ 13 h 61"/>
              <a:gd name="T32" fmla="*/ 160 w 235"/>
              <a:gd name="T33" fmla="*/ 11 h 61"/>
              <a:gd name="T34" fmla="*/ 188 w 235"/>
              <a:gd name="T35" fmla="*/ 10 h 61"/>
              <a:gd name="T36" fmla="*/ 207 w 235"/>
              <a:gd name="T37" fmla="*/ 13 h 61"/>
              <a:gd name="T38" fmla="*/ 220 w 235"/>
              <a:gd name="T39" fmla="*/ 18 h 61"/>
              <a:gd name="T40" fmla="*/ 222 w 235"/>
              <a:gd name="T41" fmla="*/ 37 h 61"/>
              <a:gd name="T42" fmla="*/ 211 w 235"/>
              <a:gd name="T43" fmla="*/ 47 h 61"/>
              <a:gd name="T44" fmla="*/ 201 w 235"/>
              <a:gd name="T45" fmla="*/ 47 h 61"/>
              <a:gd name="T46" fmla="*/ 144 w 235"/>
              <a:gd name="T47" fmla="*/ 47 h 61"/>
              <a:gd name="T48" fmla="*/ 113 w 235"/>
              <a:gd name="T49" fmla="*/ 47 h 61"/>
              <a:gd name="T50" fmla="*/ 67 w 235"/>
              <a:gd name="T51" fmla="*/ 48 h 61"/>
              <a:gd name="T52" fmla="*/ 42 w 235"/>
              <a:gd name="T53" fmla="*/ 50 h 61"/>
              <a:gd name="T54" fmla="*/ 40 w 235"/>
              <a:gd name="T55" fmla="*/ 49 h 61"/>
              <a:gd name="T56" fmla="*/ 25 w 235"/>
              <a:gd name="T57" fmla="*/ 49 h 61"/>
              <a:gd name="T58" fmla="*/ 12 w 235"/>
              <a:gd name="T59" fmla="*/ 42 h 61"/>
              <a:gd name="T60" fmla="*/ 4 w 235"/>
              <a:gd name="T61" fmla="*/ 32 h 61"/>
              <a:gd name="T62" fmla="*/ 1 w 235"/>
              <a:gd name="T63" fmla="*/ 39 h 61"/>
              <a:gd name="T64" fmla="*/ 8 w 235"/>
              <a:gd name="T65" fmla="*/ 51 h 61"/>
              <a:gd name="T66" fmla="*/ 27 w 235"/>
              <a:gd name="T67" fmla="*/ 56 h 61"/>
              <a:gd name="T68" fmla="*/ 38 w 235"/>
              <a:gd name="T69" fmla="*/ 57 h 61"/>
              <a:gd name="T70" fmla="*/ 51 w 235"/>
              <a:gd name="T71" fmla="*/ 55 h 61"/>
              <a:gd name="T72" fmla="*/ 75 w 235"/>
              <a:gd name="T73" fmla="*/ 56 h 61"/>
              <a:gd name="T74" fmla="*/ 105 w 235"/>
              <a:gd name="T75" fmla="*/ 57 h 61"/>
              <a:gd name="T76" fmla="*/ 144 w 235"/>
              <a:gd name="T77" fmla="*/ 57 h 61"/>
              <a:gd name="T78" fmla="*/ 162 w 235"/>
              <a:gd name="T79" fmla="*/ 56 h 61"/>
              <a:gd name="T80" fmla="*/ 203 w 235"/>
              <a:gd name="T81" fmla="*/ 57 h 61"/>
              <a:gd name="T82" fmla="*/ 203 w 235"/>
              <a:gd name="T83" fmla="*/ 60 h 61"/>
              <a:gd name="T84" fmla="*/ 211 w 235"/>
              <a:gd name="T85" fmla="*/ 59 h 61"/>
              <a:gd name="T86" fmla="*/ 220 w 235"/>
              <a:gd name="T87" fmla="*/ 56 h 61"/>
              <a:gd name="T88" fmla="*/ 224 w 235"/>
              <a:gd name="T89" fmla="*/ 56 h 61"/>
              <a:gd name="T90" fmla="*/ 234 w 235"/>
              <a:gd name="T91" fmla="*/ 38 h 61"/>
              <a:gd name="T92" fmla="*/ 233 w 235"/>
              <a:gd name="T93" fmla="*/ 25 h 61"/>
              <a:gd name="T94" fmla="*/ 223 w 235"/>
              <a:gd name="T95" fmla="*/ 7 h 61"/>
              <a:gd name="T96" fmla="*/ 217 w 235"/>
              <a:gd name="T97" fmla="*/ 4 h 61"/>
              <a:gd name="T98" fmla="*/ 208 w 235"/>
              <a:gd name="T99" fmla="*/ 2 h 61"/>
              <a:gd name="T100" fmla="*/ 198 w 235"/>
              <a:gd name="T101" fmla="*/ 2 h 61"/>
              <a:gd name="T102" fmla="*/ 179 w 235"/>
              <a:gd name="T103" fmla="*/ 0 h 61"/>
              <a:gd name="T104" fmla="*/ 158 w 235"/>
              <a:gd name="T105" fmla="*/ 0 h 61"/>
              <a:gd name="T106" fmla="*/ 146 w 235"/>
              <a:gd name="T107" fmla="*/ 2 h 61"/>
              <a:gd name="T108" fmla="*/ 136 w 235"/>
              <a:gd name="T109" fmla="*/ 2 h 61"/>
              <a:gd name="T110" fmla="*/ 110 w 235"/>
              <a:gd name="T111" fmla="*/ 1 h 61"/>
              <a:gd name="T112" fmla="*/ 110 w 235"/>
              <a:gd name="T113" fmla="*/ 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5" h="61">
                <a:moveTo>
                  <a:pt x="110" y="2"/>
                </a:moveTo>
                <a:cubicBezTo>
                  <a:pt x="102" y="3"/>
                  <a:pt x="93" y="3"/>
                  <a:pt x="84" y="2"/>
                </a:cubicBezTo>
                <a:cubicBezTo>
                  <a:pt x="81" y="2"/>
                  <a:pt x="78" y="2"/>
                  <a:pt x="75" y="2"/>
                </a:cubicBezTo>
                <a:cubicBezTo>
                  <a:pt x="73" y="2"/>
                  <a:pt x="65" y="3"/>
                  <a:pt x="70" y="3"/>
                </a:cubicBezTo>
                <a:cubicBezTo>
                  <a:pt x="71" y="4"/>
                  <a:pt x="68" y="3"/>
                  <a:pt x="66" y="3"/>
                </a:cubicBezTo>
                <a:cubicBezTo>
                  <a:pt x="60" y="2"/>
                  <a:pt x="55" y="2"/>
                  <a:pt x="48" y="2"/>
                </a:cubicBezTo>
                <a:cubicBezTo>
                  <a:pt x="44" y="2"/>
                  <a:pt x="32" y="2"/>
                  <a:pt x="29" y="1"/>
                </a:cubicBezTo>
                <a:cubicBezTo>
                  <a:pt x="31" y="2"/>
                  <a:pt x="30" y="3"/>
                  <a:pt x="28" y="4"/>
                </a:cubicBezTo>
                <a:cubicBezTo>
                  <a:pt x="25" y="4"/>
                  <a:pt x="21" y="5"/>
                  <a:pt x="18" y="6"/>
                </a:cubicBezTo>
                <a:cubicBezTo>
                  <a:pt x="15" y="6"/>
                  <a:pt x="13" y="7"/>
                  <a:pt x="12" y="6"/>
                </a:cubicBezTo>
                <a:cubicBezTo>
                  <a:pt x="12" y="6"/>
                  <a:pt x="11" y="8"/>
                  <a:pt x="10" y="9"/>
                </a:cubicBezTo>
                <a:cubicBezTo>
                  <a:pt x="9" y="10"/>
                  <a:pt x="8" y="11"/>
                  <a:pt x="7" y="12"/>
                </a:cubicBezTo>
                <a:cubicBezTo>
                  <a:pt x="5" y="15"/>
                  <a:pt x="5" y="17"/>
                  <a:pt x="6" y="19"/>
                </a:cubicBezTo>
                <a:cubicBezTo>
                  <a:pt x="5" y="19"/>
                  <a:pt x="4" y="21"/>
                  <a:pt x="2" y="23"/>
                </a:cubicBezTo>
                <a:cubicBezTo>
                  <a:pt x="1" y="26"/>
                  <a:pt x="1" y="28"/>
                  <a:pt x="1" y="30"/>
                </a:cubicBezTo>
                <a:cubicBezTo>
                  <a:pt x="1" y="32"/>
                  <a:pt x="2" y="30"/>
                  <a:pt x="3" y="29"/>
                </a:cubicBezTo>
                <a:cubicBezTo>
                  <a:pt x="4" y="27"/>
                  <a:pt x="5" y="24"/>
                  <a:pt x="6" y="27"/>
                </a:cubicBezTo>
                <a:cubicBezTo>
                  <a:pt x="6" y="29"/>
                  <a:pt x="7" y="30"/>
                  <a:pt x="7" y="30"/>
                </a:cubicBezTo>
                <a:cubicBezTo>
                  <a:pt x="8" y="30"/>
                  <a:pt x="8" y="28"/>
                  <a:pt x="9" y="25"/>
                </a:cubicBezTo>
                <a:cubicBezTo>
                  <a:pt x="11" y="22"/>
                  <a:pt x="13" y="20"/>
                  <a:pt x="15" y="18"/>
                </a:cubicBezTo>
                <a:cubicBezTo>
                  <a:pt x="17" y="16"/>
                  <a:pt x="20" y="15"/>
                  <a:pt x="23" y="14"/>
                </a:cubicBezTo>
                <a:cubicBezTo>
                  <a:pt x="24" y="13"/>
                  <a:pt x="25" y="13"/>
                  <a:pt x="27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7" y="12"/>
                  <a:pt x="58" y="12"/>
                  <a:pt x="58" y="13"/>
                </a:cubicBezTo>
                <a:cubicBezTo>
                  <a:pt x="62" y="13"/>
                  <a:pt x="66" y="13"/>
                  <a:pt x="68" y="12"/>
                </a:cubicBezTo>
                <a:cubicBezTo>
                  <a:pt x="73" y="11"/>
                  <a:pt x="71" y="14"/>
                  <a:pt x="75" y="13"/>
                </a:cubicBezTo>
                <a:cubicBezTo>
                  <a:pt x="83" y="11"/>
                  <a:pt x="92" y="13"/>
                  <a:pt x="100" y="12"/>
                </a:cubicBezTo>
                <a:cubicBezTo>
                  <a:pt x="108" y="11"/>
                  <a:pt x="113" y="10"/>
                  <a:pt x="121" y="10"/>
                </a:cubicBezTo>
                <a:cubicBezTo>
                  <a:pt x="128" y="10"/>
                  <a:pt x="132" y="14"/>
                  <a:pt x="139" y="13"/>
                </a:cubicBezTo>
                <a:cubicBezTo>
                  <a:pt x="146" y="13"/>
                  <a:pt x="151" y="11"/>
                  <a:pt x="159" y="11"/>
                </a:cubicBezTo>
                <a:cubicBezTo>
                  <a:pt x="159" y="11"/>
                  <a:pt x="160" y="11"/>
                  <a:pt x="160" y="11"/>
                </a:cubicBezTo>
                <a:cubicBezTo>
                  <a:pt x="160" y="10"/>
                  <a:pt x="172" y="13"/>
                  <a:pt x="176" y="11"/>
                </a:cubicBezTo>
                <a:cubicBezTo>
                  <a:pt x="179" y="10"/>
                  <a:pt x="182" y="10"/>
                  <a:pt x="188" y="10"/>
                </a:cubicBezTo>
                <a:cubicBezTo>
                  <a:pt x="190" y="11"/>
                  <a:pt x="197" y="13"/>
                  <a:pt x="200" y="13"/>
                </a:cubicBezTo>
                <a:cubicBezTo>
                  <a:pt x="202" y="13"/>
                  <a:pt x="205" y="13"/>
                  <a:pt x="207" y="13"/>
                </a:cubicBezTo>
                <a:cubicBezTo>
                  <a:pt x="209" y="13"/>
                  <a:pt x="210" y="13"/>
                  <a:pt x="212" y="13"/>
                </a:cubicBezTo>
                <a:cubicBezTo>
                  <a:pt x="215" y="14"/>
                  <a:pt x="218" y="16"/>
                  <a:pt x="220" y="18"/>
                </a:cubicBezTo>
                <a:cubicBezTo>
                  <a:pt x="223" y="21"/>
                  <a:pt x="224" y="24"/>
                  <a:pt x="224" y="27"/>
                </a:cubicBezTo>
                <a:cubicBezTo>
                  <a:pt x="225" y="31"/>
                  <a:pt x="224" y="34"/>
                  <a:pt x="222" y="37"/>
                </a:cubicBezTo>
                <a:cubicBezTo>
                  <a:pt x="222" y="38"/>
                  <a:pt x="221" y="41"/>
                  <a:pt x="217" y="44"/>
                </a:cubicBezTo>
                <a:cubicBezTo>
                  <a:pt x="216" y="45"/>
                  <a:pt x="213" y="46"/>
                  <a:pt x="211" y="47"/>
                </a:cubicBezTo>
                <a:cubicBezTo>
                  <a:pt x="209" y="47"/>
                  <a:pt x="208" y="47"/>
                  <a:pt x="207" y="47"/>
                </a:cubicBezTo>
                <a:cubicBezTo>
                  <a:pt x="205" y="47"/>
                  <a:pt x="203" y="47"/>
                  <a:pt x="201" y="47"/>
                </a:cubicBezTo>
                <a:cubicBezTo>
                  <a:pt x="185" y="47"/>
                  <a:pt x="168" y="47"/>
                  <a:pt x="163" y="47"/>
                </a:cubicBezTo>
                <a:cubicBezTo>
                  <a:pt x="156" y="47"/>
                  <a:pt x="150" y="47"/>
                  <a:pt x="144" y="47"/>
                </a:cubicBezTo>
                <a:cubicBezTo>
                  <a:pt x="142" y="47"/>
                  <a:pt x="141" y="47"/>
                  <a:pt x="139" y="47"/>
                </a:cubicBezTo>
                <a:cubicBezTo>
                  <a:pt x="131" y="48"/>
                  <a:pt x="123" y="48"/>
                  <a:pt x="113" y="47"/>
                </a:cubicBezTo>
                <a:cubicBezTo>
                  <a:pt x="104" y="49"/>
                  <a:pt x="95" y="47"/>
                  <a:pt x="85" y="47"/>
                </a:cubicBezTo>
                <a:cubicBezTo>
                  <a:pt x="81" y="49"/>
                  <a:pt x="75" y="49"/>
                  <a:pt x="67" y="48"/>
                </a:cubicBezTo>
                <a:cubicBezTo>
                  <a:pt x="60" y="48"/>
                  <a:pt x="52" y="49"/>
                  <a:pt x="44" y="49"/>
                </a:cubicBezTo>
                <a:cubicBezTo>
                  <a:pt x="43" y="50"/>
                  <a:pt x="43" y="50"/>
                  <a:pt x="42" y="50"/>
                </a:cubicBezTo>
                <a:cubicBezTo>
                  <a:pt x="41" y="49"/>
                  <a:pt x="41" y="49"/>
                  <a:pt x="41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39" y="49"/>
                  <a:pt x="35" y="49"/>
                  <a:pt x="30" y="49"/>
                </a:cubicBezTo>
                <a:cubicBezTo>
                  <a:pt x="28" y="49"/>
                  <a:pt x="26" y="49"/>
                  <a:pt x="25" y="49"/>
                </a:cubicBezTo>
                <a:cubicBezTo>
                  <a:pt x="24" y="48"/>
                  <a:pt x="23" y="48"/>
                  <a:pt x="22" y="48"/>
                </a:cubicBezTo>
                <a:cubicBezTo>
                  <a:pt x="18" y="49"/>
                  <a:pt x="14" y="45"/>
                  <a:pt x="12" y="42"/>
                </a:cubicBezTo>
                <a:cubicBezTo>
                  <a:pt x="9" y="39"/>
                  <a:pt x="8" y="37"/>
                  <a:pt x="7" y="36"/>
                </a:cubicBezTo>
                <a:cubicBezTo>
                  <a:pt x="6" y="34"/>
                  <a:pt x="5" y="33"/>
                  <a:pt x="4" y="32"/>
                </a:cubicBezTo>
                <a:cubicBezTo>
                  <a:pt x="2" y="30"/>
                  <a:pt x="1" y="31"/>
                  <a:pt x="1" y="33"/>
                </a:cubicBezTo>
                <a:cubicBezTo>
                  <a:pt x="0" y="35"/>
                  <a:pt x="1" y="37"/>
                  <a:pt x="1" y="39"/>
                </a:cubicBezTo>
                <a:cubicBezTo>
                  <a:pt x="1" y="41"/>
                  <a:pt x="2" y="43"/>
                  <a:pt x="3" y="45"/>
                </a:cubicBezTo>
                <a:cubicBezTo>
                  <a:pt x="4" y="46"/>
                  <a:pt x="7" y="50"/>
                  <a:pt x="8" y="51"/>
                </a:cubicBezTo>
                <a:cubicBezTo>
                  <a:pt x="10" y="55"/>
                  <a:pt x="15" y="57"/>
                  <a:pt x="20" y="57"/>
                </a:cubicBezTo>
                <a:cubicBezTo>
                  <a:pt x="22" y="57"/>
                  <a:pt x="25" y="57"/>
                  <a:pt x="27" y="56"/>
                </a:cubicBezTo>
                <a:cubicBezTo>
                  <a:pt x="29" y="56"/>
                  <a:pt x="31" y="56"/>
                  <a:pt x="33" y="56"/>
                </a:cubicBezTo>
                <a:cubicBezTo>
                  <a:pt x="35" y="56"/>
                  <a:pt x="37" y="57"/>
                  <a:pt x="38" y="57"/>
                </a:cubicBezTo>
                <a:cubicBezTo>
                  <a:pt x="40" y="58"/>
                  <a:pt x="42" y="58"/>
                  <a:pt x="44" y="59"/>
                </a:cubicBezTo>
                <a:cubicBezTo>
                  <a:pt x="50" y="59"/>
                  <a:pt x="55" y="56"/>
                  <a:pt x="51" y="55"/>
                </a:cubicBezTo>
                <a:cubicBezTo>
                  <a:pt x="56" y="56"/>
                  <a:pt x="60" y="58"/>
                  <a:pt x="67" y="57"/>
                </a:cubicBezTo>
                <a:cubicBezTo>
                  <a:pt x="69" y="57"/>
                  <a:pt x="71" y="56"/>
                  <a:pt x="75" y="56"/>
                </a:cubicBezTo>
                <a:cubicBezTo>
                  <a:pt x="81" y="56"/>
                  <a:pt x="84" y="58"/>
                  <a:pt x="90" y="59"/>
                </a:cubicBezTo>
                <a:cubicBezTo>
                  <a:pt x="95" y="59"/>
                  <a:pt x="100" y="58"/>
                  <a:pt x="105" y="57"/>
                </a:cubicBezTo>
                <a:cubicBezTo>
                  <a:pt x="112" y="56"/>
                  <a:pt x="119" y="57"/>
                  <a:pt x="127" y="57"/>
                </a:cubicBezTo>
                <a:cubicBezTo>
                  <a:pt x="133" y="57"/>
                  <a:pt x="139" y="58"/>
                  <a:pt x="144" y="57"/>
                </a:cubicBezTo>
                <a:cubicBezTo>
                  <a:pt x="147" y="57"/>
                  <a:pt x="151" y="57"/>
                  <a:pt x="154" y="57"/>
                </a:cubicBezTo>
                <a:cubicBezTo>
                  <a:pt x="157" y="57"/>
                  <a:pt x="161" y="57"/>
                  <a:pt x="162" y="56"/>
                </a:cubicBezTo>
                <a:cubicBezTo>
                  <a:pt x="164" y="56"/>
                  <a:pt x="174" y="56"/>
                  <a:pt x="174" y="55"/>
                </a:cubicBezTo>
                <a:cubicBezTo>
                  <a:pt x="175" y="59"/>
                  <a:pt x="197" y="61"/>
                  <a:pt x="203" y="57"/>
                </a:cubicBezTo>
                <a:cubicBezTo>
                  <a:pt x="202" y="58"/>
                  <a:pt x="202" y="58"/>
                  <a:pt x="202" y="58"/>
                </a:cubicBezTo>
                <a:cubicBezTo>
                  <a:pt x="201" y="58"/>
                  <a:pt x="200" y="59"/>
                  <a:pt x="203" y="60"/>
                </a:cubicBezTo>
                <a:cubicBezTo>
                  <a:pt x="204" y="60"/>
                  <a:pt x="205" y="60"/>
                  <a:pt x="207" y="60"/>
                </a:cubicBezTo>
                <a:cubicBezTo>
                  <a:pt x="208" y="60"/>
                  <a:pt x="210" y="59"/>
                  <a:pt x="211" y="59"/>
                </a:cubicBezTo>
                <a:cubicBezTo>
                  <a:pt x="212" y="58"/>
                  <a:pt x="214" y="58"/>
                  <a:pt x="216" y="57"/>
                </a:cubicBezTo>
                <a:cubicBezTo>
                  <a:pt x="218" y="56"/>
                  <a:pt x="219" y="56"/>
                  <a:pt x="220" y="56"/>
                </a:cubicBezTo>
                <a:cubicBezTo>
                  <a:pt x="221" y="56"/>
                  <a:pt x="220" y="56"/>
                  <a:pt x="221" y="57"/>
                </a:cubicBezTo>
                <a:cubicBezTo>
                  <a:pt x="221" y="57"/>
                  <a:pt x="222" y="57"/>
                  <a:pt x="224" y="56"/>
                </a:cubicBezTo>
                <a:cubicBezTo>
                  <a:pt x="226" y="53"/>
                  <a:pt x="228" y="49"/>
                  <a:pt x="231" y="44"/>
                </a:cubicBezTo>
                <a:cubicBezTo>
                  <a:pt x="232" y="42"/>
                  <a:pt x="233" y="40"/>
                  <a:pt x="234" y="38"/>
                </a:cubicBezTo>
                <a:cubicBezTo>
                  <a:pt x="235" y="36"/>
                  <a:pt x="235" y="33"/>
                  <a:pt x="235" y="31"/>
                </a:cubicBezTo>
                <a:cubicBezTo>
                  <a:pt x="235" y="28"/>
                  <a:pt x="234" y="26"/>
                  <a:pt x="233" y="25"/>
                </a:cubicBezTo>
                <a:cubicBezTo>
                  <a:pt x="233" y="23"/>
                  <a:pt x="233" y="20"/>
                  <a:pt x="231" y="16"/>
                </a:cubicBezTo>
                <a:cubicBezTo>
                  <a:pt x="229" y="12"/>
                  <a:pt x="226" y="9"/>
                  <a:pt x="223" y="7"/>
                </a:cubicBezTo>
                <a:cubicBezTo>
                  <a:pt x="222" y="7"/>
                  <a:pt x="221" y="6"/>
                  <a:pt x="220" y="6"/>
                </a:cubicBezTo>
                <a:cubicBezTo>
                  <a:pt x="218" y="5"/>
                  <a:pt x="217" y="5"/>
                  <a:pt x="217" y="4"/>
                </a:cubicBezTo>
                <a:cubicBezTo>
                  <a:pt x="216" y="4"/>
                  <a:pt x="216" y="3"/>
                  <a:pt x="215" y="2"/>
                </a:cubicBezTo>
                <a:cubicBezTo>
                  <a:pt x="214" y="2"/>
                  <a:pt x="213" y="1"/>
                  <a:pt x="208" y="2"/>
                </a:cubicBezTo>
                <a:cubicBezTo>
                  <a:pt x="206" y="2"/>
                  <a:pt x="205" y="2"/>
                  <a:pt x="203" y="2"/>
                </a:cubicBezTo>
                <a:cubicBezTo>
                  <a:pt x="201" y="2"/>
                  <a:pt x="200" y="2"/>
                  <a:pt x="198" y="2"/>
                </a:cubicBezTo>
                <a:cubicBezTo>
                  <a:pt x="195" y="1"/>
                  <a:pt x="191" y="1"/>
                  <a:pt x="188" y="0"/>
                </a:cubicBezTo>
                <a:cubicBezTo>
                  <a:pt x="186" y="0"/>
                  <a:pt x="182" y="0"/>
                  <a:pt x="179" y="0"/>
                </a:cubicBezTo>
                <a:cubicBezTo>
                  <a:pt x="177" y="0"/>
                  <a:pt x="174" y="1"/>
                  <a:pt x="172" y="1"/>
                </a:cubicBezTo>
                <a:cubicBezTo>
                  <a:pt x="167" y="1"/>
                  <a:pt x="162" y="0"/>
                  <a:pt x="158" y="0"/>
                </a:cubicBezTo>
                <a:cubicBezTo>
                  <a:pt x="157" y="0"/>
                  <a:pt x="147" y="2"/>
                  <a:pt x="147" y="3"/>
                </a:cubicBezTo>
                <a:cubicBezTo>
                  <a:pt x="146" y="2"/>
                  <a:pt x="146" y="2"/>
                  <a:pt x="146" y="2"/>
                </a:cubicBezTo>
                <a:cubicBezTo>
                  <a:pt x="142" y="2"/>
                  <a:pt x="139" y="3"/>
                  <a:pt x="137" y="4"/>
                </a:cubicBezTo>
                <a:cubicBezTo>
                  <a:pt x="136" y="2"/>
                  <a:pt x="136" y="2"/>
                  <a:pt x="136" y="2"/>
                </a:cubicBezTo>
                <a:cubicBezTo>
                  <a:pt x="135" y="1"/>
                  <a:pt x="121" y="0"/>
                  <a:pt x="116" y="1"/>
                </a:cubicBezTo>
                <a:cubicBezTo>
                  <a:pt x="114" y="1"/>
                  <a:pt x="112" y="1"/>
                  <a:pt x="110" y="1"/>
                </a:cubicBezTo>
                <a:cubicBezTo>
                  <a:pt x="109" y="1"/>
                  <a:pt x="109" y="1"/>
                  <a:pt x="110" y="2"/>
                </a:cubicBezTo>
                <a:cubicBezTo>
                  <a:pt x="110" y="2"/>
                  <a:pt x="110" y="2"/>
                  <a:pt x="110" y="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稻壳儿春秋广告/盗版必究        原创来源：http://chn.docer.com/works?userid=199329941#!/work_time"/>
          <p:cNvSpPr/>
          <p:nvPr/>
        </p:nvSpPr>
        <p:spPr bwMode="auto">
          <a:xfrm>
            <a:off x="4901892" y="2694772"/>
            <a:ext cx="2388216" cy="688994"/>
          </a:xfrm>
          <a:custGeom>
            <a:avLst/>
            <a:gdLst>
              <a:gd name="T0" fmla="*/ 627 w 758"/>
              <a:gd name="T1" fmla="*/ 217 h 219"/>
              <a:gd name="T2" fmla="*/ 690 w 758"/>
              <a:gd name="T3" fmla="*/ 217 h 219"/>
              <a:gd name="T4" fmla="*/ 729 w 758"/>
              <a:gd name="T5" fmla="*/ 217 h 219"/>
              <a:gd name="T6" fmla="*/ 730 w 758"/>
              <a:gd name="T7" fmla="*/ 217 h 219"/>
              <a:gd name="T8" fmla="*/ 742 w 758"/>
              <a:gd name="T9" fmla="*/ 182 h 219"/>
              <a:gd name="T10" fmla="*/ 755 w 758"/>
              <a:gd name="T11" fmla="*/ 113 h 219"/>
              <a:gd name="T12" fmla="*/ 758 w 758"/>
              <a:gd name="T13" fmla="*/ 72 h 219"/>
              <a:gd name="T14" fmla="*/ 751 w 758"/>
              <a:gd name="T15" fmla="*/ 19 h 219"/>
              <a:gd name="T16" fmla="*/ 747 w 758"/>
              <a:gd name="T17" fmla="*/ 23 h 219"/>
              <a:gd name="T18" fmla="*/ 748 w 758"/>
              <a:gd name="T19" fmla="*/ 77 h 219"/>
              <a:gd name="T20" fmla="*/ 723 w 758"/>
              <a:gd name="T21" fmla="*/ 206 h 219"/>
              <a:gd name="T22" fmla="*/ 698 w 758"/>
              <a:gd name="T23" fmla="*/ 206 h 219"/>
              <a:gd name="T24" fmla="*/ 625 w 758"/>
              <a:gd name="T25" fmla="*/ 206 h 219"/>
              <a:gd name="T26" fmla="*/ 394 w 758"/>
              <a:gd name="T27" fmla="*/ 206 h 219"/>
              <a:gd name="T28" fmla="*/ 309 w 758"/>
              <a:gd name="T29" fmla="*/ 208 h 219"/>
              <a:gd name="T30" fmla="*/ 216 w 758"/>
              <a:gd name="T31" fmla="*/ 209 h 219"/>
              <a:gd name="T32" fmla="*/ 50 w 758"/>
              <a:gd name="T33" fmla="*/ 207 h 219"/>
              <a:gd name="T34" fmla="*/ 36 w 758"/>
              <a:gd name="T35" fmla="*/ 207 h 219"/>
              <a:gd name="T36" fmla="*/ 15 w 758"/>
              <a:gd name="T37" fmla="*/ 120 h 219"/>
              <a:gd name="T38" fmla="*/ 20 w 758"/>
              <a:gd name="T39" fmla="*/ 15 h 219"/>
              <a:gd name="T40" fmla="*/ 65 w 758"/>
              <a:gd name="T41" fmla="*/ 15 h 219"/>
              <a:gd name="T42" fmla="*/ 205 w 758"/>
              <a:gd name="T43" fmla="*/ 15 h 219"/>
              <a:gd name="T44" fmla="*/ 466 w 758"/>
              <a:gd name="T45" fmla="*/ 14 h 219"/>
              <a:gd name="T46" fmla="*/ 561 w 758"/>
              <a:gd name="T47" fmla="*/ 13 h 219"/>
              <a:gd name="T48" fmla="*/ 692 w 758"/>
              <a:gd name="T49" fmla="*/ 12 h 219"/>
              <a:gd name="T50" fmla="*/ 700 w 758"/>
              <a:gd name="T51" fmla="*/ 3 h 219"/>
              <a:gd name="T52" fmla="*/ 571 w 758"/>
              <a:gd name="T53" fmla="*/ 5 h 219"/>
              <a:gd name="T54" fmla="*/ 469 w 758"/>
              <a:gd name="T55" fmla="*/ 5 h 219"/>
              <a:gd name="T56" fmla="*/ 331 w 758"/>
              <a:gd name="T57" fmla="*/ 5 h 219"/>
              <a:gd name="T58" fmla="*/ 149 w 758"/>
              <a:gd name="T59" fmla="*/ 5 h 219"/>
              <a:gd name="T60" fmla="*/ 32 w 758"/>
              <a:gd name="T61" fmla="*/ 3 h 219"/>
              <a:gd name="T62" fmla="*/ 4 w 758"/>
              <a:gd name="T63" fmla="*/ 50 h 219"/>
              <a:gd name="T64" fmla="*/ 0 w 758"/>
              <a:gd name="T65" fmla="*/ 62 h 219"/>
              <a:gd name="T66" fmla="*/ 0 w 758"/>
              <a:gd name="T67" fmla="*/ 105 h 219"/>
              <a:gd name="T68" fmla="*/ 14 w 758"/>
              <a:gd name="T69" fmla="*/ 173 h 219"/>
              <a:gd name="T70" fmla="*/ 25 w 758"/>
              <a:gd name="T71" fmla="*/ 204 h 219"/>
              <a:gd name="T72" fmla="*/ 29 w 758"/>
              <a:gd name="T73" fmla="*/ 215 h 219"/>
              <a:gd name="T74" fmla="*/ 42 w 758"/>
              <a:gd name="T75" fmla="*/ 217 h 219"/>
              <a:gd name="T76" fmla="*/ 114 w 758"/>
              <a:gd name="T77" fmla="*/ 217 h 219"/>
              <a:gd name="T78" fmla="*/ 246 w 758"/>
              <a:gd name="T79" fmla="*/ 219 h 219"/>
              <a:gd name="T80" fmla="*/ 345 w 758"/>
              <a:gd name="T81" fmla="*/ 218 h 219"/>
              <a:gd name="T82" fmla="*/ 399 w 758"/>
              <a:gd name="T83" fmla="*/ 215 h 219"/>
              <a:gd name="T84" fmla="*/ 497 w 758"/>
              <a:gd name="T85" fmla="*/ 21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8" h="219">
                <a:moveTo>
                  <a:pt x="497" y="217"/>
                </a:moveTo>
                <a:cubicBezTo>
                  <a:pt x="527" y="216"/>
                  <a:pt x="561" y="216"/>
                  <a:pt x="592" y="217"/>
                </a:cubicBezTo>
                <a:cubicBezTo>
                  <a:pt x="604" y="217"/>
                  <a:pt x="615" y="218"/>
                  <a:pt x="627" y="217"/>
                </a:cubicBezTo>
                <a:cubicBezTo>
                  <a:pt x="634" y="217"/>
                  <a:pt x="663" y="216"/>
                  <a:pt x="645" y="216"/>
                </a:cubicBezTo>
                <a:cubicBezTo>
                  <a:pt x="640" y="216"/>
                  <a:pt x="653" y="216"/>
                  <a:pt x="658" y="216"/>
                </a:cubicBezTo>
                <a:cubicBezTo>
                  <a:pt x="669" y="217"/>
                  <a:pt x="679" y="217"/>
                  <a:pt x="690" y="217"/>
                </a:cubicBezTo>
                <a:cubicBezTo>
                  <a:pt x="701" y="217"/>
                  <a:pt x="713" y="217"/>
                  <a:pt x="725" y="217"/>
                </a:cubicBezTo>
                <a:cubicBezTo>
                  <a:pt x="726" y="217"/>
                  <a:pt x="727" y="217"/>
                  <a:pt x="727" y="217"/>
                </a:cubicBezTo>
                <a:cubicBezTo>
                  <a:pt x="728" y="217"/>
                  <a:pt x="728" y="217"/>
                  <a:pt x="729" y="217"/>
                </a:cubicBezTo>
                <a:cubicBezTo>
                  <a:pt x="729" y="217"/>
                  <a:pt x="729" y="217"/>
                  <a:pt x="729" y="217"/>
                </a:cubicBezTo>
                <a:cubicBezTo>
                  <a:pt x="730" y="217"/>
                  <a:pt x="730" y="217"/>
                  <a:pt x="730" y="217"/>
                </a:cubicBezTo>
                <a:cubicBezTo>
                  <a:pt x="730" y="217"/>
                  <a:pt x="730" y="217"/>
                  <a:pt x="730" y="217"/>
                </a:cubicBezTo>
                <a:cubicBezTo>
                  <a:pt x="731" y="215"/>
                  <a:pt x="731" y="213"/>
                  <a:pt x="732" y="211"/>
                </a:cubicBezTo>
                <a:cubicBezTo>
                  <a:pt x="733" y="208"/>
                  <a:pt x="734" y="205"/>
                  <a:pt x="735" y="202"/>
                </a:cubicBezTo>
                <a:cubicBezTo>
                  <a:pt x="738" y="196"/>
                  <a:pt x="740" y="189"/>
                  <a:pt x="742" y="182"/>
                </a:cubicBezTo>
                <a:cubicBezTo>
                  <a:pt x="746" y="168"/>
                  <a:pt x="750" y="154"/>
                  <a:pt x="751" y="149"/>
                </a:cubicBezTo>
                <a:cubicBezTo>
                  <a:pt x="749" y="156"/>
                  <a:pt x="749" y="154"/>
                  <a:pt x="750" y="145"/>
                </a:cubicBezTo>
                <a:cubicBezTo>
                  <a:pt x="751" y="136"/>
                  <a:pt x="753" y="122"/>
                  <a:pt x="755" y="113"/>
                </a:cubicBezTo>
                <a:cubicBezTo>
                  <a:pt x="756" y="103"/>
                  <a:pt x="758" y="97"/>
                  <a:pt x="758" y="95"/>
                </a:cubicBezTo>
                <a:cubicBezTo>
                  <a:pt x="758" y="96"/>
                  <a:pt x="758" y="91"/>
                  <a:pt x="758" y="86"/>
                </a:cubicBezTo>
                <a:cubicBezTo>
                  <a:pt x="758" y="82"/>
                  <a:pt x="758" y="76"/>
                  <a:pt x="758" y="72"/>
                </a:cubicBezTo>
                <a:cubicBezTo>
                  <a:pt x="757" y="58"/>
                  <a:pt x="755" y="54"/>
                  <a:pt x="754" y="51"/>
                </a:cubicBezTo>
                <a:cubicBezTo>
                  <a:pt x="754" y="48"/>
                  <a:pt x="753" y="40"/>
                  <a:pt x="752" y="32"/>
                </a:cubicBezTo>
                <a:cubicBezTo>
                  <a:pt x="752" y="27"/>
                  <a:pt x="751" y="23"/>
                  <a:pt x="751" y="19"/>
                </a:cubicBezTo>
                <a:cubicBezTo>
                  <a:pt x="750" y="16"/>
                  <a:pt x="749" y="12"/>
                  <a:pt x="748" y="10"/>
                </a:cubicBezTo>
                <a:cubicBezTo>
                  <a:pt x="747" y="4"/>
                  <a:pt x="747" y="11"/>
                  <a:pt x="748" y="14"/>
                </a:cubicBezTo>
                <a:cubicBezTo>
                  <a:pt x="749" y="22"/>
                  <a:pt x="750" y="34"/>
                  <a:pt x="747" y="23"/>
                </a:cubicBezTo>
                <a:cubicBezTo>
                  <a:pt x="744" y="14"/>
                  <a:pt x="743" y="11"/>
                  <a:pt x="743" y="12"/>
                </a:cubicBezTo>
                <a:cubicBezTo>
                  <a:pt x="743" y="14"/>
                  <a:pt x="744" y="21"/>
                  <a:pt x="746" y="34"/>
                </a:cubicBezTo>
                <a:cubicBezTo>
                  <a:pt x="747" y="48"/>
                  <a:pt x="747" y="62"/>
                  <a:pt x="748" y="77"/>
                </a:cubicBezTo>
                <a:cubicBezTo>
                  <a:pt x="748" y="104"/>
                  <a:pt x="744" y="131"/>
                  <a:pt x="738" y="158"/>
                </a:cubicBezTo>
                <a:cubicBezTo>
                  <a:pt x="734" y="171"/>
                  <a:pt x="730" y="184"/>
                  <a:pt x="726" y="197"/>
                </a:cubicBezTo>
                <a:cubicBezTo>
                  <a:pt x="723" y="206"/>
                  <a:pt x="723" y="206"/>
                  <a:pt x="723" y="206"/>
                </a:cubicBezTo>
                <a:cubicBezTo>
                  <a:pt x="723" y="206"/>
                  <a:pt x="722" y="206"/>
                  <a:pt x="722" y="206"/>
                </a:cubicBezTo>
                <a:cubicBezTo>
                  <a:pt x="719" y="206"/>
                  <a:pt x="719" y="206"/>
                  <a:pt x="719" y="206"/>
                </a:cubicBezTo>
                <a:cubicBezTo>
                  <a:pt x="698" y="206"/>
                  <a:pt x="698" y="206"/>
                  <a:pt x="698" y="206"/>
                </a:cubicBezTo>
                <a:cubicBezTo>
                  <a:pt x="693" y="207"/>
                  <a:pt x="690" y="207"/>
                  <a:pt x="687" y="206"/>
                </a:cubicBezTo>
                <a:cubicBezTo>
                  <a:pt x="674" y="206"/>
                  <a:pt x="658" y="206"/>
                  <a:pt x="652" y="207"/>
                </a:cubicBezTo>
                <a:cubicBezTo>
                  <a:pt x="632" y="208"/>
                  <a:pt x="639" y="205"/>
                  <a:pt x="625" y="206"/>
                </a:cubicBezTo>
                <a:cubicBezTo>
                  <a:pt x="597" y="208"/>
                  <a:pt x="562" y="206"/>
                  <a:pt x="533" y="207"/>
                </a:cubicBezTo>
                <a:cubicBezTo>
                  <a:pt x="505" y="208"/>
                  <a:pt x="487" y="209"/>
                  <a:pt x="457" y="209"/>
                </a:cubicBezTo>
                <a:cubicBezTo>
                  <a:pt x="433" y="209"/>
                  <a:pt x="417" y="205"/>
                  <a:pt x="394" y="206"/>
                </a:cubicBezTo>
                <a:cubicBezTo>
                  <a:pt x="368" y="206"/>
                  <a:pt x="350" y="208"/>
                  <a:pt x="319" y="208"/>
                </a:cubicBezTo>
                <a:cubicBezTo>
                  <a:pt x="318" y="208"/>
                  <a:pt x="317" y="208"/>
                  <a:pt x="316" y="208"/>
                </a:cubicBezTo>
                <a:cubicBezTo>
                  <a:pt x="316" y="208"/>
                  <a:pt x="314" y="208"/>
                  <a:pt x="309" y="208"/>
                </a:cubicBezTo>
                <a:cubicBezTo>
                  <a:pt x="305" y="208"/>
                  <a:pt x="299" y="208"/>
                  <a:pt x="293" y="208"/>
                </a:cubicBezTo>
                <a:cubicBezTo>
                  <a:pt x="281" y="207"/>
                  <a:pt x="267" y="207"/>
                  <a:pt x="259" y="208"/>
                </a:cubicBezTo>
                <a:cubicBezTo>
                  <a:pt x="247" y="209"/>
                  <a:pt x="235" y="210"/>
                  <a:pt x="216" y="209"/>
                </a:cubicBezTo>
                <a:cubicBezTo>
                  <a:pt x="209" y="208"/>
                  <a:pt x="180" y="206"/>
                  <a:pt x="171" y="206"/>
                </a:cubicBezTo>
                <a:cubicBezTo>
                  <a:pt x="135" y="206"/>
                  <a:pt x="103" y="207"/>
                  <a:pt x="73" y="207"/>
                </a:cubicBezTo>
                <a:cubicBezTo>
                  <a:pt x="65" y="207"/>
                  <a:pt x="58" y="207"/>
                  <a:pt x="50" y="207"/>
                </a:cubicBezTo>
                <a:cubicBezTo>
                  <a:pt x="39" y="207"/>
                  <a:pt x="39" y="207"/>
                  <a:pt x="39" y="207"/>
                </a:cubicBezTo>
                <a:cubicBezTo>
                  <a:pt x="36" y="207"/>
                  <a:pt x="36" y="207"/>
                  <a:pt x="36" y="207"/>
                </a:cubicBezTo>
                <a:cubicBezTo>
                  <a:pt x="36" y="207"/>
                  <a:pt x="36" y="207"/>
                  <a:pt x="36" y="207"/>
                </a:cubicBezTo>
                <a:cubicBezTo>
                  <a:pt x="35" y="205"/>
                  <a:pt x="35" y="205"/>
                  <a:pt x="35" y="205"/>
                </a:cubicBezTo>
                <a:cubicBezTo>
                  <a:pt x="30" y="191"/>
                  <a:pt x="26" y="176"/>
                  <a:pt x="22" y="161"/>
                </a:cubicBezTo>
                <a:cubicBezTo>
                  <a:pt x="22" y="157"/>
                  <a:pt x="17" y="142"/>
                  <a:pt x="15" y="120"/>
                </a:cubicBezTo>
                <a:cubicBezTo>
                  <a:pt x="12" y="99"/>
                  <a:pt x="11" y="71"/>
                  <a:pt x="15" y="42"/>
                </a:cubicBezTo>
                <a:cubicBezTo>
                  <a:pt x="16" y="35"/>
                  <a:pt x="17" y="28"/>
                  <a:pt x="18" y="21"/>
                </a:cubicBezTo>
                <a:cubicBezTo>
                  <a:pt x="19" y="19"/>
                  <a:pt x="19" y="17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38" y="15"/>
                  <a:pt x="52" y="15"/>
                  <a:pt x="65" y="15"/>
                </a:cubicBezTo>
                <a:cubicBezTo>
                  <a:pt x="90" y="15"/>
                  <a:pt x="110" y="15"/>
                  <a:pt x="119" y="15"/>
                </a:cubicBezTo>
                <a:cubicBezTo>
                  <a:pt x="144" y="15"/>
                  <a:pt x="165" y="15"/>
                  <a:pt x="188" y="15"/>
                </a:cubicBezTo>
                <a:cubicBezTo>
                  <a:pt x="193" y="15"/>
                  <a:pt x="200" y="15"/>
                  <a:pt x="205" y="15"/>
                </a:cubicBezTo>
                <a:cubicBezTo>
                  <a:pt x="236" y="14"/>
                  <a:pt x="264" y="14"/>
                  <a:pt x="298" y="15"/>
                </a:cubicBezTo>
                <a:cubicBezTo>
                  <a:pt x="333" y="13"/>
                  <a:pt x="367" y="15"/>
                  <a:pt x="401" y="15"/>
                </a:cubicBezTo>
                <a:cubicBezTo>
                  <a:pt x="418" y="14"/>
                  <a:pt x="437" y="13"/>
                  <a:pt x="466" y="14"/>
                </a:cubicBezTo>
                <a:cubicBezTo>
                  <a:pt x="492" y="14"/>
                  <a:pt x="521" y="13"/>
                  <a:pt x="549" y="13"/>
                </a:cubicBezTo>
                <a:cubicBezTo>
                  <a:pt x="553" y="12"/>
                  <a:pt x="555" y="12"/>
                  <a:pt x="557" y="12"/>
                </a:cubicBezTo>
                <a:cubicBezTo>
                  <a:pt x="561" y="13"/>
                  <a:pt x="561" y="13"/>
                  <a:pt x="561" y="13"/>
                </a:cubicBezTo>
                <a:cubicBezTo>
                  <a:pt x="564" y="13"/>
                  <a:pt x="564" y="13"/>
                  <a:pt x="564" y="13"/>
                </a:cubicBezTo>
                <a:cubicBezTo>
                  <a:pt x="572" y="13"/>
                  <a:pt x="630" y="14"/>
                  <a:pt x="635" y="13"/>
                </a:cubicBezTo>
                <a:cubicBezTo>
                  <a:pt x="652" y="12"/>
                  <a:pt x="674" y="13"/>
                  <a:pt x="692" y="12"/>
                </a:cubicBezTo>
                <a:cubicBezTo>
                  <a:pt x="721" y="12"/>
                  <a:pt x="731" y="11"/>
                  <a:pt x="742" y="8"/>
                </a:cubicBezTo>
                <a:cubicBezTo>
                  <a:pt x="754" y="5"/>
                  <a:pt x="728" y="4"/>
                  <a:pt x="720" y="4"/>
                </a:cubicBezTo>
                <a:cubicBezTo>
                  <a:pt x="713" y="3"/>
                  <a:pt x="706" y="3"/>
                  <a:pt x="700" y="3"/>
                </a:cubicBezTo>
                <a:cubicBezTo>
                  <a:pt x="695" y="3"/>
                  <a:pt x="682" y="3"/>
                  <a:pt x="677" y="4"/>
                </a:cubicBezTo>
                <a:cubicBezTo>
                  <a:pt x="650" y="0"/>
                  <a:pt x="619" y="7"/>
                  <a:pt x="592" y="6"/>
                </a:cubicBezTo>
                <a:cubicBezTo>
                  <a:pt x="583" y="6"/>
                  <a:pt x="577" y="6"/>
                  <a:pt x="571" y="5"/>
                </a:cubicBezTo>
                <a:cubicBezTo>
                  <a:pt x="566" y="4"/>
                  <a:pt x="560" y="4"/>
                  <a:pt x="551" y="4"/>
                </a:cubicBezTo>
                <a:cubicBezTo>
                  <a:pt x="530" y="3"/>
                  <a:pt x="509" y="6"/>
                  <a:pt x="526" y="7"/>
                </a:cubicBezTo>
                <a:cubicBezTo>
                  <a:pt x="509" y="6"/>
                  <a:pt x="493" y="4"/>
                  <a:pt x="469" y="5"/>
                </a:cubicBezTo>
                <a:cubicBezTo>
                  <a:pt x="460" y="6"/>
                  <a:pt x="451" y="6"/>
                  <a:pt x="440" y="6"/>
                </a:cubicBezTo>
                <a:cubicBezTo>
                  <a:pt x="418" y="6"/>
                  <a:pt x="406" y="4"/>
                  <a:pt x="385" y="4"/>
                </a:cubicBezTo>
                <a:cubicBezTo>
                  <a:pt x="366" y="3"/>
                  <a:pt x="348" y="4"/>
                  <a:pt x="331" y="5"/>
                </a:cubicBezTo>
                <a:cubicBezTo>
                  <a:pt x="305" y="6"/>
                  <a:pt x="277" y="6"/>
                  <a:pt x="248" y="5"/>
                </a:cubicBezTo>
                <a:cubicBezTo>
                  <a:pt x="228" y="5"/>
                  <a:pt x="206" y="4"/>
                  <a:pt x="186" y="5"/>
                </a:cubicBezTo>
                <a:cubicBezTo>
                  <a:pt x="177" y="6"/>
                  <a:pt x="160" y="5"/>
                  <a:pt x="149" y="5"/>
                </a:cubicBezTo>
                <a:cubicBezTo>
                  <a:pt x="138" y="5"/>
                  <a:pt x="126" y="5"/>
                  <a:pt x="121" y="6"/>
                </a:cubicBezTo>
                <a:cubicBezTo>
                  <a:pt x="113" y="6"/>
                  <a:pt x="77" y="6"/>
                  <a:pt x="79" y="7"/>
                </a:cubicBezTo>
                <a:cubicBezTo>
                  <a:pt x="76" y="5"/>
                  <a:pt x="55" y="3"/>
                  <a:pt x="32" y="3"/>
                </a:cubicBezTo>
                <a:cubicBezTo>
                  <a:pt x="25" y="3"/>
                  <a:pt x="22" y="3"/>
                  <a:pt x="10" y="3"/>
                </a:cubicBezTo>
                <a:cubicBezTo>
                  <a:pt x="7" y="15"/>
                  <a:pt x="7" y="18"/>
                  <a:pt x="6" y="24"/>
                </a:cubicBezTo>
                <a:cubicBezTo>
                  <a:pt x="4" y="35"/>
                  <a:pt x="4" y="44"/>
                  <a:pt x="4" y="50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3"/>
                  <a:pt x="3" y="40"/>
                  <a:pt x="1" y="48"/>
                </a:cubicBezTo>
                <a:cubicBezTo>
                  <a:pt x="1" y="52"/>
                  <a:pt x="0" y="57"/>
                  <a:pt x="0" y="62"/>
                </a:cubicBezTo>
                <a:cubicBezTo>
                  <a:pt x="0" y="68"/>
                  <a:pt x="0" y="73"/>
                  <a:pt x="0" y="77"/>
                </a:cubicBezTo>
                <a:cubicBezTo>
                  <a:pt x="1" y="83"/>
                  <a:pt x="2" y="101"/>
                  <a:pt x="1" y="105"/>
                </a:cubicBezTo>
                <a:cubicBezTo>
                  <a:pt x="1" y="106"/>
                  <a:pt x="1" y="105"/>
                  <a:pt x="0" y="105"/>
                </a:cubicBezTo>
                <a:cubicBezTo>
                  <a:pt x="0" y="105"/>
                  <a:pt x="0" y="108"/>
                  <a:pt x="0" y="113"/>
                </a:cubicBezTo>
                <a:cubicBezTo>
                  <a:pt x="2" y="125"/>
                  <a:pt x="5" y="136"/>
                  <a:pt x="9" y="152"/>
                </a:cubicBezTo>
                <a:cubicBezTo>
                  <a:pt x="11" y="160"/>
                  <a:pt x="12" y="166"/>
                  <a:pt x="14" y="173"/>
                </a:cubicBezTo>
                <a:cubicBezTo>
                  <a:pt x="15" y="176"/>
                  <a:pt x="16" y="180"/>
                  <a:pt x="17" y="184"/>
                </a:cubicBezTo>
                <a:cubicBezTo>
                  <a:pt x="18" y="188"/>
                  <a:pt x="19" y="191"/>
                  <a:pt x="21" y="195"/>
                </a:cubicBezTo>
                <a:cubicBezTo>
                  <a:pt x="22" y="198"/>
                  <a:pt x="23" y="201"/>
                  <a:pt x="25" y="204"/>
                </a:cubicBezTo>
                <a:cubicBezTo>
                  <a:pt x="25" y="205"/>
                  <a:pt x="26" y="207"/>
                  <a:pt x="26" y="208"/>
                </a:cubicBezTo>
                <a:cubicBezTo>
                  <a:pt x="27" y="209"/>
                  <a:pt x="28" y="210"/>
                  <a:pt x="28" y="211"/>
                </a:cubicBezTo>
                <a:cubicBezTo>
                  <a:pt x="29" y="212"/>
                  <a:pt x="29" y="214"/>
                  <a:pt x="29" y="215"/>
                </a:cubicBezTo>
                <a:cubicBezTo>
                  <a:pt x="30" y="216"/>
                  <a:pt x="30" y="217"/>
                  <a:pt x="31" y="217"/>
                </a:cubicBezTo>
                <a:cubicBezTo>
                  <a:pt x="31" y="217"/>
                  <a:pt x="32" y="217"/>
                  <a:pt x="33" y="217"/>
                </a:cubicBezTo>
                <a:cubicBezTo>
                  <a:pt x="36" y="217"/>
                  <a:pt x="39" y="217"/>
                  <a:pt x="42" y="217"/>
                </a:cubicBezTo>
                <a:cubicBezTo>
                  <a:pt x="47" y="217"/>
                  <a:pt x="53" y="217"/>
                  <a:pt x="59" y="217"/>
                </a:cubicBezTo>
                <a:cubicBezTo>
                  <a:pt x="71" y="218"/>
                  <a:pt x="84" y="218"/>
                  <a:pt x="95" y="217"/>
                </a:cubicBezTo>
                <a:cubicBezTo>
                  <a:pt x="98" y="217"/>
                  <a:pt x="112" y="217"/>
                  <a:pt x="114" y="217"/>
                </a:cubicBezTo>
                <a:cubicBezTo>
                  <a:pt x="121" y="218"/>
                  <a:pt x="118" y="219"/>
                  <a:pt x="141" y="218"/>
                </a:cubicBezTo>
                <a:cubicBezTo>
                  <a:pt x="165" y="216"/>
                  <a:pt x="191" y="218"/>
                  <a:pt x="213" y="219"/>
                </a:cubicBezTo>
                <a:cubicBezTo>
                  <a:pt x="223" y="219"/>
                  <a:pt x="235" y="219"/>
                  <a:pt x="246" y="219"/>
                </a:cubicBezTo>
                <a:cubicBezTo>
                  <a:pt x="256" y="219"/>
                  <a:pt x="264" y="219"/>
                  <a:pt x="274" y="218"/>
                </a:cubicBezTo>
                <a:cubicBezTo>
                  <a:pt x="292" y="218"/>
                  <a:pt x="309" y="219"/>
                  <a:pt x="322" y="219"/>
                </a:cubicBezTo>
                <a:cubicBezTo>
                  <a:pt x="326" y="219"/>
                  <a:pt x="336" y="218"/>
                  <a:pt x="345" y="218"/>
                </a:cubicBezTo>
                <a:cubicBezTo>
                  <a:pt x="354" y="217"/>
                  <a:pt x="362" y="216"/>
                  <a:pt x="362" y="216"/>
                </a:cubicBezTo>
                <a:cubicBezTo>
                  <a:pt x="368" y="217"/>
                  <a:pt x="368" y="217"/>
                  <a:pt x="368" y="217"/>
                </a:cubicBezTo>
                <a:cubicBezTo>
                  <a:pt x="382" y="217"/>
                  <a:pt x="394" y="216"/>
                  <a:pt x="399" y="215"/>
                </a:cubicBezTo>
                <a:cubicBezTo>
                  <a:pt x="404" y="217"/>
                  <a:pt x="404" y="217"/>
                  <a:pt x="404" y="217"/>
                </a:cubicBezTo>
                <a:cubicBezTo>
                  <a:pt x="407" y="218"/>
                  <a:pt x="460" y="219"/>
                  <a:pt x="477" y="218"/>
                </a:cubicBezTo>
                <a:cubicBezTo>
                  <a:pt x="483" y="218"/>
                  <a:pt x="492" y="218"/>
                  <a:pt x="497" y="218"/>
                </a:cubicBezTo>
                <a:cubicBezTo>
                  <a:pt x="501" y="218"/>
                  <a:pt x="502" y="218"/>
                  <a:pt x="500" y="217"/>
                </a:cubicBezTo>
                <a:cubicBezTo>
                  <a:pt x="499" y="217"/>
                  <a:pt x="499" y="217"/>
                  <a:pt x="497" y="2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稻壳儿春秋广告/盗版必究        原创来源：http://chn.docer.com/works?userid=199329941#!/work_time"/>
          <p:cNvSpPr/>
          <p:nvPr/>
        </p:nvSpPr>
        <p:spPr bwMode="auto">
          <a:xfrm>
            <a:off x="5002465" y="3450380"/>
            <a:ext cx="2187070" cy="687492"/>
          </a:xfrm>
          <a:custGeom>
            <a:avLst/>
            <a:gdLst>
              <a:gd name="T0" fmla="*/ 305 w 694"/>
              <a:gd name="T1" fmla="*/ 3 h 218"/>
              <a:gd name="T2" fmla="*/ 258 w 694"/>
              <a:gd name="T3" fmla="*/ 4 h 218"/>
              <a:gd name="T4" fmla="*/ 190 w 694"/>
              <a:gd name="T5" fmla="*/ 3 h 218"/>
              <a:gd name="T6" fmla="*/ 125 w 694"/>
              <a:gd name="T7" fmla="*/ 4 h 218"/>
              <a:gd name="T8" fmla="*/ 82 w 694"/>
              <a:gd name="T9" fmla="*/ 2 h 218"/>
              <a:gd name="T10" fmla="*/ 62 w 694"/>
              <a:gd name="T11" fmla="*/ 3 h 218"/>
              <a:gd name="T12" fmla="*/ 8 w 694"/>
              <a:gd name="T13" fmla="*/ 4 h 218"/>
              <a:gd name="T14" fmla="*/ 18 w 694"/>
              <a:gd name="T15" fmla="*/ 9 h 218"/>
              <a:gd name="T16" fmla="*/ 66 w 694"/>
              <a:gd name="T17" fmla="*/ 13 h 218"/>
              <a:gd name="T18" fmla="*/ 222 w 694"/>
              <a:gd name="T19" fmla="*/ 13 h 218"/>
              <a:gd name="T20" fmla="*/ 276 w 694"/>
              <a:gd name="T21" fmla="*/ 14 h 218"/>
              <a:gd name="T22" fmla="*/ 422 w 694"/>
              <a:gd name="T23" fmla="*/ 11 h 218"/>
              <a:gd name="T24" fmla="*/ 543 w 694"/>
              <a:gd name="T25" fmla="*/ 11 h 218"/>
              <a:gd name="T26" fmla="*/ 551 w 694"/>
              <a:gd name="T27" fmla="*/ 11 h 218"/>
              <a:gd name="T28" fmla="*/ 595 w 694"/>
              <a:gd name="T29" fmla="*/ 12 h 218"/>
              <a:gd name="T30" fmla="*/ 672 w 694"/>
              <a:gd name="T31" fmla="*/ 13 h 218"/>
              <a:gd name="T32" fmla="*/ 676 w 694"/>
              <a:gd name="T33" fmla="*/ 13 h 218"/>
              <a:gd name="T34" fmla="*/ 677 w 694"/>
              <a:gd name="T35" fmla="*/ 14 h 218"/>
              <a:gd name="T36" fmla="*/ 668 w 694"/>
              <a:gd name="T37" fmla="*/ 32 h 218"/>
              <a:gd name="T38" fmla="*/ 610 w 694"/>
              <a:gd name="T39" fmla="*/ 138 h 218"/>
              <a:gd name="T40" fmla="*/ 585 w 694"/>
              <a:gd name="T41" fmla="*/ 182 h 218"/>
              <a:gd name="T42" fmla="*/ 575 w 694"/>
              <a:gd name="T43" fmla="*/ 201 h 218"/>
              <a:gd name="T44" fmla="*/ 573 w 694"/>
              <a:gd name="T45" fmla="*/ 205 h 218"/>
              <a:gd name="T46" fmla="*/ 430 w 694"/>
              <a:gd name="T47" fmla="*/ 205 h 218"/>
              <a:gd name="T48" fmla="*/ 355 w 694"/>
              <a:gd name="T49" fmla="*/ 204 h 218"/>
              <a:gd name="T50" fmla="*/ 183 w 694"/>
              <a:gd name="T51" fmla="*/ 204 h 218"/>
              <a:gd name="T52" fmla="*/ 119 w 694"/>
              <a:gd name="T53" fmla="*/ 206 h 218"/>
              <a:gd name="T54" fmla="*/ 106 w 694"/>
              <a:gd name="T55" fmla="*/ 182 h 218"/>
              <a:gd name="T56" fmla="*/ 87 w 694"/>
              <a:gd name="T57" fmla="*/ 150 h 218"/>
              <a:gd name="T58" fmla="*/ 85 w 694"/>
              <a:gd name="T59" fmla="*/ 144 h 218"/>
              <a:gd name="T60" fmla="*/ 30 w 694"/>
              <a:gd name="T61" fmla="*/ 47 h 218"/>
              <a:gd name="T62" fmla="*/ 7 w 694"/>
              <a:gd name="T63" fmla="*/ 10 h 218"/>
              <a:gd name="T64" fmla="*/ 19 w 694"/>
              <a:gd name="T65" fmla="*/ 45 h 218"/>
              <a:gd name="T66" fmla="*/ 47 w 694"/>
              <a:gd name="T67" fmla="*/ 95 h 218"/>
              <a:gd name="T68" fmla="*/ 75 w 694"/>
              <a:gd name="T69" fmla="*/ 142 h 218"/>
              <a:gd name="T70" fmla="*/ 96 w 694"/>
              <a:gd name="T71" fmla="*/ 176 h 218"/>
              <a:gd name="T72" fmla="*/ 107 w 694"/>
              <a:gd name="T73" fmla="*/ 203 h 218"/>
              <a:gd name="T74" fmla="*/ 113 w 694"/>
              <a:gd name="T75" fmla="*/ 215 h 218"/>
              <a:gd name="T76" fmla="*/ 125 w 694"/>
              <a:gd name="T77" fmla="*/ 214 h 218"/>
              <a:gd name="T78" fmla="*/ 198 w 694"/>
              <a:gd name="T79" fmla="*/ 216 h 218"/>
              <a:gd name="T80" fmla="*/ 317 w 694"/>
              <a:gd name="T81" fmla="*/ 214 h 218"/>
              <a:gd name="T82" fmla="*/ 403 w 694"/>
              <a:gd name="T83" fmla="*/ 214 h 218"/>
              <a:gd name="T84" fmla="*/ 464 w 694"/>
              <a:gd name="T85" fmla="*/ 213 h 218"/>
              <a:gd name="T86" fmla="*/ 556 w 694"/>
              <a:gd name="T87" fmla="*/ 215 h 218"/>
              <a:gd name="T88" fmla="*/ 567 w 694"/>
              <a:gd name="T89" fmla="*/ 217 h 218"/>
              <a:gd name="T90" fmla="*/ 584 w 694"/>
              <a:gd name="T91" fmla="*/ 209 h 218"/>
              <a:gd name="T92" fmla="*/ 596 w 694"/>
              <a:gd name="T93" fmla="*/ 189 h 218"/>
              <a:gd name="T94" fmla="*/ 614 w 694"/>
              <a:gd name="T95" fmla="*/ 152 h 218"/>
              <a:gd name="T96" fmla="*/ 639 w 694"/>
              <a:gd name="T97" fmla="*/ 106 h 218"/>
              <a:gd name="T98" fmla="*/ 675 w 694"/>
              <a:gd name="T99" fmla="*/ 41 h 218"/>
              <a:gd name="T100" fmla="*/ 691 w 694"/>
              <a:gd name="T101" fmla="*/ 8 h 218"/>
              <a:gd name="T102" fmla="*/ 693 w 694"/>
              <a:gd name="T103" fmla="*/ 3 h 218"/>
              <a:gd name="T104" fmla="*/ 693 w 694"/>
              <a:gd name="T105" fmla="*/ 3 h 218"/>
              <a:gd name="T106" fmla="*/ 674 w 694"/>
              <a:gd name="T107" fmla="*/ 3 h 218"/>
              <a:gd name="T108" fmla="*/ 636 w 694"/>
              <a:gd name="T109" fmla="*/ 1 h 218"/>
              <a:gd name="T110" fmla="*/ 582 w 694"/>
              <a:gd name="T111" fmla="*/ 1 h 218"/>
              <a:gd name="T112" fmla="*/ 505 w 694"/>
              <a:gd name="T113" fmla="*/ 3 h 218"/>
              <a:gd name="T114" fmla="*/ 473 w 694"/>
              <a:gd name="T115" fmla="*/ 5 h 218"/>
              <a:gd name="T116" fmla="*/ 405 w 694"/>
              <a:gd name="T117" fmla="*/ 1 h 218"/>
              <a:gd name="T118" fmla="*/ 385 w 694"/>
              <a:gd name="T119" fmla="*/ 2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94" h="218">
                <a:moveTo>
                  <a:pt x="387" y="2"/>
                </a:moveTo>
                <a:cubicBezTo>
                  <a:pt x="361" y="3"/>
                  <a:pt x="332" y="3"/>
                  <a:pt x="305" y="3"/>
                </a:cubicBezTo>
                <a:cubicBezTo>
                  <a:pt x="295" y="2"/>
                  <a:pt x="285" y="2"/>
                  <a:pt x="274" y="2"/>
                </a:cubicBezTo>
                <a:cubicBezTo>
                  <a:pt x="268" y="2"/>
                  <a:pt x="243" y="4"/>
                  <a:pt x="258" y="4"/>
                </a:cubicBezTo>
                <a:cubicBezTo>
                  <a:pt x="263" y="4"/>
                  <a:pt x="251" y="4"/>
                  <a:pt x="247" y="3"/>
                </a:cubicBezTo>
                <a:cubicBezTo>
                  <a:pt x="228" y="2"/>
                  <a:pt x="211" y="3"/>
                  <a:pt x="190" y="3"/>
                </a:cubicBezTo>
                <a:cubicBezTo>
                  <a:pt x="177" y="3"/>
                  <a:pt x="138" y="3"/>
                  <a:pt x="129" y="2"/>
                </a:cubicBezTo>
                <a:cubicBezTo>
                  <a:pt x="135" y="2"/>
                  <a:pt x="133" y="4"/>
                  <a:pt x="125" y="4"/>
                </a:cubicBezTo>
                <a:cubicBezTo>
                  <a:pt x="117" y="5"/>
                  <a:pt x="106" y="5"/>
                  <a:pt x="97" y="4"/>
                </a:cubicBezTo>
                <a:cubicBezTo>
                  <a:pt x="89" y="4"/>
                  <a:pt x="84" y="3"/>
                  <a:pt x="82" y="2"/>
                </a:cubicBezTo>
                <a:cubicBezTo>
                  <a:pt x="82" y="2"/>
                  <a:pt x="79" y="3"/>
                  <a:pt x="75" y="3"/>
                </a:cubicBezTo>
                <a:cubicBezTo>
                  <a:pt x="70" y="3"/>
                  <a:pt x="66" y="3"/>
                  <a:pt x="62" y="3"/>
                </a:cubicBezTo>
                <a:cubicBezTo>
                  <a:pt x="50" y="4"/>
                  <a:pt x="47" y="5"/>
                  <a:pt x="44" y="6"/>
                </a:cubicBezTo>
                <a:cubicBezTo>
                  <a:pt x="38" y="6"/>
                  <a:pt x="16" y="4"/>
                  <a:pt x="8" y="4"/>
                </a:cubicBezTo>
                <a:cubicBezTo>
                  <a:pt x="3" y="5"/>
                  <a:pt x="9" y="6"/>
                  <a:pt x="11" y="6"/>
                </a:cubicBezTo>
                <a:cubicBezTo>
                  <a:pt x="19" y="7"/>
                  <a:pt x="28" y="7"/>
                  <a:pt x="18" y="9"/>
                </a:cubicBezTo>
                <a:cubicBezTo>
                  <a:pt x="4" y="11"/>
                  <a:pt x="4" y="11"/>
                  <a:pt x="28" y="12"/>
                </a:cubicBezTo>
                <a:cubicBezTo>
                  <a:pt x="41" y="12"/>
                  <a:pt x="53" y="13"/>
                  <a:pt x="66" y="13"/>
                </a:cubicBezTo>
                <a:cubicBezTo>
                  <a:pt x="115" y="13"/>
                  <a:pt x="163" y="13"/>
                  <a:pt x="212" y="13"/>
                </a:cubicBezTo>
                <a:cubicBezTo>
                  <a:pt x="216" y="12"/>
                  <a:pt x="220" y="12"/>
                  <a:pt x="222" y="13"/>
                </a:cubicBezTo>
                <a:cubicBezTo>
                  <a:pt x="233" y="13"/>
                  <a:pt x="247" y="13"/>
                  <a:pt x="252" y="13"/>
                </a:cubicBezTo>
                <a:cubicBezTo>
                  <a:pt x="270" y="11"/>
                  <a:pt x="264" y="15"/>
                  <a:pt x="276" y="14"/>
                </a:cubicBezTo>
                <a:cubicBezTo>
                  <a:pt x="300" y="12"/>
                  <a:pt x="331" y="13"/>
                  <a:pt x="356" y="12"/>
                </a:cubicBezTo>
                <a:cubicBezTo>
                  <a:pt x="381" y="11"/>
                  <a:pt x="396" y="10"/>
                  <a:pt x="422" y="11"/>
                </a:cubicBezTo>
                <a:cubicBezTo>
                  <a:pt x="444" y="11"/>
                  <a:pt x="457" y="14"/>
                  <a:pt x="478" y="14"/>
                </a:cubicBezTo>
                <a:cubicBezTo>
                  <a:pt x="500" y="13"/>
                  <a:pt x="516" y="11"/>
                  <a:pt x="543" y="11"/>
                </a:cubicBezTo>
                <a:cubicBezTo>
                  <a:pt x="543" y="11"/>
                  <a:pt x="545" y="11"/>
                  <a:pt x="545" y="11"/>
                </a:cubicBezTo>
                <a:cubicBezTo>
                  <a:pt x="545" y="11"/>
                  <a:pt x="548" y="11"/>
                  <a:pt x="551" y="11"/>
                </a:cubicBezTo>
                <a:cubicBezTo>
                  <a:pt x="555" y="11"/>
                  <a:pt x="560" y="12"/>
                  <a:pt x="565" y="12"/>
                </a:cubicBezTo>
                <a:cubicBezTo>
                  <a:pt x="576" y="12"/>
                  <a:pt x="589" y="13"/>
                  <a:pt x="595" y="12"/>
                </a:cubicBezTo>
                <a:cubicBezTo>
                  <a:pt x="605" y="10"/>
                  <a:pt x="616" y="10"/>
                  <a:pt x="633" y="11"/>
                </a:cubicBezTo>
                <a:cubicBezTo>
                  <a:pt x="639" y="11"/>
                  <a:pt x="664" y="13"/>
                  <a:pt x="672" y="13"/>
                </a:cubicBezTo>
                <a:cubicBezTo>
                  <a:pt x="673" y="13"/>
                  <a:pt x="674" y="13"/>
                  <a:pt x="675" y="13"/>
                </a:cubicBezTo>
                <a:cubicBezTo>
                  <a:pt x="676" y="13"/>
                  <a:pt x="676" y="13"/>
                  <a:pt x="676" y="13"/>
                </a:cubicBezTo>
                <a:cubicBezTo>
                  <a:pt x="677" y="13"/>
                  <a:pt x="677" y="13"/>
                  <a:pt x="677" y="13"/>
                </a:cubicBezTo>
                <a:cubicBezTo>
                  <a:pt x="677" y="14"/>
                  <a:pt x="677" y="14"/>
                  <a:pt x="677" y="14"/>
                </a:cubicBezTo>
                <a:cubicBezTo>
                  <a:pt x="676" y="15"/>
                  <a:pt x="676" y="15"/>
                  <a:pt x="676" y="15"/>
                </a:cubicBezTo>
                <a:cubicBezTo>
                  <a:pt x="674" y="20"/>
                  <a:pt x="671" y="26"/>
                  <a:pt x="668" y="32"/>
                </a:cubicBezTo>
                <a:cubicBezTo>
                  <a:pt x="662" y="44"/>
                  <a:pt x="656" y="56"/>
                  <a:pt x="650" y="68"/>
                </a:cubicBezTo>
                <a:cubicBezTo>
                  <a:pt x="638" y="92"/>
                  <a:pt x="625" y="114"/>
                  <a:pt x="610" y="138"/>
                </a:cubicBezTo>
                <a:cubicBezTo>
                  <a:pt x="608" y="140"/>
                  <a:pt x="603" y="149"/>
                  <a:pt x="596" y="161"/>
                </a:cubicBezTo>
                <a:cubicBezTo>
                  <a:pt x="593" y="167"/>
                  <a:pt x="589" y="174"/>
                  <a:pt x="585" y="182"/>
                </a:cubicBezTo>
                <a:cubicBezTo>
                  <a:pt x="583" y="186"/>
                  <a:pt x="580" y="190"/>
                  <a:pt x="578" y="195"/>
                </a:cubicBezTo>
                <a:cubicBezTo>
                  <a:pt x="577" y="197"/>
                  <a:pt x="576" y="199"/>
                  <a:pt x="575" y="201"/>
                </a:cubicBezTo>
                <a:cubicBezTo>
                  <a:pt x="574" y="202"/>
                  <a:pt x="574" y="203"/>
                  <a:pt x="573" y="204"/>
                </a:cubicBezTo>
                <a:cubicBezTo>
                  <a:pt x="573" y="205"/>
                  <a:pt x="573" y="205"/>
                  <a:pt x="573" y="205"/>
                </a:cubicBezTo>
                <a:cubicBezTo>
                  <a:pt x="546" y="204"/>
                  <a:pt x="516" y="204"/>
                  <a:pt x="490" y="204"/>
                </a:cubicBezTo>
                <a:cubicBezTo>
                  <a:pt x="462" y="204"/>
                  <a:pt x="439" y="204"/>
                  <a:pt x="430" y="205"/>
                </a:cubicBezTo>
                <a:cubicBezTo>
                  <a:pt x="408" y="205"/>
                  <a:pt x="390" y="204"/>
                  <a:pt x="370" y="204"/>
                </a:cubicBezTo>
                <a:cubicBezTo>
                  <a:pt x="365" y="204"/>
                  <a:pt x="359" y="204"/>
                  <a:pt x="355" y="204"/>
                </a:cubicBezTo>
                <a:cubicBezTo>
                  <a:pt x="328" y="205"/>
                  <a:pt x="303" y="205"/>
                  <a:pt x="273" y="204"/>
                </a:cubicBezTo>
                <a:cubicBezTo>
                  <a:pt x="243" y="206"/>
                  <a:pt x="213" y="204"/>
                  <a:pt x="183" y="204"/>
                </a:cubicBezTo>
                <a:cubicBezTo>
                  <a:pt x="169" y="206"/>
                  <a:pt x="152" y="206"/>
                  <a:pt x="127" y="206"/>
                </a:cubicBezTo>
                <a:cubicBezTo>
                  <a:pt x="125" y="206"/>
                  <a:pt x="122" y="206"/>
                  <a:pt x="119" y="206"/>
                </a:cubicBezTo>
                <a:cubicBezTo>
                  <a:pt x="117" y="202"/>
                  <a:pt x="115" y="199"/>
                  <a:pt x="113" y="195"/>
                </a:cubicBezTo>
                <a:cubicBezTo>
                  <a:pt x="111" y="191"/>
                  <a:pt x="109" y="186"/>
                  <a:pt x="106" y="182"/>
                </a:cubicBezTo>
                <a:cubicBezTo>
                  <a:pt x="101" y="173"/>
                  <a:pt x="96" y="164"/>
                  <a:pt x="91" y="155"/>
                </a:cubicBezTo>
                <a:cubicBezTo>
                  <a:pt x="89" y="152"/>
                  <a:pt x="88" y="151"/>
                  <a:pt x="87" y="150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1" y="138"/>
                  <a:pt x="57" y="93"/>
                  <a:pt x="55" y="90"/>
                </a:cubicBezTo>
                <a:cubicBezTo>
                  <a:pt x="46" y="77"/>
                  <a:pt x="38" y="61"/>
                  <a:pt x="30" y="47"/>
                </a:cubicBezTo>
                <a:cubicBezTo>
                  <a:pt x="24" y="36"/>
                  <a:pt x="20" y="28"/>
                  <a:pt x="16" y="23"/>
                </a:cubicBezTo>
                <a:cubicBezTo>
                  <a:pt x="13" y="17"/>
                  <a:pt x="10" y="14"/>
                  <a:pt x="7" y="10"/>
                </a:cubicBezTo>
                <a:cubicBezTo>
                  <a:pt x="0" y="1"/>
                  <a:pt x="9" y="22"/>
                  <a:pt x="12" y="29"/>
                </a:cubicBezTo>
                <a:cubicBezTo>
                  <a:pt x="14" y="35"/>
                  <a:pt x="16" y="40"/>
                  <a:pt x="19" y="45"/>
                </a:cubicBezTo>
                <a:cubicBezTo>
                  <a:pt x="21" y="48"/>
                  <a:pt x="27" y="59"/>
                  <a:pt x="29" y="62"/>
                </a:cubicBezTo>
                <a:cubicBezTo>
                  <a:pt x="33" y="73"/>
                  <a:pt x="40" y="84"/>
                  <a:pt x="47" y="95"/>
                </a:cubicBezTo>
                <a:cubicBezTo>
                  <a:pt x="54" y="105"/>
                  <a:pt x="62" y="115"/>
                  <a:pt x="67" y="126"/>
                </a:cubicBezTo>
                <a:cubicBezTo>
                  <a:pt x="71" y="132"/>
                  <a:pt x="73" y="138"/>
                  <a:pt x="75" y="142"/>
                </a:cubicBezTo>
                <a:cubicBezTo>
                  <a:pt x="77" y="147"/>
                  <a:pt x="79" y="151"/>
                  <a:pt x="82" y="158"/>
                </a:cubicBezTo>
                <a:cubicBezTo>
                  <a:pt x="91" y="174"/>
                  <a:pt x="102" y="189"/>
                  <a:pt x="96" y="176"/>
                </a:cubicBezTo>
                <a:cubicBezTo>
                  <a:pt x="98" y="182"/>
                  <a:pt x="101" y="187"/>
                  <a:pt x="103" y="193"/>
                </a:cubicBezTo>
                <a:cubicBezTo>
                  <a:pt x="104" y="196"/>
                  <a:pt x="106" y="199"/>
                  <a:pt x="107" y="203"/>
                </a:cubicBezTo>
                <a:cubicBezTo>
                  <a:pt x="108" y="204"/>
                  <a:pt x="109" y="206"/>
                  <a:pt x="109" y="208"/>
                </a:cubicBezTo>
                <a:cubicBezTo>
                  <a:pt x="110" y="210"/>
                  <a:pt x="112" y="212"/>
                  <a:pt x="113" y="215"/>
                </a:cubicBezTo>
                <a:cubicBezTo>
                  <a:pt x="115" y="215"/>
                  <a:pt x="117" y="215"/>
                  <a:pt x="120" y="215"/>
                </a:cubicBezTo>
                <a:cubicBezTo>
                  <a:pt x="121" y="215"/>
                  <a:pt x="123" y="215"/>
                  <a:pt x="125" y="214"/>
                </a:cubicBezTo>
                <a:cubicBezTo>
                  <a:pt x="133" y="214"/>
                  <a:pt x="140" y="213"/>
                  <a:pt x="150" y="213"/>
                </a:cubicBezTo>
                <a:cubicBezTo>
                  <a:pt x="169" y="213"/>
                  <a:pt x="179" y="215"/>
                  <a:pt x="198" y="216"/>
                </a:cubicBezTo>
                <a:cubicBezTo>
                  <a:pt x="215" y="216"/>
                  <a:pt x="230" y="215"/>
                  <a:pt x="245" y="214"/>
                </a:cubicBezTo>
                <a:cubicBezTo>
                  <a:pt x="267" y="213"/>
                  <a:pt x="292" y="214"/>
                  <a:pt x="317" y="214"/>
                </a:cubicBezTo>
                <a:cubicBezTo>
                  <a:pt x="335" y="214"/>
                  <a:pt x="354" y="215"/>
                  <a:pt x="371" y="214"/>
                </a:cubicBezTo>
                <a:cubicBezTo>
                  <a:pt x="379" y="214"/>
                  <a:pt x="394" y="214"/>
                  <a:pt x="403" y="214"/>
                </a:cubicBezTo>
                <a:cubicBezTo>
                  <a:pt x="413" y="214"/>
                  <a:pt x="424" y="214"/>
                  <a:pt x="428" y="213"/>
                </a:cubicBezTo>
                <a:cubicBezTo>
                  <a:pt x="435" y="213"/>
                  <a:pt x="466" y="214"/>
                  <a:pt x="464" y="213"/>
                </a:cubicBezTo>
                <a:cubicBezTo>
                  <a:pt x="470" y="217"/>
                  <a:pt x="538" y="218"/>
                  <a:pt x="559" y="214"/>
                </a:cubicBezTo>
                <a:cubicBezTo>
                  <a:pt x="556" y="215"/>
                  <a:pt x="556" y="215"/>
                  <a:pt x="556" y="215"/>
                </a:cubicBezTo>
                <a:cubicBezTo>
                  <a:pt x="553" y="216"/>
                  <a:pt x="550" y="217"/>
                  <a:pt x="557" y="217"/>
                </a:cubicBezTo>
                <a:cubicBezTo>
                  <a:pt x="560" y="217"/>
                  <a:pt x="563" y="217"/>
                  <a:pt x="567" y="217"/>
                </a:cubicBezTo>
                <a:cubicBezTo>
                  <a:pt x="571" y="217"/>
                  <a:pt x="576" y="217"/>
                  <a:pt x="581" y="217"/>
                </a:cubicBezTo>
                <a:cubicBezTo>
                  <a:pt x="582" y="214"/>
                  <a:pt x="583" y="212"/>
                  <a:pt x="584" y="209"/>
                </a:cubicBezTo>
                <a:cubicBezTo>
                  <a:pt x="586" y="205"/>
                  <a:pt x="592" y="191"/>
                  <a:pt x="595" y="188"/>
                </a:cubicBezTo>
                <a:cubicBezTo>
                  <a:pt x="596" y="187"/>
                  <a:pt x="596" y="188"/>
                  <a:pt x="596" y="189"/>
                </a:cubicBezTo>
                <a:cubicBezTo>
                  <a:pt x="596" y="189"/>
                  <a:pt x="597" y="187"/>
                  <a:pt x="600" y="183"/>
                </a:cubicBezTo>
                <a:cubicBezTo>
                  <a:pt x="604" y="174"/>
                  <a:pt x="607" y="165"/>
                  <a:pt x="614" y="152"/>
                </a:cubicBezTo>
                <a:cubicBezTo>
                  <a:pt x="617" y="146"/>
                  <a:pt x="620" y="142"/>
                  <a:pt x="623" y="137"/>
                </a:cubicBezTo>
                <a:cubicBezTo>
                  <a:pt x="630" y="126"/>
                  <a:pt x="637" y="111"/>
                  <a:pt x="639" y="106"/>
                </a:cubicBezTo>
                <a:cubicBezTo>
                  <a:pt x="646" y="97"/>
                  <a:pt x="659" y="72"/>
                  <a:pt x="667" y="56"/>
                </a:cubicBezTo>
                <a:cubicBezTo>
                  <a:pt x="669" y="53"/>
                  <a:pt x="674" y="42"/>
                  <a:pt x="675" y="41"/>
                </a:cubicBezTo>
                <a:cubicBezTo>
                  <a:pt x="678" y="36"/>
                  <a:pt x="679" y="39"/>
                  <a:pt x="686" y="20"/>
                </a:cubicBezTo>
                <a:cubicBezTo>
                  <a:pt x="688" y="16"/>
                  <a:pt x="690" y="12"/>
                  <a:pt x="691" y="8"/>
                </a:cubicBezTo>
                <a:cubicBezTo>
                  <a:pt x="693" y="5"/>
                  <a:pt x="693" y="5"/>
                  <a:pt x="693" y="5"/>
                </a:cubicBezTo>
                <a:cubicBezTo>
                  <a:pt x="693" y="3"/>
                  <a:pt x="693" y="3"/>
                  <a:pt x="693" y="3"/>
                </a:cubicBezTo>
                <a:cubicBezTo>
                  <a:pt x="694" y="3"/>
                  <a:pt x="694" y="3"/>
                  <a:pt x="694" y="3"/>
                </a:cubicBezTo>
                <a:cubicBezTo>
                  <a:pt x="694" y="2"/>
                  <a:pt x="693" y="3"/>
                  <a:pt x="693" y="3"/>
                </a:cubicBezTo>
                <a:cubicBezTo>
                  <a:pt x="686" y="3"/>
                  <a:pt x="686" y="3"/>
                  <a:pt x="686" y="3"/>
                </a:cubicBezTo>
                <a:cubicBezTo>
                  <a:pt x="682" y="3"/>
                  <a:pt x="678" y="3"/>
                  <a:pt x="674" y="3"/>
                </a:cubicBezTo>
                <a:cubicBezTo>
                  <a:pt x="671" y="2"/>
                  <a:pt x="669" y="2"/>
                  <a:pt x="666" y="2"/>
                </a:cubicBezTo>
                <a:cubicBezTo>
                  <a:pt x="655" y="2"/>
                  <a:pt x="645" y="1"/>
                  <a:pt x="636" y="1"/>
                </a:cubicBezTo>
                <a:cubicBezTo>
                  <a:pt x="627" y="0"/>
                  <a:pt x="617" y="0"/>
                  <a:pt x="607" y="0"/>
                </a:cubicBezTo>
                <a:cubicBezTo>
                  <a:pt x="598" y="1"/>
                  <a:pt x="591" y="1"/>
                  <a:pt x="582" y="1"/>
                </a:cubicBezTo>
                <a:cubicBezTo>
                  <a:pt x="566" y="2"/>
                  <a:pt x="552" y="1"/>
                  <a:pt x="540" y="0"/>
                </a:cubicBezTo>
                <a:cubicBezTo>
                  <a:pt x="534" y="1"/>
                  <a:pt x="505" y="3"/>
                  <a:pt x="505" y="3"/>
                </a:cubicBezTo>
                <a:cubicBezTo>
                  <a:pt x="500" y="2"/>
                  <a:pt x="500" y="2"/>
                  <a:pt x="500" y="2"/>
                </a:cubicBezTo>
                <a:cubicBezTo>
                  <a:pt x="488" y="2"/>
                  <a:pt x="477" y="3"/>
                  <a:pt x="473" y="5"/>
                </a:cubicBezTo>
                <a:cubicBezTo>
                  <a:pt x="468" y="2"/>
                  <a:pt x="468" y="2"/>
                  <a:pt x="468" y="2"/>
                </a:cubicBezTo>
                <a:cubicBezTo>
                  <a:pt x="466" y="1"/>
                  <a:pt x="420" y="1"/>
                  <a:pt x="405" y="1"/>
                </a:cubicBezTo>
                <a:cubicBezTo>
                  <a:pt x="400" y="2"/>
                  <a:pt x="392" y="1"/>
                  <a:pt x="387" y="1"/>
                </a:cubicBezTo>
                <a:cubicBezTo>
                  <a:pt x="385" y="1"/>
                  <a:pt x="384" y="2"/>
                  <a:pt x="385" y="2"/>
                </a:cubicBezTo>
                <a:cubicBezTo>
                  <a:pt x="385" y="2"/>
                  <a:pt x="386" y="2"/>
                  <a:pt x="387" y="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稻壳儿春秋广告/盗版必究        原创来源：http://chn.docer.com/works?userid=199329941#!/work_time"/>
          <p:cNvSpPr/>
          <p:nvPr/>
        </p:nvSpPr>
        <p:spPr bwMode="auto">
          <a:xfrm>
            <a:off x="5369479" y="4193761"/>
            <a:ext cx="1453042" cy="702504"/>
          </a:xfrm>
          <a:custGeom>
            <a:avLst/>
            <a:gdLst>
              <a:gd name="T0" fmla="*/ 227 w 461"/>
              <a:gd name="T1" fmla="*/ 3 h 223"/>
              <a:gd name="T2" fmla="*/ 192 w 461"/>
              <a:gd name="T3" fmla="*/ 4 h 223"/>
              <a:gd name="T4" fmla="*/ 142 w 461"/>
              <a:gd name="T5" fmla="*/ 2 h 223"/>
              <a:gd name="T6" fmla="*/ 94 w 461"/>
              <a:gd name="T7" fmla="*/ 4 h 223"/>
              <a:gd name="T8" fmla="*/ 61 w 461"/>
              <a:gd name="T9" fmla="*/ 2 h 223"/>
              <a:gd name="T10" fmla="*/ 47 w 461"/>
              <a:gd name="T11" fmla="*/ 3 h 223"/>
              <a:gd name="T12" fmla="*/ 7 w 461"/>
              <a:gd name="T13" fmla="*/ 4 h 223"/>
              <a:gd name="T14" fmla="*/ 14 w 461"/>
              <a:gd name="T15" fmla="*/ 9 h 223"/>
              <a:gd name="T16" fmla="*/ 50 w 461"/>
              <a:gd name="T17" fmla="*/ 13 h 223"/>
              <a:gd name="T18" fmla="*/ 166 w 461"/>
              <a:gd name="T19" fmla="*/ 13 h 223"/>
              <a:gd name="T20" fmla="*/ 206 w 461"/>
              <a:gd name="T21" fmla="*/ 13 h 223"/>
              <a:gd name="T22" fmla="*/ 314 w 461"/>
              <a:gd name="T23" fmla="*/ 10 h 223"/>
              <a:gd name="T24" fmla="*/ 404 w 461"/>
              <a:gd name="T25" fmla="*/ 11 h 223"/>
              <a:gd name="T26" fmla="*/ 410 w 461"/>
              <a:gd name="T27" fmla="*/ 11 h 223"/>
              <a:gd name="T28" fmla="*/ 433 w 461"/>
              <a:gd name="T29" fmla="*/ 12 h 223"/>
              <a:gd name="T30" fmla="*/ 439 w 461"/>
              <a:gd name="T31" fmla="*/ 12 h 223"/>
              <a:gd name="T32" fmla="*/ 440 w 461"/>
              <a:gd name="T33" fmla="*/ 12 h 223"/>
              <a:gd name="T34" fmla="*/ 443 w 461"/>
              <a:gd name="T35" fmla="*/ 15 h 223"/>
              <a:gd name="T36" fmla="*/ 438 w 461"/>
              <a:gd name="T37" fmla="*/ 24 h 223"/>
              <a:gd name="T38" fmla="*/ 426 w 461"/>
              <a:gd name="T39" fmla="*/ 51 h 223"/>
              <a:gd name="T40" fmla="*/ 399 w 461"/>
              <a:gd name="T41" fmla="*/ 172 h 223"/>
              <a:gd name="T42" fmla="*/ 390 w 461"/>
              <a:gd name="T43" fmla="*/ 194 h 223"/>
              <a:gd name="T44" fmla="*/ 349 w 461"/>
              <a:gd name="T45" fmla="*/ 210 h 223"/>
              <a:gd name="T46" fmla="*/ 295 w 461"/>
              <a:gd name="T47" fmla="*/ 210 h 223"/>
              <a:gd name="T48" fmla="*/ 215 w 461"/>
              <a:gd name="T49" fmla="*/ 210 h 223"/>
              <a:gd name="T50" fmla="*/ 144 w 461"/>
              <a:gd name="T51" fmla="*/ 210 h 223"/>
              <a:gd name="T52" fmla="*/ 80 w 461"/>
              <a:gd name="T53" fmla="*/ 206 h 223"/>
              <a:gd name="T54" fmla="*/ 58 w 461"/>
              <a:gd name="T55" fmla="*/ 179 h 223"/>
              <a:gd name="T56" fmla="*/ 45 w 461"/>
              <a:gd name="T57" fmla="*/ 127 h 223"/>
              <a:gd name="T58" fmla="*/ 44 w 461"/>
              <a:gd name="T59" fmla="*/ 120 h 223"/>
              <a:gd name="T60" fmla="*/ 39 w 461"/>
              <a:gd name="T61" fmla="*/ 95 h 223"/>
              <a:gd name="T62" fmla="*/ 23 w 461"/>
              <a:gd name="T63" fmla="*/ 37 h 223"/>
              <a:gd name="T64" fmla="*/ 13 w 461"/>
              <a:gd name="T65" fmla="*/ 19 h 223"/>
              <a:gd name="T66" fmla="*/ 8 w 461"/>
              <a:gd name="T67" fmla="*/ 23 h 223"/>
              <a:gd name="T68" fmla="*/ 18 w 461"/>
              <a:gd name="T69" fmla="*/ 49 h 223"/>
              <a:gd name="T70" fmla="*/ 35 w 461"/>
              <a:gd name="T71" fmla="*/ 115 h 223"/>
              <a:gd name="T72" fmla="*/ 43 w 461"/>
              <a:gd name="T73" fmla="*/ 144 h 223"/>
              <a:gd name="T74" fmla="*/ 57 w 461"/>
              <a:gd name="T75" fmla="*/ 197 h 223"/>
              <a:gd name="T76" fmla="*/ 87 w 461"/>
              <a:gd name="T77" fmla="*/ 220 h 223"/>
              <a:gd name="T78" fmla="*/ 123 w 461"/>
              <a:gd name="T79" fmla="*/ 220 h 223"/>
              <a:gd name="T80" fmla="*/ 216 w 461"/>
              <a:gd name="T81" fmla="*/ 221 h 223"/>
              <a:gd name="T82" fmla="*/ 259 w 461"/>
              <a:gd name="T83" fmla="*/ 219 h 223"/>
              <a:gd name="T84" fmla="*/ 316 w 461"/>
              <a:gd name="T85" fmla="*/ 223 h 223"/>
              <a:gd name="T86" fmla="*/ 356 w 461"/>
              <a:gd name="T87" fmla="*/ 220 h 223"/>
              <a:gd name="T88" fmla="*/ 354 w 461"/>
              <a:gd name="T89" fmla="*/ 223 h 223"/>
              <a:gd name="T90" fmla="*/ 378 w 461"/>
              <a:gd name="T91" fmla="*/ 218 h 223"/>
              <a:gd name="T92" fmla="*/ 383 w 461"/>
              <a:gd name="T93" fmla="*/ 215 h 223"/>
              <a:gd name="T94" fmla="*/ 391 w 461"/>
              <a:gd name="T95" fmla="*/ 210 h 223"/>
              <a:gd name="T96" fmla="*/ 394 w 461"/>
              <a:gd name="T97" fmla="*/ 210 h 223"/>
              <a:gd name="T98" fmla="*/ 408 w 461"/>
              <a:gd name="T99" fmla="*/ 181 h 223"/>
              <a:gd name="T100" fmla="*/ 416 w 461"/>
              <a:gd name="T101" fmla="*/ 143 h 223"/>
              <a:gd name="T102" fmla="*/ 427 w 461"/>
              <a:gd name="T103" fmla="*/ 89 h 223"/>
              <a:gd name="T104" fmla="*/ 447 w 461"/>
              <a:gd name="T105" fmla="*/ 30 h 223"/>
              <a:gd name="T106" fmla="*/ 456 w 461"/>
              <a:gd name="T107" fmla="*/ 11 h 223"/>
              <a:gd name="T108" fmla="*/ 461 w 461"/>
              <a:gd name="T109" fmla="*/ 0 h 223"/>
              <a:gd name="T110" fmla="*/ 440 w 461"/>
              <a:gd name="T111" fmla="*/ 1 h 223"/>
              <a:gd name="T112" fmla="*/ 433 w 461"/>
              <a:gd name="T113" fmla="*/ 1 h 223"/>
              <a:gd name="T114" fmla="*/ 376 w 461"/>
              <a:gd name="T115" fmla="*/ 3 h 223"/>
              <a:gd name="T116" fmla="*/ 352 w 461"/>
              <a:gd name="T117" fmla="*/ 4 h 223"/>
              <a:gd name="T118" fmla="*/ 302 w 461"/>
              <a:gd name="T119" fmla="*/ 1 h 223"/>
              <a:gd name="T120" fmla="*/ 286 w 461"/>
              <a:gd name="T121" fmla="*/ 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1" h="223">
                <a:moveTo>
                  <a:pt x="288" y="2"/>
                </a:moveTo>
                <a:cubicBezTo>
                  <a:pt x="269" y="3"/>
                  <a:pt x="247" y="3"/>
                  <a:pt x="227" y="3"/>
                </a:cubicBezTo>
                <a:cubicBezTo>
                  <a:pt x="219" y="2"/>
                  <a:pt x="212" y="2"/>
                  <a:pt x="204" y="2"/>
                </a:cubicBezTo>
                <a:cubicBezTo>
                  <a:pt x="200" y="2"/>
                  <a:pt x="181" y="3"/>
                  <a:pt x="192" y="4"/>
                </a:cubicBezTo>
                <a:cubicBezTo>
                  <a:pt x="196" y="4"/>
                  <a:pt x="187" y="3"/>
                  <a:pt x="184" y="3"/>
                </a:cubicBezTo>
                <a:cubicBezTo>
                  <a:pt x="170" y="2"/>
                  <a:pt x="157" y="2"/>
                  <a:pt x="142" y="2"/>
                </a:cubicBezTo>
                <a:cubicBezTo>
                  <a:pt x="132" y="3"/>
                  <a:pt x="103" y="3"/>
                  <a:pt x="96" y="2"/>
                </a:cubicBezTo>
                <a:cubicBezTo>
                  <a:pt x="101" y="2"/>
                  <a:pt x="99" y="4"/>
                  <a:pt x="94" y="4"/>
                </a:cubicBezTo>
                <a:cubicBezTo>
                  <a:pt x="88" y="5"/>
                  <a:pt x="79" y="5"/>
                  <a:pt x="73" y="4"/>
                </a:cubicBezTo>
                <a:cubicBezTo>
                  <a:pt x="67" y="4"/>
                  <a:pt x="63" y="3"/>
                  <a:pt x="61" y="2"/>
                </a:cubicBezTo>
                <a:cubicBezTo>
                  <a:pt x="62" y="2"/>
                  <a:pt x="59" y="3"/>
                  <a:pt x="56" y="3"/>
                </a:cubicBezTo>
                <a:cubicBezTo>
                  <a:pt x="53" y="3"/>
                  <a:pt x="50" y="3"/>
                  <a:pt x="47" y="3"/>
                </a:cubicBezTo>
                <a:cubicBezTo>
                  <a:pt x="38" y="4"/>
                  <a:pt x="35" y="5"/>
                  <a:pt x="34" y="6"/>
                </a:cubicBezTo>
                <a:cubicBezTo>
                  <a:pt x="29" y="5"/>
                  <a:pt x="13" y="4"/>
                  <a:pt x="7" y="4"/>
                </a:cubicBezTo>
                <a:cubicBezTo>
                  <a:pt x="3" y="5"/>
                  <a:pt x="7" y="6"/>
                  <a:pt x="9" y="6"/>
                </a:cubicBezTo>
                <a:cubicBezTo>
                  <a:pt x="14" y="7"/>
                  <a:pt x="22" y="7"/>
                  <a:pt x="14" y="9"/>
                </a:cubicBezTo>
                <a:cubicBezTo>
                  <a:pt x="3" y="10"/>
                  <a:pt x="4" y="11"/>
                  <a:pt x="22" y="12"/>
                </a:cubicBezTo>
                <a:cubicBezTo>
                  <a:pt x="31" y="12"/>
                  <a:pt x="40" y="13"/>
                  <a:pt x="50" y="13"/>
                </a:cubicBezTo>
                <a:cubicBezTo>
                  <a:pt x="86" y="13"/>
                  <a:pt x="122" y="13"/>
                  <a:pt x="158" y="13"/>
                </a:cubicBezTo>
                <a:cubicBezTo>
                  <a:pt x="161" y="12"/>
                  <a:pt x="164" y="12"/>
                  <a:pt x="166" y="13"/>
                </a:cubicBezTo>
                <a:cubicBezTo>
                  <a:pt x="174" y="13"/>
                  <a:pt x="184" y="13"/>
                  <a:pt x="188" y="13"/>
                </a:cubicBezTo>
                <a:cubicBezTo>
                  <a:pt x="201" y="11"/>
                  <a:pt x="196" y="14"/>
                  <a:pt x="206" y="13"/>
                </a:cubicBezTo>
                <a:cubicBezTo>
                  <a:pt x="223" y="12"/>
                  <a:pt x="246" y="13"/>
                  <a:pt x="265" y="12"/>
                </a:cubicBezTo>
                <a:cubicBezTo>
                  <a:pt x="284" y="11"/>
                  <a:pt x="295" y="10"/>
                  <a:pt x="314" y="10"/>
                </a:cubicBezTo>
                <a:cubicBezTo>
                  <a:pt x="330" y="11"/>
                  <a:pt x="340" y="14"/>
                  <a:pt x="355" y="14"/>
                </a:cubicBezTo>
                <a:cubicBezTo>
                  <a:pt x="372" y="13"/>
                  <a:pt x="384" y="11"/>
                  <a:pt x="404" y="11"/>
                </a:cubicBezTo>
                <a:cubicBezTo>
                  <a:pt x="404" y="11"/>
                  <a:pt x="405" y="11"/>
                  <a:pt x="405" y="11"/>
                </a:cubicBezTo>
                <a:cubicBezTo>
                  <a:pt x="405" y="11"/>
                  <a:pt x="407" y="11"/>
                  <a:pt x="410" y="11"/>
                </a:cubicBezTo>
                <a:cubicBezTo>
                  <a:pt x="413" y="11"/>
                  <a:pt x="416" y="12"/>
                  <a:pt x="420" y="12"/>
                </a:cubicBezTo>
                <a:cubicBezTo>
                  <a:pt x="424" y="12"/>
                  <a:pt x="429" y="12"/>
                  <a:pt x="433" y="12"/>
                </a:cubicBezTo>
                <a:cubicBezTo>
                  <a:pt x="435" y="12"/>
                  <a:pt x="436" y="12"/>
                  <a:pt x="438" y="12"/>
                </a:cubicBezTo>
                <a:cubicBezTo>
                  <a:pt x="438" y="12"/>
                  <a:pt x="439" y="12"/>
                  <a:pt x="439" y="12"/>
                </a:cubicBezTo>
                <a:cubicBezTo>
                  <a:pt x="439" y="12"/>
                  <a:pt x="439" y="12"/>
                  <a:pt x="439" y="12"/>
                </a:cubicBezTo>
                <a:cubicBezTo>
                  <a:pt x="440" y="12"/>
                  <a:pt x="440" y="12"/>
                  <a:pt x="440" y="12"/>
                </a:cubicBezTo>
                <a:cubicBezTo>
                  <a:pt x="441" y="11"/>
                  <a:pt x="443" y="11"/>
                  <a:pt x="445" y="11"/>
                </a:cubicBezTo>
                <a:cubicBezTo>
                  <a:pt x="445" y="12"/>
                  <a:pt x="444" y="13"/>
                  <a:pt x="443" y="15"/>
                </a:cubicBezTo>
                <a:cubicBezTo>
                  <a:pt x="443" y="16"/>
                  <a:pt x="442" y="17"/>
                  <a:pt x="441" y="19"/>
                </a:cubicBezTo>
                <a:cubicBezTo>
                  <a:pt x="440" y="20"/>
                  <a:pt x="439" y="22"/>
                  <a:pt x="438" y="24"/>
                </a:cubicBezTo>
                <a:cubicBezTo>
                  <a:pt x="437" y="26"/>
                  <a:pt x="434" y="31"/>
                  <a:pt x="432" y="37"/>
                </a:cubicBezTo>
                <a:cubicBezTo>
                  <a:pt x="429" y="42"/>
                  <a:pt x="427" y="48"/>
                  <a:pt x="426" y="51"/>
                </a:cubicBezTo>
                <a:cubicBezTo>
                  <a:pt x="419" y="74"/>
                  <a:pt x="416" y="94"/>
                  <a:pt x="412" y="113"/>
                </a:cubicBezTo>
                <a:cubicBezTo>
                  <a:pt x="409" y="133"/>
                  <a:pt x="405" y="152"/>
                  <a:pt x="399" y="172"/>
                </a:cubicBezTo>
                <a:cubicBezTo>
                  <a:pt x="399" y="173"/>
                  <a:pt x="398" y="176"/>
                  <a:pt x="397" y="180"/>
                </a:cubicBezTo>
                <a:cubicBezTo>
                  <a:pt x="395" y="184"/>
                  <a:pt x="393" y="189"/>
                  <a:pt x="390" y="194"/>
                </a:cubicBezTo>
                <a:cubicBezTo>
                  <a:pt x="386" y="199"/>
                  <a:pt x="382" y="204"/>
                  <a:pt x="374" y="206"/>
                </a:cubicBezTo>
                <a:cubicBezTo>
                  <a:pt x="367" y="209"/>
                  <a:pt x="358" y="210"/>
                  <a:pt x="349" y="210"/>
                </a:cubicBezTo>
                <a:cubicBezTo>
                  <a:pt x="340" y="211"/>
                  <a:pt x="330" y="210"/>
                  <a:pt x="321" y="210"/>
                </a:cubicBezTo>
                <a:cubicBezTo>
                  <a:pt x="312" y="210"/>
                  <a:pt x="303" y="210"/>
                  <a:pt x="295" y="210"/>
                </a:cubicBezTo>
                <a:cubicBezTo>
                  <a:pt x="279" y="210"/>
                  <a:pt x="266" y="211"/>
                  <a:pt x="260" y="211"/>
                </a:cubicBezTo>
                <a:cubicBezTo>
                  <a:pt x="244" y="211"/>
                  <a:pt x="230" y="211"/>
                  <a:pt x="215" y="210"/>
                </a:cubicBezTo>
                <a:cubicBezTo>
                  <a:pt x="212" y="210"/>
                  <a:pt x="208" y="210"/>
                  <a:pt x="204" y="210"/>
                </a:cubicBezTo>
                <a:cubicBezTo>
                  <a:pt x="184" y="211"/>
                  <a:pt x="166" y="211"/>
                  <a:pt x="144" y="210"/>
                </a:cubicBezTo>
                <a:cubicBezTo>
                  <a:pt x="133" y="211"/>
                  <a:pt x="122" y="211"/>
                  <a:pt x="110" y="211"/>
                </a:cubicBezTo>
                <a:cubicBezTo>
                  <a:pt x="100" y="211"/>
                  <a:pt x="89" y="209"/>
                  <a:pt x="80" y="206"/>
                </a:cubicBezTo>
                <a:cubicBezTo>
                  <a:pt x="76" y="205"/>
                  <a:pt x="71" y="203"/>
                  <a:pt x="67" y="198"/>
                </a:cubicBezTo>
                <a:cubicBezTo>
                  <a:pt x="63" y="194"/>
                  <a:pt x="60" y="188"/>
                  <a:pt x="58" y="179"/>
                </a:cubicBezTo>
                <a:cubicBezTo>
                  <a:pt x="56" y="172"/>
                  <a:pt x="54" y="163"/>
                  <a:pt x="51" y="154"/>
                </a:cubicBezTo>
                <a:cubicBezTo>
                  <a:pt x="49" y="145"/>
                  <a:pt x="47" y="136"/>
                  <a:pt x="45" y="127"/>
                </a:cubicBezTo>
                <a:cubicBezTo>
                  <a:pt x="45" y="125"/>
                  <a:pt x="44" y="124"/>
                  <a:pt x="44" y="123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3" y="115"/>
                  <a:pt x="41" y="105"/>
                  <a:pt x="39" y="95"/>
                </a:cubicBezTo>
                <a:cubicBezTo>
                  <a:pt x="37" y="84"/>
                  <a:pt x="35" y="74"/>
                  <a:pt x="34" y="73"/>
                </a:cubicBezTo>
                <a:cubicBezTo>
                  <a:pt x="30" y="62"/>
                  <a:pt x="27" y="48"/>
                  <a:pt x="23" y="37"/>
                </a:cubicBezTo>
                <a:cubicBezTo>
                  <a:pt x="21" y="33"/>
                  <a:pt x="19" y="29"/>
                  <a:pt x="18" y="26"/>
                </a:cubicBezTo>
                <a:cubicBezTo>
                  <a:pt x="16" y="23"/>
                  <a:pt x="15" y="21"/>
                  <a:pt x="13" y="19"/>
                </a:cubicBezTo>
                <a:cubicBezTo>
                  <a:pt x="11" y="15"/>
                  <a:pt x="9" y="12"/>
                  <a:pt x="6" y="9"/>
                </a:cubicBezTo>
                <a:cubicBezTo>
                  <a:pt x="0" y="3"/>
                  <a:pt x="6" y="18"/>
                  <a:pt x="8" y="23"/>
                </a:cubicBezTo>
                <a:cubicBezTo>
                  <a:pt x="9" y="28"/>
                  <a:pt x="11" y="32"/>
                  <a:pt x="12" y="36"/>
                </a:cubicBezTo>
                <a:cubicBezTo>
                  <a:pt x="14" y="38"/>
                  <a:pt x="17" y="46"/>
                  <a:pt x="18" y="49"/>
                </a:cubicBezTo>
                <a:cubicBezTo>
                  <a:pt x="20" y="66"/>
                  <a:pt x="31" y="84"/>
                  <a:pt x="34" y="101"/>
                </a:cubicBezTo>
                <a:cubicBezTo>
                  <a:pt x="35" y="107"/>
                  <a:pt x="35" y="111"/>
                  <a:pt x="35" y="115"/>
                </a:cubicBezTo>
                <a:cubicBezTo>
                  <a:pt x="35" y="118"/>
                  <a:pt x="35" y="122"/>
                  <a:pt x="36" y="128"/>
                </a:cubicBezTo>
                <a:cubicBezTo>
                  <a:pt x="38" y="141"/>
                  <a:pt x="44" y="154"/>
                  <a:pt x="43" y="144"/>
                </a:cubicBezTo>
                <a:cubicBezTo>
                  <a:pt x="44" y="154"/>
                  <a:pt x="43" y="165"/>
                  <a:pt x="49" y="180"/>
                </a:cubicBezTo>
                <a:cubicBezTo>
                  <a:pt x="51" y="186"/>
                  <a:pt x="53" y="191"/>
                  <a:pt x="57" y="197"/>
                </a:cubicBezTo>
                <a:cubicBezTo>
                  <a:pt x="61" y="204"/>
                  <a:pt x="65" y="208"/>
                  <a:pt x="70" y="212"/>
                </a:cubicBezTo>
                <a:cubicBezTo>
                  <a:pt x="74" y="215"/>
                  <a:pt x="80" y="218"/>
                  <a:pt x="87" y="220"/>
                </a:cubicBezTo>
                <a:cubicBezTo>
                  <a:pt x="93" y="221"/>
                  <a:pt x="100" y="222"/>
                  <a:pt x="106" y="222"/>
                </a:cubicBezTo>
                <a:cubicBezTo>
                  <a:pt x="112" y="221"/>
                  <a:pt x="117" y="221"/>
                  <a:pt x="123" y="220"/>
                </a:cubicBezTo>
                <a:cubicBezTo>
                  <a:pt x="139" y="219"/>
                  <a:pt x="157" y="220"/>
                  <a:pt x="176" y="220"/>
                </a:cubicBezTo>
                <a:cubicBezTo>
                  <a:pt x="189" y="221"/>
                  <a:pt x="203" y="222"/>
                  <a:pt x="216" y="221"/>
                </a:cubicBezTo>
                <a:cubicBezTo>
                  <a:pt x="222" y="220"/>
                  <a:pt x="233" y="220"/>
                  <a:pt x="240" y="220"/>
                </a:cubicBezTo>
                <a:cubicBezTo>
                  <a:pt x="247" y="221"/>
                  <a:pt x="255" y="220"/>
                  <a:pt x="259" y="219"/>
                </a:cubicBezTo>
                <a:cubicBezTo>
                  <a:pt x="263" y="220"/>
                  <a:pt x="287" y="220"/>
                  <a:pt x="285" y="219"/>
                </a:cubicBezTo>
                <a:cubicBezTo>
                  <a:pt x="288" y="221"/>
                  <a:pt x="301" y="222"/>
                  <a:pt x="316" y="223"/>
                </a:cubicBezTo>
                <a:cubicBezTo>
                  <a:pt x="324" y="223"/>
                  <a:pt x="332" y="223"/>
                  <a:pt x="339" y="223"/>
                </a:cubicBezTo>
                <a:cubicBezTo>
                  <a:pt x="346" y="222"/>
                  <a:pt x="352" y="221"/>
                  <a:pt x="356" y="220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351" y="222"/>
                  <a:pt x="349" y="223"/>
                  <a:pt x="354" y="223"/>
                </a:cubicBezTo>
                <a:cubicBezTo>
                  <a:pt x="360" y="223"/>
                  <a:pt x="368" y="221"/>
                  <a:pt x="374" y="219"/>
                </a:cubicBezTo>
                <a:cubicBezTo>
                  <a:pt x="375" y="219"/>
                  <a:pt x="376" y="218"/>
                  <a:pt x="378" y="218"/>
                </a:cubicBezTo>
                <a:cubicBezTo>
                  <a:pt x="379" y="217"/>
                  <a:pt x="380" y="217"/>
                  <a:pt x="381" y="216"/>
                </a:cubicBezTo>
                <a:cubicBezTo>
                  <a:pt x="382" y="216"/>
                  <a:pt x="382" y="215"/>
                  <a:pt x="383" y="215"/>
                </a:cubicBezTo>
                <a:cubicBezTo>
                  <a:pt x="385" y="214"/>
                  <a:pt x="387" y="213"/>
                  <a:pt x="388" y="212"/>
                </a:cubicBezTo>
                <a:cubicBezTo>
                  <a:pt x="390" y="211"/>
                  <a:pt x="391" y="211"/>
                  <a:pt x="391" y="210"/>
                </a:cubicBezTo>
                <a:cubicBezTo>
                  <a:pt x="392" y="210"/>
                  <a:pt x="392" y="211"/>
                  <a:pt x="392" y="211"/>
                </a:cubicBezTo>
                <a:cubicBezTo>
                  <a:pt x="392" y="211"/>
                  <a:pt x="393" y="211"/>
                  <a:pt x="394" y="210"/>
                </a:cubicBezTo>
                <a:cubicBezTo>
                  <a:pt x="395" y="210"/>
                  <a:pt x="396" y="209"/>
                  <a:pt x="397" y="207"/>
                </a:cubicBezTo>
                <a:cubicBezTo>
                  <a:pt x="402" y="200"/>
                  <a:pt x="405" y="192"/>
                  <a:pt x="408" y="181"/>
                </a:cubicBezTo>
                <a:cubicBezTo>
                  <a:pt x="409" y="177"/>
                  <a:pt x="411" y="173"/>
                  <a:pt x="412" y="168"/>
                </a:cubicBezTo>
                <a:cubicBezTo>
                  <a:pt x="414" y="159"/>
                  <a:pt x="416" y="147"/>
                  <a:pt x="416" y="143"/>
                </a:cubicBezTo>
                <a:cubicBezTo>
                  <a:pt x="418" y="135"/>
                  <a:pt x="423" y="115"/>
                  <a:pt x="425" y="101"/>
                </a:cubicBezTo>
                <a:cubicBezTo>
                  <a:pt x="425" y="99"/>
                  <a:pt x="427" y="90"/>
                  <a:pt x="427" y="89"/>
                </a:cubicBezTo>
                <a:cubicBezTo>
                  <a:pt x="429" y="85"/>
                  <a:pt x="430" y="87"/>
                  <a:pt x="432" y="72"/>
                </a:cubicBezTo>
                <a:cubicBezTo>
                  <a:pt x="434" y="57"/>
                  <a:pt x="441" y="42"/>
                  <a:pt x="447" y="30"/>
                </a:cubicBezTo>
                <a:cubicBezTo>
                  <a:pt x="449" y="27"/>
                  <a:pt x="450" y="24"/>
                  <a:pt x="452" y="21"/>
                </a:cubicBezTo>
                <a:cubicBezTo>
                  <a:pt x="453" y="18"/>
                  <a:pt x="455" y="14"/>
                  <a:pt x="456" y="11"/>
                </a:cubicBezTo>
                <a:cubicBezTo>
                  <a:pt x="458" y="8"/>
                  <a:pt x="459" y="5"/>
                  <a:pt x="460" y="2"/>
                </a:cubicBezTo>
                <a:cubicBezTo>
                  <a:pt x="461" y="1"/>
                  <a:pt x="461" y="1"/>
                  <a:pt x="461" y="0"/>
                </a:cubicBezTo>
                <a:cubicBezTo>
                  <a:pt x="455" y="0"/>
                  <a:pt x="449" y="1"/>
                  <a:pt x="444" y="1"/>
                </a:cubicBezTo>
                <a:cubicBezTo>
                  <a:pt x="440" y="1"/>
                  <a:pt x="440" y="1"/>
                  <a:pt x="440" y="1"/>
                </a:cubicBezTo>
                <a:cubicBezTo>
                  <a:pt x="437" y="1"/>
                  <a:pt x="437" y="1"/>
                  <a:pt x="437" y="1"/>
                </a:cubicBezTo>
                <a:cubicBezTo>
                  <a:pt x="436" y="1"/>
                  <a:pt x="434" y="1"/>
                  <a:pt x="433" y="1"/>
                </a:cubicBezTo>
                <a:cubicBezTo>
                  <a:pt x="421" y="2"/>
                  <a:pt x="410" y="1"/>
                  <a:pt x="401" y="0"/>
                </a:cubicBezTo>
                <a:cubicBezTo>
                  <a:pt x="397" y="1"/>
                  <a:pt x="376" y="3"/>
                  <a:pt x="376" y="3"/>
                </a:cubicBezTo>
                <a:cubicBezTo>
                  <a:pt x="372" y="2"/>
                  <a:pt x="372" y="2"/>
                  <a:pt x="372" y="2"/>
                </a:cubicBezTo>
                <a:cubicBezTo>
                  <a:pt x="363" y="2"/>
                  <a:pt x="355" y="3"/>
                  <a:pt x="352" y="4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1"/>
                  <a:pt x="313" y="1"/>
                  <a:pt x="302" y="1"/>
                </a:cubicBezTo>
                <a:cubicBezTo>
                  <a:pt x="298" y="1"/>
                  <a:pt x="292" y="1"/>
                  <a:pt x="288" y="1"/>
                </a:cubicBezTo>
                <a:cubicBezTo>
                  <a:pt x="286" y="1"/>
                  <a:pt x="285" y="2"/>
                  <a:pt x="286" y="2"/>
                </a:cubicBezTo>
                <a:cubicBezTo>
                  <a:pt x="287" y="2"/>
                  <a:pt x="287" y="2"/>
                  <a:pt x="288" y="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稻壳儿春秋广告/盗版必究        原创来源：http://chn.docer.com/works?userid=199329941#!/work_time"/>
          <p:cNvSpPr/>
          <p:nvPr/>
        </p:nvSpPr>
        <p:spPr bwMode="auto">
          <a:xfrm>
            <a:off x="4937918" y="1887091"/>
            <a:ext cx="2316164" cy="756544"/>
          </a:xfrm>
          <a:custGeom>
            <a:avLst/>
            <a:gdLst>
              <a:gd name="T0" fmla="*/ 457 w 735"/>
              <a:gd name="T1" fmla="*/ 238 h 240"/>
              <a:gd name="T2" fmla="*/ 542 w 735"/>
              <a:gd name="T3" fmla="*/ 237 h 240"/>
              <a:gd name="T4" fmla="*/ 637 w 735"/>
              <a:gd name="T5" fmla="*/ 235 h 240"/>
              <a:gd name="T6" fmla="*/ 673 w 735"/>
              <a:gd name="T7" fmla="*/ 236 h 240"/>
              <a:gd name="T8" fmla="*/ 724 w 735"/>
              <a:gd name="T9" fmla="*/ 234 h 240"/>
              <a:gd name="T10" fmla="*/ 668 w 735"/>
              <a:gd name="T11" fmla="*/ 226 h 240"/>
              <a:gd name="T12" fmla="*/ 479 w 735"/>
              <a:gd name="T13" fmla="*/ 227 h 240"/>
              <a:gd name="T14" fmla="*/ 307 w 735"/>
              <a:gd name="T15" fmla="*/ 229 h 240"/>
              <a:gd name="T16" fmla="*/ 182 w 735"/>
              <a:gd name="T17" fmla="*/ 229 h 240"/>
              <a:gd name="T18" fmla="*/ 132 w 735"/>
              <a:gd name="T19" fmla="*/ 228 h 240"/>
              <a:gd name="T20" fmla="*/ 30 w 735"/>
              <a:gd name="T21" fmla="*/ 227 h 240"/>
              <a:gd name="T22" fmla="*/ 17 w 735"/>
              <a:gd name="T23" fmla="*/ 224 h 240"/>
              <a:gd name="T24" fmla="*/ 77 w 735"/>
              <a:gd name="T25" fmla="*/ 132 h 240"/>
              <a:gd name="T26" fmla="*/ 103 w 735"/>
              <a:gd name="T27" fmla="*/ 107 h 240"/>
              <a:gd name="T28" fmla="*/ 136 w 735"/>
              <a:gd name="T29" fmla="*/ 82 h 240"/>
              <a:gd name="T30" fmla="*/ 226 w 735"/>
              <a:gd name="T31" fmla="*/ 36 h 240"/>
              <a:gd name="T32" fmla="*/ 271 w 735"/>
              <a:gd name="T33" fmla="*/ 22 h 240"/>
              <a:gd name="T34" fmla="*/ 345 w 735"/>
              <a:gd name="T35" fmla="*/ 11 h 240"/>
              <a:gd name="T36" fmla="*/ 385 w 735"/>
              <a:gd name="T37" fmla="*/ 10 h 240"/>
              <a:gd name="T38" fmla="*/ 438 w 735"/>
              <a:gd name="T39" fmla="*/ 15 h 240"/>
              <a:gd name="T40" fmla="*/ 471 w 735"/>
              <a:gd name="T41" fmla="*/ 22 h 240"/>
              <a:gd name="T42" fmla="*/ 513 w 735"/>
              <a:gd name="T43" fmla="*/ 36 h 240"/>
              <a:gd name="T44" fmla="*/ 550 w 735"/>
              <a:gd name="T45" fmla="*/ 50 h 240"/>
              <a:gd name="T46" fmla="*/ 626 w 735"/>
              <a:gd name="T47" fmla="*/ 97 h 240"/>
              <a:gd name="T48" fmla="*/ 636 w 735"/>
              <a:gd name="T49" fmla="*/ 106 h 240"/>
              <a:gd name="T50" fmla="*/ 671 w 735"/>
              <a:gd name="T51" fmla="*/ 143 h 240"/>
              <a:gd name="T52" fmla="*/ 707 w 735"/>
              <a:gd name="T53" fmla="*/ 191 h 240"/>
              <a:gd name="T54" fmla="*/ 728 w 735"/>
              <a:gd name="T55" fmla="*/ 230 h 240"/>
              <a:gd name="T56" fmla="*/ 707 w 735"/>
              <a:gd name="T57" fmla="*/ 176 h 240"/>
              <a:gd name="T58" fmla="*/ 685 w 735"/>
              <a:gd name="T59" fmla="*/ 144 h 240"/>
              <a:gd name="T60" fmla="*/ 665 w 735"/>
              <a:gd name="T61" fmla="*/ 124 h 240"/>
              <a:gd name="T62" fmla="*/ 633 w 735"/>
              <a:gd name="T63" fmla="*/ 91 h 240"/>
              <a:gd name="T64" fmla="*/ 622 w 735"/>
              <a:gd name="T65" fmla="*/ 83 h 240"/>
              <a:gd name="T66" fmla="*/ 605 w 735"/>
              <a:gd name="T67" fmla="*/ 73 h 240"/>
              <a:gd name="T68" fmla="*/ 571 w 735"/>
              <a:gd name="T69" fmla="*/ 51 h 240"/>
              <a:gd name="T70" fmla="*/ 526 w 735"/>
              <a:gd name="T71" fmla="*/ 30 h 240"/>
              <a:gd name="T72" fmla="*/ 479 w 735"/>
              <a:gd name="T73" fmla="*/ 14 h 240"/>
              <a:gd name="T74" fmla="*/ 439 w 735"/>
              <a:gd name="T75" fmla="*/ 7 h 240"/>
              <a:gd name="T76" fmla="*/ 383 w 735"/>
              <a:gd name="T77" fmla="*/ 1 h 240"/>
              <a:gd name="T78" fmla="*/ 341 w 735"/>
              <a:gd name="T79" fmla="*/ 1 h 240"/>
              <a:gd name="T80" fmla="*/ 312 w 735"/>
              <a:gd name="T81" fmla="*/ 4 h 240"/>
              <a:gd name="T82" fmla="*/ 250 w 735"/>
              <a:gd name="T83" fmla="*/ 18 h 240"/>
              <a:gd name="T84" fmla="*/ 221 w 735"/>
              <a:gd name="T85" fmla="*/ 26 h 240"/>
              <a:gd name="T86" fmla="*/ 180 w 735"/>
              <a:gd name="T87" fmla="*/ 42 h 240"/>
              <a:gd name="T88" fmla="*/ 148 w 735"/>
              <a:gd name="T89" fmla="*/ 62 h 240"/>
              <a:gd name="T90" fmla="*/ 137 w 735"/>
              <a:gd name="T91" fmla="*/ 66 h 240"/>
              <a:gd name="T92" fmla="*/ 106 w 735"/>
              <a:gd name="T93" fmla="*/ 88 h 240"/>
              <a:gd name="T94" fmla="*/ 63 w 735"/>
              <a:gd name="T95" fmla="*/ 131 h 240"/>
              <a:gd name="T96" fmla="*/ 12 w 735"/>
              <a:gd name="T97" fmla="*/ 210 h 240"/>
              <a:gd name="T98" fmla="*/ 4 w 735"/>
              <a:gd name="T99" fmla="*/ 230 h 240"/>
              <a:gd name="T100" fmla="*/ 1 w 735"/>
              <a:gd name="T101" fmla="*/ 238 h 240"/>
              <a:gd name="T102" fmla="*/ 17 w 735"/>
              <a:gd name="T103" fmla="*/ 238 h 240"/>
              <a:gd name="T104" fmla="*/ 27 w 735"/>
              <a:gd name="T105" fmla="*/ 238 h 240"/>
              <a:gd name="T106" fmla="*/ 145 w 735"/>
              <a:gd name="T107" fmla="*/ 238 h 240"/>
              <a:gd name="T108" fmla="*/ 223 w 735"/>
              <a:gd name="T109" fmla="*/ 236 h 240"/>
              <a:gd name="T110" fmla="*/ 260 w 735"/>
              <a:gd name="T111" fmla="*/ 237 h 240"/>
              <a:gd name="T112" fmla="*/ 345 w 735"/>
              <a:gd name="T113" fmla="*/ 23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35" h="240">
                <a:moveTo>
                  <a:pt x="342" y="237"/>
                </a:moveTo>
                <a:cubicBezTo>
                  <a:pt x="369" y="236"/>
                  <a:pt x="399" y="236"/>
                  <a:pt x="426" y="237"/>
                </a:cubicBezTo>
                <a:cubicBezTo>
                  <a:pt x="436" y="237"/>
                  <a:pt x="446" y="238"/>
                  <a:pt x="457" y="238"/>
                </a:cubicBezTo>
                <a:cubicBezTo>
                  <a:pt x="463" y="238"/>
                  <a:pt x="489" y="236"/>
                  <a:pt x="473" y="236"/>
                </a:cubicBezTo>
                <a:cubicBezTo>
                  <a:pt x="469" y="236"/>
                  <a:pt x="480" y="236"/>
                  <a:pt x="485" y="236"/>
                </a:cubicBezTo>
                <a:cubicBezTo>
                  <a:pt x="503" y="238"/>
                  <a:pt x="521" y="237"/>
                  <a:pt x="542" y="237"/>
                </a:cubicBezTo>
                <a:cubicBezTo>
                  <a:pt x="556" y="237"/>
                  <a:pt x="595" y="237"/>
                  <a:pt x="605" y="238"/>
                </a:cubicBezTo>
                <a:cubicBezTo>
                  <a:pt x="598" y="237"/>
                  <a:pt x="600" y="236"/>
                  <a:pt x="608" y="235"/>
                </a:cubicBezTo>
                <a:cubicBezTo>
                  <a:pt x="616" y="235"/>
                  <a:pt x="628" y="235"/>
                  <a:pt x="637" y="235"/>
                </a:cubicBezTo>
                <a:cubicBezTo>
                  <a:pt x="645" y="236"/>
                  <a:pt x="650" y="237"/>
                  <a:pt x="653" y="238"/>
                </a:cubicBezTo>
                <a:cubicBezTo>
                  <a:pt x="652" y="237"/>
                  <a:pt x="656" y="237"/>
                  <a:pt x="660" y="237"/>
                </a:cubicBezTo>
                <a:cubicBezTo>
                  <a:pt x="664" y="237"/>
                  <a:pt x="668" y="236"/>
                  <a:pt x="673" y="236"/>
                </a:cubicBezTo>
                <a:cubicBezTo>
                  <a:pt x="684" y="236"/>
                  <a:pt x="688" y="235"/>
                  <a:pt x="690" y="234"/>
                </a:cubicBezTo>
                <a:cubicBezTo>
                  <a:pt x="696" y="234"/>
                  <a:pt x="719" y="236"/>
                  <a:pt x="727" y="235"/>
                </a:cubicBezTo>
                <a:cubicBezTo>
                  <a:pt x="732" y="235"/>
                  <a:pt x="727" y="234"/>
                  <a:pt x="724" y="234"/>
                </a:cubicBezTo>
                <a:cubicBezTo>
                  <a:pt x="717" y="233"/>
                  <a:pt x="706" y="232"/>
                  <a:pt x="717" y="231"/>
                </a:cubicBezTo>
                <a:cubicBezTo>
                  <a:pt x="732" y="229"/>
                  <a:pt x="731" y="229"/>
                  <a:pt x="706" y="228"/>
                </a:cubicBezTo>
                <a:cubicBezTo>
                  <a:pt x="694" y="227"/>
                  <a:pt x="681" y="226"/>
                  <a:pt x="668" y="226"/>
                </a:cubicBezTo>
                <a:cubicBezTo>
                  <a:pt x="619" y="226"/>
                  <a:pt x="570" y="226"/>
                  <a:pt x="520" y="226"/>
                </a:cubicBezTo>
                <a:cubicBezTo>
                  <a:pt x="516" y="227"/>
                  <a:pt x="512" y="227"/>
                  <a:pt x="510" y="226"/>
                </a:cubicBezTo>
                <a:cubicBezTo>
                  <a:pt x="499" y="226"/>
                  <a:pt x="484" y="226"/>
                  <a:pt x="479" y="227"/>
                </a:cubicBezTo>
                <a:cubicBezTo>
                  <a:pt x="461" y="229"/>
                  <a:pt x="468" y="225"/>
                  <a:pt x="455" y="226"/>
                </a:cubicBezTo>
                <a:cubicBezTo>
                  <a:pt x="431" y="228"/>
                  <a:pt x="400" y="226"/>
                  <a:pt x="374" y="227"/>
                </a:cubicBezTo>
                <a:cubicBezTo>
                  <a:pt x="349" y="228"/>
                  <a:pt x="333" y="229"/>
                  <a:pt x="307" y="229"/>
                </a:cubicBezTo>
                <a:cubicBezTo>
                  <a:pt x="285" y="229"/>
                  <a:pt x="271" y="225"/>
                  <a:pt x="251" y="226"/>
                </a:cubicBezTo>
                <a:cubicBezTo>
                  <a:pt x="228" y="226"/>
                  <a:pt x="212" y="229"/>
                  <a:pt x="184" y="228"/>
                </a:cubicBezTo>
                <a:cubicBezTo>
                  <a:pt x="184" y="228"/>
                  <a:pt x="182" y="228"/>
                  <a:pt x="182" y="229"/>
                </a:cubicBezTo>
                <a:cubicBezTo>
                  <a:pt x="182" y="229"/>
                  <a:pt x="180" y="228"/>
                  <a:pt x="176" y="228"/>
                </a:cubicBezTo>
                <a:cubicBezTo>
                  <a:pt x="172" y="228"/>
                  <a:pt x="167" y="228"/>
                  <a:pt x="161" y="228"/>
                </a:cubicBezTo>
                <a:cubicBezTo>
                  <a:pt x="150" y="227"/>
                  <a:pt x="138" y="227"/>
                  <a:pt x="132" y="228"/>
                </a:cubicBezTo>
                <a:cubicBezTo>
                  <a:pt x="121" y="229"/>
                  <a:pt x="110" y="230"/>
                  <a:pt x="93" y="229"/>
                </a:cubicBezTo>
                <a:cubicBezTo>
                  <a:pt x="87" y="228"/>
                  <a:pt x="61" y="226"/>
                  <a:pt x="53" y="226"/>
                </a:cubicBezTo>
                <a:cubicBezTo>
                  <a:pt x="45" y="226"/>
                  <a:pt x="37" y="226"/>
                  <a:pt x="30" y="227"/>
                </a:cubicBezTo>
                <a:cubicBezTo>
                  <a:pt x="26" y="227"/>
                  <a:pt x="22" y="227"/>
                  <a:pt x="19" y="227"/>
                </a:cubicBezTo>
                <a:cubicBezTo>
                  <a:pt x="18" y="227"/>
                  <a:pt x="17" y="227"/>
                  <a:pt x="16" y="227"/>
                </a:cubicBezTo>
                <a:cubicBezTo>
                  <a:pt x="17" y="226"/>
                  <a:pt x="17" y="225"/>
                  <a:pt x="17" y="224"/>
                </a:cubicBezTo>
                <a:cubicBezTo>
                  <a:pt x="18" y="221"/>
                  <a:pt x="19" y="218"/>
                  <a:pt x="21" y="215"/>
                </a:cubicBezTo>
                <a:cubicBezTo>
                  <a:pt x="23" y="209"/>
                  <a:pt x="26" y="203"/>
                  <a:pt x="29" y="197"/>
                </a:cubicBezTo>
                <a:cubicBezTo>
                  <a:pt x="42" y="173"/>
                  <a:pt x="57" y="152"/>
                  <a:pt x="77" y="132"/>
                </a:cubicBezTo>
                <a:cubicBezTo>
                  <a:pt x="78" y="131"/>
                  <a:pt x="81" y="128"/>
                  <a:pt x="86" y="124"/>
                </a:cubicBezTo>
                <a:cubicBezTo>
                  <a:pt x="88" y="121"/>
                  <a:pt x="90" y="119"/>
                  <a:pt x="93" y="116"/>
                </a:cubicBezTo>
                <a:cubicBezTo>
                  <a:pt x="96" y="113"/>
                  <a:pt x="100" y="110"/>
                  <a:pt x="103" y="107"/>
                </a:cubicBezTo>
                <a:cubicBezTo>
                  <a:pt x="107" y="104"/>
                  <a:pt x="111" y="101"/>
                  <a:pt x="115" y="97"/>
                </a:cubicBezTo>
                <a:cubicBezTo>
                  <a:pt x="120" y="94"/>
                  <a:pt x="124" y="91"/>
                  <a:pt x="129" y="87"/>
                </a:cubicBezTo>
                <a:cubicBezTo>
                  <a:pt x="131" y="85"/>
                  <a:pt x="134" y="84"/>
                  <a:pt x="136" y="82"/>
                </a:cubicBezTo>
                <a:cubicBezTo>
                  <a:pt x="139" y="80"/>
                  <a:pt x="141" y="78"/>
                  <a:pt x="144" y="77"/>
                </a:cubicBezTo>
                <a:cubicBezTo>
                  <a:pt x="149" y="73"/>
                  <a:pt x="154" y="70"/>
                  <a:pt x="160" y="67"/>
                </a:cubicBezTo>
                <a:cubicBezTo>
                  <a:pt x="182" y="54"/>
                  <a:pt x="205" y="43"/>
                  <a:pt x="226" y="36"/>
                </a:cubicBezTo>
                <a:cubicBezTo>
                  <a:pt x="231" y="34"/>
                  <a:pt x="236" y="32"/>
                  <a:pt x="241" y="30"/>
                </a:cubicBezTo>
                <a:cubicBezTo>
                  <a:pt x="245" y="29"/>
                  <a:pt x="250" y="28"/>
                  <a:pt x="253" y="27"/>
                </a:cubicBezTo>
                <a:cubicBezTo>
                  <a:pt x="261" y="24"/>
                  <a:pt x="267" y="23"/>
                  <a:pt x="271" y="22"/>
                </a:cubicBezTo>
                <a:cubicBezTo>
                  <a:pt x="282" y="19"/>
                  <a:pt x="292" y="17"/>
                  <a:pt x="301" y="15"/>
                </a:cubicBezTo>
                <a:cubicBezTo>
                  <a:pt x="311" y="14"/>
                  <a:pt x="321" y="13"/>
                  <a:pt x="330" y="12"/>
                </a:cubicBezTo>
                <a:cubicBezTo>
                  <a:pt x="335" y="12"/>
                  <a:pt x="341" y="12"/>
                  <a:pt x="345" y="11"/>
                </a:cubicBezTo>
                <a:cubicBezTo>
                  <a:pt x="352" y="11"/>
                  <a:pt x="359" y="10"/>
                  <a:pt x="365" y="10"/>
                </a:cubicBezTo>
                <a:cubicBezTo>
                  <a:pt x="369" y="10"/>
                  <a:pt x="372" y="10"/>
                  <a:pt x="375" y="10"/>
                </a:cubicBezTo>
                <a:cubicBezTo>
                  <a:pt x="378" y="10"/>
                  <a:pt x="382" y="10"/>
                  <a:pt x="385" y="10"/>
                </a:cubicBezTo>
                <a:cubicBezTo>
                  <a:pt x="391" y="11"/>
                  <a:pt x="398" y="11"/>
                  <a:pt x="405" y="11"/>
                </a:cubicBezTo>
                <a:cubicBezTo>
                  <a:pt x="412" y="12"/>
                  <a:pt x="419" y="13"/>
                  <a:pt x="426" y="14"/>
                </a:cubicBezTo>
                <a:cubicBezTo>
                  <a:pt x="430" y="15"/>
                  <a:pt x="434" y="15"/>
                  <a:pt x="438" y="15"/>
                </a:cubicBezTo>
                <a:cubicBezTo>
                  <a:pt x="441" y="16"/>
                  <a:pt x="445" y="17"/>
                  <a:pt x="449" y="17"/>
                </a:cubicBezTo>
                <a:cubicBezTo>
                  <a:pt x="460" y="20"/>
                  <a:pt x="460" y="20"/>
                  <a:pt x="460" y="20"/>
                </a:cubicBezTo>
                <a:cubicBezTo>
                  <a:pt x="463" y="20"/>
                  <a:pt x="467" y="21"/>
                  <a:pt x="471" y="22"/>
                </a:cubicBezTo>
                <a:cubicBezTo>
                  <a:pt x="492" y="29"/>
                  <a:pt x="492" y="29"/>
                  <a:pt x="492" y="29"/>
                </a:cubicBezTo>
                <a:cubicBezTo>
                  <a:pt x="496" y="30"/>
                  <a:pt x="499" y="31"/>
                  <a:pt x="503" y="32"/>
                </a:cubicBezTo>
                <a:cubicBezTo>
                  <a:pt x="513" y="36"/>
                  <a:pt x="513" y="36"/>
                  <a:pt x="513" y="36"/>
                </a:cubicBezTo>
                <a:cubicBezTo>
                  <a:pt x="517" y="37"/>
                  <a:pt x="520" y="38"/>
                  <a:pt x="524" y="39"/>
                </a:cubicBezTo>
                <a:cubicBezTo>
                  <a:pt x="528" y="40"/>
                  <a:pt x="532" y="42"/>
                  <a:pt x="536" y="44"/>
                </a:cubicBezTo>
                <a:cubicBezTo>
                  <a:pt x="540" y="45"/>
                  <a:pt x="545" y="47"/>
                  <a:pt x="550" y="50"/>
                </a:cubicBezTo>
                <a:cubicBezTo>
                  <a:pt x="552" y="51"/>
                  <a:pt x="554" y="52"/>
                  <a:pt x="557" y="53"/>
                </a:cubicBezTo>
                <a:cubicBezTo>
                  <a:pt x="559" y="55"/>
                  <a:pt x="562" y="56"/>
                  <a:pt x="565" y="58"/>
                </a:cubicBezTo>
                <a:cubicBezTo>
                  <a:pt x="585" y="68"/>
                  <a:pt x="607" y="82"/>
                  <a:pt x="626" y="97"/>
                </a:cubicBezTo>
                <a:cubicBezTo>
                  <a:pt x="629" y="99"/>
                  <a:pt x="630" y="100"/>
                  <a:pt x="632" y="101"/>
                </a:cubicBezTo>
                <a:cubicBezTo>
                  <a:pt x="634" y="104"/>
                  <a:pt x="634" y="104"/>
                  <a:pt x="634" y="104"/>
                </a:cubicBezTo>
                <a:cubicBezTo>
                  <a:pt x="636" y="106"/>
                  <a:pt x="636" y="106"/>
                  <a:pt x="636" y="106"/>
                </a:cubicBezTo>
                <a:cubicBezTo>
                  <a:pt x="637" y="107"/>
                  <a:pt x="641" y="110"/>
                  <a:pt x="645" y="114"/>
                </a:cubicBezTo>
                <a:cubicBezTo>
                  <a:pt x="649" y="118"/>
                  <a:pt x="654" y="123"/>
                  <a:pt x="659" y="128"/>
                </a:cubicBezTo>
                <a:cubicBezTo>
                  <a:pt x="664" y="133"/>
                  <a:pt x="668" y="139"/>
                  <a:pt x="671" y="143"/>
                </a:cubicBezTo>
                <a:cubicBezTo>
                  <a:pt x="675" y="147"/>
                  <a:pt x="677" y="150"/>
                  <a:pt x="678" y="150"/>
                </a:cubicBezTo>
                <a:cubicBezTo>
                  <a:pt x="684" y="156"/>
                  <a:pt x="689" y="163"/>
                  <a:pt x="694" y="170"/>
                </a:cubicBezTo>
                <a:cubicBezTo>
                  <a:pt x="698" y="177"/>
                  <a:pt x="703" y="185"/>
                  <a:pt x="707" y="191"/>
                </a:cubicBezTo>
                <a:cubicBezTo>
                  <a:pt x="710" y="197"/>
                  <a:pt x="712" y="202"/>
                  <a:pt x="715" y="206"/>
                </a:cubicBezTo>
                <a:cubicBezTo>
                  <a:pt x="717" y="210"/>
                  <a:pt x="719" y="213"/>
                  <a:pt x="720" y="216"/>
                </a:cubicBezTo>
                <a:cubicBezTo>
                  <a:pt x="723" y="221"/>
                  <a:pt x="725" y="225"/>
                  <a:pt x="728" y="230"/>
                </a:cubicBezTo>
                <a:cubicBezTo>
                  <a:pt x="735" y="239"/>
                  <a:pt x="728" y="217"/>
                  <a:pt x="725" y="210"/>
                </a:cubicBezTo>
                <a:cubicBezTo>
                  <a:pt x="723" y="204"/>
                  <a:pt x="721" y="198"/>
                  <a:pt x="718" y="193"/>
                </a:cubicBezTo>
                <a:cubicBezTo>
                  <a:pt x="716" y="189"/>
                  <a:pt x="710" y="179"/>
                  <a:pt x="707" y="176"/>
                </a:cubicBezTo>
                <a:cubicBezTo>
                  <a:pt x="706" y="173"/>
                  <a:pt x="705" y="170"/>
                  <a:pt x="703" y="167"/>
                </a:cubicBezTo>
                <a:cubicBezTo>
                  <a:pt x="702" y="165"/>
                  <a:pt x="700" y="162"/>
                  <a:pt x="698" y="159"/>
                </a:cubicBezTo>
                <a:cubicBezTo>
                  <a:pt x="694" y="154"/>
                  <a:pt x="690" y="149"/>
                  <a:pt x="685" y="144"/>
                </a:cubicBezTo>
                <a:cubicBezTo>
                  <a:pt x="681" y="140"/>
                  <a:pt x="676" y="135"/>
                  <a:pt x="672" y="131"/>
                </a:cubicBezTo>
                <a:cubicBezTo>
                  <a:pt x="670" y="130"/>
                  <a:pt x="669" y="129"/>
                  <a:pt x="668" y="128"/>
                </a:cubicBezTo>
                <a:cubicBezTo>
                  <a:pt x="667" y="126"/>
                  <a:pt x="666" y="125"/>
                  <a:pt x="665" y="124"/>
                </a:cubicBezTo>
                <a:cubicBezTo>
                  <a:pt x="663" y="122"/>
                  <a:pt x="660" y="120"/>
                  <a:pt x="658" y="118"/>
                </a:cubicBezTo>
                <a:cubicBezTo>
                  <a:pt x="653" y="112"/>
                  <a:pt x="649" y="108"/>
                  <a:pt x="646" y="104"/>
                </a:cubicBezTo>
                <a:cubicBezTo>
                  <a:pt x="642" y="100"/>
                  <a:pt x="639" y="96"/>
                  <a:pt x="633" y="91"/>
                </a:cubicBezTo>
                <a:cubicBezTo>
                  <a:pt x="631" y="89"/>
                  <a:pt x="631" y="89"/>
                  <a:pt x="631" y="89"/>
                </a:cubicBezTo>
                <a:cubicBezTo>
                  <a:pt x="630" y="88"/>
                  <a:pt x="629" y="87"/>
                  <a:pt x="628" y="87"/>
                </a:cubicBezTo>
                <a:cubicBezTo>
                  <a:pt x="626" y="85"/>
                  <a:pt x="624" y="84"/>
                  <a:pt x="622" y="83"/>
                </a:cubicBezTo>
                <a:cubicBezTo>
                  <a:pt x="619" y="81"/>
                  <a:pt x="616" y="79"/>
                  <a:pt x="613" y="78"/>
                </a:cubicBezTo>
                <a:cubicBezTo>
                  <a:pt x="609" y="75"/>
                  <a:pt x="607" y="75"/>
                  <a:pt x="613" y="80"/>
                </a:cubicBezTo>
                <a:cubicBezTo>
                  <a:pt x="610" y="78"/>
                  <a:pt x="607" y="75"/>
                  <a:pt x="605" y="73"/>
                </a:cubicBezTo>
                <a:cubicBezTo>
                  <a:pt x="602" y="70"/>
                  <a:pt x="599" y="68"/>
                  <a:pt x="595" y="66"/>
                </a:cubicBezTo>
                <a:cubicBezTo>
                  <a:pt x="592" y="63"/>
                  <a:pt x="589" y="61"/>
                  <a:pt x="585" y="58"/>
                </a:cubicBezTo>
                <a:cubicBezTo>
                  <a:pt x="581" y="56"/>
                  <a:pt x="576" y="54"/>
                  <a:pt x="571" y="51"/>
                </a:cubicBezTo>
                <a:cubicBezTo>
                  <a:pt x="564" y="48"/>
                  <a:pt x="557" y="45"/>
                  <a:pt x="548" y="41"/>
                </a:cubicBezTo>
                <a:cubicBezTo>
                  <a:pt x="543" y="39"/>
                  <a:pt x="539" y="37"/>
                  <a:pt x="536" y="35"/>
                </a:cubicBezTo>
                <a:cubicBezTo>
                  <a:pt x="532" y="33"/>
                  <a:pt x="529" y="31"/>
                  <a:pt x="526" y="30"/>
                </a:cubicBezTo>
                <a:cubicBezTo>
                  <a:pt x="519" y="27"/>
                  <a:pt x="512" y="24"/>
                  <a:pt x="503" y="20"/>
                </a:cubicBezTo>
                <a:cubicBezTo>
                  <a:pt x="499" y="18"/>
                  <a:pt x="495" y="18"/>
                  <a:pt x="491" y="17"/>
                </a:cubicBezTo>
                <a:cubicBezTo>
                  <a:pt x="487" y="15"/>
                  <a:pt x="483" y="14"/>
                  <a:pt x="479" y="14"/>
                </a:cubicBezTo>
                <a:cubicBezTo>
                  <a:pt x="475" y="13"/>
                  <a:pt x="471" y="12"/>
                  <a:pt x="468" y="11"/>
                </a:cubicBezTo>
                <a:cubicBezTo>
                  <a:pt x="464" y="11"/>
                  <a:pt x="460" y="10"/>
                  <a:pt x="456" y="9"/>
                </a:cubicBezTo>
                <a:cubicBezTo>
                  <a:pt x="450" y="9"/>
                  <a:pt x="445" y="8"/>
                  <a:pt x="439" y="7"/>
                </a:cubicBezTo>
                <a:cubicBezTo>
                  <a:pt x="433" y="6"/>
                  <a:pt x="427" y="5"/>
                  <a:pt x="421" y="4"/>
                </a:cubicBezTo>
                <a:cubicBezTo>
                  <a:pt x="415" y="4"/>
                  <a:pt x="409" y="3"/>
                  <a:pt x="402" y="2"/>
                </a:cubicBezTo>
                <a:cubicBezTo>
                  <a:pt x="396" y="2"/>
                  <a:pt x="389" y="1"/>
                  <a:pt x="383" y="1"/>
                </a:cubicBezTo>
                <a:cubicBezTo>
                  <a:pt x="378" y="1"/>
                  <a:pt x="374" y="0"/>
                  <a:pt x="369" y="0"/>
                </a:cubicBezTo>
                <a:cubicBezTo>
                  <a:pt x="365" y="0"/>
                  <a:pt x="360" y="0"/>
                  <a:pt x="355" y="0"/>
                </a:cubicBezTo>
                <a:cubicBezTo>
                  <a:pt x="351" y="0"/>
                  <a:pt x="346" y="1"/>
                  <a:pt x="341" y="1"/>
                </a:cubicBezTo>
                <a:cubicBezTo>
                  <a:pt x="339" y="1"/>
                  <a:pt x="337" y="1"/>
                  <a:pt x="335" y="1"/>
                </a:cubicBezTo>
                <a:cubicBezTo>
                  <a:pt x="332" y="1"/>
                  <a:pt x="330" y="2"/>
                  <a:pt x="328" y="2"/>
                </a:cubicBezTo>
                <a:cubicBezTo>
                  <a:pt x="324" y="3"/>
                  <a:pt x="318" y="4"/>
                  <a:pt x="312" y="4"/>
                </a:cubicBezTo>
                <a:cubicBezTo>
                  <a:pt x="307" y="5"/>
                  <a:pt x="300" y="6"/>
                  <a:pt x="296" y="7"/>
                </a:cubicBezTo>
                <a:cubicBezTo>
                  <a:pt x="286" y="8"/>
                  <a:pt x="275" y="11"/>
                  <a:pt x="271" y="13"/>
                </a:cubicBezTo>
                <a:cubicBezTo>
                  <a:pt x="268" y="13"/>
                  <a:pt x="258" y="16"/>
                  <a:pt x="250" y="18"/>
                </a:cubicBezTo>
                <a:cubicBezTo>
                  <a:pt x="246" y="19"/>
                  <a:pt x="242" y="21"/>
                  <a:pt x="239" y="21"/>
                </a:cubicBezTo>
                <a:cubicBezTo>
                  <a:pt x="237" y="22"/>
                  <a:pt x="235" y="23"/>
                  <a:pt x="236" y="23"/>
                </a:cubicBezTo>
                <a:cubicBezTo>
                  <a:pt x="234" y="23"/>
                  <a:pt x="228" y="24"/>
                  <a:pt x="221" y="26"/>
                </a:cubicBezTo>
                <a:cubicBezTo>
                  <a:pt x="217" y="27"/>
                  <a:pt x="213" y="28"/>
                  <a:pt x="209" y="30"/>
                </a:cubicBezTo>
                <a:cubicBezTo>
                  <a:pt x="204" y="31"/>
                  <a:pt x="199" y="33"/>
                  <a:pt x="195" y="35"/>
                </a:cubicBezTo>
                <a:cubicBezTo>
                  <a:pt x="190" y="37"/>
                  <a:pt x="185" y="39"/>
                  <a:pt x="180" y="42"/>
                </a:cubicBezTo>
                <a:cubicBezTo>
                  <a:pt x="176" y="44"/>
                  <a:pt x="171" y="47"/>
                  <a:pt x="167" y="49"/>
                </a:cubicBezTo>
                <a:cubicBezTo>
                  <a:pt x="163" y="51"/>
                  <a:pt x="159" y="54"/>
                  <a:pt x="156" y="56"/>
                </a:cubicBezTo>
                <a:cubicBezTo>
                  <a:pt x="153" y="58"/>
                  <a:pt x="150" y="61"/>
                  <a:pt x="148" y="62"/>
                </a:cubicBezTo>
                <a:cubicBezTo>
                  <a:pt x="150" y="61"/>
                  <a:pt x="150" y="61"/>
                  <a:pt x="150" y="61"/>
                </a:cubicBezTo>
                <a:cubicBezTo>
                  <a:pt x="152" y="58"/>
                  <a:pt x="154" y="56"/>
                  <a:pt x="148" y="59"/>
                </a:cubicBezTo>
                <a:cubicBezTo>
                  <a:pt x="145" y="61"/>
                  <a:pt x="141" y="63"/>
                  <a:pt x="137" y="66"/>
                </a:cubicBezTo>
                <a:cubicBezTo>
                  <a:pt x="133" y="69"/>
                  <a:pt x="130" y="71"/>
                  <a:pt x="127" y="74"/>
                </a:cubicBezTo>
                <a:cubicBezTo>
                  <a:pt x="122" y="77"/>
                  <a:pt x="111" y="87"/>
                  <a:pt x="107" y="88"/>
                </a:cubicBezTo>
                <a:cubicBezTo>
                  <a:pt x="106" y="89"/>
                  <a:pt x="106" y="88"/>
                  <a:pt x="106" y="88"/>
                </a:cubicBezTo>
                <a:cubicBezTo>
                  <a:pt x="106" y="87"/>
                  <a:pt x="104" y="89"/>
                  <a:pt x="100" y="92"/>
                </a:cubicBezTo>
                <a:cubicBezTo>
                  <a:pt x="93" y="99"/>
                  <a:pt x="87" y="107"/>
                  <a:pt x="76" y="118"/>
                </a:cubicBezTo>
                <a:cubicBezTo>
                  <a:pt x="72" y="122"/>
                  <a:pt x="67" y="126"/>
                  <a:pt x="63" y="131"/>
                </a:cubicBezTo>
                <a:cubicBezTo>
                  <a:pt x="59" y="136"/>
                  <a:pt x="54" y="141"/>
                  <a:pt x="50" y="146"/>
                </a:cubicBezTo>
                <a:cubicBezTo>
                  <a:pt x="46" y="152"/>
                  <a:pt x="43" y="157"/>
                  <a:pt x="42" y="160"/>
                </a:cubicBezTo>
                <a:cubicBezTo>
                  <a:pt x="34" y="167"/>
                  <a:pt x="19" y="192"/>
                  <a:pt x="12" y="210"/>
                </a:cubicBezTo>
                <a:cubicBezTo>
                  <a:pt x="11" y="211"/>
                  <a:pt x="10" y="215"/>
                  <a:pt x="9" y="218"/>
                </a:cubicBezTo>
                <a:cubicBezTo>
                  <a:pt x="8" y="221"/>
                  <a:pt x="7" y="223"/>
                  <a:pt x="6" y="225"/>
                </a:cubicBezTo>
                <a:cubicBezTo>
                  <a:pt x="5" y="227"/>
                  <a:pt x="5" y="229"/>
                  <a:pt x="4" y="230"/>
                </a:cubicBezTo>
                <a:cubicBezTo>
                  <a:pt x="3" y="232"/>
                  <a:pt x="2" y="233"/>
                  <a:pt x="1" y="235"/>
                </a:cubicBezTo>
                <a:cubicBezTo>
                  <a:pt x="1" y="236"/>
                  <a:pt x="1" y="237"/>
                  <a:pt x="0" y="238"/>
                </a:cubicBezTo>
                <a:cubicBezTo>
                  <a:pt x="0" y="238"/>
                  <a:pt x="0" y="238"/>
                  <a:pt x="1" y="238"/>
                </a:cubicBezTo>
                <a:cubicBezTo>
                  <a:pt x="1" y="238"/>
                  <a:pt x="1" y="238"/>
                  <a:pt x="2" y="238"/>
                </a:cubicBezTo>
                <a:cubicBezTo>
                  <a:pt x="4" y="238"/>
                  <a:pt x="8" y="239"/>
                  <a:pt x="13" y="238"/>
                </a:cubicBezTo>
                <a:cubicBezTo>
                  <a:pt x="14" y="238"/>
                  <a:pt x="15" y="238"/>
                  <a:pt x="17" y="238"/>
                </a:cubicBezTo>
                <a:cubicBezTo>
                  <a:pt x="17" y="238"/>
                  <a:pt x="18" y="238"/>
                  <a:pt x="19" y="238"/>
                </a:cubicBezTo>
                <a:cubicBezTo>
                  <a:pt x="19" y="238"/>
                  <a:pt x="20" y="238"/>
                  <a:pt x="20" y="238"/>
                </a:cubicBezTo>
                <a:cubicBezTo>
                  <a:pt x="22" y="238"/>
                  <a:pt x="24" y="238"/>
                  <a:pt x="27" y="238"/>
                </a:cubicBezTo>
                <a:cubicBezTo>
                  <a:pt x="48" y="236"/>
                  <a:pt x="71" y="238"/>
                  <a:pt x="90" y="239"/>
                </a:cubicBezTo>
                <a:cubicBezTo>
                  <a:pt x="99" y="239"/>
                  <a:pt x="110" y="240"/>
                  <a:pt x="119" y="239"/>
                </a:cubicBezTo>
                <a:cubicBezTo>
                  <a:pt x="128" y="239"/>
                  <a:pt x="136" y="239"/>
                  <a:pt x="145" y="238"/>
                </a:cubicBezTo>
                <a:cubicBezTo>
                  <a:pt x="161" y="238"/>
                  <a:pt x="175" y="239"/>
                  <a:pt x="187" y="240"/>
                </a:cubicBezTo>
                <a:cubicBezTo>
                  <a:pt x="190" y="239"/>
                  <a:pt x="199" y="239"/>
                  <a:pt x="207" y="238"/>
                </a:cubicBezTo>
                <a:cubicBezTo>
                  <a:pt x="215" y="237"/>
                  <a:pt x="223" y="236"/>
                  <a:pt x="223" y="236"/>
                </a:cubicBezTo>
                <a:cubicBezTo>
                  <a:pt x="227" y="238"/>
                  <a:pt x="227" y="238"/>
                  <a:pt x="227" y="238"/>
                </a:cubicBezTo>
                <a:cubicBezTo>
                  <a:pt x="240" y="237"/>
                  <a:pt x="251" y="236"/>
                  <a:pt x="255" y="235"/>
                </a:cubicBezTo>
                <a:cubicBezTo>
                  <a:pt x="260" y="237"/>
                  <a:pt x="260" y="237"/>
                  <a:pt x="260" y="237"/>
                </a:cubicBezTo>
                <a:cubicBezTo>
                  <a:pt x="262" y="238"/>
                  <a:pt x="309" y="239"/>
                  <a:pt x="324" y="238"/>
                </a:cubicBezTo>
                <a:cubicBezTo>
                  <a:pt x="329" y="238"/>
                  <a:pt x="338" y="238"/>
                  <a:pt x="342" y="239"/>
                </a:cubicBezTo>
                <a:cubicBezTo>
                  <a:pt x="345" y="238"/>
                  <a:pt x="346" y="238"/>
                  <a:pt x="345" y="238"/>
                </a:cubicBezTo>
                <a:cubicBezTo>
                  <a:pt x="344" y="237"/>
                  <a:pt x="343" y="237"/>
                  <a:pt x="342" y="2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稻壳儿春秋广告/盗版必究        原创来源：http://chn.docer.com/works?userid=199329941#!/work_time"/>
          <p:cNvSpPr txBox="1"/>
          <p:nvPr/>
        </p:nvSpPr>
        <p:spPr>
          <a:xfrm>
            <a:off x="5546730" y="436777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19" name="稻壳儿春秋广告/盗版必究        原创来源：http://chn.docer.com/works?userid=199329941#!/work_time"/>
          <p:cNvSpPr txBox="1"/>
          <p:nvPr/>
        </p:nvSpPr>
        <p:spPr>
          <a:xfrm>
            <a:off x="5546730" y="3615688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5546730" y="2876143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5546730" y="2132730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添加标题</a:t>
            </a: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8912669" y="1835234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B</a:t>
            </a:r>
            <a:endParaRPr lang="zh-CN" altLang="en-US" dirty="0">
              <a:solidFill>
                <a:srgbClr val="2C2C2C"/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>
            <a:off x="8015639" y="2204566"/>
            <a:ext cx="2892600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24" name="稻壳儿春秋广告/盗版必究        原创来源：http://chn.docer.com/works?userid=199329941#!/work_time"/>
          <p:cNvSpPr txBox="1"/>
          <p:nvPr/>
        </p:nvSpPr>
        <p:spPr>
          <a:xfrm>
            <a:off x="2157909" y="1835234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A</a:t>
            </a:r>
            <a:endParaRPr lang="zh-CN" altLang="en-US" dirty="0">
              <a:solidFill>
                <a:srgbClr val="2C2C2C"/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 txBox="1"/>
          <p:nvPr/>
        </p:nvSpPr>
        <p:spPr>
          <a:xfrm>
            <a:off x="1283761" y="2204566"/>
            <a:ext cx="2846836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>
            <a:off x="8912669" y="407808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D</a:t>
            </a:r>
            <a:endParaRPr lang="zh-CN" altLang="en-US" dirty="0">
              <a:solidFill>
                <a:srgbClr val="2C2C2C"/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>
            <a:off x="8015639" y="4447417"/>
            <a:ext cx="2892600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28" name="稻壳儿春秋广告/盗版必究        原创来源：http://chn.docer.com/works?userid=199329941#!/work_time"/>
          <p:cNvSpPr txBox="1"/>
          <p:nvPr/>
        </p:nvSpPr>
        <p:spPr>
          <a:xfrm>
            <a:off x="2157909" y="407808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C2C2C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C</a:t>
            </a:r>
            <a:endParaRPr lang="zh-CN" altLang="en-US" dirty="0">
              <a:solidFill>
                <a:srgbClr val="2C2C2C"/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29" name="稻壳儿春秋广告/盗版必究        原创来源：http://chn.docer.com/works?userid=199329941#!/work_time"/>
          <p:cNvSpPr txBox="1"/>
          <p:nvPr/>
        </p:nvSpPr>
        <p:spPr>
          <a:xfrm>
            <a:off x="1283761" y="4447417"/>
            <a:ext cx="2846836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rgbClr val="2C2C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1476</Words>
  <Application>Microsoft Office PowerPoint</Application>
  <PresentationFormat>宽屏</PresentationFormat>
  <Paragraphs>151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Calibri</vt:lpstr>
      <vt:lpstr>Wingdings</vt:lpstr>
      <vt:lpstr>等线</vt:lpstr>
      <vt:lpstr>等线 Light</vt:lpstr>
      <vt:lpstr>Arial</vt:lpstr>
      <vt:lpstr>方正硬笔楷书简体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春波 赵</dc:creator>
  <cp:lastModifiedBy>天 下</cp:lastModifiedBy>
  <cp:revision>13</cp:revision>
  <dcterms:created xsi:type="dcterms:W3CDTF">2018-04-13T00:45:00Z</dcterms:created>
  <dcterms:modified xsi:type="dcterms:W3CDTF">2021-01-04T22:53:07Z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