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7"/>
  </p:notesMasterIdLst>
  <p:sldIdLst>
    <p:sldId id="256" r:id="rId2"/>
    <p:sldId id="257" r:id="rId3"/>
    <p:sldId id="258" r:id="rId4"/>
    <p:sldId id="264" r:id="rId5"/>
    <p:sldId id="265" r:id="rId6"/>
    <p:sldId id="266" r:id="rId7"/>
    <p:sldId id="267" r:id="rId8"/>
    <p:sldId id="268" r:id="rId9"/>
    <p:sldId id="259" r:id="rId10"/>
    <p:sldId id="269" r:id="rId11"/>
    <p:sldId id="271" r:id="rId12"/>
    <p:sldId id="270" r:id="rId13"/>
    <p:sldId id="272" r:id="rId14"/>
    <p:sldId id="260" r:id="rId15"/>
    <p:sldId id="274" r:id="rId16"/>
    <p:sldId id="280" r:id="rId17"/>
    <p:sldId id="273" r:id="rId18"/>
    <p:sldId id="277" r:id="rId19"/>
    <p:sldId id="279" r:id="rId20"/>
    <p:sldId id="261" r:id="rId21"/>
    <p:sldId id="283" r:id="rId22"/>
    <p:sldId id="275" r:id="rId23"/>
    <p:sldId id="262" r:id="rId24"/>
    <p:sldId id="276" r:id="rId25"/>
    <p:sldId id="284"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1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21" autoAdjust="0"/>
    <p:restoredTop sz="96314" autoAdjust="0"/>
  </p:normalViewPr>
  <p:slideViewPr>
    <p:cSldViewPr snapToGrid="0" showGuides="1">
      <p:cViewPr varScale="1">
        <p:scale>
          <a:sx n="108" d="100"/>
          <a:sy n="108" d="100"/>
        </p:scale>
        <p:origin x="708" y="114"/>
      </p:cViewPr>
      <p:guideLst>
        <p:guide orient="horz" pos="2160"/>
        <p:guide pos="381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27D64-86B1-4031-BC9F-1737420DBFC3}" type="datetimeFigureOut">
              <a:rPr lang="zh-CN" altLang="en-US" smtClean="0"/>
              <a:t>2021/1/5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300619-8453-4189-8C72-65EF9106ACBC}"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10</a:t>
            </a:fld>
            <a:endParaRPr lang="zh-CN" altLang="en-US">
              <a:solidFill>
                <a:prstClr val="black"/>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11</a:t>
            </a:fld>
            <a:endParaRPr lang="zh-CN" altLang="en-US">
              <a:solidFill>
                <a:prstClr val="black"/>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12</a:t>
            </a:fld>
            <a:endParaRPr lang="zh-CN" altLang="en-US">
              <a:solidFill>
                <a:prstClr val="black"/>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13</a:t>
            </a:fld>
            <a:endParaRPr lang="zh-CN" altLang="en-US">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15</a:t>
            </a:fld>
            <a:endParaRPr lang="zh-CN" altLang="en-US">
              <a:solidFill>
                <a:prstClr val="black"/>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16</a:t>
            </a:fld>
            <a:endParaRPr lang="zh-CN" altLang="en-US">
              <a:solidFill>
                <a:prstClr val="black"/>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17</a:t>
            </a:fld>
            <a:endParaRPr lang="zh-CN" altLang="en-US">
              <a:solidFill>
                <a:prstClr val="black"/>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18</a:t>
            </a:fld>
            <a:endParaRPr lang="zh-CN" altLang="en-US">
              <a:solidFill>
                <a:prstClr val="black"/>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19</a:t>
            </a:fld>
            <a:endParaRPr lang="zh-CN" altLang="en-US">
              <a:solidFill>
                <a:prstClr val="black"/>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21</a:t>
            </a:fld>
            <a:endParaRPr lang="zh-CN" altLang="en-US">
              <a:solidFill>
                <a:prstClr val="black"/>
              </a:solidFil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22</a:t>
            </a:fld>
            <a:endParaRPr lang="zh-CN" altLang="en-US">
              <a:solidFill>
                <a:prstClr val="black"/>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24</a:t>
            </a:fld>
            <a:endParaRPr lang="zh-CN" altLang="en-US">
              <a:solidFill>
                <a:prstClr val="black"/>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25</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4</a:t>
            </a:fld>
            <a:endParaRPr lang="zh-CN" altLang="en-US">
              <a:solidFill>
                <a:prstClr val="black"/>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5</a:t>
            </a:fld>
            <a:endParaRPr lang="zh-CN" altLang="en-US">
              <a:solidFill>
                <a:prstClr val="black"/>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6</a:t>
            </a:fld>
            <a:endParaRPr lang="zh-CN" altLang="en-US">
              <a:solidFill>
                <a:prstClr val="black"/>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t>7</a:t>
            </a:fld>
            <a:endParaRPr lang="zh-CN" altLang="en-US">
              <a:solidFill>
                <a:prstClr val="black"/>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矩形 3"/>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userDrawn="1"/>
        </p:nvGrpSpPr>
        <p:grpSpPr>
          <a:xfrm flipV="1">
            <a:off x="930253" y="-20914"/>
            <a:ext cx="935059" cy="1330158"/>
            <a:chOff x="8412163" y="1649413"/>
            <a:chExt cx="1909762" cy="2865439"/>
          </a:xfrm>
          <a:solidFill>
            <a:schemeClr val="tx1">
              <a:lumMod val="75000"/>
              <a:lumOff val="25000"/>
            </a:schemeClr>
          </a:solidFill>
        </p:grpSpPr>
        <p:sp>
          <p:nvSpPr>
            <p:cNvPr id="21" name="Freeform 5"/>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7"/>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8"/>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9"/>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0"/>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1"/>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3"/>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4"/>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5"/>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6"/>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7"/>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8"/>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9"/>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0"/>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1"/>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2"/>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3"/>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4"/>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5"/>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6"/>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7"/>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8"/>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9"/>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0"/>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1"/>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2"/>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3"/>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4"/>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5"/>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6"/>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7"/>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8"/>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9"/>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0"/>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2"/>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3"/>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4"/>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5"/>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6"/>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7"/>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8"/>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9"/>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50"/>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51"/>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52"/>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53"/>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4"/>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5"/>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6"/>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7"/>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8"/>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9"/>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60"/>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61"/>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62"/>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63"/>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4"/>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5"/>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6"/>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7"/>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8"/>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9"/>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Rectangle 70"/>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 name="Freeform 71"/>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72"/>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73"/>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74"/>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75"/>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76"/>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77"/>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8"/>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9"/>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80"/>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81"/>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82"/>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3"/>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4"/>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5"/>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6"/>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87"/>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8"/>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9"/>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90"/>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91"/>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92"/>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93"/>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Rectangle 94"/>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8" name="Freeform 95"/>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96"/>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97"/>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8"/>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9"/>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0"/>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1"/>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3"/>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4"/>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5"/>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6"/>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7"/>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8"/>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9"/>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10"/>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11"/>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12"/>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458ED26-F0F3-4DF3-9B41-1A9EDBF2D3FA}" type="slidenum">
              <a:rPr lang="zh-CN" altLang="en-US" smtClean="0"/>
              <a:t>‹#›</a:t>
            </a:fld>
            <a:endParaRPr lang="zh-CN" altLang="en-US"/>
          </a:p>
        </p:txBody>
      </p:sp>
      <p:grpSp>
        <p:nvGrpSpPr>
          <p:cNvPr id="7" name="组合 6"/>
          <p:cNvGrpSpPr/>
          <p:nvPr userDrawn="1"/>
        </p:nvGrpSpPr>
        <p:grpSpPr>
          <a:xfrm flipV="1">
            <a:off x="370670" y="0"/>
            <a:ext cx="935059" cy="1330158"/>
            <a:chOff x="8412163" y="1649413"/>
            <a:chExt cx="1909762" cy="2865439"/>
          </a:xfrm>
          <a:solidFill>
            <a:schemeClr val="tx1">
              <a:lumMod val="75000"/>
              <a:lumOff val="25000"/>
            </a:schemeClr>
          </a:solidFill>
        </p:grpSpPr>
        <p:sp>
          <p:nvSpPr>
            <p:cNvPr id="8" name="Freeform 5"/>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5"/>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1"/>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2"/>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3"/>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4"/>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5"/>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7"/>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9"/>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1"/>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2"/>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3"/>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4"/>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7"/>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8"/>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9"/>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Rectangle 70"/>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4" name="Freeform 71"/>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2"/>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3"/>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4"/>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5"/>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6"/>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7"/>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8"/>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9"/>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0"/>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1"/>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2"/>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3"/>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4"/>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5"/>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6"/>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7"/>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0"/>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1"/>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2"/>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3"/>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Rectangle 94"/>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Freeform 95"/>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6"/>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7"/>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8"/>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9"/>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0"/>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1"/>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2"/>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3"/>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4"/>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5"/>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6"/>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7"/>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8"/>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9"/>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0"/>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1"/>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文本框 115"/>
          <p:cNvSpPr txBox="1"/>
          <p:nvPr userDrawn="1"/>
        </p:nvSpPr>
        <p:spPr>
          <a:xfrm>
            <a:off x="0" y="6951789"/>
            <a:ext cx="3101648" cy="851515"/>
          </a:xfrm>
          <a:prstGeom prst="rect">
            <a:avLst/>
          </a:prstGeom>
          <a:noFill/>
        </p:spPr>
        <p:txBody>
          <a:bodyPr wrap="square" rtlCol="0">
            <a:spAutoFit/>
          </a:bodyPr>
          <a:lstStyle/>
          <a:p>
            <a:pPr>
              <a:lnSpc>
                <a:spcPct val="120000"/>
              </a:lnSpc>
            </a:pPr>
            <a:r>
              <a:rPr lang="zh-CN" altLang="en-US" sz="1050" b="1" dirty="0">
                <a:solidFill>
                  <a:schemeClr val="tx1">
                    <a:lumMod val="95000"/>
                    <a:lumOff val="5000"/>
                  </a:schemeClr>
                </a:solidFill>
                <a:latin typeface="微软雅黑" panose="020B0503020204020204" charset="-122"/>
                <a:ea typeface="微软雅黑" panose="020B0503020204020204" charset="-122"/>
              </a:rPr>
              <a:t>定制</a:t>
            </a:r>
            <a:r>
              <a:rPr lang="en-US" altLang="zh-CN" sz="1050" b="1" dirty="0">
                <a:solidFill>
                  <a:schemeClr val="tx1">
                    <a:lumMod val="95000"/>
                    <a:lumOff val="5000"/>
                  </a:schemeClr>
                </a:solidFill>
                <a:latin typeface="微软雅黑" panose="020B0503020204020204" charset="-122"/>
                <a:ea typeface="微软雅黑" panose="020B0503020204020204" charset="-122"/>
              </a:rPr>
              <a:t>PPT</a:t>
            </a:r>
            <a:r>
              <a:rPr lang="zh-CN" altLang="en-US" sz="1050" b="1" dirty="0">
                <a:solidFill>
                  <a:schemeClr val="tx1">
                    <a:lumMod val="95000"/>
                    <a:lumOff val="5000"/>
                  </a:schemeClr>
                </a:solidFill>
                <a:latin typeface="微软雅黑" panose="020B0503020204020204" charset="-122"/>
                <a:ea typeface="微软雅黑" panose="020B0503020204020204" charset="-122"/>
              </a:rPr>
              <a:t>：静水流深工作室</a:t>
            </a:r>
            <a:endParaRPr lang="en-US" altLang="zh-CN" sz="1050" b="1" dirty="0">
              <a:solidFill>
                <a:schemeClr val="tx1">
                  <a:lumMod val="95000"/>
                  <a:lumOff val="5000"/>
                </a:schemeClr>
              </a:solidFill>
              <a:latin typeface="微软雅黑" panose="020B0503020204020204" charset="-122"/>
              <a:ea typeface="微软雅黑" panose="020B0503020204020204" charset="-122"/>
            </a:endParaRPr>
          </a:p>
          <a:p>
            <a:pPr>
              <a:lnSpc>
                <a:spcPct val="120000"/>
              </a:lnSpc>
            </a:pPr>
            <a:r>
              <a:rPr lang="en-US" altLang="zh-CN" sz="1050" b="1" dirty="0">
                <a:solidFill>
                  <a:schemeClr val="tx1">
                    <a:lumMod val="95000"/>
                    <a:lumOff val="5000"/>
                  </a:schemeClr>
                </a:solidFill>
                <a:latin typeface="微软雅黑" panose="020B0503020204020204" charset="-122"/>
                <a:ea typeface="微软雅黑" panose="020B0503020204020204" charset="-122"/>
              </a:rPr>
              <a:t>QQ</a:t>
            </a:r>
            <a:r>
              <a:rPr lang="zh-CN" altLang="en-US" sz="1050" b="1" dirty="0">
                <a:solidFill>
                  <a:schemeClr val="tx1">
                    <a:lumMod val="95000"/>
                    <a:lumOff val="5000"/>
                  </a:schemeClr>
                </a:solidFill>
                <a:latin typeface="微软雅黑" panose="020B0503020204020204" charset="-122"/>
                <a:ea typeface="微软雅黑" panose="020B0503020204020204" charset="-122"/>
              </a:rPr>
              <a:t>：</a:t>
            </a:r>
            <a:r>
              <a:rPr lang="en-US" altLang="zh-CN" sz="1050" b="1" dirty="0">
                <a:solidFill>
                  <a:schemeClr val="tx1">
                    <a:lumMod val="95000"/>
                    <a:lumOff val="5000"/>
                  </a:schemeClr>
                </a:solidFill>
                <a:latin typeface="微软雅黑" panose="020B0503020204020204" charset="-122"/>
                <a:ea typeface="微软雅黑" panose="020B0503020204020204" charset="-122"/>
              </a:rPr>
              <a:t>276060523</a:t>
            </a:r>
          </a:p>
          <a:p>
            <a:pPr>
              <a:lnSpc>
                <a:spcPct val="120000"/>
              </a:lnSpc>
            </a:pPr>
            <a:r>
              <a:rPr lang="zh-CN" altLang="en-US" sz="1050" b="1" dirty="0">
                <a:solidFill>
                  <a:schemeClr val="tx1">
                    <a:lumMod val="95000"/>
                    <a:lumOff val="5000"/>
                  </a:schemeClr>
                </a:solidFill>
                <a:latin typeface="微软雅黑" panose="020B0503020204020204" charset="-122"/>
                <a:ea typeface="微软雅黑" panose="020B0503020204020204" charset="-122"/>
              </a:rPr>
              <a:t>微信：</a:t>
            </a:r>
            <a:r>
              <a:rPr lang="en-US" altLang="zh-CN" sz="1050" b="1" dirty="0" err="1">
                <a:solidFill>
                  <a:schemeClr val="tx1">
                    <a:lumMod val="95000"/>
                    <a:lumOff val="5000"/>
                  </a:schemeClr>
                </a:solidFill>
                <a:latin typeface="微软雅黑" panose="020B0503020204020204" charset="-122"/>
                <a:ea typeface="微软雅黑" panose="020B0503020204020204" charset="-122"/>
              </a:rPr>
              <a:t>whishile</a:t>
            </a:r>
            <a:endParaRPr lang="en-US" altLang="zh-CN" sz="1050" b="1" dirty="0">
              <a:solidFill>
                <a:schemeClr val="tx1">
                  <a:lumMod val="95000"/>
                  <a:lumOff val="5000"/>
                </a:schemeClr>
              </a:solidFill>
              <a:latin typeface="微软雅黑" panose="020B0503020204020204" charset="-122"/>
              <a:ea typeface="微软雅黑" panose="020B0503020204020204" charset="-122"/>
            </a:endParaRPr>
          </a:p>
          <a:p>
            <a:pPr>
              <a:lnSpc>
                <a:spcPct val="120000"/>
              </a:lnSpc>
            </a:pPr>
            <a:r>
              <a:rPr lang="zh-CN" altLang="en-US" sz="1050" b="1" dirty="0">
                <a:solidFill>
                  <a:schemeClr val="tx1">
                    <a:lumMod val="95000"/>
                    <a:lumOff val="5000"/>
                  </a:schemeClr>
                </a:solidFill>
                <a:latin typeface="微软雅黑" panose="020B0503020204020204" charset="-122"/>
                <a:ea typeface="微软雅黑" panose="020B0503020204020204" charset="-122"/>
              </a:rPr>
              <a:t>电话：</a:t>
            </a:r>
            <a:r>
              <a:rPr lang="en-US" altLang="zh-CN" sz="1050" b="1" dirty="0">
                <a:solidFill>
                  <a:schemeClr val="tx1">
                    <a:lumMod val="95000"/>
                    <a:lumOff val="5000"/>
                  </a:schemeClr>
                </a:solidFill>
                <a:latin typeface="微软雅黑" panose="020B0503020204020204" charset="-122"/>
                <a:ea typeface="微软雅黑" panose="020B0503020204020204" charset="-122"/>
              </a:rPr>
              <a:t>18928897164</a:t>
            </a:r>
            <a:endParaRPr lang="zh-CN" altLang="en-US" sz="1050" b="1" dirty="0">
              <a:solidFill>
                <a:schemeClr val="tx1">
                  <a:lumMod val="95000"/>
                  <a:lumOff val="5000"/>
                </a:schemeClr>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857E2FAA-7943-468F-91DC-5C4431723F24}" type="datetimeFigureOut">
              <a:rPr lang="zh-CN" altLang="en-US" smtClean="0"/>
              <a:t>2021/1/5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458ED26-F0F3-4DF3-9B41-1A9EDBF2D3FA}"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7E2FAA-7943-468F-91DC-5C4431723F24}" type="datetimeFigureOut">
              <a:rPr lang="zh-CN" altLang="en-US" smtClean="0"/>
              <a:t>2021/1/5</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58ED26-F0F3-4DF3-9B41-1A9EDBF2D3FA}" type="slidenum">
              <a:rPr lang="zh-CN" altLang="en-US" smtClean="0"/>
              <a:t>‹#›</a:t>
            </a:fld>
            <a:endParaRPr lang="zh-CN" altLang="en-US"/>
          </a:p>
        </p:txBody>
      </p:sp>
      <p:grpSp>
        <p:nvGrpSpPr>
          <p:cNvPr id="7" name="组合 6"/>
          <p:cNvGrpSpPr/>
          <p:nvPr userDrawn="1"/>
        </p:nvGrpSpPr>
        <p:grpSpPr>
          <a:xfrm>
            <a:off x="330386" y="331960"/>
            <a:ext cx="11300121" cy="6369343"/>
            <a:chOff x="330386" y="331960"/>
            <a:chExt cx="11300121" cy="6369343"/>
          </a:xfrm>
        </p:grpSpPr>
        <p:grpSp>
          <p:nvGrpSpPr>
            <p:cNvPr id="8" name="组合 7"/>
            <p:cNvGrpSpPr/>
            <p:nvPr/>
          </p:nvGrpSpPr>
          <p:grpSpPr>
            <a:xfrm>
              <a:off x="6786564" y="2285843"/>
              <a:ext cx="1835904" cy="415591"/>
              <a:chOff x="3401700" y="2297261"/>
              <a:chExt cx="1835904" cy="415591"/>
            </a:xfrm>
            <a:solidFill>
              <a:schemeClr val="bg1"/>
            </a:solidFill>
          </p:grpSpPr>
          <p:sp>
            <p:nvSpPr>
              <p:cNvPr id="210" name="Freeform 5"/>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9"/>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2"/>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3288123" y="2763398"/>
              <a:ext cx="1335065" cy="578478"/>
              <a:chOff x="1437921" y="3438993"/>
              <a:chExt cx="1335065" cy="578478"/>
            </a:xfrm>
            <a:solidFill>
              <a:schemeClr val="bg1"/>
            </a:solidFill>
          </p:grpSpPr>
          <p:sp>
            <p:nvSpPr>
              <p:cNvPr id="204" name="Freeform 13"/>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grpSp>
            <p:nvGrpSpPr>
              <p:cNvPr id="205" name="组合 204"/>
              <p:cNvGrpSpPr/>
              <p:nvPr/>
            </p:nvGrpSpPr>
            <p:grpSpPr>
              <a:xfrm>
                <a:off x="1546005" y="3438993"/>
                <a:ext cx="1226981" cy="578478"/>
                <a:chOff x="1546005" y="3438993"/>
                <a:chExt cx="1226981" cy="578478"/>
              </a:xfrm>
              <a:grpFill/>
            </p:grpSpPr>
            <p:sp>
              <p:nvSpPr>
                <p:cNvPr id="206" name="Freeform 14"/>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207" name="Freeform 15"/>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6"/>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7"/>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0" name="组合 9"/>
            <p:cNvGrpSpPr/>
            <p:nvPr/>
          </p:nvGrpSpPr>
          <p:grpSpPr>
            <a:xfrm>
              <a:off x="330386" y="331960"/>
              <a:ext cx="901207" cy="777900"/>
              <a:chOff x="1550572" y="1111382"/>
              <a:chExt cx="901207" cy="777900"/>
            </a:xfrm>
            <a:solidFill>
              <a:schemeClr val="bg1"/>
            </a:solidFill>
          </p:grpSpPr>
          <p:sp>
            <p:nvSpPr>
              <p:cNvPr id="195" name="Freeform 18"/>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0"/>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1"/>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2"/>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3"/>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5"/>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6"/>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 name="Freeform 27"/>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2" name="组合 11"/>
            <p:cNvGrpSpPr/>
            <p:nvPr/>
          </p:nvGrpSpPr>
          <p:grpSpPr>
            <a:xfrm>
              <a:off x="1326028" y="5161671"/>
              <a:ext cx="1000158" cy="1123464"/>
              <a:chOff x="2861280" y="3484663"/>
              <a:chExt cx="1000158" cy="1123464"/>
            </a:xfrm>
            <a:solidFill>
              <a:schemeClr val="bg1"/>
            </a:solidFill>
          </p:grpSpPr>
          <p:sp>
            <p:nvSpPr>
              <p:cNvPr id="185" name="Freeform 28"/>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9"/>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0"/>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1"/>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2"/>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3"/>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4"/>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5"/>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6"/>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7"/>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7020230" y="4771775"/>
              <a:ext cx="1260472" cy="1156955"/>
              <a:chOff x="4876817" y="4136211"/>
              <a:chExt cx="1260472" cy="1156955"/>
            </a:xfrm>
            <a:solidFill>
              <a:schemeClr val="bg1"/>
            </a:solidFill>
          </p:grpSpPr>
          <p:sp>
            <p:nvSpPr>
              <p:cNvPr id="172" name="Freeform 38"/>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73" name="Freeform 39"/>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40"/>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41"/>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42"/>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3"/>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4"/>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5"/>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6"/>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7"/>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8"/>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49"/>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0"/>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51"/>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 name="Freeform 52"/>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 name="Freeform 53"/>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7" name="组合 16"/>
            <p:cNvGrpSpPr/>
            <p:nvPr/>
          </p:nvGrpSpPr>
          <p:grpSpPr>
            <a:xfrm>
              <a:off x="8158164" y="3626237"/>
              <a:ext cx="526719" cy="752021"/>
              <a:chOff x="3782277" y="2874216"/>
              <a:chExt cx="526719" cy="752021"/>
            </a:xfrm>
            <a:solidFill>
              <a:schemeClr val="bg1"/>
            </a:solidFill>
          </p:grpSpPr>
          <p:sp>
            <p:nvSpPr>
              <p:cNvPr id="170" name="Freeform 54"/>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5"/>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p:nvGrpSpPr>
          <p:grpSpPr>
            <a:xfrm>
              <a:off x="4948819" y="4897935"/>
              <a:ext cx="541942" cy="500840"/>
              <a:chOff x="3086582" y="5293166"/>
              <a:chExt cx="541942" cy="500840"/>
            </a:xfrm>
            <a:solidFill>
              <a:schemeClr val="bg1"/>
            </a:solidFill>
          </p:grpSpPr>
          <p:sp>
            <p:nvSpPr>
              <p:cNvPr id="167" name="Freeform 56"/>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7"/>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8"/>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p:nvGrpSpPr>
          <p:grpSpPr>
            <a:xfrm>
              <a:off x="5356955" y="4072274"/>
              <a:ext cx="302939" cy="444514"/>
              <a:chOff x="3387999" y="5862510"/>
              <a:chExt cx="302939" cy="444514"/>
            </a:xfrm>
            <a:solidFill>
              <a:schemeClr val="bg1"/>
            </a:solidFill>
          </p:grpSpPr>
          <p:sp>
            <p:nvSpPr>
              <p:cNvPr id="165" name="Freeform 59"/>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60"/>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p:nvGrpSpPr>
          <p:grpSpPr>
            <a:xfrm>
              <a:off x="2599441" y="516921"/>
              <a:ext cx="675905" cy="541942"/>
              <a:chOff x="2619233" y="930228"/>
              <a:chExt cx="675905" cy="541942"/>
            </a:xfrm>
            <a:solidFill>
              <a:schemeClr val="bg1"/>
            </a:solidFill>
          </p:grpSpPr>
          <p:sp>
            <p:nvSpPr>
              <p:cNvPr id="156" name="Freeform 63"/>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64"/>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65"/>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66"/>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67"/>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68"/>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69"/>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70"/>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71"/>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p:nvGrpSpPr>
          <p:grpSpPr>
            <a:xfrm>
              <a:off x="4431377" y="609781"/>
              <a:ext cx="899684" cy="713964"/>
              <a:chOff x="3448891" y="870857"/>
              <a:chExt cx="899684" cy="713964"/>
            </a:xfrm>
            <a:solidFill>
              <a:schemeClr val="bg1"/>
            </a:solidFill>
          </p:grpSpPr>
          <p:sp>
            <p:nvSpPr>
              <p:cNvPr id="151" name="Freeform 72"/>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73"/>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74"/>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75"/>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76"/>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 name="Freeform 77"/>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3" name="Freeform 78"/>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4" name="组合 23"/>
            <p:cNvGrpSpPr/>
            <p:nvPr/>
          </p:nvGrpSpPr>
          <p:grpSpPr>
            <a:xfrm>
              <a:off x="8459583" y="849544"/>
              <a:ext cx="389711" cy="657638"/>
              <a:chOff x="2060545" y="1893849"/>
              <a:chExt cx="389711" cy="657638"/>
            </a:xfrm>
            <a:solidFill>
              <a:schemeClr val="bg1"/>
            </a:solidFill>
          </p:grpSpPr>
          <p:sp>
            <p:nvSpPr>
              <p:cNvPr id="147" name="Freeform 79"/>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80"/>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81"/>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82"/>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 name="组合 24"/>
            <p:cNvGrpSpPr/>
            <p:nvPr/>
          </p:nvGrpSpPr>
          <p:grpSpPr>
            <a:xfrm>
              <a:off x="1584820" y="3810436"/>
              <a:ext cx="1312231" cy="447559"/>
              <a:chOff x="1539915" y="4146867"/>
              <a:chExt cx="1312231" cy="447559"/>
            </a:xfrm>
            <a:solidFill>
              <a:schemeClr val="bg1"/>
            </a:solidFill>
          </p:grpSpPr>
          <p:sp>
            <p:nvSpPr>
              <p:cNvPr id="145" name="Freeform 83"/>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84"/>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p:nvGrpSpPr>
          <p:grpSpPr>
            <a:xfrm>
              <a:off x="10301531" y="715581"/>
              <a:ext cx="1328976" cy="952966"/>
              <a:chOff x="4327264" y="1388442"/>
              <a:chExt cx="1328976" cy="952966"/>
            </a:xfrm>
            <a:solidFill>
              <a:schemeClr val="bg1"/>
            </a:solidFill>
          </p:grpSpPr>
          <p:sp>
            <p:nvSpPr>
              <p:cNvPr id="138" name="Freeform 85"/>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86"/>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40" name="Freeform 87"/>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88"/>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89"/>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90"/>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91"/>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96"/>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8" name="Freeform 97"/>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9" name="Freeform 98"/>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30" name="组合 29"/>
            <p:cNvGrpSpPr/>
            <p:nvPr/>
          </p:nvGrpSpPr>
          <p:grpSpPr>
            <a:xfrm>
              <a:off x="9183439" y="5381460"/>
              <a:ext cx="2265196" cy="599791"/>
              <a:chOff x="2336084" y="4673586"/>
              <a:chExt cx="2265196" cy="599791"/>
            </a:xfrm>
            <a:solidFill>
              <a:schemeClr val="bg1"/>
            </a:solidFill>
          </p:grpSpPr>
          <p:sp>
            <p:nvSpPr>
              <p:cNvPr id="130" name="Freeform 103"/>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4"/>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5"/>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6"/>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7"/>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8"/>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9"/>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10"/>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组合 30"/>
            <p:cNvGrpSpPr/>
            <p:nvPr/>
          </p:nvGrpSpPr>
          <p:grpSpPr>
            <a:xfrm>
              <a:off x="9582637" y="1868280"/>
              <a:ext cx="1160000" cy="908819"/>
              <a:chOff x="1864168" y="2446448"/>
              <a:chExt cx="1160000" cy="908819"/>
            </a:xfrm>
            <a:solidFill>
              <a:schemeClr val="bg1"/>
            </a:solidFill>
          </p:grpSpPr>
          <p:sp>
            <p:nvSpPr>
              <p:cNvPr id="82" name="Freeform 111"/>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12"/>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13"/>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14"/>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15"/>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16"/>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17"/>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18"/>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19"/>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0"/>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1"/>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2"/>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3"/>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4"/>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5"/>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8"/>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9"/>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30"/>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31"/>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32"/>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33"/>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4"/>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5"/>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6"/>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7"/>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8"/>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9"/>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0"/>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1"/>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2"/>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3"/>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4"/>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5"/>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6"/>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7"/>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8"/>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9"/>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50"/>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51"/>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52"/>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53"/>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54"/>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55"/>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56"/>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57"/>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58"/>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组合 31"/>
            <p:cNvGrpSpPr/>
            <p:nvPr/>
          </p:nvGrpSpPr>
          <p:grpSpPr>
            <a:xfrm>
              <a:off x="2672512" y="5788635"/>
              <a:ext cx="672861" cy="642415"/>
              <a:chOff x="1498814" y="5125712"/>
              <a:chExt cx="672861" cy="642415"/>
            </a:xfrm>
            <a:solidFill>
              <a:schemeClr val="bg1"/>
            </a:solidFill>
          </p:grpSpPr>
          <p:sp>
            <p:nvSpPr>
              <p:cNvPr id="78" name="Freeform 159"/>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79" name="组合 78"/>
              <p:cNvGrpSpPr/>
              <p:nvPr/>
            </p:nvGrpSpPr>
            <p:grpSpPr>
              <a:xfrm>
                <a:off x="1672357" y="5382982"/>
                <a:ext cx="239001" cy="208557"/>
                <a:chOff x="1672357" y="5382982"/>
                <a:chExt cx="239001" cy="208557"/>
              </a:xfrm>
              <a:grpFill/>
            </p:grpSpPr>
            <p:sp>
              <p:nvSpPr>
                <p:cNvPr id="80" name="Freeform 160"/>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61"/>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33" name="组合 32"/>
            <p:cNvGrpSpPr/>
            <p:nvPr/>
          </p:nvGrpSpPr>
          <p:grpSpPr>
            <a:xfrm>
              <a:off x="3464114" y="1639624"/>
              <a:ext cx="663727" cy="599790"/>
              <a:chOff x="3464114" y="1639624"/>
              <a:chExt cx="663727" cy="599790"/>
            </a:xfrm>
            <a:solidFill>
              <a:schemeClr val="bg1"/>
            </a:solidFill>
          </p:grpSpPr>
          <p:sp>
            <p:nvSpPr>
              <p:cNvPr id="62" name="Freeform 162"/>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63"/>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4"/>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65"/>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66"/>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7"/>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68"/>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69"/>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70"/>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71"/>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72"/>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73"/>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74"/>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75"/>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76"/>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77"/>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组合 33"/>
            <p:cNvGrpSpPr/>
            <p:nvPr/>
          </p:nvGrpSpPr>
          <p:grpSpPr>
            <a:xfrm>
              <a:off x="2749391" y="4729065"/>
              <a:ext cx="643936" cy="596745"/>
              <a:chOff x="1480546" y="4466552"/>
              <a:chExt cx="643936" cy="596745"/>
            </a:xfrm>
            <a:solidFill>
              <a:schemeClr val="bg1"/>
            </a:solidFill>
          </p:grpSpPr>
          <p:sp>
            <p:nvSpPr>
              <p:cNvPr id="58" name="Freeform 61"/>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2"/>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78"/>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79"/>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组合 34"/>
            <p:cNvGrpSpPr/>
            <p:nvPr/>
          </p:nvGrpSpPr>
          <p:grpSpPr>
            <a:xfrm>
              <a:off x="5356347" y="5768127"/>
              <a:ext cx="1601469" cy="933176"/>
              <a:chOff x="3764010" y="5233795"/>
              <a:chExt cx="1601469" cy="933176"/>
            </a:xfrm>
            <a:solidFill>
              <a:schemeClr val="bg1"/>
            </a:solidFill>
          </p:grpSpPr>
          <p:sp>
            <p:nvSpPr>
              <p:cNvPr id="50" name="Freeform 99"/>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00"/>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01"/>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02"/>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80"/>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1"/>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82"/>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83"/>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 name="组合 35"/>
            <p:cNvGrpSpPr/>
            <p:nvPr/>
          </p:nvGrpSpPr>
          <p:grpSpPr>
            <a:xfrm>
              <a:off x="5405444" y="1594715"/>
              <a:ext cx="549553" cy="657638"/>
              <a:chOff x="4436870" y="2862038"/>
              <a:chExt cx="549553" cy="657638"/>
            </a:xfrm>
            <a:solidFill>
              <a:schemeClr val="bg1"/>
            </a:solidFill>
          </p:grpSpPr>
          <p:sp>
            <p:nvSpPr>
              <p:cNvPr id="42" name="Freeform 184"/>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85"/>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86"/>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87"/>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88"/>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89"/>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90"/>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91"/>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p:nvGrpSpPr>
          <p:grpSpPr>
            <a:xfrm>
              <a:off x="479838" y="2146311"/>
              <a:ext cx="861627" cy="1459895"/>
              <a:chOff x="797028" y="1720306"/>
              <a:chExt cx="861627" cy="1459895"/>
            </a:xfrm>
            <a:solidFill>
              <a:schemeClr val="bg1"/>
            </a:solidFill>
          </p:grpSpPr>
          <p:sp>
            <p:nvSpPr>
              <p:cNvPr id="38" name="Freeform 192"/>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93"/>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94"/>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95"/>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11.jpeg"/><Relationship Id="rId4" Type="http://schemas.openxmlformats.org/officeDocument/2006/relationships/image" Target="../media/image10.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3.svg"/></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8.xml"/><Relationship Id="rId1" Type="http://schemas.openxmlformats.org/officeDocument/2006/relationships/slideLayout" Target="../slideLayouts/slideLayout6.xml"/><Relationship Id="rId5" Type="http://schemas.openxmlformats.org/officeDocument/2006/relationships/image" Target="../media/image8.jpeg"/><Relationship Id="rId4" Type="http://schemas.openxmlformats.org/officeDocument/2006/relationships/image" Target="../media/image7.jpe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3.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8" name="Freeform 95"/>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497134" y="870857"/>
            <a:ext cx="5795431" cy="5436167"/>
            <a:chOff x="3290888" y="587375"/>
            <a:chExt cx="6043612" cy="5668963"/>
          </a:xfrm>
        </p:grpSpPr>
        <p:sp>
          <p:nvSpPr>
            <p:cNvPr id="8" name="Freeform 5"/>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8" name="Freeform 15"/>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42" name="Freeform 39"/>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1"/>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2"/>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3"/>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4"/>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5"/>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7"/>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9"/>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1"/>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2"/>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3"/>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4"/>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7"/>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8"/>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9"/>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0"/>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1"/>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2"/>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3"/>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4"/>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5"/>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6"/>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7"/>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8"/>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9"/>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0"/>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1"/>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2"/>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3"/>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4"/>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5"/>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6"/>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90" name="Freeform 87"/>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0"/>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1"/>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2"/>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3"/>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4"/>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6"/>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7"/>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8"/>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9"/>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0"/>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1"/>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2"/>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3"/>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4"/>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5"/>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6"/>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7"/>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8"/>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9"/>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0"/>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1"/>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3"/>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4"/>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5"/>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6"/>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7"/>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8"/>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9"/>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0"/>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1"/>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2"/>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3"/>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4"/>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5"/>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6"/>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7"/>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8"/>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0"/>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1"/>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2"/>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4"/>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5"/>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6"/>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7"/>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8"/>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9"/>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0"/>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1"/>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2"/>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3"/>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4"/>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5"/>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6"/>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7"/>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8"/>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9"/>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0"/>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1"/>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2"/>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3"/>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4"/>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5"/>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6"/>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7"/>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8"/>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9"/>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0"/>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1"/>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2"/>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3"/>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4"/>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5"/>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6"/>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7"/>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8"/>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9"/>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0"/>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1"/>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2"/>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3"/>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4"/>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5"/>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6"/>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7"/>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8"/>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9"/>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80"/>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1"/>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2"/>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3"/>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4"/>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5"/>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6"/>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7"/>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8"/>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9"/>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0"/>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2"/>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3"/>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4"/>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5"/>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5" name="文本框 214"/>
          <p:cNvSpPr txBox="1"/>
          <p:nvPr/>
        </p:nvSpPr>
        <p:spPr>
          <a:xfrm>
            <a:off x="6914557" y="2102744"/>
            <a:ext cx="1941557" cy="1015663"/>
          </a:xfrm>
          <a:prstGeom prst="rect">
            <a:avLst/>
          </a:prstGeom>
          <a:noFill/>
        </p:spPr>
        <p:txBody>
          <a:bodyPr wrap="none" rtlCol="0">
            <a:spAutoFit/>
          </a:bodyPr>
          <a:lstStyle/>
          <a:p>
            <a:r>
              <a:rPr lang="en-US" altLang="zh-CN" sz="6000" dirty="0">
                <a:solidFill>
                  <a:srgbClr val="C00000"/>
                </a:solidFill>
                <a:latin typeface="Labtop Secundo Superwide" panose="020B0306040002020203" pitchFamily="34" charset="0"/>
              </a:rPr>
              <a:t>2020</a:t>
            </a:r>
            <a:endParaRPr lang="zh-CN" altLang="en-US" sz="6000" dirty="0">
              <a:solidFill>
                <a:srgbClr val="C00000"/>
              </a:solidFill>
              <a:latin typeface="Labtop Secundo Superwide" panose="020B0306040002020203" pitchFamily="34" charset="0"/>
            </a:endParaRPr>
          </a:p>
        </p:txBody>
      </p:sp>
      <p:sp>
        <p:nvSpPr>
          <p:cNvPr id="216" name="TextBox 7"/>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dirty="0">
                <a:solidFill>
                  <a:schemeClr val="tx1">
                    <a:lumMod val="95000"/>
                    <a:lumOff val="5000"/>
                  </a:schemeClr>
                </a:solidFill>
                <a:latin typeface="Swis721 Lt BT" panose="020B0403020202020204" pitchFamily="34" charset="0"/>
                <a:ea typeface="微软雅黑" panose="020B0503020204020204" charset="-122"/>
                <a:cs typeface="LilyUPC" panose="020B0604020202020204" pitchFamily="34" charset="-34"/>
                <a:sym typeface="微软雅黑" panose="020B0503020204020204" charset="-122"/>
              </a:rPr>
              <a:t>2020 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charset="-122"/>
              <a:cs typeface="LilyUPC" panose="020B0604020202020204" pitchFamily="34" charset="-34"/>
              <a:sym typeface="微软雅黑" panose="020B0503020204020204" charset="-122"/>
            </a:endParaRPr>
          </a:p>
        </p:txBody>
      </p:sp>
      <p:sp>
        <p:nvSpPr>
          <p:cNvPr id="217" name="TextBox 7"/>
          <p:cNvSpPr>
            <a:spLocks noChangeArrowheads="1"/>
          </p:cNvSpPr>
          <p:nvPr/>
        </p:nvSpPr>
        <p:spPr bwMode="auto">
          <a:xfrm>
            <a:off x="6973748" y="3166204"/>
            <a:ext cx="4933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800" b="1" spc="600" dirty="0">
                <a:solidFill>
                  <a:schemeClr val="tx1">
                    <a:lumMod val="95000"/>
                    <a:lumOff val="5000"/>
                  </a:schemeClr>
                </a:solidFill>
                <a:latin typeface="微软雅黑" panose="020B0503020204020204" charset="-122"/>
                <a:ea typeface="微软雅黑" panose="020B0503020204020204" charset="-122"/>
                <a:sym typeface="微软雅黑" panose="020B0503020204020204" charset="-122"/>
              </a:rPr>
              <a:t>活动策划方案</a:t>
            </a:r>
          </a:p>
        </p:txBody>
      </p:sp>
      <p:grpSp>
        <p:nvGrpSpPr>
          <p:cNvPr id="218" name="组合 217"/>
          <p:cNvGrpSpPr/>
          <p:nvPr/>
        </p:nvGrpSpPr>
        <p:grpSpPr>
          <a:xfrm>
            <a:off x="7040018" y="5198063"/>
            <a:ext cx="3288619" cy="441385"/>
            <a:chOff x="1771650" y="4944851"/>
            <a:chExt cx="1579745" cy="441385"/>
          </a:xfrm>
        </p:grpSpPr>
        <p:sp>
          <p:nvSpPr>
            <p:cNvPr id="219" name="矩形 218"/>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p:cNvSpPr txBox="1"/>
            <p:nvPr/>
          </p:nvSpPr>
          <p:spPr>
            <a:xfrm>
              <a:off x="1847245" y="5000590"/>
              <a:ext cx="1378508" cy="338554"/>
            </a:xfrm>
            <a:prstGeom prst="rect">
              <a:avLst/>
            </a:prstGeom>
            <a:noFill/>
          </p:spPr>
          <p:txBody>
            <a:bodyPr wrap="none" rtlCol="0">
              <a:spAutoFit/>
            </a:bodyPr>
            <a:lstStyle/>
            <a:p>
              <a:r>
                <a:rPr lang="zh-CN" altLang="en-US" sz="1600">
                  <a:solidFill>
                    <a:schemeClr val="tx1">
                      <a:lumMod val="95000"/>
                      <a:lumOff val="5000"/>
                    </a:schemeClr>
                  </a:solidFill>
                  <a:latin typeface="微软雅黑" panose="020B0503020204020204" charset="-122"/>
                  <a:ea typeface="微软雅黑" panose="020B0503020204020204" charset="-122"/>
                </a:rPr>
                <a:t>策划者：</a:t>
              </a:r>
              <a:r>
                <a:rPr lang="en-US" altLang="zh-CN" sz="1600">
                  <a:solidFill>
                    <a:schemeClr val="tx1">
                      <a:lumMod val="95000"/>
                      <a:lumOff val="5000"/>
                    </a:schemeClr>
                  </a:solidFill>
                  <a:latin typeface="微软雅黑" panose="020B0503020204020204" charset="-122"/>
                  <a:ea typeface="微软雅黑" panose="020B0503020204020204" charset="-122"/>
                </a:rPr>
                <a:t>xiazaii  </a:t>
              </a:r>
              <a:r>
                <a:rPr lang="zh-CN" altLang="en-US" sz="1600">
                  <a:solidFill>
                    <a:schemeClr val="tx1">
                      <a:lumMod val="95000"/>
                      <a:lumOff val="5000"/>
                    </a:schemeClr>
                  </a:solidFill>
                  <a:latin typeface="微软雅黑" panose="020B0503020204020204" charset="-122"/>
                  <a:ea typeface="微软雅黑" panose="020B0503020204020204" charset="-122"/>
                </a:rPr>
                <a:t>时间：</a:t>
              </a:r>
              <a:r>
                <a:rPr lang="en-US" altLang="zh-CN" sz="1600">
                  <a:solidFill>
                    <a:schemeClr val="tx1">
                      <a:lumMod val="95000"/>
                      <a:lumOff val="5000"/>
                    </a:schemeClr>
                  </a:solidFill>
                  <a:latin typeface="微软雅黑" panose="020B0503020204020204" charset="-122"/>
                  <a:ea typeface="微软雅黑" panose="020B0503020204020204" charset="-122"/>
                </a:rPr>
                <a:t>20.05</a:t>
              </a:r>
              <a:endParaRPr lang="zh-CN" altLang="en-US" sz="1600" dirty="0">
                <a:solidFill>
                  <a:schemeClr val="tx1">
                    <a:lumMod val="95000"/>
                    <a:lumOff val="5000"/>
                  </a:schemeClr>
                </a:solidFill>
                <a:latin typeface="微软雅黑" panose="020B0503020204020204" charset="-122"/>
                <a:ea typeface="微软雅黑" panose="020B0503020204020204" charset="-122"/>
              </a:endParaRPr>
            </a:p>
          </p:txBody>
        </p:sp>
      </p:grpSp>
      <p:sp>
        <p:nvSpPr>
          <p:cNvPr id="221" name="Rectangle 27"/>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charset="-122"/>
                <a:ea typeface="微软雅黑" panose="020B0503020204020204" charset="-122"/>
                <a:cs typeface="Roboto Medium" charset="0"/>
              </a:rPr>
              <a:t>详细内容</a:t>
            </a:r>
            <a:r>
              <a:rPr lang="en-US" altLang="zh-CN" sz="1200" dirty="0">
                <a:solidFill>
                  <a:schemeClr val="bg1">
                    <a:lumMod val="50000"/>
                  </a:schemeClr>
                </a:solidFill>
                <a:latin typeface="微软雅黑" panose="020B0503020204020204" charset="-122"/>
                <a:ea typeface="微软雅黑" panose="020B0503020204020204" charset="-122"/>
                <a:cs typeface="Roboto Medium" charset="0"/>
              </a:rPr>
              <a:t>……</a:t>
            </a:r>
            <a:r>
              <a:rPr lang="zh-CN" altLang="en-US" sz="1200" dirty="0">
                <a:solidFill>
                  <a:schemeClr val="bg1">
                    <a:lumMod val="50000"/>
                  </a:schemeClr>
                </a:solidFill>
                <a:latin typeface="微软雅黑" panose="020B0503020204020204" charset="-122"/>
                <a:ea typeface="微软雅黑" panose="020B050302020402020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charset="-122"/>
              <a:ea typeface="微软雅黑" panose="020B0503020204020204" charset="-122"/>
              <a:cs typeface="Roboto" panose="02000000000000000000"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2000"/>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3599"/>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4099"/>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任意多边形 123"/>
          <p:cNvSpPr/>
          <p:nvPr/>
        </p:nvSpPr>
        <p:spPr>
          <a:xfrm>
            <a:off x="1341438" y="2135188"/>
            <a:ext cx="2803525"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5" name="文本框 124"/>
          <p:cNvSpPr txBox="1"/>
          <p:nvPr/>
        </p:nvSpPr>
        <p:spPr>
          <a:xfrm>
            <a:off x="996950" y="1851025"/>
            <a:ext cx="808038"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01</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26" name="矩形 125"/>
          <p:cNvSpPr/>
          <p:nvPr/>
        </p:nvSpPr>
        <p:spPr>
          <a:xfrm>
            <a:off x="1537190" y="2341641"/>
            <a:ext cx="2412203" cy="150969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8" name="任意多边形 127"/>
          <p:cNvSpPr/>
          <p:nvPr/>
        </p:nvSpPr>
        <p:spPr>
          <a:xfrm>
            <a:off x="4733925" y="2135188"/>
            <a:ext cx="2805113"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9" name="文本框 128"/>
          <p:cNvSpPr txBox="1"/>
          <p:nvPr/>
        </p:nvSpPr>
        <p:spPr>
          <a:xfrm>
            <a:off x="4389438" y="1851025"/>
            <a:ext cx="808037"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02</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0" name="矩形 129"/>
          <p:cNvSpPr/>
          <p:nvPr/>
        </p:nvSpPr>
        <p:spPr>
          <a:xfrm>
            <a:off x="4941050" y="2337474"/>
            <a:ext cx="2390135" cy="1513859"/>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2" name="任意多边形 131"/>
          <p:cNvSpPr/>
          <p:nvPr/>
        </p:nvSpPr>
        <p:spPr>
          <a:xfrm>
            <a:off x="8126413" y="2135188"/>
            <a:ext cx="2805112"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3" name="文本框 132"/>
          <p:cNvSpPr txBox="1"/>
          <p:nvPr/>
        </p:nvSpPr>
        <p:spPr>
          <a:xfrm>
            <a:off x="7781925" y="1851025"/>
            <a:ext cx="809625"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03</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4" name="矩形 133"/>
          <p:cNvSpPr/>
          <p:nvPr/>
        </p:nvSpPr>
        <p:spPr>
          <a:xfrm>
            <a:off x="8349026" y="2337473"/>
            <a:ext cx="2390135" cy="1513859"/>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grpSp>
        <p:nvGrpSpPr>
          <p:cNvPr id="135" name="组合 43"/>
          <p:cNvGrpSpPr/>
          <p:nvPr/>
        </p:nvGrpSpPr>
        <p:grpSpPr bwMode="auto">
          <a:xfrm>
            <a:off x="1223612" y="4221960"/>
            <a:ext cx="3039176" cy="1658319"/>
            <a:chOff x="344487" y="1171808"/>
            <a:chExt cx="2073282" cy="1241218"/>
          </a:xfrm>
        </p:grpSpPr>
        <p:sp>
          <p:nvSpPr>
            <p:cNvPr id="136"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37" name="矩形 42"/>
            <p:cNvSpPr>
              <a:spLocks noChangeArrowheads="1"/>
            </p:cNvSpPr>
            <p:nvPr/>
          </p:nvSpPr>
          <p:spPr bwMode="auto">
            <a:xfrm>
              <a:off x="361430" y="1171808"/>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内容一</a:t>
              </a:r>
            </a:p>
          </p:txBody>
        </p:sp>
      </p:grpSp>
      <p:grpSp>
        <p:nvGrpSpPr>
          <p:cNvPr id="138" name="组合 43"/>
          <p:cNvGrpSpPr/>
          <p:nvPr/>
        </p:nvGrpSpPr>
        <p:grpSpPr bwMode="auto">
          <a:xfrm>
            <a:off x="4838681" y="4221960"/>
            <a:ext cx="3039176" cy="1658321"/>
            <a:chOff x="344487" y="1171807"/>
            <a:chExt cx="2073282" cy="1241219"/>
          </a:xfrm>
        </p:grpSpPr>
        <p:sp>
          <p:nvSpPr>
            <p:cNvPr id="139"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0" name="矩形 42"/>
            <p:cNvSpPr>
              <a:spLocks noChangeArrowheads="1"/>
            </p:cNvSpPr>
            <p:nvPr/>
          </p:nvSpPr>
          <p:spPr bwMode="auto">
            <a:xfrm>
              <a:off x="344487" y="1171807"/>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fontAlgn="base">
                <a:spcBef>
                  <a:spcPct val="0"/>
                </a:spcBef>
                <a:spcAft>
                  <a:spcPct val="0"/>
                </a:spcAft>
              </a:pPr>
              <a:r>
                <a:rPr lang="zh-CN" altLang="en-US" sz="2000" b="1" dirty="0">
                  <a:solidFill>
                    <a:srgbClr val="595959"/>
                  </a:solidFill>
                  <a:ea typeface="方正静蕾简体"/>
                  <a:cs typeface="+mn-ea"/>
                  <a:sym typeface="+mn-lt"/>
                </a:rPr>
                <a:t>内容二</a:t>
              </a:r>
            </a:p>
          </p:txBody>
        </p:sp>
      </p:grpSp>
      <p:grpSp>
        <p:nvGrpSpPr>
          <p:cNvPr id="141" name="组合 43"/>
          <p:cNvGrpSpPr/>
          <p:nvPr/>
        </p:nvGrpSpPr>
        <p:grpSpPr bwMode="auto">
          <a:xfrm>
            <a:off x="8428914" y="4252739"/>
            <a:ext cx="3042748" cy="1627541"/>
            <a:chOff x="342050" y="1194845"/>
            <a:chExt cx="2075719" cy="1218181"/>
          </a:xfrm>
        </p:grpSpPr>
        <p:sp>
          <p:nvSpPr>
            <p:cNvPr id="142"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3" name="矩形 42"/>
            <p:cNvSpPr>
              <a:spLocks noChangeArrowheads="1"/>
            </p:cNvSpPr>
            <p:nvPr/>
          </p:nvSpPr>
          <p:spPr bwMode="auto">
            <a:xfrm>
              <a:off x="342050" y="1194845"/>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内容三</a:t>
              </a:r>
            </a:p>
          </p:txBody>
        </p:sp>
      </p:grpSp>
      <p:sp>
        <p:nvSpPr>
          <p:cNvPr id="151" name="TextBox 17"/>
          <p:cNvSpPr txBox="1"/>
          <p:nvPr/>
        </p:nvSpPr>
        <p:spPr>
          <a:xfrm>
            <a:off x="1248449" y="555187"/>
            <a:ext cx="242887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2.1</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具体内容</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wipe(up)">
                                      <p:cBhvr>
                                        <p:cTn id="7" dur="500"/>
                                        <p:tgtEl>
                                          <p:spTgt spid="135"/>
                                        </p:tgtEl>
                                      </p:cBhvr>
                                    </p:animEffect>
                                  </p:childTnLst>
                                </p:cTn>
                              </p:par>
                              <p:par>
                                <p:cTn id="8" presetID="22" presetClass="entr" presetSubtype="1" fill="hold" nodeType="withEffect">
                                  <p:stCondLst>
                                    <p:cond delay="0"/>
                                  </p:stCondLst>
                                  <p:childTnLst>
                                    <p:set>
                                      <p:cBhvr>
                                        <p:cTn id="9" dur="1" fill="hold">
                                          <p:stCondLst>
                                            <p:cond delay="0"/>
                                          </p:stCondLst>
                                        </p:cTn>
                                        <p:tgtEl>
                                          <p:spTgt spid="138"/>
                                        </p:tgtEl>
                                        <p:attrNameLst>
                                          <p:attrName>style.visibility</p:attrName>
                                        </p:attrNameLst>
                                      </p:cBhvr>
                                      <p:to>
                                        <p:strVal val="visible"/>
                                      </p:to>
                                    </p:set>
                                    <p:animEffect transition="in" filter="wipe(up)">
                                      <p:cBhvr>
                                        <p:cTn id="10" dur="500"/>
                                        <p:tgtEl>
                                          <p:spTgt spid="138"/>
                                        </p:tgtEl>
                                      </p:cBhvr>
                                    </p:animEffect>
                                  </p:childTnLst>
                                </p:cTn>
                              </p:par>
                              <p:par>
                                <p:cTn id="11" presetID="22" presetClass="entr" presetSubtype="1" fill="hold"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899996"/>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Freeform 5"/>
          <p:cNvSpPr>
            <a:spLocks noEditPoints="1"/>
          </p:cNvSpPr>
          <p:nvPr/>
        </p:nvSpPr>
        <p:spPr bwMode="auto">
          <a:xfrm rot="169628">
            <a:off x="1456228" y="276215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5"/>
          <p:cNvSpPr>
            <a:spLocks noEditPoints="1"/>
          </p:cNvSpPr>
          <p:nvPr/>
        </p:nvSpPr>
        <p:spPr bwMode="auto">
          <a:xfrm rot="169628">
            <a:off x="4033417" y="346400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5"/>
          <p:cNvSpPr>
            <a:spLocks noEditPoints="1"/>
          </p:cNvSpPr>
          <p:nvPr/>
        </p:nvSpPr>
        <p:spPr bwMode="auto">
          <a:xfrm rot="169628">
            <a:off x="6553601" y="30052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sz="4400">
              <a:solidFill>
                <a:schemeClr val="tx1">
                  <a:lumMod val="75000"/>
                  <a:lumOff val="25000"/>
                </a:schemeClr>
              </a:solidFill>
            </a:endParaRPr>
          </a:p>
        </p:txBody>
      </p:sp>
      <p:sp>
        <p:nvSpPr>
          <p:cNvPr id="81" name="Freeform 5"/>
          <p:cNvSpPr>
            <a:spLocks noEditPoints="1"/>
          </p:cNvSpPr>
          <p:nvPr/>
        </p:nvSpPr>
        <p:spPr bwMode="auto">
          <a:xfrm rot="169628">
            <a:off x="9130791" y="259524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任意多边形 81"/>
          <p:cNvSpPr/>
          <p:nvPr/>
        </p:nvSpPr>
        <p:spPr>
          <a:xfrm>
            <a:off x="2280671" y="259998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3" name="文本框 82"/>
          <p:cNvSpPr txBox="1"/>
          <p:nvPr/>
        </p:nvSpPr>
        <p:spPr>
          <a:xfrm>
            <a:off x="1712937" y="2958227"/>
            <a:ext cx="580608"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01</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4" name="文本框 83"/>
          <p:cNvSpPr txBox="1"/>
          <p:nvPr/>
        </p:nvSpPr>
        <p:spPr>
          <a:xfrm>
            <a:off x="4321792" y="3716560"/>
            <a:ext cx="71526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02</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6845182" y="3231060"/>
            <a:ext cx="652744"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03</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9370860" y="2812033"/>
            <a:ext cx="70404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04</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7" name="文本框 86"/>
          <p:cNvSpPr txBox="1"/>
          <p:nvPr/>
        </p:nvSpPr>
        <p:spPr>
          <a:xfrm>
            <a:off x="1035843" y="4552585"/>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88" name="文本框 87"/>
          <p:cNvSpPr txBox="1"/>
          <p:nvPr/>
        </p:nvSpPr>
        <p:spPr>
          <a:xfrm>
            <a:off x="3627148" y="513733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89" name="文本框 88"/>
          <p:cNvSpPr txBox="1"/>
          <p:nvPr/>
        </p:nvSpPr>
        <p:spPr>
          <a:xfrm>
            <a:off x="6236475" y="461838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90" name="文本框 89"/>
          <p:cNvSpPr txBox="1"/>
          <p:nvPr/>
        </p:nvSpPr>
        <p:spPr>
          <a:xfrm>
            <a:off x="8807526" y="4322166"/>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100" name="TextBox 17"/>
          <p:cNvSpPr txBox="1"/>
          <p:nvPr/>
        </p:nvSpPr>
        <p:spPr>
          <a:xfrm>
            <a:off x="1197954" y="555187"/>
            <a:ext cx="252986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2.2</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进度规划</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387529" y="1909403"/>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文本框 7"/>
          <p:cNvSpPr txBox="1">
            <a:spLocks noChangeArrowheads="1"/>
          </p:cNvSpPr>
          <p:nvPr/>
        </p:nvSpPr>
        <p:spPr bwMode="auto">
          <a:xfrm>
            <a:off x="1200360" y="4462004"/>
            <a:ext cx="2583659" cy="1778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400" b="1" dirty="0">
                <a:solidFill>
                  <a:srgbClr val="595959"/>
                </a:solidFill>
                <a:latin typeface="方正静蕾简体" panose="02000000000000000000" pitchFamily="2" charset="-122"/>
                <a:ea typeface="方正静蕾简体" panose="02000000000000000000" pitchFamily="2" charset="-122"/>
              </a:rPr>
              <a:t>策略一</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grpSp>
        <p:nvGrpSpPr>
          <p:cNvPr id="79" name="组合 78"/>
          <p:cNvGrpSpPr/>
          <p:nvPr/>
        </p:nvGrpSpPr>
        <p:grpSpPr>
          <a:xfrm>
            <a:off x="1520319" y="2734568"/>
            <a:ext cx="1982558" cy="1627578"/>
            <a:chOff x="1060192" y="3905269"/>
            <a:chExt cx="2195954" cy="1802764"/>
          </a:xfrm>
        </p:grpSpPr>
        <p:grpSp>
          <p:nvGrpSpPr>
            <p:cNvPr id="80" name="组合 79"/>
            <p:cNvGrpSpPr/>
            <p:nvPr/>
          </p:nvGrpSpPr>
          <p:grpSpPr>
            <a:xfrm rot="20550789">
              <a:off x="1060192" y="4064482"/>
              <a:ext cx="2195954" cy="1643551"/>
              <a:chOff x="3246438" y="1068388"/>
              <a:chExt cx="5711825" cy="4678363"/>
            </a:xfrm>
            <a:solidFill>
              <a:schemeClr val="tx1">
                <a:lumMod val="65000"/>
                <a:lumOff val="35000"/>
              </a:schemeClr>
            </a:solidFill>
          </p:grpSpPr>
          <p:sp>
            <p:nvSpPr>
              <p:cNvPr id="82"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3"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4"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5"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6"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7"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8"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89" name="组合 88"/>
              <p:cNvGrpSpPr/>
              <p:nvPr/>
            </p:nvGrpSpPr>
            <p:grpSpPr>
              <a:xfrm>
                <a:off x="3517901" y="1225551"/>
                <a:ext cx="5260975" cy="4090987"/>
                <a:chOff x="3517901" y="1225551"/>
                <a:chExt cx="5260975" cy="4090987"/>
              </a:xfrm>
              <a:grpFill/>
            </p:grpSpPr>
            <p:sp>
              <p:nvSpPr>
                <p:cNvPr id="90"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1"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2"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3"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4"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5"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6"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7"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8"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9"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0"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1"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2"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3"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4"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5"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6"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7"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8"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9"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0"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1"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2"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3"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4"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5"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6"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7"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8"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9"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0"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1"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2"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3"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4"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5"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6"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7"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8"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9"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0"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1"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2"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3"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4"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5"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6"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7"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8"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9"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0"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1"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2"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3"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4"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5"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6"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7"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8"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9"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0"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1"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2"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3"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4"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5"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6"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7"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8"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9"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0"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1"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2"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3"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4"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5"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6"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7"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8"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9"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0"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81"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01</a:t>
              </a:r>
              <a:endParaRPr lang="zh-CN" altLang="en-US" sz="8800" dirty="0">
                <a:solidFill>
                  <a:srgbClr val="595959"/>
                </a:solidFill>
                <a:latin typeface="+mn-lt"/>
                <a:ea typeface="+mn-ea"/>
                <a:cs typeface="+mn-ea"/>
                <a:sym typeface="+mn-lt"/>
              </a:endParaRPr>
            </a:p>
          </p:txBody>
        </p:sp>
      </p:grpSp>
      <p:sp>
        <p:nvSpPr>
          <p:cNvPr id="171" name="文本框 7"/>
          <p:cNvSpPr txBox="1">
            <a:spLocks noChangeArrowheads="1"/>
          </p:cNvSpPr>
          <p:nvPr/>
        </p:nvSpPr>
        <p:spPr bwMode="auto">
          <a:xfrm>
            <a:off x="4965421" y="4487462"/>
            <a:ext cx="2443234" cy="1348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策略二</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grpSp>
        <p:nvGrpSpPr>
          <p:cNvPr id="172" name="组合 171"/>
          <p:cNvGrpSpPr/>
          <p:nvPr/>
        </p:nvGrpSpPr>
        <p:grpSpPr>
          <a:xfrm>
            <a:off x="5051795" y="2734568"/>
            <a:ext cx="1982558" cy="1627578"/>
            <a:chOff x="1060192" y="3905269"/>
            <a:chExt cx="2195954" cy="1802764"/>
          </a:xfrm>
        </p:grpSpPr>
        <p:grpSp>
          <p:nvGrpSpPr>
            <p:cNvPr id="173" name="组合 172"/>
            <p:cNvGrpSpPr/>
            <p:nvPr/>
          </p:nvGrpSpPr>
          <p:grpSpPr>
            <a:xfrm rot="20550789">
              <a:off x="1060192" y="4064482"/>
              <a:ext cx="2195954" cy="1643551"/>
              <a:chOff x="3246438" y="1068388"/>
              <a:chExt cx="5711825" cy="4678363"/>
            </a:xfrm>
            <a:solidFill>
              <a:schemeClr val="tx1">
                <a:lumMod val="65000"/>
                <a:lumOff val="35000"/>
              </a:schemeClr>
            </a:solidFill>
          </p:grpSpPr>
          <p:sp>
            <p:nvSpPr>
              <p:cNvPr id="17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182" name="组合 181"/>
              <p:cNvGrpSpPr/>
              <p:nvPr/>
            </p:nvGrpSpPr>
            <p:grpSpPr>
              <a:xfrm>
                <a:off x="3517901" y="1225551"/>
                <a:ext cx="5260975" cy="4090987"/>
                <a:chOff x="3517901" y="1225551"/>
                <a:chExt cx="5260975" cy="4090987"/>
              </a:xfrm>
              <a:grpFill/>
            </p:grpSpPr>
            <p:sp>
              <p:nvSpPr>
                <p:cNvPr id="18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174"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02</a:t>
              </a:r>
              <a:endParaRPr lang="zh-CN" altLang="en-US" sz="8800" dirty="0">
                <a:solidFill>
                  <a:srgbClr val="595959"/>
                </a:solidFill>
                <a:latin typeface="+mn-lt"/>
                <a:ea typeface="+mn-ea"/>
                <a:cs typeface="+mn-ea"/>
                <a:sym typeface="+mn-lt"/>
              </a:endParaRPr>
            </a:p>
          </p:txBody>
        </p:sp>
      </p:grpSp>
      <p:sp>
        <p:nvSpPr>
          <p:cNvPr id="264" name="文本框 7"/>
          <p:cNvSpPr txBox="1">
            <a:spLocks noChangeArrowheads="1"/>
          </p:cNvSpPr>
          <p:nvPr/>
        </p:nvSpPr>
        <p:spPr bwMode="auto">
          <a:xfrm>
            <a:off x="8731354" y="4523225"/>
            <a:ext cx="252733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策略三</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grpSp>
        <p:nvGrpSpPr>
          <p:cNvPr id="265" name="组合 264"/>
          <p:cNvGrpSpPr/>
          <p:nvPr/>
        </p:nvGrpSpPr>
        <p:grpSpPr>
          <a:xfrm>
            <a:off x="8814499" y="2734568"/>
            <a:ext cx="1982558" cy="1627578"/>
            <a:chOff x="1060192" y="3905269"/>
            <a:chExt cx="2195954" cy="1802764"/>
          </a:xfrm>
        </p:grpSpPr>
        <p:grpSp>
          <p:nvGrpSpPr>
            <p:cNvPr id="266" name="组合 265"/>
            <p:cNvGrpSpPr/>
            <p:nvPr/>
          </p:nvGrpSpPr>
          <p:grpSpPr>
            <a:xfrm rot="20550789">
              <a:off x="1060192" y="4064482"/>
              <a:ext cx="2195954" cy="1643551"/>
              <a:chOff x="3246438" y="1068388"/>
              <a:chExt cx="5711825" cy="4678363"/>
            </a:xfrm>
            <a:solidFill>
              <a:schemeClr val="tx1">
                <a:lumMod val="65000"/>
                <a:lumOff val="35000"/>
              </a:schemeClr>
            </a:solidFill>
          </p:grpSpPr>
          <p:sp>
            <p:nvSpPr>
              <p:cNvPr id="26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275" name="组合 274"/>
              <p:cNvGrpSpPr/>
              <p:nvPr/>
            </p:nvGrpSpPr>
            <p:grpSpPr>
              <a:xfrm>
                <a:off x="3517901" y="1225551"/>
                <a:ext cx="5260975" cy="4090987"/>
                <a:chOff x="3517901" y="1225551"/>
                <a:chExt cx="5260975" cy="4090987"/>
              </a:xfrm>
              <a:grpFill/>
            </p:grpSpPr>
            <p:sp>
              <p:nvSpPr>
                <p:cNvPr id="27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5"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6"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7"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8"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9"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0"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1"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2"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3"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4"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5"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6"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7"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8"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9"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0"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1"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2"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3"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4"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5"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6"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7"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8"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9"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0"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1"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2"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3"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4"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5"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6"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7"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8"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9"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0"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1"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2"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3"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4"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5"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6"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7"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8"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9"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0"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1"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2"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3"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4"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5"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6"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7"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8"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9"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0"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1"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2"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3"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4"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5"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6"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267"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03</a:t>
              </a:r>
              <a:endParaRPr lang="zh-CN" altLang="en-US" sz="8800" dirty="0">
                <a:solidFill>
                  <a:srgbClr val="595959"/>
                </a:solidFill>
                <a:latin typeface="+mn-lt"/>
                <a:ea typeface="+mn-ea"/>
                <a:cs typeface="+mn-ea"/>
                <a:sym typeface="+mn-lt"/>
              </a:endParaRPr>
            </a:p>
          </p:txBody>
        </p:sp>
      </p:grpSp>
      <p:sp>
        <p:nvSpPr>
          <p:cNvPr id="366" name="TextBox 17"/>
          <p:cNvSpPr txBox="1"/>
          <p:nvPr/>
        </p:nvSpPr>
        <p:spPr>
          <a:xfrm>
            <a:off x="1200360"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2.3</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执行策略</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245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1+#ppt_w/2"/>
                                          </p:val>
                                        </p:tav>
                                        <p:tav tm="100000">
                                          <p:val>
                                            <p:strVal val="#ppt_x"/>
                                          </p:val>
                                        </p:tav>
                                      </p:tavLst>
                                    </p:anim>
                                    <p:anim calcmode="lin" valueType="num">
                                      <p:cBhvr additive="base">
                                        <p:cTn id="12" dur="500" fill="hold"/>
                                        <p:tgtEl>
                                          <p:spTgt spid="78"/>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9"/>
                                        </p:tgtEl>
                                        <p:attrNameLst>
                                          <p:attrName>style.visibility</p:attrName>
                                        </p:attrNameLst>
                                      </p:cBhvr>
                                      <p:to>
                                        <p:strVal val="visible"/>
                                      </p:to>
                                    </p:set>
                                    <p:anim calcmode="lin" valueType="num">
                                      <p:cBhvr>
                                        <p:cTn id="15" dur="500" fill="hold"/>
                                        <p:tgtEl>
                                          <p:spTgt spid="79"/>
                                        </p:tgtEl>
                                        <p:attrNameLst>
                                          <p:attrName>ppt_w</p:attrName>
                                        </p:attrNameLst>
                                      </p:cBhvr>
                                      <p:tavLst>
                                        <p:tav tm="0">
                                          <p:val>
                                            <p:fltVal val="0"/>
                                          </p:val>
                                        </p:tav>
                                        <p:tav tm="100000">
                                          <p:val>
                                            <p:strVal val="#ppt_w"/>
                                          </p:val>
                                        </p:tav>
                                      </p:tavLst>
                                    </p:anim>
                                    <p:anim calcmode="lin" valueType="num">
                                      <p:cBhvr>
                                        <p:cTn id="16" dur="500" fill="hold"/>
                                        <p:tgtEl>
                                          <p:spTgt spid="79"/>
                                        </p:tgtEl>
                                        <p:attrNameLst>
                                          <p:attrName>ppt_h</p:attrName>
                                        </p:attrNameLst>
                                      </p:cBhvr>
                                      <p:tavLst>
                                        <p:tav tm="0">
                                          <p:val>
                                            <p:fltVal val="0"/>
                                          </p:val>
                                        </p:tav>
                                        <p:tav tm="100000">
                                          <p:val>
                                            <p:strVal val="#ppt_h"/>
                                          </p:val>
                                        </p:tav>
                                      </p:tavLst>
                                    </p:anim>
                                    <p:animEffect transition="in" filter="fade">
                                      <p:cBhvr>
                                        <p:cTn id="17" dur="500"/>
                                        <p:tgtEl>
                                          <p:spTgt spid="79"/>
                                        </p:tgtEl>
                                      </p:cBhvr>
                                    </p:animEffect>
                                  </p:childTnLst>
                                </p:cTn>
                              </p:par>
                            </p:childTnLst>
                          </p:cTn>
                        </p:par>
                        <p:par>
                          <p:cTn id="18" fill="hold">
                            <p:stCondLst>
                              <p:cond delay="4550"/>
                            </p:stCondLst>
                            <p:childTnLst>
                              <p:par>
                                <p:cTn id="19" presetID="2" presetClass="entr" presetSubtype="2" fill="hold" grpId="0" nodeType="afterEffect">
                                  <p:stCondLst>
                                    <p:cond delay="0"/>
                                  </p:stCondLst>
                                  <p:iterate type="lt">
                                    <p:tmPct val="10000"/>
                                  </p:iterate>
                                  <p:childTnLst>
                                    <p:set>
                                      <p:cBhvr>
                                        <p:cTn id="20" dur="1" fill="hold">
                                          <p:stCondLst>
                                            <p:cond delay="0"/>
                                          </p:stCondLst>
                                        </p:cTn>
                                        <p:tgtEl>
                                          <p:spTgt spid="171"/>
                                        </p:tgtEl>
                                        <p:attrNameLst>
                                          <p:attrName>style.visibility</p:attrName>
                                        </p:attrNameLst>
                                      </p:cBhvr>
                                      <p:to>
                                        <p:strVal val="visible"/>
                                      </p:to>
                                    </p:set>
                                    <p:anim calcmode="lin" valueType="num">
                                      <p:cBhvr additive="base">
                                        <p:cTn id="21" dur="500" fill="hold"/>
                                        <p:tgtEl>
                                          <p:spTgt spid="171"/>
                                        </p:tgtEl>
                                        <p:attrNameLst>
                                          <p:attrName>ppt_x</p:attrName>
                                        </p:attrNameLst>
                                      </p:cBhvr>
                                      <p:tavLst>
                                        <p:tav tm="0">
                                          <p:val>
                                            <p:strVal val="1+#ppt_w/2"/>
                                          </p:val>
                                        </p:tav>
                                        <p:tav tm="100000">
                                          <p:val>
                                            <p:strVal val="#ppt_x"/>
                                          </p:val>
                                        </p:tav>
                                      </p:tavLst>
                                    </p:anim>
                                    <p:anim calcmode="lin" valueType="num">
                                      <p:cBhvr additive="base">
                                        <p:cTn id="22" dur="500" fill="hold"/>
                                        <p:tgtEl>
                                          <p:spTgt spid="171"/>
                                        </p:tgtEl>
                                        <p:attrNameLst>
                                          <p:attrName>ppt_y</p:attrName>
                                        </p:attrNameLst>
                                      </p:cBhvr>
                                      <p:tavLst>
                                        <p:tav tm="0">
                                          <p:val>
                                            <p:strVal val="#ppt_y"/>
                                          </p:val>
                                        </p:tav>
                                        <p:tav tm="100000">
                                          <p:val>
                                            <p:strVal val="#ppt_y"/>
                                          </p:val>
                                        </p:tav>
                                      </p:tavLst>
                                    </p:anim>
                                  </p:childTnLst>
                                </p:cTn>
                              </p:par>
                              <p:par>
                                <p:cTn id="23" presetID="53" presetClass="entr" presetSubtype="16" fill="hold" nodeType="withEffect">
                                  <p:stCondLst>
                                    <p:cond delay="0"/>
                                  </p:stCondLst>
                                  <p:childTnLst>
                                    <p:set>
                                      <p:cBhvr>
                                        <p:cTn id="24" dur="1" fill="hold">
                                          <p:stCondLst>
                                            <p:cond delay="0"/>
                                          </p:stCondLst>
                                        </p:cTn>
                                        <p:tgtEl>
                                          <p:spTgt spid="172"/>
                                        </p:tgtEl>
                                        <p:attrNameLst>
                                          <p:attrName>style.visibility</p:attrName>
                                        </p:attrNameLst>
                                      </p:cBhvr>
                                      <p:to>
                                        <p:strVal val="visible"/>
                                      </p:to>
                                    </p:set>
                                    <p:anim calcmode="lin" valueType="num">
                                      <p:cBhvr>
                                        <p:cTn id="25" dur="500" fill="hold"/>
                                        <p:tgtEl>
                                          <p:spTgt spid="172"/>
                                        </p:tgtEl>
                                        <p:attrNameLst>
                                          <p:attrName>ppt_w</p:attrName>
                                        </p:attrNameLst>
                                      </p:cBhvr>
                                      <p:tavLst>
                                        <p:tav tm="0">
                                          <p:val>
                                            <p:fltVal val="0"/>
                                          </p:val>
                                        </p:tav>
                                        <p:tav tm="100000">
                                          <p:val>
                                            <p:strVal val="#ppt_w"/>
                                          </p:val>
                                        </p:tav>
                                      </p:tavLst>
                                    </p:anim>
                                    <p:anim calcmode="lin" valueType="num">
                                      <p:cBhvr>
                                        <p:cTn id="26" dur="500" fill="hold"/>
                                        <p:tgtEl>
                                          <p:spTgt spid="172"/>
                                        </p:tgtEl>
                                        <p:attrNameLst>
                                          <p:attrName>ppt_h</p:attrName>
                                        </p:attrNameLst>
                                      </p:cBhvr>
                                      <p:tavLst>
                                        <p:tav tm="0">
                                          <p:val>
                                            <p:fltVal val="0"/>
                                          </p:val>
                                        </p:tav>
                                        <p:tav tm="100000">
                                          <p:val>
                                            <p:strVal val="#ppt_h"/>
                                          </p:val>
                                        </p:tav>
                                      </p:tavLst>
                                    </p:anim>
                                    <p:animEffect transition="in" filter="fade">
                                      <p:cBhvr>
                                        <p:cTn id="27" dur="500"/>
                                        <p:tgtEl>
                                          <p:spTgt spid="172"/>
                                        </p:tgtEl>
                                      </p:cBhvr>
                                    </p:animEffect>
                                  </p:childTnLst>
                                </p:cTn>
                              </p:par>
                            </p:childTnLst>
                          </p:cTn>
                        </p:par>
                        <p:par>
                          <p:cTn id="28" fill="hold">
                            <p:stCondLst>
                              <p:cond delay="6649"/>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264"/>
                                        </p:tgtEl>
                                        <p:attrNameLst>
                                          <p:attrName>style.visibility</p:attrName>
                                        </p:attrNameLst>
                                      </p:cBhvr>
                                      <p:to>
                                        <p:strVal val="visible"/>
                                      </p:to>
                                    </p:set>
                                    <p:anim calcmode="lin" valueType="num">
                                      <p:cBhvr additive="base">
                                        <p:cTn id="31" dur="500" fill="hold"/>
                                        <p:tgtEl>
                                          <p:spTgt spid="264"/>
                                        </p:tgtEl>
                                        <p:attrNameLst>
                                          <p:attrName>ppt_x</p:attrName>
                                        </p:attrNameLst>
                                      </p:cBhvr>
                                      <p:tavLst>
                                        <p:tav tm="0">
                                          <p:val>
                                            <p:strVal val="1+#ppt_w/2"/>
                                          </p:val>
                                        </p:tav>
                                        <p:tav tm="100000">
                                          <p:val>
                                            <p:strVal val="#ppt_x"/>
                                          </p:val>
                                        </p:tav>
                                      </p:tavLst>
                                    </p:anim>
                                    <p:anim calcmode="lin" valueType="num">
                                      <p:cBhvr additive="base">
                                        <p:cTn id="32" dur="500" fill="hold"/>
                                        <p:tgtEl>
                                          <p:spTgt spid="264"/>
                                        </p:tgtEl>
                                        <p:attrNameLst>
                                          <p:attrName>ppt_y</p:attrName>
                                        </p:attrNameLst>
                                      </p:cBhvr>
                                      <p:tavLst>
                                        <p:tav tm="0">
                                          <p:val>
                                            <p:strVal val="#ppt_y"/>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265"/>
                                        </p:tgtEl>
                                        <p:attrNameLst>
                                          <p:attrName>style.visibility</p:attrName>
                                        </p:attrNameLst>
                                      </p:cBhvr>
                                      <p:to>
                                        <p:strVal val="visible"/>
                                      </p:to>
                                    </p:set>
                                    <p:anim calcmode="lin" valueType="num">
                                      <p:cBhvr>
                                        <p:cTn id="35" dur="500" fill="hold"/>
                                        <p:tgtEl>
                                          <p:spTgt spid="265"/>
                                        </p:tgtEl>
                                        <p:attrNameLst>
                                          <p:attrName>ppt_w</p:attrName>
                                        </p:attrNameLst>
                                      </p:cBhvr>
                                      <p:tavLst>
                                        <p:tav tm="0">
                                          <p:val>
                                            <p:fltVal val="0"/>
                                          </p:val>
                                        </p:tav>
                                        <p:tav tm="100000">
                                          <p:val>
                                            <p:strVal val="#ppt_w"/>
                                          </p:val>
                                        </p:tav>
                                      </p:tavLst>
                                    </p:anim>
                                    <p:anim calcmode="lin" valueType="num">
                                      <p:cBhvr>
                                        <p:cTn id="36" dur="500" fill="hold"/>
                                        <p:tgtEl>
                                          <p:spTgt spid="265"/>
                                        </p:tgtEl>
                                        <p:attrNameLst>
                                          <p:attrName>ppt_h</p:attrName>
                                        </p:attrNameLst>
                                      </p:cBhvr>
                                      <p:tavLst>
                                        <p:tav tm="0">
                                          <p:val>
                                            <p:fltVal val="0"/>
                                          </p:val>
                                        </p:tav>
                                        <p:tav tm="100000">
                                          <p:val>
                                            <p:strVal val="#ppt_h"/>
                                          </p:val>
                                        </p:tav>
                                      </p:tavLst>
                                    </p:anim>
                                    <p:animEffect transition="in" filter="fade">
                                      <p:cBhvr>
                                        <p:cTn id="37" dur="500"/>
                                        <p:tgtEl>
                                          <p:spTgt spid="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171" grpId="0"/>
      <p:bldP spid="26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2205441" y="2242409"/>
            <a:ext cx="7781118" cy="707886"/>
          </a:xfrm>
          <a:prstGeom prst="rect">
            <a:avLst/>
          </a:prstGeom>
          <a:noFill/>
        </p:spPr>
        <p:txBody>
          <a:bodyPr wrap="square" rtlCol="0">
            <a:spAutoFit/>
          </a:bodyPr>
          <a:lstStyle/>
          <a:p>
            <a:pPr lvl="0" algn="ctr"/>
            <a:r>
              <a:rPr lang="zh-CN" altLang="en-US" sz="2000" dirty="0">
                <a:solidFill>
                  <a:srgbClr val="595959"/>
                </a:solidFill>
                <a:cs typeface="+mn-ea"/>
              </a:rPr>
              <a:t>为客户提供有效服务，是我们工作的方向和价值评价的标尺，成就客户就是成就我们自己。</a:t>
            </a:r>
            <a:endParaRPr lang="zh-CN" altLang="en-US" sz="2000" dirty="0">
              <a:solidFill>
                <a:srgbClr val="595959"/>
              </a:solidFill>
              <a:cs typeface="+mn-ea"/>
              <a:sym typeface="+mn-lt"/>
            </a:endParaRPr>
          </a:p>
        </p:txBody>
      </p:sp>
      <p:grpSp>
        <p:nvGrpSpPr>
          <p:cNvPr id="26" name="组合 25"/>
          <p:cNvGrpSpPr/>
          <p:nvPr/>
        </p:nvGrpSpPr>
        <p:grpSpPr>
          <a:xfrm>
            <a:off x="1704864" y="3630230"/>
            <a:ext cx="1557902" cy="1315602"/>
            <a:chOff x="941693" y="4368586"/>
            <a:chExt cx="1557902" cy="1315602"/>
          </a:xfrm>
        </p:grpSpPr>
        <p:sp>
          <p:nvSpPr>
            <p:cNvPr id="27"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28" name="矩形 27"/>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关键词</a:t>
              </a:r>
            </a:p>
          </p:txBody>
        </p:sp>
      </p:grpSp>
      <p:grpSp>
        <p:nvGrpSpPr>
          <p:cNvPr id="31" name="组合 30"/>
          <p:cNvGrpSpPr/>
          <p:nvPr/>
        </p:nvGrpSpPr>
        <p:grpSpPr>
          <a:xfrm>
            <a:off x="3547034" y="4097454"/>
            <a:ext cx="277960" cy="406961"/>
            <a:chOff x="5895033" y="2825440"/>
            <a:chExt cx="369965" cy="541665"/>
          </a:xfrm>
          <a:solidFill>
            <a:schemeClr val="tx1">
              <a:lumMod val="65000"/>
              <a:lumOff val="35000"/>
            </a:schemeClr>
          </a:solidFill>
        </p:grpSpPr>
        <p:sp>
          <p:nvSpPr>
            <p:cNvPr id="3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3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grpSp>
      <p:grpSp>
        <p:nvGrpSpPr>
          <p:cNvPr id="34" name="组合 33"/>
          <p:cNvGrpSpPr/>
          <p:nvPr/>
        </p:nvGrpSpPr>
        <p:grpSpPr>
          <a:xfrm>
            <a:off x="4086501" y="3643135"/>
            <a:ext cx="1557902" cy="1315602"/>
            <a:chOff x="941693" y="4368586"/>
            <a:chExt cx="1557902" cy="1315602"/>
          </a:xfrm>
        </p:grpSpPr>
        <p:sp>
          <p:nvSpPr>
            <p:cNvPr id="35"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36" name="矩形 35"/>
            <p:cNvSpPr/>
            <p:nvPr/>
          </p:nvSpPr>
          <p:spPr>
            <a:xfrm>
              <a:off x="1308508" y="4610888"/>
              <a:ext cx="811705" cy="830997"/>
            </a:xfrm>
            <a:prstGeom prst="rect">
              <a:avLst/>
            </a:prstGeom>
          </p:spPr>
          <p:txBody>
            <a:bodyPr wrap="square">
              <a:spAutoFit/>
            </a:bodyPr>
            <a:lstStyle/>
            <a:p>
              <a:pPr algn="ctr"/>
              <a:r>
                <a:rPr lang="zh-CN" altLang="en-US" dirty="0">
                  <a:solidFill>
                    <a:schemeClr val="tx1">
                      <a:lumMod val="75000"/>
                      <a:lumOff val="25000"/>
                    </a:schemeClr>
                  </a:solidFill>
                  <a:latin typeface="+mj-lt"/>
                  <a:cs typeface="+mn-ea"/>
                  <a:sym typeface="+mn-lt"/>
                </a:rPr>
                <a:t>关键词</a:t>
              </a:r>
            </a:p>
          </p:txBody>
        </p:sp>
      </p:grpSp>
      <p:grpSp>
        <p:nvGrpSpPr>
          <p:cNvPr id="37" name="组合 36"/>
          <p:cNvGrpSpPr/>
          <p:nvPr/>
        </p:nvGrpSpPr>
        <p:grpSpPr>
          <a:xfrm>
            <a:off x="6496956" y="3643135"/>
            <a:ext cx="1557902" cy="1315602"/>
            <a:chOff x="941693" y="4368586"/>
            <a:chExt cx="1557902" cy="1315602"/>
          </a:xfrm>
        </p:grpSpPr>
        <p:sp>
          <p:nvSpPr>
            <p:cNvPr id="3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39" name="矩形 38"/>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循序渐进</a:t>
              </a:r>
            </a:p>
          </p:txBody>
        </p:sp>
      </p:grpSp>
      <p:grpSp>
        <p:nvGrpSpPr>
          <p:cNvPr id="40" name="组合 39"/>
          <p:cNvGrpSpPr/>
          <p:nvPr/>
        </p:nvGrpSpPr>
        <p:grpSpPr>
          <a:xfrm>
            <a:off x="8937857" y="3643135"/>
            <a:ext cx="1557902" cy="1315602"/>
            <a:chOff x="941693" y="4368586"/>
            <a:chExt cx="1557902" cy="1315602"/>
          </a:xfrm>
        </p:grpSpPr>
        <p:sp>
          <p:nvSpPr>
            <p:cNvPr id="41"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42" name="矩形 41"/>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分层兼顾</a:t>
              </a:r>
            </a:p>
          </p:txBody>
        </p:sp>
      </p:grpSp>
      <p:grpSp>
        <p:nvGrpSpPr>
          <p:cNvPr id="43" name="组合 42"/>
          <p:cNvGrpSpPr/>
          <p:nvPr/>
        </p:nvGrpSpPr>
        <p:grpSpPr>
          <a:xfrm>
            <a:off x="5947231" y="4097454"/>
            <a:ext cx="277960" cy="406961"/>
            <a:chOff x="5895033" y="2825440"/>
            <a:chExt cx="369965" cy="541665"/>
          </a:xfrm>
          <a:solidFill>
            <a:schemeClr val="tx1">
              <a:lumMod val="65000"/>
              <a:lumOff val="35000"/>
            </a:schemeClr>
          </a:solidFill>
        </p:grpSpPr>
        <p:sp>
          <p:nvSpPr>
            <p:cNvPr id="44"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45"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grpSp>
      <p:grpSp>
        <p:nvGrpSpPr>
          <p:cNvPr id="46" name="组合 45"/>
          <p:cNvGrpSpPr/>
          <p:nvPr/>
        </p:nvGrpSpPr>
        <p:grpSpPr>
          <a:xfrm>
            <a:off x="8347429" y="4097454"/>
            <a:ext cx="277960" cy="406961"/>
            <a:chOff x="5895033" y="2825440"/>
            <a:chExt cx="369965" cy="541665"/>
          </a:xfrm>
          <a:solidFill>
            <a:schemeClr val="tx1">
              <a:lumMod val="65000"/>
              <a:lumOff val="35000"/>
            </a:schemeClr>
          </a:solidFill>
        </p:grpSpPr>
        <p:sp>
          <p:nvSpPr>
            <p:cNvPr id="47"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sp>
          <p:nvSpPr>
            <p:cNvPr id="48"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j-lt"/>
                <a:cs typeface="+mn-ea"/>
                <a:sym typeface="+mn-lt"/>
              </a:endParaRPr>
            </a:p>
          </p:txBody>
        </p:sp>
      </p:grpSp>
      <p:sp>
        <p:nvSpPr>
          <p:cNvPr id="109" name="TextBox 17"/>
          <p:cNvSpPr txBox="1"/>
          <p:nvPr/>
        </p:nvSpPr>
        <p:spPr>
          <a:xfrm>
            <a:off x="1212959" y="555187"/>
            <a:ext cx="24998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2.4</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奖项设置</a:t>
            </a:r>
            <a:endParaRPr lang="id-ID" sz="2800" b="1" spc="300" dirty="0">
              <a:latin typeface="微软雅黑" panose="020B0503020204020204" charset="-122"/>
              <a:ea typeface="微软雅黑" panose="020B0503020204020204" charset="-122"/>
              <a:cs typeface="Lato Regular"/>
            </a:endParaRPr>
          </a:p>
        </p:txBody>
      </p:sp>
      <p:sp>
        <p:nvSpPr>
          <p:cNvPr id="110" name="KSO_Shape"/>
          <p:cNvSpPr/>
          <p:nvPr/>
        </p:nvSpPr>
        <p:spPr bwMode="auto">
          <a:xfrm>
            <a:off x="2039287"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1" name="KSO_Shape"/>
          <p:cNvSpPr/>
          <p:nvPr/>
        </p:nvSpPr>
        <p:spPr bwMode="auto">
          <a:xfrm>
            <a:off x="4452438"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2" name="KSO_Shape"/>
          <p:cNvSpPr/>
          <p:nvPr/>
        </p:nvSpPr>
        <p:spPr bwMode="auto">
          <a:xfrm>
            <a:off x="6865590"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3" name="KSO_Shape"/>
          <p:cNvSpPr/>
          <p:nvPr/>
        </p:nvSpPr>
        <p:spPr bwMode="auto">
          <a:xfrm>
            <a:off x="9304672"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childTnLst>
                          </p:cTn>
                        </p:par>
                        <p:par>
                          <p:cTn id="12" fill="hold">
                            <p:stCondLst>
                              <p:cond delay="24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0"/>
                                        </p:tgtEl>
                                        <p:attrNameLst>
                                          <p:attrName>style.visibility</p:attrName>
                                        </p:attrNameLst>
                                      </p:cBhvr>
                                      <p:to>
                                        <p:strVal val="visible"/>
                                      </p:to>
                                    </p:set>
                                    <p:animEffect transition="in" filter="fade">
                                      <p:cBhvr>
                                        <p:cTn id="20" dur="500"/>
                                        <p:tgtEl>
                                          <p:spTgt spid="110"/>
                                        </p:tgtEl>
                                      </p:cBhvr>
                                    </p:animEffect>
                                  </p:childTnLst>
                                </p:cTn>
                              </p:par>
                            </p:childTnLst>
                          </p:cTn>
                        </p:par>
                        <p:par>
                          <p:cTn id="21" fill="hold">
                            <p:stCondLst>
                              <p:cond delay="2950"/>
                            </p:stCondLst>
                            <p:childTnLst>
                              <p:par>
                                <p:cTn id="22" presetID="22" presetClass="entr" presetSubtype="8" fill="hold"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left)">
                                      <p:cBhvr>
                                        <p:cTn id="24" dur="500"/>
                                        <p:tgtEl>
                                          <p:spTgt spid="31"/>
                                        </p:tgtEl>
                                      </p:cBhvr>
                                    </p:animEffect>
                                  </p:childTnLst>
                                </p:cTn>
                              </p:par>
                            </p:childTnLst>
                          </p:cTn>
                        </p:par>
                        <p:par>
                          <p:cTn id="25" fill="hold">
                            <p:stCondLst>
                              <p:cond delay="3450"/>
                            </p:stCondLst>
                            <p:childTnLst>
                              <p:par>
                                <p:cTn id="26" presetID="53" presetClass="entr" presetSubtype="16"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1"/>
                                        </p:tgtEl>
                                        <p:attrNameLst>
                                          <p:attrName>style.visibility</p:attrName>
                                        </p:attrNameLst>
                                      </p:cBhvr>
                                      <p:to>
                                        <p:strVal val="visible"/>
                                      </p:to>
                                    </p:set>
                                    <p:animEffect transition="in" filter="fade">
                                      <p:cBhvr>
                                        <p:cTn id="33" dur="500"/>
                                        <p:tgtEl>
                                          <p:spTgt spid="111"/>
                                        </p:tgtEl>
                                      </p:cBhvr>
                                    </p:animEffect>
                                  </p:childTnLst>
                                </p:cTn>
                              </p:par>
                            </p:childTnLst>
                          </p:cTn>
                        </p:par>
                        <p:par>
                          <p:cTn id="34" fill="hold">
                            <p:stCondLst>
                              <p:cond delay="3950"/>
                            </p:stCondLst>
                            <p:childTnLst>
                              <p:par>
                                <p:cTn id="35" presetID="22" presetClass="entr" presetSubtype="8" fill="hold"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left)">
                                      <p:cBhvr>
                                        <p:cTn id="37" dur="500"/>
                                        <p:tgtEl>
                                          <p:spTgt spid="43"/>
                                        </p:tgtEl>
                                      </p:cBhvr>
                                    </p:animEffect>
                                  </p:childTnLst>
                                </p:cTn>
                              </p:par>
                            </p:childTnLst>
                          </p:cTn>
                        </p:par>
                        <p:par>
                          <p:cTn id="38" fill="hold">
                            <p:stCondLst>
                              <p:cond delay="4450"/>
                            </p:stCondLst>
                            <p:childTnLst>
                              <p:par>
                                <p:cTn id="39" presetID="53" presetClass="entr" presetSubtype="16" fill="hold"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500"/>
                                        <p:tgtEl>
                                          <p:spTgt spid="112"/>
                                        </p:tgtEl>
                                      </p:cBhvr>
                                    </p:animEffect>
                                  </p:childTnLst>
                                </p:cTn>
                              </p:par>
                            </p:childTnLst>
                          </p:cTn>
                        </p:par>
                        <p:par>
                          <p:cTn id="47" fill="hold">
                            <p:stCondLst>
                              <p:cond delay="4950"/>
                            </p:stCondLst>
                            <p:childTnLst>
                              <p:par>
                                <p:cTn id="48" presetID="22" presetClass="entr" presetSubtype="8"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wipe(left)">
                                      <p:cBhvr>
                                        <p:cTn id="50" dur="500"/>
                                        <p:tgtEl>
                                          <p:spTgt spid="46"/>
                                        </p:tgtEl>
                                      </p:cBhvr>
                                    </p:animEffect>
                                  </p:childTnLst>
                                </p:cTn>
                              </p:par>
                            </p:childTnLst>
                          </p:cTn>
                        </p:par>
                        <p:par>
                          <p:cTn id="51" fill="hold">
                            <p:stCondLst>
                              <p:cond delay="5450"/>
                            </p:stCondLst>
                            <p:childTnLst>
                              <p:par>
                                <p:cTn id="52" presetID="53" presetClass="entr" presetSubtype="16"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ppt_w</p:attrName>
                                        </p:attrNameLst>
                                      </p:cBhvr>
                                      <p:tavLst>
                                        <p:tav tm="0">
                                          <p:val>
                                            <p:fltVal val="0"/>
                                          </p:val>
                                        </p:tav>
                                        <p:tav tm="100000">
                                          <p:val>
                                            <p:strVal val="#ppt_w"/>
                                          </p:val>
                                        </p:tav>
                                      </p:tavLst>
                                    </p:anim>
                                    <p:anim calcmode="lin" valueType="num">
                                      <p:cBhvr>
                                        <p:cTn id="55" dur="500" fill="hold"/>
                                        <p:tgtEl>
                                          <p:spTgt spid="40"/>
                                        </p:tgtEl>
                                        <p:attrNameLst>
                                          <p:attrName>ppt_h</p:attrName>
                                        </p:attrNameLst>
                                      </p:cBhvr>
                                      <p:tavLst>
                                        <p:tav tm="0">
                                          <p:val>
                                            <p:fltVal val="0"/>
                                          </p:val>
                                        </p:tav>
                                        <p:tav tm="100000">
                                          <p:val>
                                            <p:strVal val="#ppt_h"/>
                                          </p:val>
                                        </p:tav>
                                      </p:tavLst>
                                    </p:anim>
                                    <p:animEffect transition="in" filter="fade">
                                      <p:cBhvr>
                                        <p:cTn id="56" dur="500"/>
                                        <p:tgtEl>
                                          <p:spTgt spid="4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3"/>
                                        </p:tgtEl>
                                        <p:attrNameLst>
                                          <p:attrName>style.visibility</p:attrName>
                                        </p:attrNameLst>
                                      </p:cBhvr>
                                      <p:to>
                                        <p:strVal val="visible"/>
                                      </p:to>
                                    </p:set>
                                    <p:animEffect transition="in" filter="fade">
                                      <p:cBhvr>
                                        <p:cTn id="5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0" grpId="0" animBg="1"/>
      <p:bldP spid="111" grpId="0" animBg="1"/>
      <p:bldP spid="112" grpId="0" animBg="1"/>
      <p:bldP spid="1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30386" y="331960"/>
            <a:ext cx="11300121" cy="6369343"/>
            <a:chOff x="330386" y="331960"/>
            <a:chExt cx="11300121" cy="6369343"/>
          </a:xfrm>
        </p:grpSpPr>
        <p:grpSp>
          <p:nvGrpSpPr>
            <p:cNvPr id="197" name="组合 196"/>
            <p:cNvGrpSpPr/>
            <p:nvPr/>
          </p:nvGrpSpPr>
          <p:grpSpPr>
            <a:xfrm>
              <a:off x="6786564" y="2285843"/>
              <a:ext cx="1835904" cy="415591"/>
              <a:chOff x="3401700" y="2297261"/>
              <a:chExt cx="1835904" cy="415591"/>
            </a:xfrm>
            <a:solidFill>
              <a:schemeClr val="bg1"/>
            </a:solidFill>
          </p:grpSpPr>
          <p:sp>
            <p:nvSpPr>
              <p:cNvPr id="5" name="Freeform 5"/>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9" name="组合 208"/>
            <p:cNvGrpSpPr/>
            <p:nvPr/>
          </p:nvGrpSpPr>
          <p:grpSpPr>
            <a:xfrm>
              <a:off x="3288123" y="2763398"/>
              <a:ext cx="1335065" cy="578478"/>
              <a:chOff x="1437921" y="3438993"/>
              <a:chExt cx="1335065" cy="578478"/>
            </a:xfrm>
            <a:solidFill>
              <a:schemeClr val="bg1"/>
            </a:solidFill>
          </p:grpSpPr>
          <p:sp>
            <p:nvSpPr>
              <p:cNvPr id="13" name="Freeform 13"/>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grpSp>
            <p:nvGrpSpPr>
              <p:cNvPr id="208" name="组合 207"/>
              <p:cNvGrpSpPr/>
              <p:nvPr/>
            </p:nvGrpSpPr>
            <p:grpSpPr>
              <a:xfrm>
                <a:off x="1546005" y="3438993"/>
                <a:ext cx="1226981" cy="578478"/>
                <a:chOff x="1546005" y="3438993"/>
                <a:chExt cx="1226981" cy="578478"/>
              </a:xfrm>
              <a:grpFill/>
            </p:grpSpPr>
            <p:sp>
              <p:nvSpPr>
                <p:cNvPr id="14" name="Freeform 14"/>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5" name="Freeform 15"/>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4" name="组合 213"/>
            <p:cNvGrpSpPr/>
            <p:nvPr/>
          </p:nvGrpSpPr>
          <p:grpSpPr>
            <a:xfrm>
              <a:off x="330386" y="331960"/>
              <a:ext cx="901207" cy="777900"/>
              <a:chOff x="1550572" y="1111382"/>
              <a:chExt cx="901207" cy="777900"/>
            </a:xfrm>
            <a:solidFill>
              <a:schemeClr val="bg1"/>
            </a:solidFill>
          </p:grpSpPr>
          <p:sp>
            <p:nvSpPr>
              <p:cNvPr id="18" name="Freeform 18"/>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7" name="组合 206"/>
            <p:cNvGrpSpPr/>
            <p:nvPr/>
          </p:nvGrpSpPr>
          <p:grpSpPr>
            <a:xfrm>
              <a:off x="1326028" y="5161671"/>
              <a:ext cx="1000158" cy="1123464"/>
              <a:chOff x="2861280" y="3484663"/>
              <a:chExt cx="1000158" cy="1123464"/>
            </a:xfrm>
            <a:solidFill>
              <a:schemeClr val="bg1"/>
            </a:solidFill>
          </p:grpSpPr>
          <p:sp>
            <p:nvSpPr>
              <p:cNvPr id="28" name="Freeform 28"/>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020230" y="4771775"/>
              <a:ext cx="1260472" cy="1156955"/>
              <a:chOff x="4876817" y="4136211"/>
              <a:chExt cx="1260472" cy="1156955"/>
            </a:xfrm>
            <a:solidFill>
              <a:schemeClr val="bg1"/>
            </a:solidFill>
          </p:grpSpPr>
          <p:sp>
            <p:nvSpPr>
              <p:cNvPr id="38" name="Freeform 38"/>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39" name="Freeform 39"/>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1" name="Freeform 51"/>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2" name="Freeform 52"/>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3" name="Freeform 53"/>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8158164" y="3626237"/>
              <a:ext cx="526719" cy="752021"/>
              <a:chOff x="3782277" y="2874216"/>
              <a:chExt cx="526719" cy="752021"/>
            </a:xfrm>
            <a:solidFill>
              <a:schemeClr val="bg1"/>
            </a:solidFill>
          </p:grpSpPr>
          <p:sp>
            <p:nvSpPr>
              <p:cNvPr id="54" name="Freeform 54"/>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3" name="组合 202"/>
            <p:cNvGrpSpPr/>
            <p:nvPr/>
          </p:nvGrpSpPr>
          <p:grpSpPr>
            <a:xfrm>
              <a:off x="4948819" y="4897935"/>
              <a:ext cx="541942" cy="500840"/>
              <a:chOff x="3086582" y="5293166"/>
              <a:chExt cx="541942" cy="500840"/>
            </a:xfrm>
            <a:solidFill>
              <a:schemeClr val="bg1"/>
            </a:solidFill>
          </p:grpSpPr>
          <p:sp>
            <p:nvSpPr>
              <p:cNvPr id="56" name="Freeform 56"/>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7"/>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2" name="组合 201"/>
            <p:cNvGrpSpPr/>
            <p:nvPr/>
          </p:nvGrpSpPr>
          <p:grpSpPr>
            <a:xfrm>
              <a:off x="5356955" y="4072274"/>
              <a:ext cx="302939" cy="444514"/>
              <a:chOff x="3387999" y="5862510"/>
              <a:chExt cx="302939" cy="444514"/>
            </a:xfrm>
            <a:solidFill>
              <a:schemeClr val="bg1"/>
            </a:solidFill>
          </p:grpSpPr>
          <p:sp>
            <p:nvSpPr>
              <p:cNvPr id="59" name="Freeform 59"/>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5" name="组合 214"/>
            <p:cNvGrpSpPr/>
            <p:nvPr/>
          </p:nvGrpSpPr>
          <p:grpSpPr>
            <a:xfrm>
              <a:off x="2599441" y="516921"/>
              <a:ext cx="675905" cy="541942"/>
              <a:chOff x="2619233" y="930228"/>
              <a:chExt cx="675905" cy="541942"/>
            </a:xfrm>
            <a:solidFill>
              <a:schemeClr val="bg1"/>
            </a:solidFill>
          </p:grpSpPr>
          <p:sp>
            <p:nvSpPr>
              <p:cNvPr id="63" name="Freeform 63"/>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8"/>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0"/>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1"/>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6" name="组合 215"/>
            <p:cNvGrpSpPr/>
            <p:nvPr/>
          </p:nvGrpSpPr>
          <p:grpSpPr>
            <a:xfrm>
              <a:off x="4431377" y="609781"/>
              <a:ext cx="899684" cy="713964"/>
              <a:chOff x="3448891" y="870857"/>
              <a:chExt cx="899684" cy="713964"/>
            </a:xfrm>
            <a:solidFill>
              <a:schemeClr val="bg1"/>
            </a:solidFill>
          </p:grpSpPr>
          <p:sp>
            <p:nvSpPr>
              <p:cNvPr id="72" name="Freeform 72"/>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3"/>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4"/>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6"/>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77"/>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8" name="Freeform 78"/>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13" name="组合 212"/>
            <p:cNvGrpSpPr/>
            <p:nvPr/>
          </p:nvGrpSpPr>
          <p:grpSpPr>
            <a:xfrm>
              <a:off x="8459583" y="849544"/>
              <a:ext cx="389711" cy="657638"/>
              <a:chOff x="2060545" y="1893849"/>
              <a:chExt cx="389711" cy="657638"/>
            </a:xfrm>
            <a:solidFill>
              <a:schemeClr val="bg1"/>
            </a:solidFill>
          </p:grpSpPr>
          <p:sp>
            <p:nvSpPr>
              <p:cNvPr id="79" name="Freeform 79"/>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0"/>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1"/>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2"/>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0" name="组合 209"/>
            <p:cNvGrpSpPr/>
            <p:nvPr/>
          </p:nvGrpSpPr>
          <p:grpSpPr>
            <a:xfrm>
              <a:off x="1584820" y="3810436"/>
              <a:ext cx="1312231" cy="447559"/>
              <a:chOff x="1539915" y="4146867"/>
              <a:chExt cx="1312231" cy="447559"/>
            </a:xfrm>
            <a:solidFill>
              <a:schemeClr val="bg1"/>
            </a:solidFill>
          </p:grpSpPr>
          <p:sp>
            <p:nvSpPr>
              <p:cNvPr id="83" name="Freeform 83"/>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4"/>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6" name="组合 195"/>
            <p:cNvGrpSpPr/>
            <p:nvPr/>
          </p:nvGrpSpPr>
          <p:grpSpPr>
            <a:xfrm>
              <a:off x="10301531" y="715581"/>
              <a:ext cx="1328976" cy="952966"/>
              <a:chOff x="4327264" y="1388442"/>
              <a:chExt cx="1328976" cy="952966"/>
            </a:xfrm>
            <a:solidFill>
              <a:schemeClr val="bg1"/>
            </a:solidFill>
          </p:grpSpPr>
          <p:sp>
            <p:nvSpPr>
              <p:cNvPr id="85" name="Freeform 85"/>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87" name="Freeform 87"/>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Freeform 96"/>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97"/>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7" name="Freeform 98"/>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6" name="组合 205"/>
            <p:cNvGrpSpPr/>
            <p:nvPr/>
          </p:nvGrpSpPr>
          <p:grpSpPr>
            <a:xfrm>
              <a:off x="9183439" y="5381460"/>
              <a:ext cx="2265196" cy="599791"/>
              <a:chOff x="2336084" y="4673586"/>
              <a:chExt cx="2265196" cy="599791"/>
            </a:xfrm>
            <a:solidFill>
              <a:schemeClr val="bg1"/>
            </a:solidFill>
          </p:grpSpPr>
          <p:sp>
            <p:nvSpPr>
              <p:cNvPr id="102" name="Freeform 103"/>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4"/>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5"/>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6"/>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7"/>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8"/>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9"/>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8" name="组合 217"/>
            <p:cNvGrpSpPr/>
            <p:nvPr/>
          </p:nvGrpSpPr>
          <p:grpSpPr>
            <a:xfrm>
              <a:off x="9582637" y="1868280"/>
              <a:ext cx="1160000" cy="908819"/>
              <a:chOff x="1864168" y="2446448"/>
              <a:chExt cx="1160000" cy="908819"/>
            </a:xfrm>
            <a:solidFill>
              <a:schemeClr val="bg1"/>
            </a:solidFill>
          </p:grpSpPr>
          <p:sp>
            <p:nvSpPr>
              <p:cNvPr id="110" name="Freeform 111"/>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2"/>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3"/>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4"/>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5"/>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6"/>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7"/>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8"/>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9"/>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0"/>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1"/>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2"/>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3"/>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4"/>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5"/>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6"/>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7"/>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8"/>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0"/>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1"/>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3"/>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4"/>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5"/>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6"/>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7"/>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8"/>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9"/>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0"/>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1"/>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2"/>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3"/>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4"/>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5"/>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6"/>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7"/>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8"/>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9"/>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50"/>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51"/>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52"/>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3"/>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4"/>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5"/>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6"/>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7"/>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8"/>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5" name="组合 204"/>
            <p:cNvGrpSpPr/>
            <p:nvPr/>
          </p:nvGrpSpPr>
          <p:grpSpPr>
            <a:xfrm>
              <a:off x="2672512" y="5788635"/>
              <a:ext cx="672861" cy="642415"/>
              <a:chOff x="1498814" y="5125712"/>
              <a:chExt cx="672861" cy="642415"/>
            </a:xfrm>
            <a:solidFill>
              <a:schemeClr val="bg1"/>
            </a:solidFill>
          </p:grpSpPr>
          <p:sp>
            <p:nvSpPr>
              <p:cNvPr id="158" name="Freeform 159"/>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4" name="组合 203"/>
              <p:cNvGrpSpPr/>
              <p:nvPr/>
            </p:nvGrpSpPr>
            <p:grpSpPr>
              <a:xfrm>
                <a:off x="1672357" y="5382982"/>
                <a:ext cx="239001" cy="208557"/>
                <a:chOff x="1672357" y="5382982"/>
                <a:chExt cx="239001" cy="208557"/>
              </a:xfrm>
              <a:grpFill/>
            </p:grpSpPr>
            <p:sp>
              <p:nvSpPr>
                <p:cNvPr id="159" name="Freeform 160"/>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61"/>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7" name="组合 216"/>
            <p:cNvGrpSpPr/>
            <p:nvPr/>
          </p:nvGrpSpPr>
          <p:grpSpPr>
            <a:xfrm>
              <a:off x="3464114" y="1639624"/>
              <a:ext cx="663727" cy="599790"/>
              <a:chOff x="3464114" y="1639624"/>
              <a:chExt cx="663727" cy="599790"/>
            </a:xfrm>
            <a:solidFill>
              <a:schemeClr val="bg1"/>
            </a:solidFill>
          </p:grpSpPr>
          <p:sp>
            <p:nvSpPr>
              <p:cNvPr id="161" name="Freeform 162"/>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63"/>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4"/>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5"/>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6"/>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7"/>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9"/>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71"/>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72"/>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73"/>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4"/>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5"/>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6"/>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7"/>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1" name="组合 210"/>
            <p:cNvGrpSpPr/>
            <p:nvPr/>
          </p:nvGrpSpPr>
          <p:grpSpPr>
            <a:xfrm>
              <a:off x="2749391" y="4729065"/>
              <a:ext cx="643936" cy="596745"/>
              <a:chOff x="1480546" y="4466552"/>
              <a:chExt cx="643936" cy="596745"/>
            </a:xfrm>
            <a:solidFill>
              <a:schemeClr val="bg1"/>
            </a:solidFill>
          </p:grpSpPr>
          <p:sp>
            <p:nvSpPr>
              <p:cNvPr id="61" name="Freeform 61"/>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8"/>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9"/>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1" name="组合 200"/>
            <p:cNvGrpSpPr/>
            <p:nvPr/>
          </p:nvGrpSpPr>
          <p:grpSpPr>
            <a:xfrm>
              <a:off x="5356347" y="5768127"/>
              <a:ext cx="1601469" cy="933176"/>
              <a:chOff x="3764010" y="5233795"/>
              <a:chExt cx="1601469" cy="933176"/>
            </a:xfrm>
            <a:solidFill>
              <a:schemeClr val="bg1"/>
            </a:solidFill>
          </p:grpSpPr>
          <p:sp>
            <p:nvSpPr>
              <p:cNvPr id="98" name="Freeform 99"/>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0"/>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1"/>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2"/>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80"/>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81"/>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82"/>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83"/>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8" name="组合 197"/>
            <p:cNvGrpSpPr/>
            <p:nvPr/>
          </p:nvGrpSpPr>
          <p:grpSpPr>
            <a:xfrm>
              <a:off x="5405444" y="1594715"/>
              <a:ext cx="549553" cy="657638"/>
              <a:chOff x="4436870" y="2862038"/>
              <a:chExt cx="549553" cy="657638"/>
            </a:xfrm>
            <a:solidFill>
              <a:schemeClr val="bg1"/>
            </a:solidFill>
          </p:grpSpPr>
          <p:sp>
            <p:nvSpPr>
              <p:cNvPr id="183" name="Freeform 184"/>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5"/>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6"/>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7"/>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8"/>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9"/>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0"/>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2" name="组合 211"/>
            <p:cNvGrpSpPr/>
            <p:nvPr/>
          </p:nvGrpSpPr>
          <p:grpSpPr>
            <a:xfrm>
              <a:off x="479838" y="2146311"/>
              <a:ext cx="861627" cy="1459895"/>
              <a:chOff x="797028" y="1720306"/>
              <a:chExt cx="861627" cy="1459895"/>
            </a:xfrm>
            <a:solidFill>
              <a:schemeClr val="bg1"/>
            </a:solidFill>
          </p:grpSpPr>
          <p:sp>
            <p:nvSpPr>
              <p:cNvPr id="191" name="Freeform 192"/>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3"/>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4"/>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5"/>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pic>
        <p:nvPicPr>
          <p:cNvPr id="220" name="图形 219"/>
          <p:cNvPicPr>
            <a:picLocks noChangeAspect="1"/>
          </p:cNvPicPr>
          <p:nvPr/>
        </p:nvPicPr>
        <p:blipFill>
          <a:blip r:embed="rId3"/>
          <a:stretch>
            <a:fillRect/>
          </a:stretch>
        </p:blipFill>
        <p:spPr>
          <a:xfrm>
            <a:off x="3028950" y="309562"/>
            <a:ext cx="6134100" cy="6238875"/>
          </a:xfrm>
          <a:prstGeom prst="rect">
            <a:avLst/>
          </a:prstGeom>
        </p:spPr>
      </p:pic>
      <p:sp>
        <p:nvSpPr>
          <p:cNvPr id="221" name="云形 220"/>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4932673" y="3131139"/>
            <a:ext cx="2763263" cy="1247696"/>
            <a:chOff x="1903665" y="1770288"/>
            <a:chExt cx="1784059" cy="1247696"/>
          </a:xfrm>
        </p:grpSpPr>
        <p:sp>
          <p:nvSpPr>
            <p:cNvPr id="223" name="TextBox 17"/>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charset="-122"/>
                  <a:ea typeface="微软雅黑" panose="020B0503020204020204" charset="-122"/>
                  <a:cs typeface="Lato Regular"/>
                </a:rPr>
                <a:t>活动运作方式</a:t>
              </a:r>
              <a:endParaRPr lang="id-ID" sz="2800" b="1" spc="300" dirty="0">
                <a:latin typeface="微软雅黑" panose="020B0503020204020204" charset="-122"/>
                <a:ea typeface="微软雅黑" panose="020B0503020204020204" charset="-122"/>
                <a:cs typeface="Lato Regular"/>
              </a:endParaRPr>
            </a:p>
          </p:txBody>
        </p:sp>
        <p:sp>
          <p:nvSpPr>
            <p:cNvPr id="224" name="TextBox 18"/>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charset="-122"/>
                  <a:ea typeface="微软雅黑" panose="020B0503020204020204" charset="-122"/>
                  <a:cs typeface="Lato Light"/>
                </a:rPr>
                <a:t>详细内容</a:t>
              </a:r>
              <a:r>
                <a:rPr lang="en-US" altLang="zh-CN" sz="1600" spc="300" dirty="0">
                  <a:solidFill>
                    <a:schemeClr val="tx2"/>
                  </a:solidFill>
                  <a:latin typeface="微软雅黑" panose="020B0503020204020204" charset="-122"/>
                  <a:ea typeface="微软雅黑" panose="020B0503020204020204" charset="-122"/>
                  <a:cs typeface="Lato Light"/>
                </a:rPr>
                <a:t>……</a:t>
              </a:r>
              <a:r>
                <a:rPr lang="zh-CN" altLang="en-US" sz="1600" spc="300" dirty="0">
                  <a:solidFill>
                    <a:schemeClr val="tx2"/>
                  </a:solidFill>
                  <a:latin typeface="微软雅黑" panose="020B0503020204020204" charset="-122"/>
                  <a:ea typeface="微软雅黑" panose="020B0503020204020204" charset="-122"/>
                  <a:cs typeface="Lato Light"/>
                </a:rPr>
                <a:t>点击输入本栏的具体文字</a:t>
              </a:r>
              <a:endParaRPr lang="en-US" sz="1600" spc="300" dirty="0">
                <a:solidFill>
                  <a:schemeClr val="tx2"/>
                </a:solidFill>
                <a:latin typeface="微软雅黑" panose="020B0503020204020204" charset="-122"/>
                <a:ea typeface="微软雅黑" panose="020B0503020204020204" charset="-122"/>
                <a:cs typeface="Lato Light"/>
              </a:endParaRPr>
            </a:p>
          </p:txBody>
        </p:sp>
      </p:grpSp>
      <p:sp>
        <p:nvSpPr>
          <p:cNvPr id="225" name="文本框 224"/>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03</a:t>
            </a:r>
            <a:endParaRPr lang="zh-CN" altLang="en-US" sz="4800" dirty="0">
              <a:solidFill>
                <a:srgbClr val="C00000"/>
              </a:solidFill>
              <a:latin typeface="Labtop Secundo Superwide" panose="020B0306040002020203" pitchFamily="34" charset="0"/>
            </a:endParaRPr>
          </a:p>
        </p:txBody>
      </p:sp>
      <p:sp>
        <p:nvSpPr>
          <p:cNvPr id="236" name="Rectangle 11"/>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广告宣传</a:t>
            </a:r>
          </a:p>
        </p:txBody>
      </p:sp>
      <p:sp>
        <p:nvSpPr>
          <p:cNvPr id="237" name="Rectangle 11"/>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赞助方案</a:t>
            </a:r>
          </a:p>
        </p:txBody>
      </p:sp>
      <p:sp>
        <p:nvSpPr>
          <p:cNvPr id="238" name="Rectangle 11"/>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场地布置</a:t>
            </a:r>
          </a:p>
        </p:txBody>
      </p:sp>
      <p:sp>
        <p:nvSpPr>
          <p:cNvPr id="239" name="Rectangle 11"/>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现场掌控</a:t>
            </a:r>
          </a:p>
        </p:txBody>
      </p:sp>
      <p:sp>
        <p:nvSpPr>
          <p:cNvPr id="240" name="Rectangle 11"/>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活动选址</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36"/>
                                        </p:tgtEl>
                                        <p:attrNameLst>
                                          <p:attrName>style.visibility</p:attrName>
                                        </p:attrNameLst>
                                      </p:cBhvr>
                                      <p:to>
                                        <p:strVal val="visible"/>
                                      </p:to>
                                    </p:set>
                                    <p:animEffect transition="in" filter="fade">
                                      <p:cBhvr>
                                        <p:cTn id="21" dur="500"/>
                                        <p:tgtEl>
                                          <p:spTgt spid="23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37"/>
                                        </p:tgtEl>
                                        <p:attrNameLst>
                                          <p:attrName>style.visibility</p:attrName>
                                        </p:attrNameLst>
                                      </p:cBhvr>
                                      <p:to>
                                        <p:strVal val="visible"/>
                                      </p:to>
                                    </p:set>
                                    <p:animEffect transition="in" filter="fade">
                                      <p:cBhvr>
                                        <p:cTn id="24" dur="500"/>
                                        <p:tgtEl>
                                          <p:spTgt spid="23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38"/>
                                        </p:tgtEl>
                                        <p:attrNameLst>
                                          <p:attrName>style.visibility</p:attrName>
                                        </p:attrNameLst>
                                      </p:cBhvr>
                                      <p:to>
                                        <p:strVal val="visible"/>
                                      </p:to>
                                    </p:set>
                                    <p:animEffect transition="in" filter="fade">
                                      <p:cBhvr>
                                        <p:cTn id="27" dur="500"/>
                                        <p:tgtEl>
                                          <p:spTgt spid="23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39"/>
                                        </p:tgtEl>
                                        <p:attrNameLst>
                                          <p:attrName>style.visibility</p:attrName>
                                        </p:attrNameLst>
                                      </p:cBhvr>
                                      <p:to>
                                        <p:strVal val="visible"/>
                                      </p:to>
                                    </p:set>
                                    <p:animEffect transition="in" filter="fade">
                                      <p:cBhvr>
                                        <p:cTn id="30" dur="500"/>
                                        <p:tgtEl>
                                          <p:spTgt spid="23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40"/>
                                        </p:tgtEl>
                                        <p:attrNameLst>
                                          <p:attrName>style.visibility</p:attrName>
                                        </p:attrNameLst>
                                      </p:cBhvr>
                                      <p:to>
                                        <p:strVal val="visible"/>
                                      </p:to>
                                    </p:set>
                                    <p:animEffect transition="in" filter="fade">
                                      <p:cBhvr>
                                        <p:cTn id="33"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36" grpId="0"/>
      <p:bldP spid="237" grpId="0"/>
      <p:bldP spid="238" grpId="0"/>
      <p:bldP spid="239" grpId="0"/>
      <p:bldP spid="24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055688" y="1920473"/>
            <a:ext cx="10080625" cy="3611783"/>
            <a:chOff x="1055688" y="1920473"/>
            <a:chExt cx="10080625" cy="3611783"/>
          </a:xfrm>
        </p:grpSpPr>
        <p:grpSp>
          <p:nvGrpSpPr>
            <p:cNvPr id="5" name="组合 4"/>
            <p:cNvGrpSpPr/>
            <p:nvPr/>
          </p:nvGrpSpPr>
          <p:grpSpPr>
            <a:xfrm>
              <a:off x="5892520" y="3572238"/>
              <a:ext cx="406961" cy="406961"/>
              <a:chOff x="6044920" y="2980311"/>
              <a:chExt cx="406961" cy="406961"/>
            </a:xfrm>
            <a:solidFill>
              <a:schemeClr val="bg1">
                <a:lumMod val="50000"/>
              </a:schemeClr>
            </a:solidFill>
          </p:grpSpPr>
          <p:sp>
            <p:nvSpPr>
              <p:cNvPr id="5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sp>
            <p:nvSpPr>
              <p:cNvPr id="56"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grpSp>
        <p:sp>
          <p:nvSpPr>
            <p:cNvPr id="6" name="Freeform 548"/>
            <p:cNvSpPr>
              <a:spLocks noEditPoints="1"/>
            </p:cNvSpPr>
            <p:nvPr/>
          </p:nvSpPr>
          <p:spPr bwMode="auto">
            <a:xfrm rot="10800000" flipV="1">
              <a:off x="6923354"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sp>
          <p:nvSpPr>
            <p:cNvPr id="7" name="Freeform 548"/>
            <p:cNvSpPr>
              <a:spLocks noEditPoints="1"/>
            </p:cNvSpPr>
            <p:nvPr/>
          </p:nvSpPr>
          <p:spPr bwMode="auto">
            <a:xfrm rot="10800000" flipV="1">
              <a:off x="1055688"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sp>
          <p:nvSpPr>
            <p:cNvPr id="8" name="Freeform 548"/>
            <p:cNvSpPr>
              <a:spLocks noEditPoints="1"/>
            </p:cNvSpPr>
            <p:nvPr/>
          </p:nvSpPr>
          <p:spPr bwMode="auto">
            <a:xfrm rot="16200000" flipV="1">
              <a:off x="5717132" y="2286742"/>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sp>
          <p:nvSpPr>
            <p:cNvPr id="9" name="Freeform 548"/>
            <p:cNvSpPr>
              <a:spLocks noEditPoints="1"/>
            </p:cNvSpPr>
            <p:nvPr/>
          </p:nvSpPr>
          <p:spPr bwMode="auto">
            <a:xfrm rot="16200000" flipV="1">
              <a:off x="5717132" y="5139528"/>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cs typeface="+mn-ea"/>
                <a:sym typeface="+mn-lt"/>
              </a:endParaRPr>
            </a:p>
          </p:txBody>
        </p:sp>
      </p:grpSp>
      <p:grpSp>
        <p:nvGrpSpPr>
          <p:cNvPr id="2" name="组合 1"/>
          <p:cNvGrpSpPr/>
          <p:nvPr/>
        </p:nvGrpSpPr>
        <p:grpSpPr>
          <a:xfrm>
            <a:off x="981501" y="1927134"/>
            <a:ext cx="4006850" cy="1625253"/>
            <a:chOff x="6443663" y="2341060"/>
            <a:chExt cx="4006850" cy="1625253"/>
          </a:xfrm>
        </p:grpSpPr>
        <p:sp>
          <p:nvSpPr>
            <p:cNvPr id="108" name="文本框 107"/>
            <p:cNvSpPr txBox="1"/>
            <p:nvPr/>
          </p:nvSpPr>
          <p:spPr>
            <a:xfrm>
              <a:off x="6469039" y="2341060"/>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宣传方案一</a:t>
              </a:r>
            </a:p>
          </p:txBody>
        </p:sp>
        <p:sp>
          <p:nvSpPr>
            <p:cNvPr id="109"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0" name="组合 109"/>
          <p:cNvGrpSpPr/>
          <p:nvPr/>
        </p:nvGrpSpPr>
        <p:grpSpPr>
          <a:xfrm>
            <a:off x="7190915" y="1912787"/>
            <a:ext cx="4006850" cy="1639600"/>
            <a:chOff x="6443663" y="2326713"/>
            <a:chExt cx="4006850" cy="1639600"/>
          </a:xfrm>
        </p:grpSpPr>
        <p:sp>
          <p:nvSpPr>
            <p:cNvPr id="111" name="文本框 110"/>
            <p:cNvSpPr txBox="1"/>
            <p:nvPr/>
          </p:nvSpPr>
          <p:spPr>
            <a:xfrm>
              <a:off x="6443663" y="2326713"/>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宣传方案二</a:t>
              </a:r>
            </a:p>
          </p:txBody>
        </p:sp>
        <p:sp>
          <p:nvSpPr>
            <p:cNvPr id="112"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3" name="组合 112"/>
          <p:cNvGrpSpPr/>
          <p:nvPr/>
        </p:nvGrpSpPr>
        <p:grpSpPr>
          <a:xfrm>
            <a:off x="961162" y="3919496"/>
            <a:ext cx="4027189" cy="1621179"/>
            <a:chOff x="6423324" y="2345134"/>
            <a:chExt cx="4027189" cy="1621179"/>
          </a:xfrm>
        </p:grpSpPr>
        <p:sp>
          <p:nvSpPr>
            <p:cNvPr id="114" name="文本框 113"/>
            <p:cNvSpPr txBox="1"/>
            <p:nvPr/>
          </p:nvSpPr>
          <p:spPr>
            <a:xfrm>
              <a:off x="6423324" y="2345134"/>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宣传方案三</a:t>
              </a:r>
            </a:p>
          </p:txBody>
        </p:sp>
        <p:sp>
          <p:nvSpPr>
            <p:cNvPr id="115"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6" name="组合 115"/>
          <p:cNvGrpSpPr/>
          <p:nvPr/>
        </p:nvGrpSpPr>
        <p:grpSpPr>
          <a:xfrm>
            <a:off x="7190915" y="3909198"/>
            <a:ext cx="4006850" cy="1631477"/>
            <a:chOff x="6443663" y="2334836"/>
            <a:chExt cx="4006850" cy="1631477"/>
          </a:xfrm>
        </p:grpSpPr>
        <p:sp>
          <p:nvSpPr>
            <p:cNvPr id="117" name="文本框 116"/>
            <p:cNvSpPr txBox="1"/>
            <p:nvPr/>
          </p:nvSpPr>
          <p:spPr>
            <a:xfrm>
              <a:off x="6443663" y="2334836"/>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宣传方案四</a:t>
              </a:r>
            </a:p>
          </p:txBody>
        </p:sp>
        <p:sp>
          <p:nvSpPr>
            <p:cNvPr id="118"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sp>
        <p:nvSpPr>
          <p:cNvPr id="119" name="文本框 118"/>
          <p:cNvSpPr txBox="1"/>
          <p:nvPr/>
        </p:nvSpPr>
        <p:spPr>
          <a:xfrm flipH="1">
            <a:off x="4993266"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1</a:t>
            </a:r>
            <a:endParaRPr lang="zh-CN" altLang="en-US" sz="8000" spc="300" dirty="0">
              <a:latin typeface="新蒂黑板报" panose="03000600000000000000" pitchFamily="66" charset="-122"/>
              <a:ea typeface="新蒂黑板报" panose="03000600000000000000" pitchFamily="66" charset="-122"/>
            </a:endParaRPr>
          </a:p>
        </p:txBody>
      </p:sp>
      <p:sp>
        <p:nvSpPr>
          <p:cNvPr id="120" name="文本框 119"/>
          <p:cNvSpPr txBox="1"/>
          <p:nvPr/>
        </p:nvSpPr>
        <p:spPr>
          <a:xfrm flipH="1">
            <a:off x="6162848"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2</a:t>
            </a:r>
            <a:endParaRPr lang="zh-CN" altLang="en-US" sz="8000" spc="300" dirty="0">
              <a:latin typeface="新蒂黑板报" panose="03000600000000000000" pitchFamily="66" charset="-122"/>
              <a:ea typeface="新蒂黑板报" panose="03000600000000000000" pitchFamily="66" charset="-122"/>
            </a:endParaRPr>
          </a:p>
        </p:txBody>
      </p:sp>
      <p:sp>
        <p:nvSpPr>
          <p:cNvPr id="121" name="文本框 120"/>
          <p:cNvSpPr txBox="1"/>
          <p:nvPr/>
        </p:nvSpPr>
        <p:spPr>
          <a:xfrm flipH="1">
            <a:off x="4993266"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4</a:t>
            </a:r>
            <a:endParaRPr lang="zh-CN" altLang="en-US" sz="8000" spc="300" dirty="0">
              <a:latin typeface="新蒂黑板报" panose="03000600000000000000" pitchFamily="66" charset="-122"/>
              <a:ea typeface="新蒂黑板报" panose="03000600000000000000" pitchFamily="66" charset="-122"/>
            </a:endParaRPr>
          </a:p>
        </p:txBody>
      </p:sp>
      <p:sp>
        <p:nvSpPr>
          <p:cNvPr id="122" name="文本框 121"/>
          <p:cNvSpPr txBox="1"/>
          <p:nvPr/>
        </p:nvSpPr>
        <p:spPr>
          <a:xfrm flipH="1">
            <a:off x="6162848"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3</a:t>
            </a:r>
            <a:endParaRPr lang="zh-CN" altLang="en-US" sz="8000" spc="300" dirty="0">
              <a:latin typeface="新蒂黑板报" panose="03000600000000000000" pitchFamily="66" charset="-122"/>
              <a:ea typeface="新蒂黑板报" panose="03000600000000000000" pitchFamily="66" charset="-122"/>
            </a:endParaRPr>
          </a:p>
        </p:txBody>
      </p:sp>
      <p:sp>
        <p:nvSpPr>
          <p:cNvPr id="124" name="TextBox 17"/>
          <p:cNvSpPr txBox="1"/>
          <p:nvPr/>
        </p:nvSpPr>
        <p:spPr>
          <a:xfrm>
            <a:off x="1250854"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3.1</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广告宣传</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9"/>
                                        </p:tgtEl>
                                        <p:attrNameLst>
                                          <p:attrName>style.visibility</p:attrName>
                                        </p:attrNameLst>
                                      </p:cBhvr>
                                      <p:to>
                                        <p:strVal val="visible"/>
                                      </p:to>
                                    </p:set>
                                    <p:anim calcmode="lin" valueType="num">
                                      <p:cBhvr>
                                        <p:cTn id="12" dur="500" fill="hold"/>
                                        <p:tgtEl>
                                          <p:spTgt spid="119"/>
                                        </p:tgtEl>
                                        <p:attrNameLst>
                                          <p:attrName>ppt_w</p:attrName>
                                        </p:attrNameLst>
                                      </p:cBhvr>
                                      <p:tavLst>
                                        <p:tav tm="0">
                                          <p:val>
                                            <p:fltVal val="0"/>
                                          </p:val>
                                        </p:tav>
                                        <p:tav tm="100000">
                                          <p:val>
                                            <p:strVal val="#ppt_w"/>
                                          </p:val>
                                        </p:tav>
                                      </p:tavLst>
                                    </p:anim>
                                    <p:anim calcmode="lin" valueType="num">
                                      <p:cBhvr>
                                        <p:cTn id="13" dur="500" fill="hold"/>
                                        <p:tgtEl>
                                          <p:spTgt spid="119"/>
                                        </p:tgtEl>
                                        <p:attrNameLst>
                                          <p:attrName>ppt_h</p:attrName>
                                        </p:attrNameLst>
                                      </p:cBhvr>
                                      <p:tavLst>
                                        <p:tav tm="0">
                                          <p:val>
                                            <p:fltVal val="0"/>
                                          </p:val>
                                        </p:tav>
                                        <p:tav tm="100000">
                                          <p:val>
                                            <p:strVal val="#ppt_h"/>
                                          </p:val>
                                        </p:tav>
                                      </p:tavLst>
                                    </p:anim>
                                    <p:animEffect transition="in" filter="fade">
                                      <p:cBhvr>
                                        <p:cTn id="14" dur="500"/>
                                        <p:tgtEl>
                                          <p:spTgt spid="119"/>
                                        </p:tgtEl>
                                      </p:cBhvr>
                                    </p:animEffect>
                                  </p:childTnLst>
                                </p:cTn>
                              </p:par>
                              <p:par>
                                <p:cTn id="15" presetID="53" presetClass="entr" presetSubtype="16" fill="hold" grpId="0" nodeType="withEffect">
                                  <p:stCondLst>
                                    <p:cond delay="100"/>
                                  </p:stCondLst>
                                  <p:childTnLst>
                                    <p:set>
                                      <p:cBhvr>
                                        <p:cTn id="16" dur="1" fill="hold">
                                          <p:stCondLst>
                                            <p:cond delay="0"/>
                                          </p:stCondLst>
                                        </p:cTn>
                                        <p:tgtEl>
                                          <p:spTgt spid="120"/>
                                        </p:tgtEl>
                                        <p:attrNameLst>
                                          <p:attrName>style.visibility</p:attrName>
                                        </p:attrNameLst>
                                      </p:cBhvr>
                                      <p:to>
                                        <p:strVal val="visible"/>
                                      </p:to>
                                    </p:set>
                                    <p:anim calcmode="lin" valueType="num">
                                      <p:cBhvr>
                                        <p:cTn id="17" dur="500" fill="hold"/>
                                        <p:tgtEl>
                                          <p:spTgt spid="120"/>
                                        </p:tgtEl>
                                        <p:attrNameLst>
                                          <p:attrName>ppt_w</p:attrName>
                                        </p:attrNameLst>
                                      </p:cBhvr>
                                      <p:tavLst>
                                        <p:tav tm="0">
                                          <p:val>
                                            <p:fltVal val="0"/>
                                          </p:val>
                                        </p:tav>
                                        <p:tav tm="100000">
                                          <p:val>
                                            <p:strVal val="#ppt_w"/>
                                          </p:val>
                                        </p:tav>
                                      </p:tavLst>
                                    </p:anim>
                                    <p:anim calcmode="lin" valueType="num">
                                      <p:cBhvr>
                                        <p:cTn id="18" dur="500" fill="hold"/>
                                        <p:tgtEl>
                                          <p:spTgt spid="120"/>
                                        </p:tgtEl>
                                        <p:attrNameLst>
                                          <p:attrName>ppt_h</p:attrName>
                                        </p:attrNameLst>
                                      </p:cBhvr>
                                      <p:tavLst>
                                        <p:tav tm="0">
                                          <p:val>
                                            <p:fltVal val="0"/>
                                          </p:val>
                                        </p:tav>
                                        <p:tav tm="100000">
                                          <p:val>
                                            <p:strVal val="#ppt_h"/>
                                          </p:val>
                                        </p:tav>
                                      </p:tavLst>
                                    </p:anim>
                                    <p:animEffect transition="in" filter="fade">
                                      <p:cBhvr>
                                        <p:cTn id="19" dur="500"/>
                                        <p:tgtEl>
                                          <p:spTgt spid="120"/>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21"/>
                                        </p:tgtEl>
                                        <p:attrNameLst>
                                          <p:attrName>style.visibility</p:attrName>
                                        </p:attrNameLst>
                                      </p:cBhvr>
                                      <p:to>
                                        <p:strVal val="visible"/>
                                      </p:to>
                                    </p:set>
                                    <p:anim calcmode="lin" valueType="num">
                                      <p:cBhvr>
                                        <p:cTn id="22" dur="500" fill="hold"/>
                                        <p:tgtEl>
                                          <p:spTgt spid="121"/>
                                        </p:tgtEl>
                                        <p:attrNameLst>
                                          <p:attrName>ppt_w</p:attrName>
                                        </p:attrNameLst>
                                      </p:cBhvr>
                                      <p:tavLst>
                                        <p:tav tm="0">
                                          <p:val>
                                            <p:fltVal val="0"/>
                                          </p:val>
                                        </p:tav>
                                        <p:tav tm="100000">
                                          <p:val>
                                            <p:strVal val="#ppt_w"/>
                                          </p:val>
                                        </p:tav>
                                      </p:tavLst>
                                    </p:anim>
                                    <p:anim calcmode="lin" valueType="num">
                                      <p:cBhvr>
                                        <p:cTn id="23" dur="500" fill="hold"/>
                                        <p:tgtEl>
                                          <p:spTgt spid="121"/>
                                        </p:tgtEl>
                                        <p:attrNameLst>
                                          <p:attrName>ppt_h</p:attrName>
                                        </p:attrNameLst>
                                      </p:cBhvr>
                                      <p:tavLst>
                                        <p:tav tm="0">
                                          <p:val>
                                            <p:fltVal val="0"/>
                                          </p:val>
                                        </p:tav>
                                        <p:tav tm="100000">
                                          <p:val>
                                            <p:strVal val="#ppt_h"/>
                                          </p:val>
                                        </p:tav>
                                      </p:tavLst>
                                    </p:anim>
                                    <p:animEffect transition="in" filter="fade">
                                      <p:cBhvr>
                                        <p:cTn id="24" dur="500"/>
                                        <p:tgtEl>
                                          <p:spTgt spid="121"/>
                                        </p:tgtEl>
                                      </p:cBhvr>
                                    </p:animEffect>
                                  </p:childTnLst>
                                </p:cTn>
                              </p:par>
                              <p:par>
                                <p:cTn id="25" presetID="53" presetClass="entr" presetSubtype="16" fill="hold" grpId="0" nodeType="withEffect">
                                  <p:stCondLst>
                                    <p:cond delay="300"/>
                                  </p:stCondLst>
                                  <p:childTnLst>
                                    <p:set>
                                      <p:cBhvr>
                                        <p:cTn id="26" dur="1" fill="hold">
                                          <p:stCondLst>
                                            <p:cond delay="0"/>
                                          </p:stCondLst>
                                        </p:cTn>
                                        <p:tgtEl>
                                          <p:spTgt spid="122"/>
                                        </p:tgtEl>
                                        <p:attrNameLst>
                                          <p:attrName>style.visibility</p:attrName>
                                        </p:attrNameLst>
                                      </p:cBhvr>
                                      <p:to>
                                        <p:strVal val="visible"/>
                                      </p:to>
                                    </p:set>
                                    <p:anim calcmode="lin" valueType="num">
                                      <p:cBhvr>
                                        <p:cTn id="27" dur="500" fill="hold"/>
                                        <p:tgtEl>
                                          <p:spTgt spid="122"/>
                                        </p:tgtEl>
                                        <p:attrNameLst>
                                          <p:attrName>ppt_w</p:attrName>
                                        </p:attrNameLst>
                                      </p:cBhvr>
                                      <p:tavLst>
                                        <p:tav tm="0">
                                          <p:val>
                                            <p:fltVal val="0"/>
                                          </p:val>
                                        </p:tav>
                                        <p:tav tm="100000">
                                          <p:val>
                                            <p:strVal val="#ppt_w"/>
                                          </p:val>
                                        </p:tav>
                                      </p:tavLst>
                                    </p:anim>
                                    <p:anim calcmode="lin" valueType="num">
                                      <p:cBhvr>
                                        <p:cTn id="28" dur="500" fill="hold"/>
                                        <p:tgtEl>
                                          <p:spTgt spid="122"/>
                                        </p:tgtEl>
                                        <p:attrNameLst>
                                          <p:attrName>ppt_h</p:attrName>
                                        </p:attrNameLst>
                                      </p:cBhvr>
                                      <p:tavLst>
                                        <p:tav tm="0">
                                          <p:val>
                                            <p:fltVal val="0"/>
                                          </p:val>
                                        </p:tav>
                                        <p:tav tm="100000">
                                          <p:val>
                                            <p:strVal val="#ppt_h"/>
                                          </p:val>
                                        </p:tav>
                                      </p:tavLst>
                                    </p:anim>
                                    <p:animEffect transition="in" filter="fade">
                                      <p:cBhvr>
                                        <p:cTn id="29" dur="500"/>
                                        <p:tgtEl>
                                          <p:spTgt spid="122"/>
                                        </p:tgtEl>
                                      </p:cBhvr>
                                    </p:animEffect>
                                  </p:childTnLst>
                                </p:cTn>
                              </p:par>
                            </p:childTnLst>
                          </p:cTn>
                        </p:par>
                        <p:par>
                          <p:cTn id="30" fill="hold">
                            <p:stCondLst>
                              <p:cond delay="500"/>
                            </p:stCondLst>
                            <p:childTnLst>
                              <p:par>
                                <p:cTn id="31" presetID="22" presetClass="entr" presetSubtype="1"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up)">
                                      <p:cBhvr>
                                        <p:cTn id="33" dur="500"/>
                                        <p:tgtEl>
                                          <p:spTgt spid="2"/>
                                        </p:tgtEl>
                                      </p:cBhvr>
                                    </p:animEffect>
                                  </p:childTnLst>
                                </p:cTn>
                              </p:par>
                              <p:par>
                                <p:cTn id="34" presetID="22" presetClass="entr" presetSubtype="1" fill="hold" nodeType="with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up)">
                                      <p:cBhvr>
                                        <p:cTn id="36" dur="500"/>
                                        <p:tgtEl>
                                          <p:spTgt spid="110"/>
                                        </p:tgtEl>
                                      </p:cBhvr>
                                    </p:animEffect>
                                  </p:childTnLst>
                                </p:cTn>
                              </p:par>
                              <p:par>
                                <p:cTn id="37" presetID="22" presetClass="entr" presetSubtype="1" fill="hold" nodeType="withEffect">
                                  <p:stCondLst>
                                    <p:cond delay="0"/>
                                  </p:stCondLst>
                                  <p:childTnLst>
                                    <p:set>
                                      <p:cBhvr>
                                        <p:cTn id="38" dur="1" fill="hold">
                                          <p:stCondLst>
                                            <p:cond delay="0"/>
                                          </p:stCondLst>
                                        </p:cTn>
                                        <p:tgtEl>
                                          <p:spTgt spid="113"/>
                                        </p:tgtEl>
                                        <p:attrNameLst>
                                          <p:attrName>style.visibility</p:attrName>
                                        </p:attrNameLst>
                                      </p:cBhvr>
                                      <p:to>
                                        <p:strVal val="visible"/>
                                      </p:to>
                                    </p:set>
                                    <p:animEffect transition="in" filter="wipe(up)">
                                      <p:cBhvr>
                                        <p:cTn id="39" dur="500"/>
                                        <p:tgtEl>
                                          <p:spTgt spid="113"/>
                                        </p:tgtEl>
                                      </p:cBhvr>
                                    </p:animEffect>
                                  </p:childTnLst>
                                </p:cTn>
                              </p:par>
                              <p:par>
                                <p:cTn id="40" presetID="22" presetClass="entr" presetSubtype="1" fill="hold" nodeType="withEffect">
                                  <p:stCondLst>
                                    <p:cond delay="0"/>
                                  </p:stCondLst>
                                  <p:childTnLst>
                                    <p:set>
                                      <p:cBhvr>
                                        <p:cTn id="41" dur="1" fill="hold">
                                          <p:stCondLst>
                                            <p:cond delay="0"/>
                                          </p:stCondLst>
                                        </p:cTn>
                                        <p:tgtEl>
                                          <p:spTgt spid="116"/>
                                        </p:tgtEl>
                                        <p:attrNameLst>
                                          <p:attrName>style.visibility</p:attrName>
                                        </p:attrNameLst>
                                      </p:cBhvr>
                                      <p:to>
                                        <p:strVal val="visible"/>
                                      </p:to>
                                    </p:set>
                                    <p:animEffect transition="in" filter="wipe(up)">
                                      <p:cBhvr>
                                        <p:cTn id="4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P spid="120" grpId="0"/>
      <p:bldP spid="121" grpId="0"/>
      <p:bldP spid="12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p:cNvGrpSpPr/>
          <p:nvPr/>
        </p:nvGrpSpPr>
        <p:grpSpPr>
          <a:xfrm>
            <a:off x="2556108" y="1868365"/>
            <a:ext cx="6911261" cy="3633873"/>
            <a:chOff x="2556108" y="1538524"/>
            <a:chExt cx="6911261" cy="3633873"/>
          </a:xfrm>
        </p:grpSpPr>
        <p:sp>
          <p:nvSpPr>
            <p:cNvPr id="41"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2"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3"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4" name="文本框 43"/>
            <p:cNvSpPr txBox="1"/>
            <p:nvPr/>
          </p:nvSpPr>
          <p:spPr>
            <a:xfrm>
              <a:off x="3097803" y="36106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ndParaRPr>
            </a:p>
          </p:txBody>
        </p:sp>
        <p:sp>
          <p:nvSpPr>
            <p:cNvPr id="45" name="文本框 44"/>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097803" y="24379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ndParaRPr>
            </a:p>
          </p:txBody>
        </p:sp>
        <p:sp>
          <p:nvSpPr>
            <p:cNvPr id="47" name="文本框 46"/>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8" name="文本框 47"/>
            <p:cNvSpPr txBox="1"/>
            <p:nvPr/>
          </p:nvSpPr>
          <p:spPr>
            <a:xfrm>
              <a:off x="6317003" y="35777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ndParaRPr>
            </a:p>
          </p:txBody>
        </p:sp>
        <p:sp>
          <p:nvSpPr>
            <p:cNvPr id="49" name="文本框 48"/>
            <p:cNvSpPr txBox="1"/>
            <p:nvPr/>
          </p:nvSpPr>
          <p:spPr>
            <a:xfrm>
              <a:off x="6317003" y="24050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ndParaRPr>
            </a:p>
          </p:txBody>
        </p:sp>
      </p:grpSp>
      <p:pic>
        <p:nvPicPr>
          <p:cNvPr id="147" name="图片 146"/>
          <p:cNvPicPr>
            <a:picLocks noChangeAspect="1"/>
          </p:cNvPicPr>
          <p:nvPr/>
        </p:nvPicPr>
        <p:blipFill rotWithShape="1">
          <a:blip r:embed="rId3">
            <a:extLst>
              <a:ext uri="{28A0092B-C50C-407E-A947-70E740481C1C}">
                <a14:useLocalDpi xmlns:a14="http://schemas.microsoft.com/office/drawing/2010/main" val="0"/>
              </a:ext>
            </a:extLst>
          </a:blip>
          <a:srcRect t="27264" r="89267" b="42954"/>
          <a:stretch>
            <a:fillRect/>
          </a:stretch>
        </p:blipFill>
        <p:spPr>
          <a:xfrm>
            <a:off x="2317959" y="5373216"/>
            <a:ext cx="681698" cy="432048"/>
          </a:xfrm>
          <a:prstGeom prst="rect">
            <a:avLst/>
          </a:prstGeom>
        </p:spPr>
      </p:pic>
      <p:pic>
        <p:nvPicPr>
          <p:cNvPr id="148" name="图片 147"/>
          <p:cNvPicPr>
            <a:picLocks noChangeAspect="1"/>
          </p:cNvPicPr>
          <p:nvPr/>
        </p:nvPicPr>
        <p:blipFill rotWithShape="1">
          <a:blip r:embed="rId3">
            <a:extLst>
              <a:ext uri="{28A0092B-C50C-407E-A947-70E740481C1C}">
                <a14:useLocalDpi xmlns:a14="http://schemas.microsoft.com/office/drawing/2010/main" val="0"/>
              </a:ext>
            </a:extLst>
          </a:blip>
          <a:srcRect l="37053" r="44448" b="55326"/>
          <a:stretch>
            <a:fillRect/>
          </a:stretch>
        </p:blipFill>
        <p:spPr>
          <a:xfrm>
            <a:off x="5497094" y="5157192"/>
            <a:ext cx="1174970" cy="648072"/>
          </a:xfrm>
          <a:prstGeom prst="rect">
            <a:avLst/>
          </a:prstGeom>
        </p:spPr>
      </p:pic>
      <p:pic>
        <p:nvPicPr>
          <p:cNvPr id="149" name="图片 148"/>
          <p:cNvPicPr>
            <a:picLocks noChangeAspect="1"/>
          </p:cNvPicPr>
          <p:nvPr/>
        </p:nvPicPr>
        <p:blipFill rotWithShape="1">
          <a:blip r:embed="rId3">
            <a:extLst>
              <a:ext uri="{28A0092B-C50C-407E-A947-70E740481C1C}">
                <a14:useLocalDpi xmlns:a14="http://schemas.microsoft.com/office/drawing/2010/main" val="0"/>
              </a:ext>
            </a:extLst>
          </a:blip>
          <a:srcRect l="87829" t="59565" r="-901" b="-4239"/>
          <a:stretch>
            <a:fillRect/>
          </a:stretch>
        </p:blipFill>
        <p:spPr>
          <a:xfrm>
            <a:off x="8653246" y="5157192"/>
            <a:ext cx="830252" cy="648072"/>
          </a:xfrm>
          <a:prstGeom prst="rect">
            <a:avLst/>
          </a:prstGeom>
        </p:spPr>
      </p:pic>
      <p:sp>
        <p:nvSpPr>
          <p:cNvPr id="74" name="TextBox 17"/>
          <p:cNvSpPr txBox="1"/>
          <p:nvPr/>
        </p:nvSpPr>
        <p:spPr>
          <a:xfrm>
            <a:off x="1200360" y="555187"/>
            <a:ext cx="25250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3.2</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赞助方案</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14" presetClass="entr" presetSubtype="10" fill="hold" nodeType="after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randombar(horizontal)">
                                      <p:cBhvr>
                                        <p:cTn id="13" dur="500"/>
                                        <p:tgtEl>
                                          <p:spTgt spid="147"/>
                                        </p:tgtEl>
                                      </p:cBhvr>
                                    </p:animEffect>
                                  </p:childTnLst>
                                </p:cTn>
                              </p:par>
                              <p:par>
                                <p:cTn id="14" presetID="14" presetClass="entr" presetSubtype="10" fill="hold"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randombar(horizontal)">
                                      <p:cBhvr>
                                        <p:cTn id="16" dur="500"/>
                                        <p:tgtEl>
                                          <p:spTgt spid="148"/>
                                        </p:tgtEl>
                                      </p:cBhvr>
                                    </p:animEffect>
                                  </p:childTnLst>
                                </p:cTn>
                              </p:par>
                              <p:par>
                                <p:cTn id="17" presetID="14" presetClass="entr" presetSubtype="10" fill="hold" nodeType="withEffect">
                                  <p:stCondLst>
                                    <p:cond delay="0"/>
                                  </p:stCondLst>
                                  <p:childTnLst>
                                    <p:set>
                                      <p:cBhvr>
                                        <p:cTn id="18" dur="1" fill="hold">
                                          <p:stCondLst>
                                            <p:cond delay="0"/>
                                          </p:stCondLst>
                                        </p:cTn>
                                        <p:tgtEl>
                                          <p:spTgt spid="149"/>
                                        </p:tgtEl>
                                        <p:attrNameLst>
                                          <p:attrName>style.visibility</p:attrName>
                                        </p:attrNameLst>
                                      </p:cBhvr>
                                      <p:to>
                                        <p:strVal val="visible"/>
                                      </p:to>
                                    </p:set>
                                    <p:animEffect transition="in" filter="randombar(horizontal)">
                                      <p:cBhvr>
                                        <p:cTn id="1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1141084" y="2126148"/>
            <a:ext cx="5487947" cy="2556576"/>
            <a:chOff x="1141084" y="2126148"/>
            <a:chExt cx="5487947" cy="2556576"/>
          </a:xfrm>
        </p:grpSpPr>
        <p:grpSp>
          <p:nvGrpSpPr>
            <p:cNvPr id="2" name="组合 1"/>
            <p:cNvGrpSpPr/>
            <p:nvPr/>
          </p:nvGrpSpPr>
          <p:grpSpPr>
            <a:xfrm>
              <a:off x="2948215" y="2126148"/>
              <a:ext cx="1500737" cy="1036234"/>
              <a:chOff x="2070483" y="1885549"/>
              <a:chExt cx="1500737" cy="1036234"/>
            </a:xfrm>
          </p:grpSpPr>
          <p:grpSp>
            <p:nvGrpSpPr>
              <p:cNvPr id="37" name="组 7"/>
              <p:cNvGrpSpPr/>
              <p:nvPr/>
            </p:nvGrpSpPr>
            <p:grpSpPr>
              <a:xfrm>
                <a:off x="2083630" y="2083197"/>
                <a:ext cx="1450772" cy="626895"/>
                <a:chOff x="2219959" y="1131184"/>
                <a:chExt cx="1088079" cy="470172"/>
              </a:xfrm>
            </p:grpSpPr>
            <p:sp>
              <p:nvSpPr>
                <p:cNvPr id="40"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41"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3" name="任意多边形 172"/>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4" name="组合 173"/>
            <p:cNvGrpSpPr/>
            <p:nvPr/>
          </p:nvGrpSpPr>
          <p:grpSpPr>
            <a:xfrm>
              <a:off x="1141084" y="3646490"/>
              <a:ext cx="1500737" cy="1036234"/>
              <a:chOff x="2070483" y="1885549"/>
              <a:chExt cx="1500737" cy="1036234"/>
            </a:xfrm>
          </p:grpSpPr>
          <p:grpSp>
            <p:nvGrpSpPr>
              <p:cNvPr id="175" name="组 7"/>
              <p:cNvGrpSpPr/>
              <p:nvPr/>
            </p:nvGrpSpPr>
            <p:grpSpPr>
              <a:xfrm>
                <a:off x="2083630" y="2083197"/>
                <a:ext cx="1450772" cy="626895"/>
                <a:chOff x="2219959" y="1131184"/>
                <a:chExt cx="1088079" cy="470172"/>
              </a:xfrm>
            </p:grpSpPr>
            <p:sp>
              <p:nvSpPr>
                <p:cNvPr id="17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7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6" name="任意多边形 17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9" name="组合 178"/>
            <p:cNvGrpSpPr/>
            <p:nvPr/>
          </p:nvGrpSpPr>
          <p:grpSpPr>
            <a:xfrm>
              <a:off x="3203801" y="3646490"/>
              <a:ext cx="1500737" cy="1036234"/>
              <a:chOff x="2070483" y="1885549"/>
              <a:chExt cx="1500737" cy="1036234"/>
            </a:xfrm>
          </p:grpSpPr>
          <p:grpSp>
            <p:nvGrpSpPr>
              <p:cNvPr id="180" name="组 7"/>
              <p:cNvGrpSpPr/>
              <p:nvPr/>
            </p:nvGrpSpPr>
            <p:grpSpPr>
              <a:xfrm>
                <a:off x="2083630" y="2083197"/>
                <a:ext cx="1450772" cy="626895"/>
                <a:chOff x="2219959" y="1131184"/>
                <a:chExt cx="1088079" cy="470172"/>
              </a:xfrm>
            </p:grpSpPr>
            <p:sp>
              <p:nvSpPr>
                <p:cNvPr id="182"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3"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1" name="任意多边形 180"/>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84" name="组合 183"/>
            <p:cNvGrpSpPr/>
            <p:nvPr/>
          </p:nvGrpSpPr>
          <p:grpSpPr>
            <a:xfrm>
              <a:off x="5128294" y="3646490"/>
              <a:ext cx="1500737" cy="1036234"/>
              <a:chOff x="2070483" y="1885549"/>
              <a:chExt cx="1500737" cy="1036234"/>
            </a:xfrm>
          </p:grpSpPr>
          <p:grpSp>
            <p:nvGrpSpPr>
              <p:cNvPr id="185" name="组 7"/>
              <p:cNvGrpSpPr/>
              <p:nvPr/>
            </p:nvGrpSpPr>
            <p:grpSpPr>
              <a:xfrm>
                <a:off x="2083630" y="2083197"/>
                <a:ext cx="1450772" cy="626895"/>
                <a:chOff x="2219959" y="1131184"/>
                <a:chExt cx="1088079" cy="470172"/>
              </a:xfrm>
            </p:grpSpPr>
            <p:sp>
              <p:nvSpPr>
                <p:cNvPr id="18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6" name="任意多边形 18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3" name="任意多边形 2"/>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9" name="文本框 188"/>
          <p:cNvSpPr txBox="1"/>
          <p:nvPr/>
        </p:nvSpPr>
        <p:spPr>
          <a:xfrm>
            <a:off x="6798177" y="1660396"/>
            <a:ext cx="262454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地址方案一</a:t>
            </a:r>
          </a:p>
        </p:txBody>
      </p:sp>
      <p:sp>
        <p:nvSpPr>
          <p:cNvPr id="190" name="文本框 93"/>
          <p:cNvSpPr txBox="1">
            <a:spLocks noChangeArrowheads="1"/>
          </p:cNvSpPr>
          <p:nvPr/>
        </p:nvSpPr>
        <p:spPr bwMode="auto">
          <a:xfrm>
            <a:off x="6798177" y="2323796"/>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dirty="0">
              <a:solidFill>
                <a:srgbClr val="000000"/>
              </a:solidFill>
              <a:latin typeface="方正静蕾简体"/>
              <a:ea typeface="方正静蕾简体"/>
              <a:cs typeface="+mn-ea"/>
              <a:sym typeface="+mn-lt"/>
            </a:endParaRPr>
          </a:p>
        </p:txBody>
      </p:sp>
      <p:sp>
        <p:nvSpPr>
          <p:cNvPr id="191" name="文本框 190"/>
          <p:cNvSpPr txBox="1"/>
          <p:nvPr/>
        </p:nvSpPr>
        <p:spPr>
          <a:xfrm>
            <a:off x="6856826" y="3717945"/>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地址方案二</a:t>
            </a:r>
          </a:p>
        </p:txBody>
      </p:sp>
      <p:sp>
        <p:nvSpPr>
          <p:cNvPr id="192" name="文本框 96"/>
          <p:cNvSpPr txBox="1">
            <a:spLocks noChangeArrowheads="1"/>
          </p:cNvSpPr>
          <p:nvPr/>
        </p:nvSpPr>
        <p:spPr bwMode="auto">
          <a:xfrm>
            <a:off x="6798177" y="4314521"/>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a:solidFill>
                  <a:srgbClr val="000000"/>
                </a:solidFill>
                <a:latin typeface="方正静蕾简体"/>
                <a:ea typeface="方正静蕾简体"/>
                <a:cs typeface="+mn-ea"/>
              </a:defRPr>
            </a:lvl1pPr>
          </a:lstStyle>
          <a:p>
            <a:r>
              <a:rPr lang="zh-CN" altLang="en-US" dirty="0">
                <a:sym typeface="+mn-lt"/>
              </a:rPr>
              <a:t>此处添加详细文本描述，建议与标题相关并符合整体语言风格，语言描述尽量简洁生动。</a:t>
            </a:r>
            <a:endParaRPr lang="en-US" altLang="zh-CN" dirty="0">
              <a:sym typeface="+mn-lt"/>
            </a:endParaRPr>
          </a:p>
        </p:txBody>
      </p:sp>
      <p:sp>
        <p:nvSpPr>
          <p:cNvPr id="88" name="TextBox 17"/>
          <p:cNvSpPr txBox="1"/>
          <p:nvPr/>
        </p:nvSpPr>
        <p:spPr>
          <a:xfrm>
            <a:off x="1200362"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3.2</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活动选址</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189"/>
                                        </p:tgtEl>
                                        <p:attrNameLst>
                                          <p:attrName>style.visibility</p:attrName>
                                        </p:attrNameLst>
                                      </p:cBhvr>
                                      <p:to>
                                        <p:strVal val="visible"/>
                                      </p:to>
                                    </p:set>
                                    <p:anim calcmode="lin" valueType="num">
                                      <p:cBhvr additive="base">
                                        <p:cTn id="13" dur="500" fill="hold"/>
                                        <p:tgtEl>
                                          <p:spTgt spid="189"/>
                                        </p:tgtEl>
                                        <p:attrNameLst>
                                          <p:attrName>ppt_x</p:attrName>
                                        </p:attrNameLst>
                                      </p:cBhvr>
                                      <p:tavLst>
                                        <p:tav tm="0">
                                          <p:val>
                                            <p:strVal val="1+#ppt_w/2"/>
                                          </p:val>
                                        </p:tav>
                                        <p:tav tm="100000">
                                          <p:val>
                                            <p:strVal val="#ppt_x"/>
                                          </p:val>
                                        </p:tav>
                                      </p:tavLst>
                                    </p:anim>
                                    <p:anim calcmode="lin" valueType="num">
                                      <p:cBhvr additive="base">
                                        <p:cTn id="14" dur="500" fill="hold"/>
                                        <p:tgtEl>
                                          <p:spTgt spid="189"/>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91"/>
                                        </p:tgtEl>
                                        <p:attrNameLst>
                                          <p:attrName>style.visibility</p:attrName>
                                        </p:attrNameLst>
                                      </p:cBhvr>
                                      <p:to>
                                        <p:strVal val="visible"/>
                                      </p:to>
                                    </p:set>
                                    <p:anim calcmode="lin" valueType="num">
                                      <p:cBhvr additive="base">
                                        <p:cTn id="17" dur="500" fill="hold"/>
                                        <p:tgtEl>
                                          <p:spTgt spid="191"/>
                                        </p:tgtEl>
                                        <p:attrNameLst>
                                          <p:attrName>ppt_x</p:attrName>
                                        </p:attrNameLst>
                                      </p:cBhvr>
                                      <p:tavLst>
                                        <p:tav tm="0">
                                          <p:val>
                                            <p:strVal val="1+#ppt_w/2"/>
                                          </p:val>
                                        </p:tav>
                                        <p:tav tm="100000">
                                          <p:val>
                                            <p:strVal val="#ppt_x"/>
                                          </p:val>
                                        </p:tav>
                                      </p:tavLst>
                                    </p:anim>
                                    <p:anim calcmode="lin" valueType="num">
                                      <p:cBhvr additive="base">
                                        <p:cTn id="18" dur="500" fill="hold"/>
                                        <p:tgtEl>
                                          <p:spTgt spid="19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90"/>
                                        </p:tgtEl>
                                        <p:attrNameLst>
                                          <p:attrName>style.visibility</p:attrName>
                                        </p:attrNameLst>
                                      </p:cBhvr>
                                      <p:to>
                                        <p:strVal val="visible"/>
                                      </p:to>
                                    </p:set>
                                    <p:animEffect transition="in" filter="wipe(up)">
                                      <p:cBhvr>
                                        <p:cTn id="22" dur="500"/>
                                        <p:tgtEl>
                                          <p:spTgt spid="19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Effect transition="in" filter="wipe(up)">
                                      <p:cBhvr>
                                        <p:cTn id="25"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190" grpId="0"/>
      <p:bldP spid="191" grpId="0"/>
      <p:bldP spid="19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386710"/>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17" name="Freeform 49"/>
          <p:cNvSpPr>
            <a:spLocks noEditPoints="1"/>
          </p:cNvSpPr>
          <p:nvPr/>
        </p:nvSpPr>
        <p:spPr bwMode="auto">
          <a:xfrm>
            <a:off x="8157161" y="2865098"/>
            <a:ext cx="1032892" cy="89257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18" name="任意多边形 17"/>
          <p:cNvSpPr/>
          <p:nvPr/>
        </p:nvSpPr>
        <p:spPr>
          <a:xfrm>
            <a:off x="-396434" y="2636912"/>
            <a:ext cx="12624828" cy="3281302"/>
          </a:xfrm>
          <a:custGeom>
            <a:avLst/>
            <a:gdLst>
              <a:gd name="connsiteX0" fmla="*/ 0 w 9259747"/>
              <a:gd name="connsiteY0" fmla="*/ 2939970 h 3522147"/>
              <a:gd name="connsiteX1" fmla="*/ 1724628 w 9259747"/>
              <a:gd name="connsiteY1" fmla="*/ 2002421 h 3522147"/>
              <a:gd name="connsiteX2" fmla="*/ 2696901 w 9259747"/>
              <a:gd name="connsiteY2" fmla="*/ 3067291 h 3522147"/>
              <a:gd name="connsiteX3" fmla="*/ 2106592 w 9259747"/>
              <a:gd name="connsiteY3" fmla="*/ 3518704 h 3522147"/>
              <a:gd name="connsiteX4" fmla="*/ 1782501 w 9259747"/>
              <a:gd name="connsiteY4" fmla="*/ 2858947 h 3522147"/>
              <a:gd name="connsiteX5" fmla="*/ 3900668 w 9259747"/>
              <a:gd name="connsiteY5" fmla="*/ 1967696 h 3522147"/>
              <a:gd name="connsiteX6" fmla="*/ 4710896 w 9259747"/>
              <a:gd name="connsiteY6" fmla="*/ 3148314 h 3522147"/>
              <a:gd name="connsiteX7" fmla="*/ 3646025 w 9259747"/>
              <a:gd name="connsiteY7" fmla="*/ 2974694 h 3522147"/>
              <a:gd name="connsiteX8" fmla="*/ 4965539 w 9259747"/>
              <a:gd name="connsiteY8" fmla="*/ 1794076 h 3522147"/>
              <a:gd name="connsiteX9" fmla="*/ 7523544 w 9259747"/>
              <a:gd name="connsiteY9" fmla="*/ 2257064 h 3522147"/>
              <a:gd name="connsiteX10" fmla="*/ 6111433 w 9259747"/>
              <a:gd name="connsiteY10" fmla="*/ 2071869 h 3522147"/>
              <a:gd name="connsiteX11" fmla="*/ 7407797 w 9259747"/>
              <a:gd name="connsiteY11" fmla="*/ 370390 h 3522147"/>
              <a:gd name="connsiteX12" fmla="*/ 9259747 w 9259747"/>
              <a:gd name="connsiteY12" fmla="*/ 0 h 3522147"/>
              <a:gd name="connsiteX0-1" fmla="*/ 0 w 9259747"/>
              <a:gd name="connsiteY0-2" fmla="*/ 2939970 h 3522147"/>
              <a:gd name="connsiteX1-3" fmla="*/ 1724628 w 9259747"/>
              <a:gd name="connsiteY1-4" fmla="*/ 2002421 h 3522147"/>
              <a:gd name="connsiteX2-5" fmla="*/ 2696901 w 9259747"/>
              <a:gd name="connsiteY2-6" fmla="*/ 3067291 h 3522147"/>
              <a:gd name="connsiteX3-7" fmla="*/ 2106592 w 9259747"/>
              <a:gd name="connsiteY3-8" fmla="*/ 3518704 h 3522147"/>
              <a:gd name="connsiteX4-9" fmla="*/ 1782501 w 9259747"/>
              <a:gd name="connsiteY4-10" fmla="*/ 2858947 h 3522147"/>
              <a:gd name="connsiteX5-11" fmla="*/ 3900668 w 9259747"/>
              <a:gd name="connsiteY5-12" fmla="*/ 1967696 h 3522147"/>
              <a:gd name="connsiteX6-13" fmla="*/ 4710896 w 9259747"/>
              <a:gd name="connsiteY6-14" fmla="*/ 3148314 h 3522147"/>
              <a:gd name="connsiteX7-15" fmla="*/ 3646025 w 9259747"/>
              <a:gd name="connsiteY7-16" fmla="*/ 2974694 h 3522147"/>
              <a:gd name="connsiteX8-17" fmla="*/ 4965539 w 9259747"/>
              <a:gd name="connsiteY8-18" fmla="*/ 1794076 h 3522147"/>
              <a:gd name="connsiteX9-19" fmla="*/ 7523544 w 9259747"/>
              <a:gd name="connsiteY9-20" fmla="*/ 2257064 h 3522147"/>
              <a:gd name="connsiteX10-21" fmla="*/ 6111433 w 9259747"/>
              <a:gd name="connsiteY10-22" fmla="*/ 2071869 h 3522147"/>
              <a:gd name="connsiteX11-23" fmla="*/ 7407797 w 9259747"/>
              <a:gd name="connsiteY11-24" fmla="*/ 370390 h 3522147"/>
              <a:gd name="connsiteX12-25" fmla="*/ 9259747 w 9259747"/>
              <a:gd name="connsiteY12-26" fmla="*/ 0 h 3522147"/>
              <a:gd name="connsiteX0-27" fmla="*/ 0 w 9259747"/>
              <a:gd name="connsiteY0-28" fmla="*/ 2939970 h 3532866"/>
              <a:gd name="connsiteX1-29" fmla="*/ 1724628 w 9259747"/>
              <a:gd name="connsiteY1-30" fmla="*/ 2002421 h 3532866"/>
              <a:gd name="connsiteX2-31" fmla="*/ 2696901 w 9259747"/>
              <a:gd name="connsiteY2-32" fmla="*/ 3067291 h 3532866"/>
              <a:gd name="connsiteX3-33" fmla="*/ 2106592 w 9259747"/>
              <a:gd name="connsiteY3-34" fmla="*/ 3518704 h 3532866"/>
              <a:gd name="connsiteX4-35" fmla="*/ 1782501 w 9259747"/>
              <a:gd name="connsiteY4-36" fmla="*/ 2858947 h 3532866"/>
              <a:gd name="connsiteX5-37" fmla="*/ 3900668 w 9259747"/>
              <a:gd name="connsiteY5-38" fmla="*/ 1967696 h 3532866"/>
              <a:gd name="connsiteX6-39" fmla="*/ 4710896 w 9259747"/>
              <a:gd name="connsiteY6-40" fmla="*/ 3148314 h 3532866"/>
              <a:gd name="connsiteX7-41" fmla="*/ 3646025 w 9259747"/>
              <a:gd name="connsiteY7-42" fmla="*/ 2974694 h 3532866"/>
              <a:gd name="connsiteX8-43" fmla="*/ 4965539 w 9259747"/>
              <a:gd name="connsiteY8-44" fmla="*/ 1794076 h 3532866"/>
              <a:gd name="connsiteX9-45" fmla="*/ 7523544 w 9259747"/>
              <a:gd name="connsiteY9-46" fmla="*/ 2257064 h 3532866"/>
              <a:gd name="connsiteX10-47" fmla="*/ 6111433 w 9259747"/>
              <a:gd name="connsiteY10-48" fmla="*/ 2071869 h 3532866"/>
              <a:gd name="connsiteX11-49" fmla="*/ 7407797 w 9259747"/>
              <a:gd name="connsiteY11-50" fmla="*/ 370390 h 3532866"/>
              <a:gd name="connsiteX12-51" fmla="*/ 9259747 w 9259747"/>
              <a:gd name="connsiteY12-52" fmla="*/ 0 h 3532866"/>
              <a:gd name="connsiteX0-53" fmla="*/ 0 w 9259747"/>
              <a:gd name="connsiteY0-54" fmla="*/ 2939970 h 3532866"/>
              <a:gd name="connsiteX1-55" fmla="*/ 1724628 w 9259747"/>
              <a:gd name="connsiteY1-56" fmla="*/ 2002421 h 3532866"/>
              <a:gd name="connsiteX2-57" fmla="*/ 2696901 w 9259747"/>
              <a:gd name="connsiteY2-58" fmla="*/ 3067291 h 3532866"/>
              <a:gd name="connsiteX3-59" fmla="*/ 2106592 w 9259747"/>
              <a:gd name="connsiteY3-60" fmla="*/ 3518704 h 3532866"/>
              <a:gd name="connsiteX4-61" fmla="*/ 1782501 w 9259747"/>
              <a:gd name="connsiteY4-62" fmla="*/ 2858947 h 3532866"/>
              <a:gd name="connsiteX5-63" fmla="*/ 3900668 w 9259747"/>
              <a:gd name="connsiteY5-64" fmla="*/ 1967696 h 3532866"/>
              <a:gd name="connsiteX6-65" fmla="*/ 4710896 w 9259747"/>
              <a:gd name="connsiteY6-66" fmla="*/ 3148314 h 3532866"/>
              <a:gd name="connsiteX7-67" fmla="*/ 3646025 w 9259747"/>
              <a:gd name="connsiteY7-68" fmla="*/ 2974694 h 3532866"/>
              <a:gd name="connsiteX8-69" fmla="*/ 4965539 w 9259747"/>
              <a:gd name="connsiteY8-70" fmla="*/ 1794076 h 3532866"/>
              <a:gd name="connsiteX9-71" fmla="*/ 7523544 w 9259747"/>
              <a:gd name="connsiteY9-72" fmla="*/ 2257064 h 3532866"/>
              <a:gd name="connsiteX10-73" fmla="*/ 6111433 w 9259747"/>
              <a:gd name="connsiteY10-74" fmla="*/ 2071869 h 3532866"/>
              <a:gd name="connsiteX11-75" fmla="*/ 7407797 w 9259747"/>
              <a:gd name="connsiteY11-76" fmla="*/ 370390 h 3532866"/>
              <a:gd name="connsiteX12-77" fmla="*/ 9259747 w 9259747"/>
              <a:gd name="connsiteY12-78" fmla="*/ 0 h 3532866"/>
              <a:gd name="connsiteX0-79" fmla="*/ 0 w 9259747"/>
              <a:gd name="connsiteY0-80" fmla="*/ 2939970 h 3532866"/>
              <a:gd name="connsiteX1-81" fmla="*/ 1724628 w 9259747"/>
              <a:gd name="connsiteY1-82" fmla="*/ 2002421 h 3532866"/>
              <a:gd name="connsiteX2-83" fmla="*/ 2696901 w 9259747"/>
              <a:gd name="connsiteY2-84" fmla="*/ 3067291 h 3532866"/>
              <a:gd name="connsiteX3-85" fmla="*/ 2106592 w 9259747"/>
              <a:gd name="connsiteY3-86" fmla="*/ 3518704 h 3532866"/>
              <a:gd name="connsiteX4-87" fmla="*/ 1782501 w 9259747"/>
              <a:gd name="connsiteY4-88" fmla="*/ 2858947 h 3532866"/>
              <a:gd name="connsiteX5-89" fmla="*/ 3900668 w 9259747"/>
              <a:gd name="connsiteY5-90" fmla="*/ 1967696 h 3532866"/>
              <a:gd name="connsiteX6-91" fmla="*/ 4710896 w 9259747"/>
              <a:gd name="connsiteY6-92" fmla="*/ 3148314 h 3532866"/>
              <a:gd name="connsiteX7-93" fmla="*/ 3646025 w 9259747"/>
              <a:gd name="connsiteY7-94" fmla="*/ 2974694 h 3532866"/>
              <a:gd name="connsiteX8-95" fmla="*/ 4965539 w 9259747"/>
              <a:gd name="connsiteY8-96" fmla="*/ 1794076 h 3532866"/>
              <a:gd name="connsiteX9-97" fmla="*/ 7523544 w 9259747"/>
              <a:gd name="connsiteY9-98" fmla="*/ 2257064 h 3532866"/>
              <a:gd name="connsiteX10-99" fmla="*/ 6111433 w 9259747"/>
              <a:gd name="connsiteY10-100" fmla="*/ 2071869 h 3532866"/>
              <a:gd name="connsiteX11-101" fmla="*/ 7407797 w 9259747"/>
              <a:gd name="connsiteY11-102" fmla="*/ 370390 h 3532866"/>
              <a:gd name="connsiteX12-103" fmla="*/ 9259747 w 9259747"/>
              <a:gd name="connsiteY12-104" fmla="*/ 0 h 3532866"/>
              <a:gd name="connsiteX0-105" fmla="*/ 0 w 9259747"/>
              <a:gd name="connsiteY0-106" fmla="*/ 2939970 h 3532866"/>
              <a:gd name="connsiteX1-107" fmla="*/ 1724628 w 9259747"/>
              <a:gd name="connsiteY1-108" fmla="*/ 2002421 h 3532866"/>
              <a:gd name="connsiteX2-109" fmla="*/ 2696901 w 9259747"/>
              <a:gd name="connsiteY2-110" fmla="*/ 3067291 h 3532866"/>
              <a:gd name="connsiteX3-111" fmla="*/ 2106592 w 9259747"/>
              <a:gd name="connsiteY3-112" fmla="*/ 3518704 h 3532866"/>
              <a:gd name="connsiteX4-113" fmla="*/ 1782501 w 9259747"/>
              <a:gd name="connsiteY4-114" fmla="*/ 2858947 h 3532866"/>
              <a:gd name="connsiteX5-115" fmla="*/ 3900668 w 9259747"/>
              <a:gd name="connsiteY5-116" fmla="*/ 1967696 h 3532866"/>
              <a:gd name="connsiteX6-117" fmla="*/ 4710896 w 9259747"/>
              <a:gd name="connsiteY6-118" fmla="*/ 3148314 h 3532866"/>
              <a:gd name="connsiteX7-119" fmla="*/ 3646025 w 9259747"/>
              <a:gd name="connsiteY7-120" fmla="*/ 2974694 h 3532866"/>
              <a:gd name="connsiteX8-121" fmla="*/ 4965539 w 9259747"/>
              <a:gd name="connsiteY8-122" fmla="*/ 1794076 h 3532866"/>
              <a:gd name="connsiteX9-123" fmla="*/ 7523544 w 9259747"/>
              <a:gd name="connsiteY9-124" fmla="*/ 2257064 h 3532866"/>
              <a:gd name="connsiteX10-125" fmla="*/ 6111433 w 9259747"/>
              <a:gd name="connsiteY10-126" fmla="*/ 2071869 h 3532866"/>
              <a:gd name="connsiteX11-127" fmla="*/ 7407797 w 9259747"/>
              <a:gd name="connsiteY11-128" fmla="*/ 370390 h 3532866"/>
              <a:gd name="connsiteX12-129" fmla="*/ 9259747 w 9259747"/>
              <a:gd name="connsiteY12-130" fmla="*/ 0 h 3532866"/>
              <a:gd name="connsiteX0-131" fmla="*/ 0 w 9259747"/>
              <a:gd name="connsiteY0-132" fmla="*/ 2939970 h 3532866"/>
              <a:gd name="connsiteX1-133" fmla="*/ 1724628 w 9259747"/>
              <a:gd name="connsiteY1-134" fmla="*/ 2002421 h 3532866"/>
              <a:gd name="connsiteX2-135" fmla="*/ 2696901 w 9259747"/>
              <a:gd name="connsiteY2-136" fmla="*/ 3067291 h 3532866"/>
              <a:gd name="connsiteX3-137" fmla="*/ 2106592 w 9259747"/>
              <a:gd name="connsiteY3-138" fmla="*/ 3518704 h 3532866"/>
              <a:gd name="connsiteX4-139" fmla="*/ 1782501 w 9259747"/>
              <a:gd name="connsiteY4-140" fmla="*/ 2858947 h 3532866"/>
              <a:gd name="connsiteX5-141" fmla="*/ 3900668 w 9259747"/>
              <a:gd name="connsiteY5-142" fmla="*/ 1967696 h 3532866"/>
              <a:gd name="connsiteX6-143" fmla="*/ 4710896 w 9259747"/>
              <a:gd name="connsiteY6-144" fmla="*/ 3148314 h 3532866"/>
              <a:gd name="connsiteX7-145" fmla="*/ 3646025 w 9259747"/>
              <a:gd name="connsiteY7-146" fmla="*/ 2974694 h 3532866"/>
              <a:gd name="connsiteX8-147" fmla="*/ 4965539 w 9259747"/>
              <a:gd name="connsiteY8-148" fmla="*/ 1794076 h 3532866"/>
              <a:gd name="connsiteX9-149" fmla="*/ 7523544 w 9259747"/>
              <a:gd name="connsiteY9-150" fmla="*/ 2257064 h 3532866"/>
              <a:gd name="connsiteX10-151" fmla="*/ 6111433 w 9259747"/>
              <a:gd name="connsiteY10-152" fmla="*/ 2071869 h 3532866"/>
              <a:gd name="connsiteX11-153" fmla="*/ 7407797 w 9259747"/>
              <a:gd name="connsiteY11-154" fmla="*/ 370390 h 3532866"/>
              <a:gd name="connsiteX12-155" fmla="*/ 9259747 w 9259747"/>
              <a:gd name="connsiteY12-156" fmla="*/ 0 h 3532866"/>
              <a:gd name="connsiteX0-157" fmla="*/ 0 w 9259747"/>
              <a:gd name="connsiteY0-158" fmla="*/ 2939970 h 3532866"/>
              <a:gd name="connsiteX1-159" fmla="*/ 1724628 w 9259747"/>
              <a:gd name="connsiteY1-160" fmla="*/ 2002421 h 3532866"/>
              <a:gd name="connsiteX2-161" fmla="*/ 2696901 w 9259747"/>
              <a:gd name="connsiteY2-162" fmla="*/ 3067291 h 3532866"/>
              <a:gd name="connsiteX3-163" fmla="*/ 2106592 w 9259747"/>
              <a:gd name="connsiteY3-164" fmla="*/ 3518704 h 3532866"/>
              <a:gd name="connsiteX4-165" fmla="*/ 1782501 w 9259747"/>
              <a:gd name="connsiteY4-166" fmla="*/ 2858947 h 3532866"/>
              <a:gd name="connsiteX5-167" fmla="*/ 3900668 w 9259747"/>
              <a:gd name="connsiteY5-168" fmla="*/ 1967696 h 3532866"/>
              <a:gd name="connsiteX6-169" fmla="*/ 4710896 w 9259747"/>
              <a:gd name="connsiteY6-170" fmla="*/ 3148314 h 3532866"/>
              <a:gd name="connsiteX7-171" fmla="*/ 3646025 w 9259747"/>
              <a:gd name="connsiteY7-172" fmla="*/ 2974694 h 3532866"/>
              <a:gd name="connsiteX8-173" fmla="*/ 4965539 w 9259747"/>
              <a:gd name="connsiteY8-174" fmla="*/ 1794076 h 3532866"/>
              <a:gd name="connsiteX9-175" fmla="*/ 7523544 w 9259747"/>
              <a:gd name="connsiteY9-176" fmla="*/ 2257064 h 3532866"/>
              <a:gd name="connsiteX10-177" fmla="*/ 6111433 w 9259747"/>
              <a:gd name="connsiteY10-178" fmla="*/ 2071869 h 3532866"/>
              <a:gd name="connsiteX11-179" fmla="*/ 7407797 w 9259747"/>
              <a:gd name="connsiteY11-180" fmla="*/ 370390 h 3532866"/>
              <a:gd name="connsiteX12-181" fmla="*/ 9259747 w 9259747"/>
              <a:gd name="connsiteY12-182" fmla="*/ 0 h 3532866"/>
              <a:gd name="connsiteX0-183" fmla="*/ 0 w 9259747"/>
              <a:gd name="connsiteY0-184" fmla="*/ 2939970 h 3532866"/>
              <a:gd name="connsiteX1-185" fmla="*/ 1724628 w 9259747"/>
              <a:gd name="connsiteY1-186" fmla="*/ 2002421 h 3532866"/>
              <a:gd name="connsiteX2-187" fmla="*/ 2696901 w 9259747"/>
              <a:gd name="connsiteY2-188" fmla="*/ 3067291 h 3532866"/>
              <a:gd name="connsiteX3-189" fmla="*/ 2106592 w 9259747"/>
              <a:gd name="connsiteY3-190" fmla="*/ 3518704 h 3532866"/>
              <a:gd name="connsiteX4-191" fmla="*/ 1782501 w 9259747"/>
              <a:gd name="connsiteY4-192" fmla="*/ 2858947 h 3532866"/>
              <a:gd name="connsiteX5-193" fmla="*/ 3900668 w 9259747"/>
              <a:gd name="connsiteY5-194" fmla="*/ 1967696 h 3532866"/>
              <a:gd name="connsiteX6-195" fmla="*/ 4710896 w 9259747"/>
              <a:gd name="connsiteY6-196" fmla="*/ 3148314 h 3532866"/>
              <a:gd name="connsiteX7-197" fmla="*/ 3646025 w 9259747"/>
              <a:gd name="connsiteY7-198" fmla="*/ 2974694 h 3532866"/>
              <a:gd name="connsiteX8-199" fmla="*/ 4965539 w 9259747"/>
              <a:gd name="connsiteY8-200" fmla="*/ 1794076 h 3532866"/>
              <a:gd name="connsiteX9-201" fmla="*/ 7523544 w 9259747"/>
              <a:gd name="connsiteY9-202" fmla="*/ 2257064 h 3532866"/>
              <a:gd name="connsiteX10-203" fmla="*/ 6111433 w 9259747"/>
              <a:gd name="connsiteY10-204" fmla="*/ 2071869 h 3532866"/>
              <a:gd name="connsiteX11-205" fmla="*/ 7407797 w 9259747"/>
              <a:gd name="connsiteY11-206" fmla="*/ 370390 h 3532866"/>
              <a:gd name="connsiteX12-207" fmla="*/ 9259747 w 9259747"/>
              <a:gd name="connsiteY12-208" fmla="*/ 0 h 3532866"/>
              <a:gd name="connsiteX0-209" fmla="*/ 0 w 9259747"/>
              <a:gd name="connsiteY0-210" fmla="*/ 2939970 h 3532866"/>
              <a:gd name="connsiteX1-211" fmla="*/ 1724628 w 9259747"/>
              <a:gd name="connsiteY1-212" fmla="*/ 2002421 h 3532866"/>
              <a:gd name="connsiteX2-213" fmla="*/ 2696901 w 9259747"/>
              <a:gd name="connsiteY2-214" fmla="*/ 3067291 h 3532866"/>
              <a:gd name="connsiteX3-215" fmla="*/ 2106592 w 9259747"/>
              <a:gd name="connsiteY3-216" fmla="*/ 3518704 h 3532866"/>
              <a:gd name="connsiteX4-217" fmla="*/ 1782501 w 9259747"/>
              <a:gd name="connsiteY4-218" fmla="*/ 2858947 h 3532866"/>
              <a:gd name="connsiteX5-219" fmla="*/ 3900668 w 9259747"/>
              <a:gd name="connsiteY5-220" fmla="*/ 1967696 h 3532866"/>
              <a:gd name="connsiteX6-221" fmla="*/ 4710896 w 9259747"/>
              <a:gd name="connsiteY6-222" fmla="*/ 3148314 h 3532866"/>
              <a:gd name="connsiteX7-223" fmla="*/ 3646025 w 9259747"/>
              <a:gd name="connsiteY7-224" fmla="*/ 2974694 h 3532866"/>
              <a:gd name="connsiteX8-225" fmla="*/ 4965539 w 9259747"/>
              <a:gd name="connsiteY8-226" fmla="*/ 1794076 h 3532866"/>
              <a:gd name="connsiteX9-227" fmla="*/ 7523544 w 9259747"/>
              <a:gd name="connsiteY9-228" fmla="*/ 2257064 h 3532866"/>
              <a:gd name="connsiteX10-229" fmla="*/ 6111433 w 9259747"/>
              <a:gd name="connsiteY10-230" fmla="*/ 2071869 h 3532866"/>
              <a:gd name="connsiteX11-231" fmla="*/ 7407797 w 9259747"/>
              <a:gd name="connsiteY11-232" fmla="*/ 370390 h 3532866"/>
              <a:gd name="connsiteX12-233" fmla="*/ 9259747 w 9259747"/>
              <a:gd name="connsiteY12-234" fmla="*/ 0 h 3532866"/>
              <a:gd name="connsiteX0-235" fmla="*/ 0 w 9259747"/>
              <a:gd name="connsiteY0-236" fmla="*/ 2939970 h 3532866"/>
              <a:gd name="connsiteX1-237" fmla="*/ 1724628 w 9259747"/>
              <a:gd name="connsiteY1-238" fmla="*/ 2002421 h 3532866"/>
              <a:gd name="connsiteX2-239" fmla="*/ 2696901 w 9259747"/>
              <a:gd name="connsiteY2-240" fmla="*/ 3067291 h 3532866"/>
              <a:gd name="connsiteX3-241" fmla="*/ 2106592 w 9259747"/>
              <a:gd name="connsiteY3-242" fmla="*/ 3518704 h 3532866"/>
              <a:gd name="connsiteX4-243" fmla="*/ 1782501 w 9259747"/>
              <a:gd name="connsiteY4-244" fmla="*/ 2858947 h 3532866"/>
              <a:gd name="connsiteX5-245" fmla="*/ 3900668 w 9259747"/>
              <a:gd name="connsiteY5-246" fmla="*/ 1967696 h 3532866"/>
              <a:gd name="connsiteX6-247" fmla="*/ 4710896 w 9259747"/>
              <a:gd name="connsiteY6-248" fmla="*/ 3148314 h 3532866"/>
              <a:gd name="connsiteX7-249" fmla="*/ 3646025 w 9259747"/>
              <a:gd name="connsiteY7-250" fmla="*/ 2974694 h 3532866"/>
              <a:gd name="connsiteX8-251" fmla="*/ 4965539 w 9259747"/>
              <a:gd name="connsiteY8-252" fmla="*/ 1794076 h 3532866"/>
              <a:gd name="connsiteX9-253" fmla="*/ 7523544 w 9259747"/>
              <a:gd name="connsiteY9-254" fmla="*/ 2257064 h 3532866"/>
              <a:gd name="connsiteX10-255" fmla="*/ 6111433 w 9259747"/>
              <a:gd name="connsiteY10-256" fmla="*/ 2071869 h 3532866"/>
              <a:gd name="connsiteX11-257" fmla="*/ 7407797 w 9259747"/>
              <a:gd name="connsiteY11-258" fmla="*/ 370390 h 3532866"/>
              <a:gd name="connsiteX12-259" fmla="*/ 9259747 w 9259747"/>
              <a:gd name="connsiteY12-260" fmla="*/ 0 h 3532866"/>
              <a:gd name="connsiteX0-261" fmla="*/ 0 w 9259747"/>
              <a:gd name="connsiteY0-262" fmla="*/ 2939970 h 3532866"/>
              <a:gd name="connsiteX1-263" fmla="*/ 1724628 w 9259747"/>
              <a:gd name="connsiteY1-264" fmla="*/ 2002421 h 3532866"/>
              <a:gd name="connsiteX2-265" fmla="*/ 2696901 w 9259747"/>
              <a:gd name="connsiteY2-266" fmla="*/ 3067291 h 3532866"/>
              <a:gd name="connsiteX3-267" fmla="*/ 2106592 w 9259747"/>
              <a:gd name="connsiteY3-268" fmla="*/ 3518704 h 3532866"/>
              <a:gd name="connsiteX4-269" fmla="*/ 1782501 w 9259747"/>
              <a:gd name="connsiteY4-270" fmla="*/ 2858947 h 3532866"/>
              <a:gd name="connsiteX5-271" fmla="*/ 3900668 w 9259747"/>
              <a:gd name="connsiteY5-272" fmla="*/ 1967696 h 3532866"/>
              <a:gd name="connsiteX6-273" fmla="*/ 4710896 w 9259747"/>
              <a:gd name="connsiteY6-274" fmla="*/ 3148314 h 3532866"/>
              <a:gd name="connsiteX7-275" fmla="*/ 3646025 w 9259747"/>
              <a:gd name="connsiteY7-276" fmla="*/ 2974694 h 3532866"/>
              <a:gd name="connsiteX8-277" fmla="*/ 4965539 w 9259747"/>
              <a:gd name="connsiteY8-278" fmla="*/ 1794076 h 3532866"/>
              <a:gd name="connsiteX9-279" fmla="*/ 7523544 w 9259747"/>
              <a:gd name="connsiteY9-280" fmla="*/ 2257064 h 3532866"/>
              <a:gd name="connsiteX10-281" fmla="*/ 6111433 w 9259747"/>
              <a:gd name="connsiteY10-282" fmla="*/ 2071869 h 3532866"/>
              <a:gd name="connsiteX11-283" fmla="*/ 7407797 w 9259747"/>
              <a:gd name="connsiteY11-284" fmla="*/ 370390 h 3532866"/>
              <a:gd name="connsiteX12-285" fmla="*/ 9259747 w 9259747"/>
              <a:gd name="connsiteY12-286" fmla="*/ 0 h 3532866"/>
              <a:gd name="connsiteX0-287" fmla="*/ 40182 w 9299929"/>
              <a:gd name="connsiteY0-288" fmla="*/ 2939970 h 3532866"/>
              <a:gd name="connsiteX1-289" fmla="*/ 1764810 w 9299929"/>
              <a:gd name="connsiteY1-290" fmla="*/ 2002421 h 3532866"/>
              <a:gd name="connsiteX2-291" fmla="*/ 2737083 w 9299929"/>
              <a:gd name="connsiteY2-292" fmla="*/ 3067291 h 3532866"/>
              <a:gd name="connsiteX3-293" fmla="*/ 2146774 w 9299929"/>
              <a:gd name="connsiteY3-294" fmla="*/ 3518704 h 3532866"/>
              <a:gd name="connsiteX4-295" fmla="*/ 1822683 w 9299929"/>
              <a:gd name="connsiteY4-296" fmla="*/ 2858947 h 3532866"/>
              <a:gd name="connsiteX5-297" fmla="*/ 3940850 w 9299929"/>
              <a:gd name="connsiteY5-298" fmla="*/ 1967696 h 3532866"/>
              <a:gd name="connsiteX6-299" fmla="*/ 4751078 w 9299929"/>
              <a:gd name="connsiteY6-300" fmla="*/ 3148314 h 3532866"/>
              <a:gd name="connsiteX7-301" fmla="*/ 3686207 w 9299929"/>
              <a:gd name="connsiteY7-302" fmla="*/ 2974694 h 3532866"/>
              <a:gd name="connsiteX8-303" fmla="*/ 5005721 w 9299929"/>
              <a:gd name="connsiteY8-304" fmla="*/ 1794076 h 3532866"/>
              <a:gd name="connsiteX9-305" fmla="*/ 7563726 w 9299929"/>
              <a:gd name="connsiteY9-306" fmla="*/ 2257064 h 3532866"/>
              <a:gd name="connsiteX10-307" fmla="*/ 6151615 w 9299929"/>
              <a:gd name="connsiteY10-308" fmla="*/ 2071869 h 3532866"/>
              <a:gd name="connsiteX11-309" fmla="*/ 7447979 w 9299929"/>
              <a:gd name="connsiteY11-310" fmla="*/ 370390 h 3532866"/>
              <a:gd name="connsiteX12-311" fmla="*/ 9299929 w 9299929"/>
              <a:gd name="connsiteY12-312" fmla="*/ 0 h 3532866"/>
              <a:gd name="connsiteX0-313" fmla="*/ 40182 w 9299929"/>
              <a:gd name="connsiteY0-314" fmla="*/ 2939970 h 3362588"/>
              <a:gd name="connsiteX1-315" fmla="*/ 1764810 w 9299929"/>
              <a:gd name="connsiteY1-316" fmla="*/ 2002421 h 3362588"/>
              <a:gd name="connsiteX2-317" fmla="*/ 2737083 w 9299929"/>
              <a:gd name="connsiteY2-318" fmla="*/ 3067291 h 3362588"/>
              <a:gd name="connsiteX3-319" fmla="*/ 2320394 w 9299929"/>
              <a:gd name="connsiteY3-320" fmla="*/ 3321935 h 3362588"/>
              <a:gd name="connsiteX4-321" fmla="*/ 1822683 w 9299929"/>
              <a:gd name="connsiteY4-322" fmla="*/ 2858947 h 3362588"/>
              <a:gd name="connsiteX5-323" fmla="*/ 3940850 w 9299929"/>
              <a:gd name="connsiteY5-324" fmla="*/ 1967696 h 3362588"/>
              <a:gd name="connsiteX6-325" fmla="*/ 4751078 w 9299929"/>
              <a:gd name="connsiteY6-326" fmla="*/ 3148314 h 3362588"/>
              <a:gd name="connsiteX7-327" fmla="*/ 3686207 w 9299929"/>
              <a:gd name="connsiteY7-328" fmla="*/ 2974694 h 3362588"/>
              <a:gd name="connsiteX8-329" fmla="*/ 5005721 w 9299929"/>
              <a:gd name="connsiteY8-330" fmla="*/ 1794076 h 3362588"/>
              <a:gd name="connsiteX9-331" fmla="*/ 7563726 w 9299929"/>
              <a:gd name="connsiteY9-332" fmla="*/ 2257064 h 3362588"/>
              <a:gd name="connsiteX10-333" fmla="*/ 6151615 w 9299929"/>
              <a:gd name="connsiteY10-334" fmla="*/ 2071869 h 3362588"/>
              <a:gd name="connsiteX11-335" fmla="*/ 7447979 w 9299929"/>
              <a:gd name="connsiteY11-336" fmla="*/ 370390 h 3362588"/>
              <a:gd name="connsiteX12-337" fmla="*/ 9299929 w 9299929"/>
              <a:gd name="connsiteY12-338" fmla="*/ 0 h 3362588"/>
              <a:gd name="connsiteX0-339" fmla="*/ 32796 w 9292543"/>
              <a:gd name="connsiteY0-340" fmla="*/ 2939970 h 3362588"/>
              <a:gd name="connsiteX1-341" fmla="*/ 1757424 w 9292543"/>
              <a:gd name="connsiteY1-342" fmla="*/ 2002421 h 3362588"/>
              <a:gd name="connsiteX2-343" fmla="*/ 2718122 w 9292543"/>
              <a:gd name="connsiteY2-344" fmla="*/ 2511706 h 3362588"/>
              <a:gd name="connsiteX3-345" fmla="*/ 2313008 w 9292543"/>
              <a:gd name="connsiteY3-346" fmla="*/ 3321935 h 3362588"/>
              <a:gd name="connsiteX4-347" fmla="*/ 1815297 w 9292543"/>
              <a:gd name="connsiteY4-348" fmla="*/ 2858947 h 3362588"/>
              <a:gd name="connsiteX5-349" fmla="*/ 3933464 w 9292543"/>
              <a:gd name="connsiteY5-350" fmla="*/ 1967696 h 3362588"/>
              <a:gd name="connsiteX6-351" fmla="*/ 4743692 w 9292543"/>
              <a:gd name="connsiteY6-352" fmla="*/ 3148314 h 3362588"/>
              <a:gd name="connsiteX7-353" fmla="*/ 3678821 w 9292543"/>
              <a:gd name="connsiteY7-354" fmla="*/ 2974694 h 3362588"/>
              <a:gd name="connsiteX8-355" fmla="*/ 4998335 w 9292543"/>
              <a:gd name="connsiteY8-356" fmla="*/ 1794076 h 3362588"/>
              <a:gd name="connsiteX9-357" fmla="*/ 7556340 w 9292543"/>
              <a:gd name="connsiteY9-358" fmla="*/ 2257064 h 3362588"/>
              <a:gd name="connsiteX10-359" fmla="*/ 6144229 w 9292543"/>
              <a:gd name="connsiteY10-360" fmla="*/ 2071869 h 3362588"/>
              <a:gd name="connsiteX11-361" fmla="*/ 7440593 w 9292543"/>
              <a:gd name="connsiteY11-362" fmla="*/ 370390 h 3362588"/>
              <a:gd name="connsiteX12-363" fmla="*/ 9292543 w 9292543"/>
              <a:gd name="connsiteY12-364" fmla="*/ 0 h 3362588"/>
              <a:gd name="connsiteX0-365" fmla="*/ 32796 w 9292543"/>
              <a:gd name="connsiteY0-366" fmla="*/ 2939970 h 3362588"/>
              <a:gd name="connsiteX1-367" fmla="*/ 1757424 w 9292543"/>
              <a:gd name="connsiteY1-368" fmla="*/ 2002421 h 3362588"/>
              <a:gd name="connsiteX2-369" fmla="*/ 2718122 w 9292543"/>
              <a:gd name="connsiteY2-370" fmla="*/ 2511706 h 3362588"/>
              <a:gd name="connsiteX3-371" fmla="*/ 2313008 w 9292543"/>
              <a:gd name="connsiteY3-372" fmla="*/ 3321935 h 3362588"/>
              <a:gd name="connsiteX4-373" fmla="*/ 1954193 w 9292543"/>
              <a:gd name="connsiteY4-374" fmla="*/ 2592729 h 3362588"/>
              <a:gd name="connsiteX5-375" fmla="*/ 3933464 w 9292543"/>
              <a:gd name="connsiteY5-376" fmla="*/ 1967696 h 3362588"/>
              <a:gd name="connsiteX6-377" fmla="*/ 4743692 w 9292543"/>
              <a:gd name="connsiteY6-378" fmla="*/ 3148314 h 3362588"/>
              <a:gd name="connsiteX7-379" fmla="*/ 3678821 w 9292543"/>
              <a:gd name="connsiteY7-380" fmla="*/ 2974694 h 3362588"/>
              <a:gd name="connsiteX8-381" fmla="*/ 4998335 w 9292543"/>
              <a:gd name="connsiteY8-382" fmla="*/ 1794076 h 3362588"/>
              <a:gd name="connsiteX9-383" fmla="*/ 7556340 w 9292543"/>
              <a:gd name="connsiteY9-384" fmla="*/ 2257064 h 3362588"/>
              <a:gd name="connsiteX10-385" fmla="*/ 6144229 w 9292543"/>
              <a:gd name="connsiteY10-386" fmla="*/ 2071869 h 3362588"/>
              <a:gd name="connsiteX11-387" fmla="*/ 7440593 w 9292543"/>
              <a:gd name="connsiteY11-388" fmla="*/ 370390 h 3362588"/>
              <a:gd name="connsiteX12-389" fmla="*/ 9292543 w 9292543"/>
              <a:gd name="connsiteY12-390" fmla="*/ 0 h 3362588"/>
              <a:gd name="connsiteX0-391" fmla="*/ 32796 w 9292543"/>
              <a:gd name="connsiteY0-392" fmla="*/ 2939970 h 3362588"/>
              <a:gd name="connsiteX1-393" fmla="*/ 1757424 w 9292543"/>
              <a:gd name="connsiteY1-394" fmla="*/ 2002421 h 3362588"/>
              <a:gd name="connsiteX2-395" fmla="*/ 2718122 w 9292543"/>
              <a:gd name="connsiteY2-396" fmla="*/ 2511706 h 3362588"/>
              <a:gd name="connsiteX3-397" fmla="*/ 2313008 w 9292543"/>
              <a:gd name="connsiteY3-398" fmla="*/ 3321935 h 3362588"/>
              <a:gd name="connsiteX4-399" fmla="*/ 1954193 w 9292543"/>
              <a:gd name="connsiteY4-400" fmla="*/ 2592729 h 3362588"/>
              <a:gd name="connsiteX5-401" fmla="*/ 3933464 w 9292543"/>
              <a:gd name="connsiteY5-402" fmla="*/ 1967696 h 3362588"/>
              <a:gd name="connsiteX6-403" fmla="*/ 4743692 w 9292543"/>
              <a:gd name="connsiteY6-404" fmla="*/ 3148314 h 3362588"/>
              <a:gd name="connsiteX7-405" fmla="*/ 3678821 w 9292543"/>
              <a:gd name="connsiteY7-406" fmla="*/ 2974694 h 3362588"/>
              <a:gd name="connsiteX8-407" fmla="*/ 4998335 w 9292543"/>
              <a:gd name="connsiteY8-408" fmla="*/ 1794076 h 3362588"/>
              <a:gd name="connsiteX9-409" fmla="*/ 7556340 w 9292543"/>
              <a:gd name="connsiteY9-410" fmla="*/ 2257064 h 3362588"/>
              <a:gd name="connsiteX10-411" fmla="*/ 6144229 w 9292543"/>
              <a:gd name="connsiteY10-412" fmla="*/ 2071869 h 3362588"/>
              <a:gd name="connsiteX11-413" fmla="*/ 7440593 w 9292543"/>
              <a:gd name="connsiteY11-414" fmla="*/ 370390 h 3362588"/>
              <a:gd name="connsiteX12-415" fmla="*/ 9292543 w 9292543"/>
              <a:gd name="connsiteY12-416" fmla="*/ 0 h 3362588"/>
              <a:gd name="connsiteX0-417" fmla="*/ 32796 w 9292543"/>
              <a:gd name="connsiteY0-418" fmla="*/ 2939970 h 3362588"/>
              <a:gd name="connsiteX1-419" fmla="*/ 1757424 w 9292543"/>
              <a:gd name="connsiteY1-420" fmla="*/ 2002421 h 3362588"/>
              <a:gd name="connsiteX2-421" fmla="*/ 2718122 w 9292543"/>
              <a:gd name="connsiteY2-422" fmla="*/ 2511706 h 3362588"/>
              <a:gd name="connsiteX3-423" fmla="*/ 2313008 w 9292543"/>
              <a:gd name="connsiteY3-424" fmla="*/ 3321935 h 3362588"/>
              <a:gd name="connsiteX4-425" fmla="*/ 1954193 w 9292543"/>
              <a:gd name="connsiteY4-426" fmla="*/ 2592729 h 3362588"/>
              <a:gd name="connsiteX5-427" fmla="*/ 3933464 w 9292543"/>
              <a:gd name="connsiteY5-428" fmla="*/ 1967696 h 3362588"/>
              <a:gd name="connsiteX6-429" fmla="*/ 4743692 w 9292543"/>
              <a:gd name="connsiteY6-430" fmla="*/ 3148314 h 3362588"/>
              <a:gd name="connsiteX7-431" fmla="*/ 3678821 w 9292543"/>
              <a:gd name="connsiteY7-432" fmla="*/ 2974694 h 3362588"/>
              <a:gd name="connsiteX8-433" fmla="*/ 4998335 w 9292543"/>
              <a:gd name="connsiteY8-434" fmla="*/ 1794076 h 3362588"/>
              <a:gd name="connsiteX9-435" fmla="*/ 7556340 w 9292543"/>
              <a:gd name="connsiteY9-436" fmla="*/ 2257064 h 3362588"/>
              <a:gd name="connsiteX10-437" fmla="*/ 6144229 w 9292543"/>
              <a:gd name="connsiteY10-438" fmla="*/ 2071869 h 3362588"/>
              <a:gd name="connsiteX11-439" fmla="*/ 7440593 w 9292543"/>
              <a:gd name="connsiteY11-440" fmla="*/ 370390 h 3362588"/>
              <a:gd name="connsiteX12-441" fmla="*/ 9292543 w 9292543"/>
              <a:gd name="connsiteY12-442" fmla="*/ 0 h 3362588"/>
              <a:gd name="connsiteX0-443" fmla="*/ 32796 w 9292543"/>
              <a:gd name="connsiteY0-444" fmla="*/ 2939970 h 3362588"/>
              <a:gd name="connsiteX1-445" fmla="*/ 1757424 w 9292543"/>
              <a:gd name="connsiteY1-446" fmla="*/ 2002421 h 3362588"/>
              <a:gd name="connsiteX2-447" fmla="*/ 2718122 w 9292543"/>
              <a:gd name="connsiteY2-448" fmla="*/ 2511706 h 3362588"/>
              <a:gd name="connsiteX3-449" fmla="*/ 2313008 w 9292543"/>
              <a:gd name="connsiteY3-450" fmla="*/ 3321935 h 3362588"/>
              <a:gd name="connsiteX4-451" fmla="*/ 1954193 w 9292543"/>
              <a:gd name="connsiteY4-452" fmla="*/ 2592729 h 3362588"/>
              <a:gd name="connsiteX5-453" fmla="*/ 3933464 w 9292543"/>
              <a:gd name="connsiteY5-454" fmla="*/ 1967696 h 3362588"/>
              <a:gd name="connsiteX6-455" fmla="*/ 4743692 w 9292543"/>
              <a:gd name="connsiteY6-456" fmla="*/ 3148314 h 3362588"/>
              <a:gd name="connsiteX7-457" fmla="*/ 3678821 w 9292543"/>
              <a:gd name="connsiteY7-458" fmla="*/ 2974694 h 3362588"/>
              <a:gd name="connsiteX8-459" fmla="*/ 4998335 w 9292543"/>
              <a:gd name="connsiteY8-460" fmla="*/ 1794076 h 3362588"/>
              <a:gd name="connsiteX9-461" fmla="*/ 7556340 w 9292543"/>
              <a:gd name="connsiteY9-462" fmla="*/ 2257064 h 3362588"/>
              <a:gd name="connsiteX10-463" fmla="*/ 6144229 w 9292543"/>
              <a:gd name="connsiteY10-464" fmla="*/ 2071869 h 3362588"/>
              <a:gd name="connsiteX11-465" fmla="*/ 7440593 w 9292543"/>
              <a:gd name="connsiteY11-466" fmla="*/ 370390 h 3362588"/>
              <a:gd name="connsiteX12-467" fmla="*/ 9292543 w 9292543"/>
              <a:gd name="connsiteY12-468" fmla="*/ 0 h 3362588"/>
              <a:gd name="connsiteX0-469" fmla="*/ 33076 w 9292823"/>
              <a:gd name="connsiteY0-470" fmla="*/ 2939970 h 3362588"/>
              <a:gd name="connsiteX1-471" fmla="*/ 1757704 w 9292823"/>
              <a:gd name="connsiteY1-472" fmla="*/ 2002421 h 3362588"/>
              <a:gd name="connsiteX2-473" fmla="*/ 2811000 w 9292823"/>
              <a:gd name="connsiteY2-474" fmla="*/ 2511706 h 3362588"/>
              <a:gd name="connsiteX3-475" fmla="*/ 2313288 w 9292823"/>
              <a:gd name="connsiteY3-476" fmla="*/ 3321935 h 3362588"/>
              <a:gd name="connsiteX4-477" fmla="*/ 1954473 w 9292823"/>
              <a:gd name="connsiteY4-478" fmla="*/ 2592729 h 3362588"/>
              <a:gd name="connsiteX5-479" fmla="*/ 3933744 w 9292823"/>
              <a:gd name="connsiteY5-480" fmla="*/ 1967696 h 3362588"/>
              <a:gd name="connsiteX6-481" fmla="*/ 4743972 w 9292823"/>
              <a:gd name="connsiteY6-482" fmla="*/ 3148314 h 3362588"/>
              <a:gd name="connsiteX7-483" fmla="*/ 3679101 w 9292823"/>
              <a:gd name="connsiteY7-484" fmla="*/ 2974694 h 3362588"/>
              <a:gd name="connsiteX8-485" fmla="*/ 4998615 w 9292823"/>
              <a:gd name="connsiteY8-486" fmla="*/ 1794076 h 3362588"/>
              <a:gd name="connsiteX9-487" fmla="*/ 7556620 w 9292823"/>
              <a:gd name="connsiteY9-488" fmla="*/ 2257064 h 3362588"/>
              <a:gd name="connsiteX10-489" fmla="*/ 6144509 w 9292823"/>
              <a:gd name="connsiteY10-490" fmla="*/ 2071869 h 3362588"/>
              <a:gd name="connsiteX11-491" fmla="*/ 7440873 w 9292823"/>
              <a:gd name="connsiteY11-492" fmla="*/ 370390 h 3362588"/>
              <a:gd name="connsiteX12-493" fmla="*/ 9292823 w 9292823"/>
              <a:gd name="connsiteY12-494" fmla="*/ 0 h 3362588"/>
              <a:gd name="connsiteX0-495" fmla="*/ 33076 w 9292823"/>
              <a:gd name="connsiteY0-496" fmla="*/ 2939970 h 3362588"/>
              <a:gd name="connsiteX1-497" fmla="*/ 1757704 w 9292823"/>
              <a:gd name="connsiteY1-498" fmla="*/ 2002421 h 3362588"/>
              <a:gd name="connsiteX2-499" fmla="*/ 2811000 w 9292823"/>
              <a:gd name="connsiteY2-500" fmla="*/ 2511706 h 3362588"/>
              <a:gd name="connsiteX3-501" fmla="*/ 2313288 w 9292823"/>
              <a:gd name="connsiteY3-502" fmla="*/ 3321935 h 3362588"/>
              <a:gd name="connsiteX4-503" fmla="*/ 1850301 w 9292823"/>
              <a:gd name="connsiteY4-504" fmla="*/ 2592729 h 3362588"/>
              <a:gd name="connsiteX5-505" fmla="*/ 3933744 w 9292823"/>
              <a:gd name="connsiteY5-506" fmla="*/ 1967696 h 3362588"/>
              <a:gd name="connsiteX6-507" fmla="*/ 4743972 w 9292823"/>
              <a:gd name="connsiteY6-508" fmla="*/ 3148314 h 3362588"/>
              <a:gd name="connsiteX7-509" fmla="*/ 3679101 w 9292823"/>
              <a:gd name="connsiteY7-510" fmla="*/ 2974694 h 3362588"/>
              <a:gd name="connsiteX8-511" fmla="*/ 4998615 w 9292823"/>
              <a:gd name="connsiteY8-512" fmla="*/ 1794076 h 3362588"/>
              <a:gd name="connsiteX9-513" fmla="*/ 7556620 w 9292823"/>
              <a:gd name="connsiteY9-514" fmla="*/ 2257064 h 3362588"/>
              <a:gd name="connsiteX10-515" fmla="*/ 6144509 w 9292823"/>
              <a:gd name="connsiteY10-516" fmla="*/ 2071869 h 3362588"/>
              <a:gd name="connsiteX11-517" fmla="*/ 7440873 w 9292823"/>
              <a:gd name="connsiteY11-518" fmla="*/ 370390 h 3362588"/>
              <a:gd name="connsiteX12-519" fmla="*/ 9292823 w 9292823"/>
              <a:gd name="connsiteY12-520" fmla="*/ 0 h 3362588"/>
              <a:gd name="connsiteX0-521" fmla="*/ 33076 w 9211800"/>
              <a:gd name="connsiteY0-522" fmla="*/ 3078866 h 3501484"/>
              <a:gd name="connsiteX1-523" fmla="*/ 1757704 w 9211800"/>
              <a:gd name="connsiteY1-524" fmla="*/ 2141317 h 3501484"/>
              <a:gd name="connsiteX2-525" fmla="*/ 2811000 w 9211800"/>
              <a:gd name="connsiteY2-526" fmla="*/ 2650602 h 3501484"/>
              <a:gd name="connsiteX3-527" fmla="*/ 2313288 w 9211800"/>
              <a:gd name="connsiteY3-528" fmla="*/ 3460831 h 3501484"/>
              <a:gd name="connsiteX4-529" fmla="*/ 1850301 w 9211800"/>
              <a:gd name="connsiteY4-530" fmla="*/ 2731625 h 3501484"/>
              <a:gd name="connsiteX5-531" fmla="*/ 3933744 w 9211800"/>
              <a:gd name="connsiteY5-532" fmla="*/ 2106592 h 3501484"/>
              <a:gd name="connsiteX6-533" fmla="*/ 4743972 w 9211800"/>
              <a:gd name="connsiteY6-534" fmla="*/ 3287210 h 3501484"/>
              <a:gd name="connsiteX7-535" fmla="*/ 3679101 w 9211800"/>
              <a:gd name="connsiteY7-536" fmla="*/ 3113590 h 3501484"/>
              <a:gd name="connsiteX8-537" fmla="*/ 4998615 w 9211800"/>
              <a:gd name="connsiteY8-538" fmla="*/ 1932972 h 3501484"/>
              <a:gd name="connsiteX9-539" fmla="*/ 7556620 w 9211800"/>
              <a:gd name="connsiteY9-540" fmla="*/ 2395960 h 3501484"/>
              <a:gd name="connsiteX10-541" fmla="*/ 6144509 w 9211800"/>
              <a:gd name="connsiteY10-542" fmla="*/ 2210765 h 3501484"/>
              <a:gd name="connsiteX11-543" fmla="*/ 7440873 w 9211800"/>
              <a:gd name="connsiteY11-544" fmla="*/ 509286 h 3501484"/>
              <a:gd name="connsiteX12-545" fmla="*/ 9211800 w 9211800"/>
              <a:gd name="connsiteY12-546" fmla="*/ 0 h 3501484"/>
              <a:gd name="connsiteX0-547" fmla="*/ 33635 w 9177635"/>
              <a:gd name="connsiteY0-548" fmla="*/ 3630310 h 3640434"/>
              <a:gd name="connsiteX1-549" fmla="*/ 1723539 w 9177635"/>
              <a:gd name="connsiteY1-550" fmla="*/ 2141317 h 3640434"/>
              <a:gd name="connsiteX2-551" fmla="*/ 2776835 w 9177635"/>
              <a:gd name="connsiteY2-552" fmla="*/ 2650602 h 3640434"/>
              <a:gd name="connsiteX3-553" fmla="*/ 2279123 w 9177635"/>
              <a:gd name="connsiteY3-554" fmla="*/ 3460831 h 3640434"/>
              <a:gd name="connsiteX4-555" fmla="*/ 1816136 w 9177635"/>
              <a:gd name="connsiteY4-556" fmla="*/ 2731625 h 3640434"/>
              <a:gd name="connsiteX5-557" fmla="*/ 3899579 w 9177635"/>
              <a:gd name="connsiteY5-558" fmla="*/ 2106592 h 3640434"/>
              <a:gd name="connsiteX6-559" fmla="*/ 4709807 w 9177635"/>
              <a:gd name="connsiteY6-560" fmla="*/ 3287210 h 3640434"/>
              <a:gd name="connsiteX7-561" fmla="*/ 3644936 w 9177635"/>
              <a:gd name="connsiteY7-562" fmla="*/ 3113590 h 3640434"/>
              <a:gd name="connsiteX8-563" fmla="*/ 4964450 w 9177635"/>
              <a:gd name="connsiteY8-564" fmla="*/ 1932972 h 3640434"/>
              <a:gd name="connsiteX9-565" fmla="*/ 7522455 w 9177635"/>
              <a:gd name="connsiteY9-566" fmla="*/ 2395960 h 3640434"/>
              <a:gd name="connsiteX10-567" fmla="*/ 6110344 w 9177635"/>
              <a:gd name="connsiteY10-568" fmla="*/ 2210765 h 3640434"/>
              <a:gd name="connsiteX11-569" fmla="*/ 7406708 w 9177635"/>
              <a:gd name="connsiteY11-570" fmla="*/ 509286 h 3640434"/>
              <a:gd name="connsiteX12-571" fmla="*/ 9177635 w 9177635"/>
              <a:gd name="connsiteY12-572" fmla="*/ 0 h 364043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9177635" h="3640434">
                <a:moveTo>
                  <a:pt x="33635" y="3630310"/>
                </a:moveTo>
                <a:cubicBezTo>
                  <a:pt x="-243193" y="3775957"/>
                  <a:pt x="1266339" y="2304602"/>
                  <a:pt x="1723539" y="2141317"/>
                </a:cubicBezTo>
                <a:cubicBezTo>
                  <a:pt x="2180739" y="1978032"/>
                  <a:pt x="2765261" y="2361235"/>
                  <a:pt x="2776835" y="2650602"/>
                </a:cubicBezTo>
                <a:cubicBezTo>
                  <a:pt x="2788409" y="2939969"/>
                  <a:pt x="2439240" y="3447327"/>
                  <a:pt x="2279123" y="3460831"/>
                </a:cubicBezTo>
                <a:cubicBezTo>
                  <a:pt x="2119007" y="3474335"/>
                  <a:pt x="1742829" y="3165675"/>
                  <a:pt x="1816136" y="2731625"/>
                </a:cubicBezTo>
                <a:cubicBezTo>
                  <a:pt x="1889443" y="2297575"/>
                  <a:pt x="3417301" y="2013995"/>
                  <a:pt x="3899579" y="2106592"/>
                </a:cubicBezTo>
                <a:cubicBezTo>
                  <a:pt x="4381857" y="2199189"/>
                  <a:pt x="5064763" y="3003630"/>
                  <a:pt x="4709807" y="3287210"/>
                </a:cubicBezTo>
                <a:cubicBezTo>
                  <a:pt x="4354851" y="3570790"/>
                  <a:pt x="3602496" y="3628663"/>
                  <a:pt x="3644936" y="3113590"/>
                </a:cubicBezTo>
                <a:cubicBezTo>
                  <a:pt x="3687376" y="2598517"/>
                  <a:pt x="4007610" y="2183757"/>
                  <a:pt x="4964450" y="1932972"/>
                </a:cubicBezTo>
                <a:cubicBezTo>
                  <a:pt x="5921290" y="1682187"/>
                  <a:pt x="7723083" y="1454552"/>
                  <a:pt x="7522455" y="2395960"/>
                </a:cubicBezTo>
                <a:cubicBezTo>
                  <a:pt x="7321827" y="3337368"/>
                  <a:pt x="5990739" y="3069221"/>
                  <a:pt x="6110344" y="2210765"/>
                </a:cubicBezTo>
                <a:cubicBezTo>
                  <a:pt x="6229949" y="1352309"/>
                  <a:pt x="6895493" y="877747"/>
                  <a:pt x="7406708" y="509286"/>
                </a:cubicBezTo>
                <a:cubicBezTo>
                  <a:pt x="7917923" y="140825"/>
                  <a:pt x="8847757" y="57873"/>
                  <a:pt x="9177635" y="0"/>
                </a:cubicBezTo>
              </a:path>
            </a:pathLst>
          </a:custGeom>
          <a:noFill/>
          <a:ln w="19050">
            <a:solidFill>
              <a:srgbClr val="43362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9" name="Freeform 49"/>
          <p:cNvSpPr>
            <a:spLocks noEditPoints="1"/>
          </p:cNvSpPr>
          <p:nvPr/>
        </p:nvSpPr>
        <p:spPr bwMode="auto">
          <a:xfrm rot="2253655">
            <a:off x="5831917" y="3942513"/>
            <a:ext cx="858767" cy="742107"/>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0" name="Freeform 49"/>
          <p:cNvSpPr>
            <a:spLocks noEditPoints="1"/>
          </p:cNvSpPr>
          <p:nvPr/>
        </p:nvSpPr>
        <p:spPr bwMode="auto">
          <a:xfrm rot="203852">
            <a:off x="1912833" y="4844545"/>
            <a:ext cx="582070" cy="50299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1" name="Freeform 49"/>
          <p:cNvSpPr>
            <a:spLocks noEditPoints="1"/>
          </p:cNvSpPr>
          <p:nvPr/>
        </p:nvSpPr>
        <p:spPr bwMode="auto">
          <a:xfrm rot="2633297">
            <a:off x="4074356" y="4275786"/>
            <a:ext cx="772641" cy="667681"/>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nvGrpSpPr>
          <p:cNvPr id="31" name="组合 43"/>
          <p:cNvGrpSpPr/>
          <p:nvPr/>
        </p:nvGrpSpPr>
        <p:grpSpPr bwMode="auto">
          <a:xfrm>
            <a:off x="704747" y="3485413"/>
            <a:ext cx="2387384" cy="922912"/>
            <a:chOff x="344487" y="1261515"/>
            <a:chExt cx="2073282" cy="690781"/>
          </a:xfrm>
        </p:grpSpPr>
        <p:sp>
          <p:nvSpPr>
            <p:cNvPr id="32"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3"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布置一</a:t>
              </a:r>
            </a:p>
          </p:txBody>
        </p:sp>
      </p:grpSp>
      <p:grpSp>
        <p:nvGrpSpPr>
          <p:cNvPr id="34" name="组合 43"/>
          <p:cNvGrpSpPr/>
          <p:nvPr/>
        </p:nvGrpSpPr>
        <p:grpSpPr bwMode="auto">
          <a:xfrm>
            <a:off x="3417609" y="2907606"/>
            <a:ext cx="2387384" cy="922912"/>
            <a:chOff x="344487" y="1261515"/>
            <a:chExt cx="2073282" cy="690781"/>
          </a:xfrm>
        </p:grpSpPr>
        <p:sp>
          <p:nvSpPr>
            <p:cNvPr id="35"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6"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布置二</a:t>
              </a:r>
            </a:p>
          </p:txBody>
        </p:sp>
      </p:grpSp>
      <p:grpSp>
        <p:nvGrpSpPr>
          <p:cNvPr id="37" name="组合 43"/>
          <p:cNvGrpSpPr/>
          <p:nvPr/>
        </p:nvGrpSpPr>
        <p:grpSpPr bwMode="auto">
          <a:xfrm>
            <a:off x="6286223" y="4638546"/>
            <a:ext cx="2387384" cy="922912"/>
            <a:chOff x="344487" y="1261515"/>
            <a:chExt cx="2073282" cy="690781"/>
          </a:xfrm>
        </p:grpSpPr>
        <p:sp>
          <p:nvSpPr>
            <p:cNvPr id="3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9"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布置三</a:t>
              </a:r>
            </a:p>
          </p:txBody>
        </p:sp>
      </p:grpSp>
      <p:grpSp>
        <p:nvGrpSpPr>
          <p:cNvPr id="40" name="组合 43"/>
          <p:cNvGrpSpPr/>
          <p:nvPr/>
        </p:nvGrpSpPr>
        <p:grpSpPr bwMode="auto">
          <a:xfrm>
            <a:off x="9515531" y="3307716"/>
            <a:ext cx="2387384" cy="922912"/>
            <a:chOff x="344487" y="1261515"/>
            <a:chExt cx="2073282" cy="690781"/>
          </a:xfrm>
        </p:grpSpPr>
        <p:sp>
          <p:nvSpPr>
            <p:cNvPr id="4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42"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布置四</a:t>
              </a:r>
            </a:p>
          </p:txBody>
        </p:sp>
      </p:grpSp>
      <p:sp>
        <p:nvSpPr>
          <p:cNvPr id="52" name="TextBox 17"/>
          <p:cNvSpPr txBox="1"/>
          <p:nvPr/>
        </p:nvSpPr>
        <p:spPr>
          <a:xfrm>
            <a:off x="1202764" y="555187"/>
            <a:ext cx="252024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3.4</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场地布置</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245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par>
                                <p:cTn id="12" presetID="2" presetClass="entr" presetSubtype="12" fill="hold" grpId="0" nodeType="withEffect">
                                  <p:stCondLst>
                                    <p:cond delay="10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0-#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par>
                                <p:cTn id="16" presetID="2" presetClass="entr" presetSubtype="12" fill="hold" grpId="0" nodeType="withEffect">
                                  <p:stCondLst>
                                    <p:cond delay="20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0-#ppt_w/2"/>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2" fill="hold" grpId="0" nodeType="withEffect">
                                  <p:stCondLst>
                                    <p:cond delay="3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0-#ppt_w/2"/>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12" fill="hold" grpId="0" nodeType="withEffect">
                                  <p:stCondLst>
                                    <p:cond delay="5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0-#ppt_w/2"/>
                                          </p:val>
                                        </p:tav>
                                        <p:tav tm="100000">
                                          <p:val>
                                            <p:strVal val="#ppt_x"/>
                                          </p:val>
                                        </p:tav>
                                      </p:tavLst>
                                    </p:anim>
                                    <p:anim calcmode="lin" valueType="num">
                                      <p:cBhvr additive="base">
                                        <p:cTn id="27" dur="500" fill="hold"/>
                                        <p:tgtEl>
                                          <p:spTgt spid="20"/>
                                        </p:tgtEl>
                                        <p:attrNameLst>
                                          <p:attrName>ppt_y</p:attrName>
                                        </p:attrNameLst>
                                      </p:cBhvr>
                                      <p:tavLst>
                                        <p:tav tm="0">
                                          <p:val>
                                            <p:strVal val="1+#ppt_h/2"/>
                                          </p:val>
                                        </p:tav>
                                        <p:tav tm="100000">
                                          <p:val>
                                            <p:strVal val="#ppt_y"/>
                                          </p:val>
                                        </p:tav>
                                      </p:tavLst>
                                    </p:anim>
                                  </p:childTnLst>
                                </p:cTn>
                              </p:par>
                            </p:childTnLst>
                          </p:cTn>
                        </p:par>
                        <p:par>
                          <p:cTn id="28" fill="hold">
                            <p:stCondLst>
                              <p:cond delay="3450"/>
                            </p:stCondLst>
                            <p:childTnLst>
                              <p:par>
                                <p:cTn id="29" presetID="22" presetClass="entr" presetSubtype="1"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up)">
                                      <p:cBhvr>
                                        <p:cTn id="31" dur="500"/>
                                        <p:tgtEl>
                                          <p:spTgt spid="31"/>
                                        </p:tgtEl>
                                      </p:cBhvr>
                                    </p:animEffect>
                                  </p:childTnLst>
                                </p:cTn>
                              </p:par>
                            </p:childTnLst>
                          </p:cTn>
                        </p:par>
                        <p:par>
                          <p:cTn id="32" fill="hold">
                            <p:stCondLst>
                              <p:cond delay="3950"/>
                            </p:stCondLst>
                            <p:childTnLst>
                              <p:par>
                                <p:cTn id="33" presetID="22" presetClass="entr" presetSubtype="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500"/>
                                        <p:tgtEl>
                                          <p:spTgt spid="34"/>
                                        </p:tgtEl>
                                      </p:cBhvr>
                                    </p:animEffect>
                                  </p:childTnLst>
                                </p:cTn>
                              </p:par>
                            </p:childTnLst>
                          </p:cTn>
                        </p:par>
                        <p:par>
                          <p:cTn id="36" fill="hold">
                            <p:stCondLst>
                              <p:cond delay="4450"/>
                            </p:stCondLst>
                            <p:childTnLst>
                              <p:par>
                                <p:cTn id="37" presetID="22" presetClass="entr" presetSubtype="1"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up)">
                                      <p:cBhvr>
                                        <p:cTn id="39" dur="500"/>
                                        <p:tgtEl>
                                          <p:spTgt spid="37"/>
                                        </p:tgtEl>
                                      </p:cBhvr>
                                    </p:animEffect>
                                  </p:childTnLst>
                                </p:cTn>
                              </p:par>
                            </p:childTnLst>
                          </p:cTn>
                        </p:par>
                        <p:par>
                          <p:cTn id="40" fill="hold">
                            <p:stCondLst>
                              <p:cond delay="4950"/>
                            </p:stCondLst>
                            <p:childTnLst>
                              <p:par>
                                <p:cTn id="41" presetID="22" presetClass="entr" presetSubtype="1"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up)">
                                      <p:cBhvr>
                                        <p:cTn id="4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7" grpId="0" animBg="1"/>
      <p:bldP spid="18" grpId="0" animBg="1"/>
      <p:bldP spid="19" grpId="0" animBg="1"/>
      <p:bldP spid="20" grpId="0" animBg="1"/>
      <p:bldP spid="2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6951366" y="4926285"/>
            <a:ext cx="1105241" cy="349826"/>
            <a:chOff x="6741947" y="4557985"/>
            <a:chExt cx="1105241" cy="349826"/>
          </a:xfrm>
          <a:solidFill>
            <a:srgbClr val="C00000"/>
          </a:solidFill>
        </p:grpSpPr>
        <p:sp>
          <p:nvSpPr>
            <p:cNvPr id="130" name="Freeform 1270"/>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 name="Freeform 1272"/>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6211159" y="3222794"/>
            <a:ext cx="1328317" cy="1105244"/>
            <a:chOff x="6001740" y="2854494"/>
            <a:chExt cx="1328317" cy="1105244"/>
          </a:xfrm>
          <a:solidFill>
            <a:srgbClr val="C00000"/>
          </a:solidFill>
        </p:grpSpPr>
        <p:sp>
          <p:nvSpPr>
            <p:cNvPr id="129" name="Freeform 1269"/>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 name="Freeform 1273"/>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 name="组合 11"/>
          <p:cNvGrpSpPr/>
          <p:nvPr/>
        </p:nvGrpSpPr>
        <p:grpSpPr>
          <a:xfrm>
            <a:off x="3975330" y="3653738"/>
            <a:ext cx="2007685" cy="674297"/>
            <a:chOff x="3765911" y="3285438"/>
            <a:chExt cx="2007685" cy="674297"/>
          </a:xfrm>
          <a:solidFill>
            <a:srgbClr val="C00000"/>
          </a:solidFill>
        </p:grpSpPr>
        <p:sp>
          <p:nvSpPr>
            <p:cNvPr id="128" name="Freeform 1268"/>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 name="Freeform 1274"/>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3" name="组合 12"/>
          <p:cNvGrpSpPr/>
          <p:nvPr/>
        </p:nvGrpSpPr>
        <p:grpSpPr>
          <a:xfrm>
            <a:off x="3377080" y="4457314"/>
            <a:ext cx="1992477" cy="826397"/>
            <a:chOff x="3167661" y="4089014"/>
            <a:chExt cx="1992477" cy="826397"/>
          </a:xfrm>
          <a:solidFill>
            <a:srgbClr val="C00000"/>
          </a:solidFill>
        </p:grpSpPr>
        <p:sp>
          <p:nvSpPr>
            <p:cNvPr id="131" name="Freeform 1271"/>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 name="Freeform 1276"/>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 name="组合 10"/>
          <p:cNvGrpSpPr/>
          <p:nvPr/>
        </p:nvGrpSpPr>
        <p:grpSpPr>
          <a:xfrm>
            <a:off x="5273227" y="2984510"/>
            <a:ext cx="841605" cy="1343525"/>
            <a:chOff x="5063808" y="2616210"/>
            <a:chExt cx="841605" cy="1343525"/>
          </a:xfrm>
          <a:solidFill>
            <a:srgbClr val="C00000"/>
          </a:solidFill>
        </p:grpSpPr>
        <p:sp>
          <p:nvSpPr>
            <p:cNvPr id="135" name="Freeform 1275"/>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 name="Freeform 1278"/>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8" name="组合 7"/>
          <p:cNvGrpSpPr/>
          <p:nvPr/>
        </p:nvGrpSpPr>
        <p:grpSpPr>
          <a:xfrm>
            <a:off x="5247879" y="4328035"/>
            <a:ext cx="2492943" cy="1967126"/>
            <a:chOff x="5038460" y="3959735"/>
            <a:chExt cx="2492943" cy="1967126"/>
          </a:xfrm>
        </p:grpSpPr>
        <p:sp>
          <p:nvSpPr>
            <p:cNvPr id="32"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2"/>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0"/>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21"/>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22"/>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23"/>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4"/>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25"/>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26"/>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27"/>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28"/>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29"/>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30"/>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31"/>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32"/>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33"/>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34"/>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35"/>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36"/>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37"/>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38"/>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39"/>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40"/>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41"/>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42"/>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43"/>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44"/>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45"/>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46"/>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7"/>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48"/>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49"/>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56"/>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57"/>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68"/>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69"/>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70"/>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71"/>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72"/>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73"/>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74"/>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75"/>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76"/>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77"/>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78"/>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79"/>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80"/>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81"/>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82"/>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83"/>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84"/>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85"/>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86"/>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87"/>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90"/>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92"/>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38" name="组合 137"/>
            <p:cNvGrpSpPr/>
            <p:nvPr/>
          </p:nvGrpSpPr>
          <p:grpSpPr>
            <a:xfrm>
              <a:off x="7076470" y="5344094"/>
              <a:ext cx="454933" cy="385638"/>
              <a:chOff x="6399214" y="5918201"/>
              <a:chExt cx="239713" cy="203200"/>
            </a:xfrm>
          </p:grpSpPr>
          <p:sp>
            <p:nvSpPr>
              <p:cNvPr id="139" name="Freeform 350"/>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51"/>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52"/>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53"/>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43" name="组合 142"/>
          <p:cNvGrpSpPr/>
          <p:nvPr/>
        </p:nvGrpSpPr>
        <p:grpSpPr>
          <a:xfrm>
            <a:off x="7560098" y="2307497"/>
            <a:ext cx="3286682" cy="1389075"/>
            <a:chOff x="6443663" y="2474774"/>
            <a:chExt cx="4006850" cy="1389075"/>
          </a:xfrm>
        </p:grpSpPr>
        <p:sp>
          <p:nvSpPr>
            <p:cNvPr id="144" name="文本框 143"/>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5"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6" name="组合 145"/>
          <p:cNvGrpSpPr/>
          <p:nvPr/>
        </p:nvGrpSpPr>
        <p:grpSpPr>
          <a:xfrm>
            <a:off x="8056607" y="4546081"/>
            <a:ext cx="3286682" cy="1389075"/>
            <a:chOff x="6443663" y="2474774"/>
            <a:chExt cx="4006850" cy="1389075"/>
          </a:xfrm>
        </p:grpSpPr>
        <p:sp>
          <p:nvSpPr>
            <p:cNvPr id="147" name="文本框 146"/>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8"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9" name="组合 148"/>
          <p:cNvGrpSpPr/>
          <p:nvPr/>
        </p:nvGrpSpPr>
        <p:grpSpPr>
          <a:xfrm>
            <a:off x="753846" y="4292625"/>
            <a:ext cx="3286682" cy="1389075"/>
            <a:chOff x="6443663" y="2474774"/>
            <a:chExt cx="4006850" cy="1389075"/>
          </a:xfrm>
        </p:grpSpPr>
        <p:sp>
          <p:nvSpPr>
            <p:cNvPr id="150" name="文本框 149"/>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1"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2" name="组合 151"/>
          <p:cNvGrpSpPr/>
          <p:nvPr/>
        </p:nvGrpSpPr>
        <p:grpSpPr>
          <a:xfrm>
            <a:off x="1260442" y="2816125"/>
            <a:ext cx="2851775" cy="1410876"/>
            <a:chOff x="6443661" y="2474774"/>
            <a:chExt cx="4687104" cy="1410876"/>
          </a:xfrm>
        </p:grpSpPr>
        <p:sp>
          <p:nvSpPr>
            <p:cNvPr id="153" name="文本框 152"/>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4"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5" name="组合 154"/>
          <p:cNvGrpSpPr/>
          <p:nvPr/>
        </p:nvGrpSpPr>
        <p:grpSpPr>
          <a:xfrm>
            <a:off x="3710406" y="1683951"/>
            <a:ext cx="3161203" cy="1410876"/>
            <a:chOff x="6443661" y="2474774"/>
            <a:chExt cx="5195672" cy="1410876"/>
          </a:xfrm>
        </p:grpSpPr>
        <p:sp>
          <p:nvSpPr>
            <p:cNvPr id="156" name="文本框 155"/>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7"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sp>
        <p:nvSpPr>
          <p:cNvPr id="174" name="TextBox 17"/>
          <p:cNvSpPr txBox="1"/>
          <p:nvPr/>
        </p:nvSpPr>
        <p:spPr>
          <a:xfrm>
            <a:off x="1195551" y="555187"/>
            <a:ext cx="253466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3.5</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现场控制</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right)">
                                      <p:cBhvr>
                                        <p:cTn id="13" dur="500"/>
                                        <p:tgtEl>
                                          <p:spTgt spid="13"/>
                                        </p:tgtEl>
                                      </p:cBhvr>
                                    </p:animEffect>
                                  </p:childTnLst>
                                </p:cTn>
                              </p:par>
                              <p:par>
                                <p:cTn id="14" presetID="22" presetClass="entr" presetSubtype="2"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right)">
                                      <p:cBhvr>
                                        <p:cTn id="16" dur="500"/>
                                        <p:tgtEl>
                                          <p:spTgt spid="12"/>
                                        </p:tgtEl>
                                      </p:cBhvr>
                                    </p:animEffect>
                                  </p:childTnLst>
                                </p:cTn>
                              </p:par>
                              <p:par>
                                <p:cTn id="17" presetID="22" presetClass="entr" presetSubtype="2"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par>
                                <p:cTn id="20" presetID="22" presetClass="entr" presetSubtype="8"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1000"/>
                            </p:stCondLst>
                            <p:childTnLst>
                              <p:par>
                                <p:cTn id="27" presetID="22" presetClass="entr" presetSubtype="1" fill="hold" nodeType="after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wipe(up)">
                                      <p:cBhvr>
                                        <p:cTn id="29" dur="500"/>
                                        <p:tgtEl>
                                          <p:spTgt spid="143"/>
                                        </p:tgtEl>
                                      </p:cBhvr>
                                    </p:animEffect>
                                  </p:childTnLst>
                                </p:cTn>
                              </p:par>
                              <p:par>
                                <p:cTn id="30" presetID="22" presetClass="entr" presetSubtype="1" fill="hold"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wipe(up)">
                                      <p:cBhvr>
                                        <p:cTn id="32" dur="500"/>
                                        <p:tgtEl>
                                          <p:spTgt spid="146"/>
                                        </p:tgtEl>
                                      </p:cBhvr>
                                    </p:animEffect>
                                  </p:childTnLst>
                                </p:cTn>
                              </p:par>
                              <p:par>
                                <p:cTn id="33" presetID="22" presetClass="entr" presetSubtype="1" fill="hold" nodeType="withEffect">
                                  <p:stCondLst>
                                    <p:cond delay="0"/>
                                  </p:stCondLst>
                                  <p:childTnLst>
                                    <p:set>
                                      <p:cBhvr>
                                        <p:cTn id="34" dur="1" fill="hold">
                                          <p:stCondLst>
                                            <p:cond delay="0"/>
                                          </p:stCondLst>
                                        </p:cTn>
                                        <p:tgtEl>
                                          <p:spTgt spid="149"/>
                                        </p:tgtEl>
                                        <p:attrNameLst>
                                          <p:attrName>style.visibility</p:attrName>
                                        </p:attrNameLst>
                                      </p:cBhvr>
                                      <p:to>
                                        <p:strVal val="visible"/>
                                      </p:to>
                                    </p:set>
                                    <p:animEffect transition="in" filter="wipe(up)">
                                      <p:cBhvr>
                                        <p:cTn id="35" dur="500"/>
                                        <p:tgtEl>
                                          <p:spTgt spid="149"/>
                                        </p:tgtEl>
                                      </p:cBhvr>
                                    </p:animEffect>
                                  </p:childTnLst>
                                </p:cTn>
                              </p:par>
                              <p:par>
                                <p:cTn id="36" presetID="22" presetClass="entr" presetSubtype="1" fill="hold" nodeType="with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wipe(up)">
                                      <p:cBhvr>
                                        <p:cTn id="38" dur="500"/>
                                        <p:tgtEl>
                                          <p:spTgt spid="152"/>
                                        </p:tgtEl>
                                      </p:cBhvr>
                                    </p:animEffect>
                                  </p:childTnLst>
                                </p:cTn>
                              </p:par>
                              <p:par>
                                <p:cTn id="39" presetID="22" presetClass="entr" presetSubtype="1" fill="hold" nodeType="with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wipe(up)">
                                      <p:cBhvr>
                                        <p:cTn id="41"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3528" y="1268760"/>
            <a:ext cx="3619393" cy="5535222"/>
          </a:xfrm>
          <a:prstGeom prst="rect">
            <a:avLst/>
          </a:prstGeom>
        </p:spPr>
      </p:pic>
      <p:sp>
        <p:nvSpPr>
          <p:cNvPr id="5" name="文本框 4"/>
          <p:cNvSpPr txBox="1">
            <a:spLocks noChangeArrowheads="1"/>
          </p:cNvSpPr>
          <p:nvPr/>
        </p:nvSpPr>
        <p:spPr bwMode="auto">
          <a:xfrm>
            <a:off x="3153702" y="2871397"/>
            <a:ext cx="424713" cy="830997"/>
          </a:xfrm>
          <a:prstGeom prst="rect">
            <a:avLst/>
          </a:prstGeom>
          <a:noFill/>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录</a:t>
            </a:r>
          </a:p>
        </p:txBody>
      </p:sp>
      <p:sp>
        <p:nvSpPr>
          <p:cNvPr id="14" name="文本框 13"/>
          <p:cNvSpPr txBox="1">
            <a:spLocks noChangeArrowheads="1"/>
          </p:cNvSpPr>
          <p:nvPr/>
        </p:nvSpPr>
        <p:spPr bwMode="auto">
          <a:xfrm>
            <a:off x="3144309" y="2012618"/>
            <a:ext cx="424713" cy="830997"/>
          </a:xfrm>
          <a:prstGeom prst="rect">
            <a:avLst/>
          </a:prstGeom>
          <a:noFill/>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目</a:t>
            </a:r>
          </a:p>
        </p:txBody>
      </p:sp>
      <p:grpSp>
        <p:nvGrpSpPr>
          <p:cNvPr id="226" name="组合 225"/>
          <p:cNvGrpSpPr/>
          <p:nvPr/>
        </p:nvGrpSpPr>
        <p:grpSpPr>
          <a:xfrm>
            <a:off x="6773095" y="2555137"/>
            <a:ext cx="3880016" cy="643757"/>
            <a:chOff x="2395256" y="1752018"/>
            <a:chExt cx="2505075" cy="643757"/>
          </a:xfrm>
        </p:grpSpPr>
        <p:sp>
          <p:nvSpPr>
            <p:cNvPr id="227" name="TextBox 17"/>
            <p:cNvSpPr txBox="1"/>
            <p:nvPr/>
          </p:nvSpPr>
          <p:spPr>
            <a:xfrm>
              <a:off x="2395256" y="1752018"/>
              <a:ext cx="1261817" cy="400110"/>
            </a:xfrm>
            <a:prstGeom prst="rect">
              <a:avLst/>
            </a:prstGeom>
            <a:noFill/>
          </p:spPr>
          <p:txBody>
            <a:bodyPr wrap="none" rtlCol="0">
              <a:spAutoFit/>
            </a:bodyPr>
            <a:lstStyle/>
            <a:p>
              <a:r>
                <a:rPr lang="zh-CN" altLang="en-US" sz="2000" b="1" spc="300" dirty="0">
                  <a:latin typeface="微软雅黑" panose="020B0503020204020204" charset="-122"/>
                  <a:ea typeface="微软雅黑" panose="020B0503020204020204" charset="-122"/>
                  <a:cs typeface="Lato Regular"/>
                </a:rPr>
                <a:t>活动内容构成</a:t>
              </a:r>
              <a:endParaRPr lang="id-ID" sz="2000" b="1" spc="300" dirty="0">
                <a:latin typeface="微软雅黑" panose="020B0503020204020204" charset="-122"/>
                <a:ea typeface="微软雅黑" panose="020B0503020204020204" charset="-122"/>
                <a:cs typeface="Lato Regular"/>
              </a:endParaRPr>
            </a:p>
          </p:txBody>
        </p:sp>
        <p:sp>
          <p:nvSpPr>
            <p:cNvPr id="228" name="TextBox 18"/>
            <p:cNvSpPr txBox="1"/>
            <p:nvPr/>
          </p:nvSpPr>
          <p:spPr>
            <a:xfrm>
              <a:off x="2395256" y="2100630"/>
              <a:ext cx="2505075" cy="295145"/>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charset="-122"/>
                  <a:ea typeface="微软雅黑" panose="020B0503020204020204" charset="-122"/>
                </a:rPr>
                <a:t>详细内容</a:t>
              </a:r>
              <a:r>
                <a:rPr lang="en-US" altLang="zh-CN" sz="1200" spc="300" dirty="0">
                  <a:solidFill>
                    <a:schemeClr val="tx2"/>
                  </a:solidFill>
                  <a:latin typeface="微软雅黑" panose="020B0503020204020204" charset="-122"/>
                  <a:ea typeface="微软雅黑" panose="020B0503020204020204" charset="-122"/>
                </a:rPr>
                <a:t>……</a:t>
              </a:r>
              <a:r>
                <a:rPr lang="zh-CN" altLang="en-US" sz="1200" spc="300" dirty="0">
                  <a:solidFill>
                    <a:schemeClr val="tx2"/>
                  </a:solidFill>
                  <a:latin typeface="微软雅黑" panose="020B0503020204020204" charset="-122"/>
                  <a:ea typeface="微软雅黑" panose="020B0503020204020204" charset="-122"/>
                </a:rPr>
                <a:t>点击输入本栏的具体文字，</a:t>
              </a:r>
              <a:endParaRPr lang="en-US" sz="1200" spc="300" dirty="0">
                <a:solidFill>
                  <a:schemeClr val="tx2"/>
                </a:solidFill>
                <a:latin typeface="微软雅黑" panose="020B0503020204020204" charset="-122"/>
                <a:ea typeface="微软雅黑" panose="020B0503020204020204" charset="-122"/>
              </a:endParaRPr>
            </a:p>
          </p:txBody>
        </p:sp>
      </p:grpSp>
      <p:grpSp>
        <p:nvGrpSpPr>
          <p:cNvPr id="229" name="组合 228"/>
          <p:cNvGrpSpPr/>
          <p:nvPr/>
        </p:nvGrpSpPr>
        <p:grpSpPr>
          <a:xfrm>
            <a:off x="6773095" y="3385170"/>
            <a:ext cx="3880016" cy="676076"/>
            <a:chOff x="2360485" y="1738486"/>
            <a:chExt cx="2505075" cy="676076"/>
          </a:xfrm>
        </p:grpSpPr>
        <p:sp>
          <p:nvSpPr>
            <p:cNvPr id="230" name="TextBox 17"/>
            <p:cNvSpPr txBox="1"/>
            <p:nvPr/>
          </p:nvSpPr>
          <p:spPr>
            <a:xfrm>
              <a:off x="2360485" y="1738486"/>
              <a:ext cx="1261817" cy="400110"/>
            </a:xfrm>
            <a:prstGeom prst="rect">
              <a:avLst/>
            </a:prstGeom>
            <a:noFill/>
          </p:spPr>
          <p:txBody>
            <a:bodyPr wrap="none" rtlCol="0">
              <a:spAutoFit/>
            </a:bodyPr>
            <a:lstStyle/>
            <a:p>
              <a:r>
                <a:rPr lang="zh-CN" altLang="en-US" sz="2000" b="1" spc="300" dirty="0">
                  <a:latin typeface="微软雅黑" panose="020B0503020204020204" charset="-122"/>
                  <a:ea typeface="微软雅黑" panose="020B0503020204020204" charset="-122"/>
                  <a:cs typeface="Lato Regular"/>
                </a:rPr>
                <a:t>活动运作方式</a:t>
              </a:r>
              <a:endParaRPr lang="id-ID" sz="2000" b="1" spc="300" dirty="0">
                <a:latin typeface="微软雅黑" panose="020B0503020204020204" charset="-122"/>
                <a:ea typeface="微软雅黑" panose="020B0503020204020204" charset="-122"/>
                <a:cs typeface="Lato Regular"/>
              </a:endParaRPr>
            </a:p>
          </p:txBody>
        </p:sp>
        <p:sp>
          <p:nvSpPr>
            <p:cNvPr id="231" name="TextBox 18"/>
            <p:cNvSpPr txBox="1"/>
            <p:nvPr/>
          </p:nvSpPr>
          <p:spPr>
            <a:xfrm>
              <a:off x="2360485" y="2100630"/>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charset="-122"/>
                  <a:ea typeface="微软雅黑" panose="020B0503020204020204" charset="-122"/>
                </a:rPr>
                <a:t>详细内容</a:t>
              </a:r>
              <a:r>
                <a:rPr lang="en-US" altLang="zh-CN" sz="1200" spc="300" dirty="0">
                  <a:solidFill>
                    <a:schemeClr val="tx2"/>
                  </a:solidFill>
                  <a:latin typeface="微软雅黑" panose="020B0503020204020204" charset="-122"/>
                  <a:ea typeface="微软雅黑" panose="020B0503020204020204" charset="-122"/>
                </a:rPr>
                <a:t>……</a:t>
              </a:r>
              <a:r>
                <a:rPr lang="zh-CN" altLang="en-US" sz="1200" spc="300" dirty="0">
                  <a:solidFill>
                    <a:schemeClr val="tx2"/>
                  </a:solidFill>
                  <a:latin typeface="微软雅黑" panose="020B0503020204020204" charset="-122"/>
                  <a:ea typeface="微软雅黑" panose="020B0503020204020204" charset="-122"/>
                </a:rPr>
                <a:t>点击输入本栏的具体文字</a:t>
              </a:r>
              <a:endParaRPr lang="en-US" sz="1200" spc="300" dirty="0">
                <a:solidFill>
                  <a:schemeClr val="tx2"/>
                </a:solidFill>
                <a:latin typeface="微软雅黑" panose="020B0503020204020204" charset="-122"/>
                <a:ea typeface="微软雅黑" panose="020B0503020204020204" charset="-122"/>
              </a:endParaRPr>
            </a:p>
          </p:txBody>
        </p:sp>
      </p:grpSp>
      <p:grpSp>
        <p:nvGrpSpPr>
          <p:cNvPr id="235" name="组合 234"/>
          <p:cNvGrpSpPr/>
          <p:nvPr/>
        </p:nvGrpSpPr>
        <p:grpSpPr>
          <a:xfrm>
            <a:off x="6773095" y="1656374"/>
            <a:ext cx="4611132" cy="712487"/>
            <a:chOff x="1944688" y="1770288"/>
            <a:chExt cx="2977109" cy="712487"/>
          </a:xfrm>
        </p:grpSpPr>
        <p:sp>
          <p:nvSpPr>
            <p:cNvPr id="236" name="TextBox 17"/>
            <p:cNvSpPr txBox="1"/>
            <p:nvPr/>
          </p:nvSpPr>
          <p:spPr>
            <a:xfrm>
              <a:off x="1944688" y="1770288"/>
              <a:ext cx="1261817" cy="400110"/>
            </a:xfrm>
            <a:prstGeom prst="rect">
              <a:avLst/>
            </a:prstGeom>
            <a:noFill/>
          </p:spPr>
          <p:txBody>
            <a:bodyPr wrap="none" rtlCol="0">
              <a:spAutoFit/>
            </a:bodyPr>
            <a:lstStyle/>
            <a:p>
              <a:r>
                <a:rPr lang="zh-CN" altLang="en-US" sz="2000" b="1" spc="300" dirty="0">
                  <a:latin typeface="微软雅黑" panose="020B0503020204020204" charset="-122"/>
                  <a:ea typeface="微软雅黑" panose="020B0503020204020204" charset="-122"/>
                  <a:cs typeface="Lato Regular"/>
                </a:rPr>
                <a:t>活动总体思路</a:t>
              </a:r>
              <a:endParaRPr lang="id-ID" sz="2000" b="1" spc="300" dirty="0">
                <a:latin typeface="微软雅黑" panose="020B0503020204020204" charset="-122"/>
                <a:ea typeface="微软雅黑" panose="020B0503020204020204" charset="-122"/>
                <a:cs typeface="Lato Regular"/>
              </a:endParaRPr>
            </a:p>
          </p:txBody>
        </p:sp>
        <p:sp>
          <p:nvSpPr>
            <p:cNvPr id="237" name="TextBox 18"/>
            <p:cNvSpPr txBox="1"/>
            <p:nvPr/>
          </p:nvSpPr>
          <p:spPr>
            <a:xfrm>
              <a:off x="1944688" y="2168843"/>
              <a:ext cx="2977109"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charset="-122"/>
                  <a:ea typeface="微软雅黑" panose="020B0503020204020204" charset="-122"/>
                  <a:cs typeface="Lato Light"/>
                </a:rPr>
                <a:t>详细内容</a:t>
              </a:r>
              <a:r>
                <a:rPr lang="en-US" altLang="zh-CN" sz="1200" spc="300" dirty="0">
                  <a:solidFill>
                    <a:schemeClr val="tx2"/>
                  </a:solidFill>
                  <a:latin typeface="微软雅黑" panose="020B0503020204020204" charset="-122"/>
                  <a:ea typeface="微软雅黑" panose="020B0503020204020204" charset="-122"/>
                  <a:cs typeface="Lato Light"/>
                </a:rPr>
                <a:t>……</a:t>
              </a:r>
              <a:r>
                <a:rPr lang="zh-CN" altLang="en-US" sz="1200" spc="300" dirty="0">
                  <a:solidFill>
                    <a:schemeClr val="tx2"/>
                  </a:solidFill>
                  <a:latin typeface="微软雅黑" panose="020B0503020204020204" charset="-122"/>
                  <a:ea typeface="微软雅黑" panose="020B0503020204020204" charset="-122"/>
                  <a:cs typeface="Lato Light"/>
                </a:rPr>
                <a:t>点击输入本栏的具体文字</a:t>
              </a:r>
              <a:endParaRPr lang="en-US" sz="1200" spc="300" dirty="0">
                <a:solidFill>
                  <a:schemeClr val="tx2"/>
                </a:solidFill>
                <a:latin typeface="微软雅黑" panose="020B0503020204020204" charset="-122"/>
                <a:ea typeface="微软雅黑" panose="020B0503020204020204" charset="-122"/>
                <a:cs typeface="Lato Light"/>
              </a:endParaRPr>
            </a:p>
          </p:txBody>
        </p:sp>
      </p:grpSp>
      <p:grpSp>
        <p:nvGrpSpPr>
          <p:cNvPr id="238" name="组合 237"/>
          <p:cNvGrpSpPr/>
          <p:nvPr/>
        </p:nvGrpSpPr>
        <p:grpSpPr>
          <a:xfrm>
            <a:off x="6773095" y="5143280"/>
            <a:ext cx="3880016" cy="687093"/>
            <a:chOff x="767433" y="2982317"/>
            <a:chExt cx="2505075" cy="687093"/>
          </a:xfrm>
        </p:grpSpPr>
        <p:sp>
          <p:nvSpPr>
            <p:cNvPr id="239" name="TextBox 17"/>
            <p:cNvSpPr txBox="1"/>
            <p:nvPr/>
          </p:nvSpPr>
          <p:spPr>
            <a:xfrm>
              <a:off x="767433" y="2982317"/>
              <a:ext cx="1261817" cy="400110"/>
            </a:xfrm>
            <a:prstGeom prst="rect">
              <a:avLst/>
            </a:prstGeom>
            <a:noFill/>
          </p:spPr>
          <p:txBody>
            <a:bodyPr wrap="none" rtlCol="0">
              <a:spAutoFit/>
            </a:bodyPr>
            <a:lstStyle/>
            <a:p>
              <a:r>
                <a:rPr lang="zh-CN" altLang="en-US" sz="2000" b="1" spc="300" dirty="0">
                  <a:latin typeface="微软雅黑" panose="020B0503020204020204" charset="-122"/>
                  <a:ea typeface="微软雅黑" panose="020B0503020204020204" charset="-122"/>
                  <a:cs typeface="Lato Regular"/>
                </a:rPr>
                <a:t>活动效果预期</a:t>
              </a:r>
              <a:endParaRPr lang="id-ID" sz="2000" b="1" spc="300" dirty="0">
                <a:latin typeface="微软雅黑" panose="020B0503020204020204" charset="-122"/>
                <a:ea typeface="微软雅黑" panose="020B0503020204020204" charset="-122"/>
                <a:cs typeface="Lato Regular"/>
              </a:endParaRPr>
            </a:p>
          </p:txBody>
        </p:sp>
        <p:sp>
          <p:nvSpPr>
            <p:cNvPr id="240" name="TextBox 18"/>
            <p:cNvSpPr txBox="1"/>
            <p:nvPr/>
          </p:nvSpPr>
          <p:spPr>
            <a:xfrm>
              <a:off x="767433" y="335547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charset="-122"/>
                  <a:ea typeface="微软雅黑" panose="020B0503020204020204" charset="-122"/>
                </a:rPr>
                <a:t>详细内容</a:t>
              </a:r>
              <a:r>
                <a:rPr lang="en-US" altLang="zh-CN" sz="1200" spc="300" dirty="0">
                  <a:solidFill>
                    <a:schemeClr val="tx2"/>
                  </a:solidFill>
                  <a:latin typeface="微软雅黑" panose="020B0503020204020204" charset="-122"/>
                  <a:ea typeface="微软雅黑" panose="020B0503020204020204" charset="-122"/>
                </a:rPr>
                <a:t>……</a:t>
              </a:r>
              <a:r>
                <a:rPr lang="zh-CN" altLang="en-US" sz="1200" spc="300" dirty="0">
                  <a:solidFill>
                    <a:schemeClr val="tx2"/>
                  </a:solidFill>
                  <a:latin typeface="微软雅黑" panose="020B0503020204020204" charset="-122"/>
                  <a:ea typeface="微软雅黑" panose="020B0503020204020204" charset="-122"/>
                </a:rPr>
                <a:t>点击输入本栏的具体文字</a:t>
              </a:r>
              <a:endParaRPr lang="en-US" sz="1200" spc="300" dirty="0">
                <a:solidFill>
                  <a:schemeClr val="tx2"/>
                </a:solidFill>
                <a:latin typeface="微软雅黑" panose="020B0503020204020204" charset="-122"/>
                <a:ea typeface="微软雅黑" panose="020B0503020204020204" charset="-122"/>
              </a:endParaRPr>
            </a:p>
          </p:txBody>
        </p:sp>
      </p:grpSp>
      <p:grpSp>
        <p:nvGrpSpPr>
          <p:cNvPr id="241" name="组合 240"/>
          <p:cNvGrpSpPr/>
          <p:nvPr/>
        </p:nvGrpSpPr>
        <p:grpSpPr>
          <a:xfrm>
            <a:off x="6773095" y="4247522"/>
            <a:ext cx="3880016" cy="709481"/>
            <a:chOff x="1298272" y="4560169"/>
            <a:chExt cx="2505075" cy="709481"/>
          </a:xfrm>
        </p:grpSpPr>
        <p:sp>
          <p:nvSpPr>
            <p:cNvPr id="242" name="TextBox 17"/>
            <p:cNvSpPr txBox="1"/>
            <p:nvPr/>
          </p:nvSpPr>
          <p:spPr>
            <a:xfrm>
              <a:off x="1298272" y="4560169"/>
              <a:ext cx="1261817" cy="400110"/>
            </a:xfrm>
            <a:prstGeom prst="rect">
              <a:avLst/>
            </a:prstGeom>
            <a:noFill/>
          </p:spPr>
          <p:txBody>
            <a:bodyPr wrap="none" rtlCol="0">
              <a:spAutoFit/>
            </a:bodyPr>
            <a:lstStyle/>
            <a:p>
              <a:r>
                <a:rPr lang="zh-CN" altLang="en-US" sz="2000" b="1" spc="300" dirty="0">
                  <a:latin typeface="微软雅黑" panose="020B0503020204020204" charset="-122"/>
                  <a:ea typeface="微软雅黑" panose="020B0503020204020204" charset="-122"/>
                  <a:cs typeface="Lato Regular"/>
                </a:rPr>
                <a:t>活动经费预算</a:t>
              </a:r>
              <a:endParaRPr lang="id-ID" sz="2000" b="1" spc="300" dirty="0">
                <a:latin typeface="微软雅黑" panose="020B0503020204020204" charset="-122"/>
                <a:ea typeface="微软雅黑" panose="020B0503020204020204" charset="-122"/>
                <a:cs typeface="Lato Regular"/>
              </a:endParaRPr>
            </a:p>
          </p:txBody>
        </p:sp>
        <p:sp>
          <p:nvSpPr>
            <p:cNvPr id="243" name="TextBox 18"/>
            <p:cNvSpPr txBox="1"/>
            <p:nvPr/>
          </p:nvSpPr>
          <p:spPr>
            <a:xfrm>
              <a:off x="1298272" y="495571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charset="-122"/>
                  <a:ea typeface="微软雅黑" panose="020B0503020204020204" charset="-122"/>
                </a:rPr>
                <a:t>详细内容</a:t>
              </a:r>
              <a:r>
                <a:rPr lang="en-US" altLang="zh-CN" sz="1200" spc="300" dirty="0">
                  <a:solidFill>
                    <a:schemeClr val="tx2"/>
                  </a:solidFill>
                  <a:latin typeface="微软雅黑" panose="020B0503020204020204" charset="-122"/>
                  <a:ea typeface="微软雅黑" panose="020B0503020204020204" charset="-122"/>
                </a:rPr>
                <a:t>……</a:t>
              </a:r>
              <a:r>
                <a:rPr lang="zh-CN" altLang="en-US" sz="1200" spc="300" dirty="0">
                  <a:solidFill>
                    <a:schemeClr val="tx2"/>
                  </a:solidFill>
                  <a:latin typeface="微软雅黑" panose="020B0503020204020204" charset="-122"/>
                  <a:ea typeface="微软雅黑" panose="020B0503020204020204" charset="-122"/>
                </a:rPr>
                <a:t>点击输入本栏的具体文字</a:t>
              </a:r>
              <a:endParaRPr lang="en-US" sz="1200" spc="300" dirty="0">
                <a:solidFill>
                  <a:schemeClr val="tx2"/>
                </a:solidFill>
                <a:latin typeface="微软雅黑" panose="020B0503020204020204" charset="-122"/>
                <a:ea typeface="微软雅黑" panose="020B0503020204020204" charset="-122"/>
              </a:endParaRPr>
            </a:p>
          </p:txBody>
        </p:sp>
      </p:grpSp>
      <p:sp>
        <p:nvSpPr>
          <p:cNvPr id="244" name="文本框 243"/>
          <p:cNvSpPr txBox="1"/>
          <p:nvPr/>
        </p:nvSpPr>
        <p:spPr>
          <a:xfrm>
            <a:off x="5749280" y="1610791"/>
            <a:ext cx="6976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01</a:t>
            </a:r>
            <a:endParaRPr lang="zh-CN" altLang="en-US" sz="4800" dirty="0">
              <a:solidFill>
                <a:srgbClr val="C00000"/>
              </a:solidFill>
              <a:latin typeface="Labtop Secundo Superwide" panose="020B0306040002020203" pitchFamily="34" charset="0"/>
            </a:endParaRPr>
          </a:p>
        </p:txBody>
      </p:sp>
      <p:sp>
        <p:nvSpPr>
          <p:cNvPr id="245" name="文本框 244"/>
          <p:cNvSpPr txBox="1"/>
          <p:nvPr/>
        </p:nvSpPr>
        <p:spPr>
          <a:xfrm>
            <a:off x="5749280" y="2483265"/>
            <a:ext cx="8707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02</a:t>
            </a:r>
            <a:endParaRPr lang="zh-CN" altLang="en-US" sz="4800" dirty="0">
              <a:solidFill>
                <a:srgbClr val="C00000"/>
              </a:solidFill>
              <a:latin typeface="Labtop Secundo Superwide" panose="020B0306040002020203" pitchFamily="34" charset="0"/>
            </a:endParaRPr>
          </a:p>
        </p:txBody>
      </p:sp>
      <p:sp>
        <p:nvSpPr>
          <p:cNvPr id="246" name="文本框 245"/>
          <p:cNvSpPr txBox="1"/>
          <p:nvPr/>
        </p:nvSpPr>
        <p:spPr>
          <a:xfrm>
            <a:off x="5749280" y="3355739"/>
            <a:ext cx="86273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03</a:t>
            </a:r>
            <a:endParaRPr lang="zh-CN" altLang="en-US" sz="4800" dirty="0">
              <a:solidFill>
                <a:srgbClr val="C00000"/>
              </a:solidFill>
              <a:latin typeface="Labtop Secundo Superwide" panose="020B0306040002020203" pitchFamily="34" charset="0"/>
            </a:endParaRPr>
          </a:p>
        </p:txBody>
      </p:sp>
      <p:sp>
        <p:nvSpPr>
          <p:cNvPr id="247" name="文本框 246"/>
          <p:cNvSpPr txBox="1"/>
          <p:nvPr/>
        </p:nvSpPr>
        <p:spPr>
          <a:xfrm>
            <a:off x="5749280" y="4228213"/>
            <a:ext cx="8723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04</a:t>
            </a:r>
            <a:endParaRPr lang="zh-CN" altLang="en-US" sz="4800" dirty="0">
              <a:solidFill>
                <a:srgbClr val="C00000"/>
              </a:solidFill>
              <a:latin typeface="Labtop Secundo Superwide" panose="020B0306040002020203" pitchFamily="34" charset="0"/>
            </a:endParaRPr>
          </a:p>
        </p:txBody>
      </p:sp>
      <p:sp>
        <p:nvSpPr>
          <p:cNvPr id="248" name="文本框 247"/>
          <p:cNvSpPr txBox="1"/>
          <p:nvPr/>
        </p:nvSpPr>
        <p:spPr>
          <a:xfrm>
            <a:off x="5749280" y="5100685"/>
            <a:ext cx="88678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05</a:t>
            </a:r>
            <a:endParaRPr lang="zh-CN" altLang="en-US" sz="4800" dirty="0">
              <a:solidFill>
                <a:srgbClr val="C00000"/>
              </a:solidFill>
              <a:latin typeface="Labtop Secundo Superwide" panose="020B0306040002020203"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44"/>
                                        </p:tgtEl>
                                        <p:attrNameLst>
                                          <p:attrName>style.visibility</p:attrName>
                                        </p:attrNameLst>
                                      </p:cBhvr>
                                      <p:to>
                                        <p:strVal val="visible"/>
                                      </p:to>
                                    </p:set>
                                    <p:animEffect transition="in" filter="fade">
                                      <p:cBhvr>
                                        <p:cTn id="23" dur="500"/>
                                        <p:tgtEl>
                                          <p:spTgt spid="244"/>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wipe(left)">
                                      <p:cBhvr>
                                        <p:cTn id="27" dur="500"/>
                                        <p:tgtEl>
                                          <p:spTgt spid="23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245"/>
                                        </p:tgtEl>
                                        <p:attrNameLst>
                                          <p:attrName>style.visibility</p:attrName>
                                        </p:attrNameLst>
                                      </p:cBhvr>
                                      <p:to>
                                        <p:strVal val="visible"/>
                                      </p:to>
                                    </p:set>
                                    <p:animEffect transition="in" filter="fade">
                                      <p:cBhvr>
                                        <p:cTn id="31" dur="500"/>
                                        <p:tgtEl>
                                          <p:spTgt spid="245"/>
                                        </p:tgtEl>
                                      </p:cBhvr>
                                    </p:animEffect>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226"/>
                                        </p:tgtEl>
                                        <p:attrNameLst>
                                          <p:attrName>style.visibility</p:attrName>
                                        </p:attrNameLst>
                                      </p:cBhvr>
                                      <p:to>
                                        <p:strVal val="visible"/>
                                      </p:to>
                                    </p:set>
                                    <p:animEffect transition="in" filter="wipe(left)">
                                      <p:cBhvr>
                                        <p:cTn id="35" dur="500"/>
                                        <p:tgtEl>
                                          <p:spTgt spid="226"/>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246"/>
                                        </p:tgtEl>
                                        <p:attrNameLst>
                                          <p:attrName>style.visibility</p:attrName>
                                        </p:attrNameLst>
                                      </p:cBhvr>
                                      <p:to>
                                        <p:strVal val="visible"/>
                                      </p:to>
                                    </p:set>
                                    <p:animEffect transition="in" filter="fade">
                                      <p:cBhvr>
                                        <p:cTn id="39" dur="500"/>
                                        <p:tgtEl>
                                          <p:spTgt spid="246"/>
                                        </p:tgtEl>
                                      </p:cBhvr>
                                    </p:animEffect>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left)">
                                      <p:cBhvr>
                                        <p:cTn id="43" dur="500"/>
                                        <p:tgtEl>
                                          <p:spTgt spid="229"/>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47"/>
                                        </p:tgtEl>
                                        <p:attrNameLst>
                                          <p:attrName>style.visibility</p:attrName>
                                        </p:attrNameLst>
                                      </p:cBhvr>
                                      <p:to>
                                        <p:strVal val="visible"/>
                                      </p:to>
                                    </p:set>
                                    <p:animEffect transition="in" filter="fade">
                                      <p:cBhvr>
                                        <p:cTn id="47" dur="500"/>
                                        <p:tgtEl>
                                          <p:spTgt spid="247"/>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41"/>
                                        </p:tgtEl>
                                        <p:attrNameLst>
                                          <p:attrName>style.visibility</p:attrName>
                                        </p:attrNameLst>
                                      </p:cBhvr>
                                      <p:to>
                                        <p:strVal val="visible"/>
                                      </p:to>
                                    </p:set>
                                    <p:animEffect transition="in" filter="wipe(left)">
                                      <p:cBhvr>
                                        <p:cTn id="51" dur="500"/>
                                        <p:tgtEl>
                                          <p:spTgt spid="24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48"/>
                                        </p:tgtEl>
                                        <p:attrNameLst>
                                          <p:attrName>style.visibility</p:attrName>
                                        </p:attrNameLst>
                                      </p:cBhvr>
                                      <p:to>
                                        <p:strVal val="visible"/>
                                      </p:to>
                                    </p:set>
                                    <p:animEffect transition="in" filter="fade">
                                      <p:cBhvr>
                                        <p:cTn id="55" dur="500"/>
                                        <p:tgtEl>
                                          <p:spTgt spid="248"/>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238"/>
                                        </p:tgtEl>
                                        <p:attrNameLst>
                                          <p:attrName>style.visibility</p:attrName>
                                        </p:attrNameLst>
                                      </p:cBhvr>
                                      <p:to>
                                        <p:strVal val="visible"/>
                                      </p:to>
                                    </p:set>
                                    <p:animEffect transition="in" filter="wipe(left)">
                                      <p:cBhvr>
                                        <p:cTn id="59"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p:bldP spid="244" grpId="0"/>
      <p:bldP spid="245" grpId="0"/>
      <p:bldP spid="246" grpId="0"/>
      <p:bldP spid="247" grpId="0"/>
      <p:bldP spid="24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30386" y="331960"/>
            <a:ext cx="11300121" cy="6369343"/>
            <a:chOff x="330386" y="331960"/>
            <a:chExt cx="11300121" cy="6369343"/>
          </a:xfrm>
        </p:grpSpPr>
        <p:grpSp>
          <p:nvGrpSpPr>
            <p:cNvPr id="197" name="组合 196"/>
            <p:cNvGrpSpPr/>
            <p:nvPr/>
          </p:nvGrpSpPr>
          <p:grpSpPr>
            <a:xfrm>
              <a:off x="6786564" y="2285843"/>
              <a:ext cx="1835904" cy="415591"/>
              <a:chOff x="3401700" y="2297261"/>
              <a:chExt cx="1835904" cy="415591"/>
            </a:xfrm>
            <a:solidFill>
              <a:schemeClr val="bg1"/>
            </a:solidFill>
          </p:grpSpPr>
          <p:sp>
            <p:nvSpPr>
              <p:cNvPr id="5" name="Freeform 5"/>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9" name="组合 208"/>
            <p:cNvGrpSpPr/>
            <p:nvPr/>
          </p:nvGrpSpPr>
          <p:grpSpPr>
            <a:xfrm>
              <a:off x="3288123" y="2763398"/>
              <a:ext cx="1335065" cy="578478"/>
              <a:chOff x="1437921" y="3438993"/>
              <a:chExt cx="1335065" cy="578478"/>
            </a:xfrm>
            <a:solidFill>
              <a:schemeClr val="bg1"/>
            </a:solidFill>
          </p:grpSpPr>
          <p:sp>
            <p:nvSpPr>
              <p:cNvPr id="13" name="Freeform 13"/>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grpSp>
            <p:nvGrpSpPr>
              <p:cNvPr id="208" name="组合 207"/>
              <p:cNvGrpSpPr/>
              <p:nvPr/>
            </p:nvGrpSpPr>
            <p:grpSpPr>
              <a:xfrm>
                <a:off x="1546005" y="3438993"/>
                <a:ext cx="1226981" cy="578478"/>
                <a:chOff x="1546005" y="3438993"/>
                <a:chExt cx="1226981" cy="578478"/>
              </a:xfrm>
              <a:grpFill/>
            </p:grpSpPr>
            <p:sp>
              <p:nvSpPr>
                <p:cNvPr id="14" name="Freeform 14"/>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5" name="Freeform 15"/>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4" name="组合 213"/>
            <p:cNvGrpSpPr/>
            <p:nvPr/>
          </p:nvGrpSpPr>
          <p:grpSpPr>
            <a:xfrm>
              <a:off x="330386" y="331960"/>
              <a:ext cx="901207" cy="777900"/>
              <a:chOff x="1550572" y="1111382"/>
              <a:chExt cx="901207" cy="777900"/>
            </a:xfrm>
            <a:solidFill>
              <a:schemeClr val="bg1"/>
            </a:solidFill>
          </p:grpSpPr>
          <p:sp>
            <p:nvSpPr>
              <p:cNvPr id="18" name="Freeform 18"/>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7" name="组合 206"/>
            <p:cNvGrpSpPr/>
            <p:nvPr/>
          </p:nvGrpSpPr>
          <p:grpSpPr>
            <a:xfrm>
              <a:off x="1326028" y="5161671"/>
              <a:ext cx="1000158" cy="1123464"/>
              <a:chOff x="2861280" y="3484663"/>
              <a:chExt cx="1000158" cy="1123464"/>
            </a:xfrm>
            <a:solidFill>
              <a:schemeClr val="bg1"/>
            </a:solidFill>
          </p:grpSpPr>
          <p:sp>
            <p:nvSpPr>
              <p:cNvPr id="28" name="Freeform 28"/>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020230" y="4771775"/>
              <a:ext cx="1260472" cy="1156955"/>
              <a:chOff x="4876817" y="4136211"/>
              <a:chExt cx="1260472" cy="1156955"/>
            </a:xfrm>
            <a:solidFill>
              <a:schemeClr val="bg1"/>
            </a:solidFill>
          </p:grpSpPr>
          <p:sp>
            <p:nvSpPr>
              <p:cNvPr id="38" name="Freeform 38"/>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39" name="Freeform 39"/>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1" name="Freeform 51"/>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2" name="Freeform 52"/>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3" name="Freeform 53"/>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8158164" y="3626237"/>
              <a:ext cx="526719" cy="752021"/>
              <a:chOff x="3782277" y="2874216"/>
              <a:chExt cx="526719" cy="752021"/>
            </a:xfrm>
            <a:solidFill>
              <a:schemeClr val="bg1"/>
            </a:solidFill>
          </p:grpSpPr>
          <p:sp>
            <p:nvSpPr>
              <p:cNvPr id="54" name="Freeform 54"/>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3" name="组合 202"/>
            <p:cNvGrpSpPr/>
            <p:nvPr/>
          </p:nvGrpSpPr>
          <p:grpSpPr>
            <a:xfrm>
              <a:off x="4948819" y="4897935"/>
              <a:ext cx="541942" cy="500840"/>
              <a:chOff x="3086582" y="5293166"/>
              <a:chExt cx="541942" cy="500840"/>
            </a:xfrm>
            <a:solidFill>
              <a:schemeClr val="bg1"/>
            </a:solidFill>
          </p:grpSpPr>
          <p:sp>
            <p:nvSpPr>
              <p:cNvPr id="56" name="Freeform 56"/>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7"/>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2" name="组合 201"/>
            <p:cNvGrpSpPr/>
            <p:nvPr/>
          </p:nvGrpSpPr>
          <p:grpSpPr>
            <a:xfrm>
              <a:off x="5356955" y="4072274"/>
              <a:ext cx="302939" cy="444514"/>
              <a:chOff x="3387999" y="5862510"/>
              <a:chExt cx="302939" cy="444514"/>
            </a:xfrm>
            <a:solidFill>
              <a:schemeClr val="bg1"/>
            </a:solidFill>
          </p:grpSpPr>
          <p:sp>
            <p:nvSpPr>
              <p:cNvPr id="59" name="Freeform 59"/>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5" name="组合 214"/>
            <p:cNvGrpSpPr/>
            <p:nvPr/>
          </p:nvGrpSpPr>
          <p:grpSpPr>
            <a:xfrm>
              <a:off x="2599441" y="516921"/>
              <a:ext cx="675905" cy="541942"/>
              <a:chOff x="2619233" y="930228"/>
              <a:chExt cx="675905" cy="541942"/>
            </a:xfrm>
            <a:solidFill>
              <a:schemeClr val="bg1"/>
            </a:solidFill>
          </p:grpSpPr>
          <p:sp>
            <p:nvSpPr>
              <p:cNvPr id="63" name="Freeform 63"/>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8"/>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0"/>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1"/>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6" name="组合 215"/>
            <p:cNvGrpSpPr/>
            <p:nvPr/>
          </p:nvGrpSpPr>
          <p:grpSpPr>
            <a:xfrm>
              <a:off x="4431377" y="609781"/>
              <a:ext cx="899684" cy="713964"/>
              <a:chOff x="3448891" y="870857"/>
              <a:chExt cx="899684" cy="713964"/>
            </a:xfrm>
            <a:solidFill>
              <a:schemeClr val="bg1"/>
            </a:solidFill>
          </p:grpSpPr>
          <p:sp>
            <p:nvSpPr>
              <p:cNvPr id="72" name="Freeform 72"/>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3"/>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4"/>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6"/>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77"/>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8" name="Freeform 78"/>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13" name="组合 212"/>
            <p:cNvGrpSpPr/>
            <p:nvPr/>
          </p:nvGrpSpPr>
          <p:grpSpPr>
            <a:xfrm>
              <a:off x="8459583" y="849544"/>
              <a:ext cx="389711" cy="657638"/>
              <a:chOff x="2060545" y="1893849"/>
              <a:chExt cx="389711" cy="657638"/>
            </a:xfrm>
            <a:solidFill>
              <a:schemeClr val="bg1"/>
            </a:solidFill>
          </p:grpSpPr>
          <p:sp>
            <p:nvSpPr>
              <p:cNvPr id="79" name="Freeform 79"/>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0"/>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1"/>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2"/>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0" name="组合 209"/>
            <p:cNvGrpSpPr/>
            <p:nvPr/>
          </p:nvGrpSpPr>
          <p:grpSpPr>
            <a:xfrm>
              <a:off x="1584820" y="3810436"/>
              <a:ext cx="1312231" cy="447559"/>
              <a:chOff x="1539915" y="4146867"/>
              <a:chExt cx="1312231" cy="447559"/>
            </a:xfrm>
            <a:solidFill>
              <a:schemeClr val="bg1"/>
            </a:solidFill>
          </p:grpSpPr>
          <p:sp>
            <p:nvSpPr>
              <p:cNvPr id="83" name="Freeform 83"/>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4"/>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6" name="组合 195"/>
            <p:cNvGrpSpPr/>
            <p:nvPr/>
          </p:nvGrpSpPr>
          <p:grpSpPr>
            <a:xfrm>
              <a:off x="10301531" y="715581"/>
              <a:ext cx="1328976" cy="952966"/>
              <a:chOff x="4327264" y="1388442"/>
              <a:chExt cx="1328976" cy="952966"/>
            </a:xfrm>
            <a:solidFill>
              <a:schemeClr val="bg1"/>
            </a:solidFill>
          </p:grpSpPr>
          <p:sp>
            <p:nvSpPr>
              <p:cNvPr id="85" name="Freeform 85"/>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87" name="Freeform 87"/>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Freeform 96"/>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97"/>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7" name="Freeform 98"/>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6" name="组合 205"/>
            <p:cNvGrpSpPr/>
            <p:nvPr/>
          </p:nvGrpSpPr>
          <p:grpSpPr>
            <a:xfrm>
              <a:off x="9183439" y="5381460"/>
              <a:ext cx="2265196" cy="599791"/>
              <a:chOff x="2336084" y="4673586"/>
              <a:chExt cx="2265196" cy="599791"/>
            </a:xfrm>
            <a:solidFill>
              <a:schemeClr val="bg1"/>
            </a:solidFill>
          </p:grpSpPr>
          <p:sp>
            <p:nvSpPr>
              <p:cNvPr id="102" name="Freeform 103"/>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4"/>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5"/>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6"/>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7"/>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8"/>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9"/>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8" name="组合 217"/>
            <p:cNvGrpSpPr/>
            <p:nvPr/>
          </p:nvGrpSpPr>
          <p:grpSpPr>
            <a:xfrm>
              <a:off x="9582637" y="1868280"/>
              <a:ext cx="1160000" cy="908819"/>
              <a:chOff x="1864168" y="2446448"/>
              <a:chExt cx="1160000" cy="908819"/>
            </a:xfrm>
            <a:solidFill>
              <a:schemeClr val="bg1"/>
            </a:solidFill>
          </p:grpSpPr>
          <p:sp>
            <p:nvSpPr>
              <p:cNvPr id="110" name="Freeform 111"/>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2"/>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3"/>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4"/>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5"/>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6"/>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7"/>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8"/>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9"/>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0"/>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1"/>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2"/>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3"/>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4"/>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5"/>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6"/>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7"/>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8"/>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0"/>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1"/>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3"/>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4"/>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5"/>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6"/>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7"/>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8"/>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9"/>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0"/>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1"/>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2"/>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3"/>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4"/>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5"/>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6"/>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7"/>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8"/>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9"/>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50"/>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51"/>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52"/>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3"/>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4"/>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5"/>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6"/>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7"/>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8"/>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5" name="组合 204"/>
            <p:cNvGrpSpPr/>
            <p:nvPr/>
          </p:nvGrpSpPr>
          <p:grpSpPr>
            <a:xfrm>
              <a:off x="2672512" y="5788635"/>
              <a:ext cx="672861" cy="642415"/>
              <a:chOff x="1498814" y="5125712"/>
              <a:chExt cx="672861" cy="642415"/>
            </a:xfrm>
            <a:solidFill>
              <a:schemeClr val="bg1"/>
            </a:solidFill>
          </p:grpSpPr>
          <p:sp>
            <p:nvSpPr>
              <p:cNvPr id="158" name="Freeform 159"/>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4" name="组合 203"/>
              <p:cNvGrpSpPr/>
              <p:nvPr/>
            </p:nvGrpSpPr>
            <p:grpSpPr>
              <a:xfrm>
                <a:off x="1672357" y="5382982"/>
                <a:ext cx="239001" cy="208557"/>
                <a:chOff x="1672357" y="5382982"/>
                <a:chExt cx="239001" cy="208557"/>
              </a:xfrm>
              <a:grpFill/>
            </p:grpSpPr>
            <p:sp>
              <p:nvSpPr>
                <p:cNvPr id="159" name="Freeform 160"/>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61"/>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7" name="组合 216"/>
            <p:cNvGrpSpPr/>
            <p:nvPr/>
          </p:nvGrpSpPr>
          <p:grpSpPr>
            <a:xfrm>
              <a:off x="3464114" y="1639624"/>
              <a:ext cx="663727" cy="599790"/>
              <a:chOff x="3464114" y="1639624"/>
              <a:chExt cx="663727" cy="599790"/>
            </a:xfrm>
            <a:solidFill>
              <a:schemeClr val="bg1"/>
            </a:solidFill>
          </p:grpSpPr>
          <p:sp>
            <p:nvSpPr>
              <p:cNvPr id="161" name="Freeform 162"/>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63"/>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4"/>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5"/>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6"/>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7"/>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9"/>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71"/>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72"/>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73"/>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4"/>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5"/>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6"/>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7"/>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1" name="组合 210"/>
            <p:cNvGrpSpPr/>
            <p:nvPr/>
          </p:nvGrpSpPr>
          <p:grpSpPr>
            <a:xfrm>
              <a:off x="2749391" y="4729065"/>
              <a:ext cx="643936" cy="596745"/>
              <a:chOff x="1480546" y="4466552"/>
              <a:chExt cx="643936" cy="596745"/>
            </a:xfrm>
            <a:solidFill>
              <a:schemeClr val="bg1"/>
            </a:solidFill>
          </p:grpSpPr>
          <p:sp>
            <p:nvSpPr>
              <p:cNvPr id="61" name="Freeform 61"/>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8"/>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9"/>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1" name="组合 200"/>
            <p:cNvGrpSpPr/>
            <p:nvPr/>
          </p:nvGrpSpPr>
          <p:grpSpPr>
            <a:xfrm>
              <a:off x="5356347" y="5768127"/>
              <a:ext cx="1601469" cy="933176"/>
              <a:chOff x="3764010" y="5233795"/>
              <a:chExt cx="1601469" cy="933176"/>
            </a:xfrm>
            <a:solidFill>
              <a:schemeClr val="bg1"/>
            </a:solidFill>
          </p:grpSpPr>
          <p:sp>
            <p:nvSpPr>
              <p:cNvPr id="98" name="Freeform 99"/>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0"/>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1"/>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2"/>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80"/>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81"/>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82"/>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83"/>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8" name="组合 197"/>
            <p:cNvGrpSpPr/>
            <p:nvPr/>
          </p:nvGrpSpPr>
          <p:grpSpPr>
            <a:xfrm>
              <a:off x="5405444" y="1594715"/>
              <a:ext cx="549553" cy="657638"/>
              <a:chOff x="4436870" y="2862038"/>
              <a:chExt cx="549553" cy="657638"/>
            </a:xfrm>
            <a:solidFill>
              <a:schemeClr val="bg1"/>
            </a:solidFill>
          </p:grpSpPr>
          <p:sp>
            <p:nvSpPr>
              <p:cNvPr id="183" name="Freeform 184"/>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5"/>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6"/>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7"/>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8"/>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9"/>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0"/>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2" name="组合 211"/>
            <p:cNvGrpSpPr/>
            <p:nvPr/>
          </p:nvGrpSpPr>
          <p:grpSpPr>
            <a:xfrm>
              <a:off x="479838" y="2146311"/>
              <a:ext cx="861627" cy="1459895"/>
              <a:chOff x="797028" y="1720306"/>
              <a:chExt cx="861627" cy="1459895"/>
            </a:xfrm>
            <a:solidFill>
              <a:schemeClr val="bg1"/>
            </a:solidFill>
          </p:grpSpPr>
          <p:sp>
            <p:nvSpPr>
              <p:cNvPr id="191" name="Freeform 192"/>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3"/>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4"/>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5"/>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pic>
        <p:nvPicPr>
          <p:cNvPr id="220" name="图形 219"/>
          <p:cNvPicPr>
            <a:picLocks noChangeAspect="1"/>
          </p:cNvPicPr>
          <p:nvPr/>
        </p:nvPicPr>
        <p:blipFill>
          <a:blip r:embed="rId3"/>
          <a:stretch>
            <a:fillRect/>
          </a:stretch>
        </p:blipFill>
        <p:spPr>
          <a:xfrm>
            <a:off x="3028950" y="309562"/>
            <a:ext cx="6134100" cy="6238875"/>
          </a:xfrm>
          <a:prstGeom prst="rect">
            <a:avLst/>
          </a:prstGeom>
        </p:spPr>
      </p:pic>
      <p:sp>
        <p:nvSpPr>
          <p:cNvPr id="221" name="云形 220"/>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4932673" y="3131139"/>
            <a:ext cx="2763263" cy="1247696"/>
            <a:chOff x="1903665" y="1770288"/>
            <a:chExt cx="1784059" cy="1247696"/>
          </a:xfrm>
        </p:grpSpPr>
        <p:sp>
          <p:nvSpPr>
            <p:cNvPr id="223" name="TextBox 17"/>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charset="-122"/>
                  <a:ea typeface="微软雅黑" panose="020B0503020204020204" charset="-122"/>
                  <a:cs typeface="Lato Regular"/>
                </a:rPr>
                <a:t>活动经费预算</a:t>
              </a:r>
              <a:endParaRPr lang="id-ID" sz="2800" b="1" spc="300" dirty="0">
                <a:latin typeface="微软雅黑" panose="020B0503020204020204" charset="-122"/>
                <a:ea typeface="微软雅黑" panose="020B0503020204020204" charset="-122"/>
                <a:cs typeface="Lato Regular"/>
              </a:endParaRPr>
            </a:p>
          </p:txBody>
        </p:sp>
        <p:sp>
          <p:nvSpPr>
            <p:cNvPr id="224" name="TextBox 18"/>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charset="-122"/>
                  <a:ea typeface="微软雅黑" panose="020B0503020204020204" charset="-122"/>
                  <a:cs typeface="Lato Light"/>
                </a:rPr>
                <a:t>详细内容</a:t>
              </a:r>
              <a:r>
                <a:rPr lang="en-US" altLang="zh-CN" sz="1600" spc="300" dirty="0">
                  <a:solidFill>
                    <a:schemeClr val="tx2"/>
                  </a:solidFill>
                  <a:latin typeface="微软雅黑" panose="020B0503020204020204" charset="-122"/>
                  <a:ea typeface="微软雅黑" panose="020B0503020204020204" charset="-122"/>
                  <a:cs typeface="Lato Light"/>
                </a:rPr>
                <a:t>……</a:t>
              </a:r>
              <a:r>
                <a:rPr lang="zh-CN" altLang="en-US" sz="1600" spc="300" dirty="0">
                  <a:solidFill>
                    <a:schemeClr val="tx2"/>
                  </a:solidFill>
                  <a:latin typeface="微软雅黑" panose="020B0503020204020204" charset="-122"/>
                  <a:ea typeface="微软雅黑" panose="020B0503020204020204" charset="-122"/>
                  <a:cs typeface="Lato Light"/>
                </a:rPr>
                <a:t>点击输入本栏的具体文字</a:t>
              </a:r>
              <a:endParaRPr lang="en-US" sz="1600" spc="300" dirty="0">
                <a:solidFill>
                  <a:schemeClr val="tx2"/>
                </a:solidFill>
                <a:latin typeface="微软雅黑" panose="020B0503020204020204" charset="-122"/>
                <a:ea typeface="微软雅黑" panose="020B0503020204020204" charset="-122"/>
                <a:cs typeface="Lato Light"/>
              </a:endParaRPr>
            </a:p>
          </p:txBody>
        </p:sp>
      </p:grpSp>
      <p:sp>
        <p:nvSpPr>
          <p:cNvPr id="225" name="文本框 224"/>
          <p:cNvSpPr txBox="1"/>
          <p:nvPr/>
        </p:nvSpPr>
        <p:spPr>
          <a:xfrm>
            <a:off x="5182841" y="2322776"/>
            <a:ext cx="24376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04</a:t>
            </a:r>
            <a:endParaRPr lang="zh-CN" altLang="en-US" sz="4800" dirty="0">
              <a:solidFill>
                <a:srgbClr val="C00000"/>
              </a:solidFill>
              <a:latin typeface="Labtop Secundo Superwide" panose="020B0306040002020203" pitchFamily="34" charset="0"/>
            </a:endParaRPr>
          </a:p>
        </p:txBody>
      </p:sp>
      <p:sp>
        <p:nvSpPr>
          <p:cNvPr id="226" name="Rectangle 11"/>
          <p:cNvSpPr>
            <a:spLocks noChangeArrowheads="1"/>
          </p:cNvSpPr>
          <p:nvPr/>
        </p:nvSpPr>
        <p:spPr bwMode="gray">
          <a:xfrm>
            <a:off x="2705460"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charset="-122"/>
                <a:ea typeface="微软雅黑" panose="020B0503020204020204" charset="-122"/>
              </a:rPr>
              <a:t>成本控制</a:t>
            </a:r>
          </a:p>
        </p:txBody>
      </p:sp>
      <p:sp>
        <p:nvSpPr>
          <p:cNvPr id="227" name="Rectangle 11"/>
          <p:cNvSpPr>
            <a:spLocks noChangeArrowheads="1"/>
          </p:cNvSpPr>
          <p:nvPr/>
        </p:nvSpPr>
        <p:spPr bwMode="gray">
          <a:xfrm>
            <a:off x="4381628"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charset="-122"/>
                <a:ea typeface="微软雅黑" panose="020B0503020204020204" charset="-122"/>
              </a:rPr>
              <a:t>资金分配</a:t>
            </a:r>
          </a:p>
        </p:txBody>
      </p:sp>
      <p:sp>
        <p:nvSpPr>
          <p:cNvPr id="228" name="Rectangle 11"/>
          <p:cNvSpPr>
            <a:spLocks noChangeArrowheads="1"/>
          </p:cNvSpPr>
          <p:nvPr/>
        </p:nvSpPr>
        <p:spPr bwMode="gray">
          <a:xfrm>
            <a:off x="2705460" y="-327175"/>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charset="-122"/>
                <a:ea typeface="微软雅黑" panose="020B0503020204020204" charset="-122"/>
              </a:rPr>
              <a:t>其它成本</a:t>
            </a:r>
          </a:p>
        </p:txBody>
      </p:sp>
      <p:sp>
        <p:nvSpPr>
          <p:cNvPr id="229" name="Rectangle 11"/>
          <p:cNvSpPr>
            <a:spLocks noChangeArrowheads="1"/>
          </p:cNvSpPr>
          <p:nvPr/>
        </p:nvSpPr>
        <p:spPr bwMode="gray">
          <a:xfrm>
            <a:off x="6089836"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charset="-122"/>
                <a:ea typeface="微软雅黑" panose="020B0503020204020204" charset="-122"/>
              </a:rPr>
              <a:t>物料清单</a:t>
            </a:r>
          </a:p>
        </p:txBody>
      </p:sp>
      <p:sp>
        <p:nvSpPr>
          <p:cNvPr id="230" name="Rectangle 11"/>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成本控制</a:t>
            </a:r>
          </a:p>
        </p:txBody>
      </p:sp>
      <p:sp>
        <p:nvSpPr>
          <p:cNvPr id="231" name="Rectangle 11"/>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资金分配</a:t>
            </a:r>
          </a:p>
        </p:txBody>
      </p:sp>
      <p:sp>
        <p:nvSpPr>
          <p:cNvPr id="232" name="Rectangle 11"/>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物料清单</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2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30"/>
                                        </p:tgtEl>
                                        <p:attrNameLst>
                                          <p:attrName>style.visibility</p:attrName>
                                        </p:attrNameLst>
                                      </p:cBhvr>
                                      <p:to>
                                        <p:strVal val="visible"/>
                                      </p:to>
                                    </p:set>
                                    <p:animEffect transition="in" filter="fade">
                                      <p:cBhvr>
                                        <p:cTn id="34" dur="500"/>
                                        <p:tgtEl>
                                          <p:spTgt spid="230"/>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231"/>
                                        </p:tgtEl>
                                        <p:attrNameLst>
                                          <p:attrName>style.visibility</p:attrName>
                                        </p:attrNameLst>
                                      </p:cBhvr>
                                      <p:to>
                                        <p:strVal val="visible"/>
                                      </p:to>
                                    </p:set>
                                    <p:animEffect transition="in" filter="fade">
                                      <p:cBhvr>
                                        <p:cTn id="37" dur="500"/>
                                        <p:tgtEl>
                                          <p:spTgt spid="231"/>
                                        </p:tgtEl>
                                      </p:cBhvr>
                                    </p:animEffect>
                                  </p:childTnLst>
                                </p:cTn>
                              </p:par>
                              <p:par>
                                <p:cTn id="38" presetID="10" presetClass="entr" presetSubtype="0" fill="hold" grpId="0" nodeType="withEffect">
                                  <p:stCondLst>
                                    <p:cond delay="400"/>
                                  </p:stCondLst>
                                  <p:childTnLst>
                                    <p:set>
                                      <p:cBhvr>
                                        <p:cTn id="39" dur="1" fill="hold">
                                          <p:stCondLst>
                                            <p:cond delay="0"/>
                                          </p:stCondLst>
                                        </p:cTn>
                                        <p:tgtEl>
                                          <p:spTgt spid="232"/>
                                        </p:tgtEl>
                                        <p:attrNameLst>
                                          <p:attrName>style.visibility</p:attrName>
                                        </p:attrNameLst>
                                      </p:cBhvr>
                                      <p:to>
                                        <p:strVal val="visible"/>
                                      </p:to>
                                    </p:set>
                                    <p:animEffect transition="in" filter="fade">
                                      <p:cBhvr>
                                        <p:cTn id="40"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P spid="231" grpId="0"/>
      <p:bldP spid="2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1169"/>
          <p:cNvSpPr/>
          <p:nvPr/>
        </p:nvSpPr>
        <p:spPr bwMode="auto">
          <a:xfrm>
            <a:off x="6715331" y="2073741"/>
            <a:ext cx="1343971" cy="392340"/>
          </a:xfrm>
          <a:custGeom>
            <a:avLst/>
            <a:gdLst>
              <a:gd name="T0" fmla="*/ 2 w 68"/>
              <a:gd name="T1" fmla="*/ 20 h 20"/>
              <a:gd name="T2" fmla="*/ 0 w 68"/>
              <a:gd name="T3" fmla="*/ 19 h 20"/>
              <a:gd name="T4" fmla="*/ 7 w 68"/>
              <a:gd name="T5" fmla="*/ 7 h 20"/>
              <a:gd name="T6" fmla="*/ 10 w 68"/>
              <a:gd name="T7" fmla="*/ 0 h 20"/>
              <a:gd name="T8" fmla="*/ 11 w 68"/>
              <a:gd name="T9" fmla="*/ 0 h 20"/>
              <a:gd name="T10" fmla="*/ 68 w 68"/>
              <a:gd name="T11" fmla="*/ 0 h 20"/>
              <a:gd name="T12" fmla="*/ 68 w 68"/>
              <a:gd name="T13" fmla="*/ 2 h 20"/>
              <a:gd name="T14" fmla="*/ 12 w 68"/>
              <a:gd name="T15" fmla="*/ 2 h 20"/>
              <a:gd name="T16" fmla="*/ 8 w 68"/>
              <a:gd name="T17" fmla="*/ 8 h 20"/>
              <a:gd name="T18" fmla="*/ 2 w 68"/>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0">
                <a:moveTo>
                  <a:pt x="2" y="20"/>
                </a:moveTo>
                <a:cubicBezTo>
                  <a:pt x="0" y="19"/>
                  <a:pt x="0" y="19"/>
                  <a:pt x="0" y="19"/>
                </a:cubicBezTo>
                <a:cubicBezTo>
                  <a:pt x="2" y="14"/>
                  <a:pt x="4" y="10"/>
                  <a:pt x="7" y="7"/>
                </a:cubicBezTo>
                <a:cubicBezTo>
                  <a:pt x="8" y="5"/>
                  <a:pt x="9" y="3"/>
                  <a:pt x="10" y="0"/>
                </a:cubicBezTo>
                <a:cubicBezTo>
                  <a:pt x="11" y="0"/>
                  <a:pt x="11" y="0"/>
                  <a:pt x="11" y="0"/>
                </a:cubicBezTo>
                <a:cubicBezTo>
                  <a:pt x="68" y="0"/>
                  <a:pt x="68" y="0"/>
                  <a:pt x="68" y="0"/>
                </a:cubicBezTo>
                <a:cubicBezTo>
                  <a:pt x="68" y="2"/>
                  <a:pt x="68" y="2"/>
                  <a:pt x="68" y="2"/>
                </a:cubicBezTo>
                <a:cubicBezTo>
                  <a:pt x="12" y="2"/>
                  <a:pt x="12" y="2"/>
                  <a:pt x="12" y="2"/>
                </a:cubicBezTo>
                <a:cubicBezTo>
                  <a:pt x="11" y="4"/>
                  <a:pt x="9" y="6"/>
                  <a:pt x="8" y="8"/>
                </a:cubicBezTo>
                <a:cubicBezTo>
                  <a:pt x="6" y="11"/>
                  <a:pt x="4" y="14"/>
                  <a:pt x="2" y="20"/>
                </a:cubicBezTo>
                <a:close/>
              </a:path>
            </a:pathLst>
          </a:custGeom>
          <a:solidFill>
            <a:srgbClr val="C00000"/>
          </a:solidFill>
          <a:ln>
            <a:noFill/>
          </a:ln>
        </p:spPr>
        <p:txBody>
          <a:bodyPr vert="horz" wrap="square" lIns="91440" tIns="45720" rIns="91440" bIns="45720" numCol="1" anchor="t" anchorCtr="0" compatLnSpc="1"/>
          <a:lstStyle/>
          <a:p>
            <a:endParaRPr lang="zh-CN" altLang="en-US"/>
          </a:p>
        </p:txBody>
      </p:sp>
      <p:sp>
        <p:nvSpPr>
          <p:cNvPr id="45" name="Freeform 1170"/>
          <p:cNvSpPr/>
          <p:nvPr/>
        </p:nvSpPr>
        <p:spPr bwMode="auto">
          <a:xfrm>
            <a:off x="3100808" y="3459444"/>
            <a:ext cx="2128647" cy="550942"/>
          </a:xfrm>
          <a:custGeom>
            <a:avLst/>
            <a:gdLst>
              <a:gd name="T0" fmla="*/ 107 w 108"/>
              <a:gd name="T1" fmla="*/ 28 h 28"/>
              <a:gd name="T2" fmla="*/ 100 w 108"/>
              <a:gd name="T3" fmla="*/ 16 h 28"/>
              <a:gd name="T4" fmla="*/ 92 w 108"/>
              <a:gd name="T5" fmla="*/ 2 h 28"/>
              <a:gd name="T6" fmla="*/ 0 w 108"/>
              <a:gd name="T7" fmla="*/ 2 h 28"/>
              <a:gd name="T8" fmla="*/ 0 w 108"/>
              <a:gd name="T9" fmla="*/ 0 h 28"/>
              <a:gd name="T10" fmla="*/ 94 w 108"/>
              <a:gd name="T11" fmla="*/ 0 h 28"/>
              <a:gd name="T12" fmla="*/ 94 w 108"/>
              <a:gd name="T13" fmla="*/ 1 h 28"/>
              <a:gd name="T14" fmla="*/ 101 w 108"/>
              <a:gd name="T15" fmla="*/ 15 h 28"/>
              <a:gd name="T16" fmla="*/ 108 w 108"/>
              <a:gd name="T17" fmla="*/ 27 h 28"/>
              <a:gd name="T18" fmla="*/ 107 w 108"/>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8">
                <a:moveTo>
                  <a:pt x="107" y="28"/>
                </a:moveTo>
                <a:cubicBezTo>
                  <a:pt x="104" y="24"/>
                  <a:pt x="102" y="20"/>
                  <a:pt x="100" y="16"/>
                </a:cubicBezTo>
                <a:cubicBezTo>
                  <a:pt x="97" y="11"/>
                  <a:pt x="94" y="7"/>
                  <a:pt x="92" y="2"/>
                </a:cubicBezTo>
                <a:cubicBezTo>
                  <a:pt x="0" y="2"/>
                  <a:pt x="0" y="2"/>
                  <a:pt x="0" y="2"/>
                </a:cubicBezTo>
                <a:cubicBezTo>
                  <a:pt x="0" y="0"/>
                  <a:pt x="0" y="0"/>
                  <a:pt x="0" y="0"/>
                </a:cubicBezTo>
                <a:cubicBezTo>
                  <a:pt x="94" y="0"/>
                  <a:pt x="94" y="0"/>
                  <a:pt x="94" y="0"/>
                </a:cubicBezTo>
                <a:cubicBezTo>
                  <a:pt x="94" y="1"/>
                  <a:pt x="94" y="1"/>
                  <a:pt x="94" y="1"/>
                </a:cubicBezTo>
                <a:cubicBezTo>
                  <a:pt x="96" y="6"/>
                  <a:pt x="98" y="10"/>
                  <a:pt x="101" y="15"/>
                </a:cubicBezTo>
                <a:cubicBezTo>
                  <a:pt x="104" y="19"/>
                  <a:pt x="106" y="23"/>
                  <a:pt x="108" y="27"/>
                </a:cubicBezTo>
                <a:lnTo>
                  <a:pt x="107" y="28"/>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sp>
        <p:nvSpPr>
          <p:cNvPr id="46" name="Freeform 1171"/>
          <p:cNvSpPr/>
          <p:nvPr/>
        </p:nvSpPr>
        <p:spPr bwMode="auto">
          <a:xfrm>
            <a:off x="6990801" y="2883457"/>
            <a:ext cx="1285535" cy="492512"/>
          </a:xfrm>
          <a:custGeom>
            <a:avLst/>
            <a:gdLst>
              <a:gd name="T0" fmla="*/ 2 w 65"/>
              <a:gd name="T1" fmla="*/ 25 h 25"/>
              <a:gd name="T2" fmla="*/ 0 w 65"/>
              <a:gd name="T3" fmla="*/ 25 h 25"/>
              <a:gd name="T4" fmla="*/ 12 w 65"/>
              <a:gd name="T5" fmla="*/ 12 h 25"/>
              <a:gd name="T6" fmla="*/ 24 w 65"/>
              <a:gd name="T7" fmla="*/ 0 h 25"/>
              <a:gd name="T8" fmla="*/ 65 w 65"/>
              <a:gd name="T9" fmla="*/ 0 h 25"/>
              <a:gd name="T10" fmla="*/ 65 w 65"/>
              <a:gd name="T11" fmla="*/ 2 h 25"/>
              <a:gd name="T12" fmla="*/ 24 w 65"/>
              <a:gd name="T13" fmla="*/ 2 h 25"/>
              <a:gd name="T14" fmla="*/ 2 w 6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5">
                <a:moveTo>
                  <a:pt x="2" y="25"/>
                </a:moveTo>
                <a:cubicBezTo>
                  <a:pt x="0" y="25"/>
                  <a:pt x="0" y="25"/>
                  <a:pt x="0" y="25"/>
                </a:cubicBezTo>
                <a:cubicBezTo>
                  <a:pt x="0" y="24"/>
                  <a:pt x="0" y="23"/>
                  <a:pt x="12" y="12"/>
                </a:cubicBezTo>
                <a:cubicBezTo>
                  <a:pt x="23" y="0"/>
                  <a:pt x="23" y="0"/>
                  <a:pt x="24" y="0"/>
                </a:cubicBezTo>
                <a:cubicBezTo>
                  <a:pt x="65" y="0"/>
                  <a:pt x="65" y="0"/>
                  <a:pt x="65" y="0"/>
                </a:cubicBezTo>
                <a:cubicBezTo>
                  <a:pt x="65" y="2"/>
                  <a:pt x="65" y="2"/>
                  <a:pt x="65" y="2"/>
                </a:cubicBezTo>
                <a:cubicBezTo>
                  <a:pt x="24" y="2"/>
                  <a:pt x="24" y="2"/>
                  <a:pt x="24" y="2"/>
                </a:cubicBezTo>
                <a:cubicBezTo>
                  <a:pt x="22" y="4"/>
                  <a:pt x="3" y="23"/>
                  <a:pt x="2" y="25"/>
                </a:cubicBezTo>
                <a:close/>
              </a:path>
            </a:pathLst>
          </a:custGeom>
          <a:solidFill>
            <a:srgbClr val="C00000"/>
          </a:solidFill>
          <a:ln>
            <a:noFill/>
          </a:ln>
        </p:spPr>
        <p:txBody>
          <a:bodyPr vert="horz" wrap="square" lIns="91440" tIns="45720" rIns="91440" bIns="45720" numCol="1" anchor="t" anchorCtr="0" compatLnSpc="1"/>
          <a:lstStyle/>
          <a:p>
            <a:endParaRPr lang="zh-CN" altLang="en-US"/>
          </a:p>
        </p:txBody>
      </p:sp>
      <p:sp>
        <p:nvSpPr>
          <p:cNvPr id="47" name="Freeform 1172"/>
          <p:cNvSpPr/>
          <p:nvPr/>
        </p:nvSpPr>
        <p:spPr bwMode="auto">
          <a:xfrm>
            <a:off x="6398122" y="3985341"/>
            <a:ext cx="1577703" cy="434076"/>
          </a:xfrm>
          <a:custGeom>
            <a:avLst/>
            <a:gdLst>
              <a:gd name="T0" fmla="*/ 21 w 80"/>
              <a:gd name="T1" fmla="*/ 22 h 22"/>
              <a:gd name="T2" fmla="*/ 20 w 80"/>
              <a:gd name="T3" fmla="*/ 21 h 22"/>
              <a:gd name="T4" fmla="*/ 1 w 80"/>
              <a:gd name="T5" fmla="*/ 2 h 22"/>
              <a:gd name="T6" fmla="*/ 1 w 80"/>
              <a:gd name="T7" fmla="*/ 2 h 22"/>
              <a:gd name="T8" fmla="*/ 1 w 80"/>
              <a:gd name="T9" fmla="*/ 2 h 22"/>
              <a:gd name="T10" fmla="*/ 1 w 80"/>
              <a:gd name="T11" fmla="*/ 0 h 22"/>
              <a:gd name="T12" fmla="*/ 2 w 80"/>
              <a:gd name="T13" fmla="*/ 1 h 22"/>
              <a:gd name="T14" fmla="*/ 2 w 80"/>
              <a:gd name="T15" fmla="*/ 0 h 22"/>
              <a:gd name="T16" fmla="*/ 2 w 80"/>
              <a:gd name="T17" fmla="*/ 0 h 22"/>
              <a:gd name="T18" fmla="*/ 2 w 80"/>
              <a:gd name="T19" fmla="*/ 1 h 22"/>
              <a:gd name="T20" fmla="*/ 21 w 80"/>
              <a:gd name="T21" fmla="*/ 20 h 22"/>
              <a:gd name="T22" fmla="*/ 80 w 80"/>
              <a:gd name="T23" fmla="*/ 20 h 22"/>
              <a:gd name="T24" fmla="*/ 80 w 80"/>
              <a:gd name="T25" fmla="*/ 22 h 22"/>
              <a:gd name="T26" fmla="*/ 22 w 80"/>
              <a:gd name="T27" fmla="*/ 22 h 22"/>
              <a:gd name="T28" fmla="*/ 21 w 80"/>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
                <a:moveTo>
                  <a:pt x="21" y="22"/>
                </a:moveTo>
                <a:cubicBezTo>
                  <a:pt x="20" y="21"/>
                  <a:pt x="20" y="21"/>
                  <a:pt x="20" y="21"/>
                </a:cubicBezTo>
                <a:cubicBezTo>
                  <a:pt x="1" y="2"/>
                  <a:pt x="1" y="2"/>
                  <a:pt x="1" y="2"/>
                </a:cubicBezTo>
                <a:cubicBezTo>
                  <a:pt x="1" y="2"/>
                  <a:pt x="1" y="2"/>
                  <a:pt x="1" y="2"/>
                </a:cubicBezTo>
                <a:cubicBezTo>
                  <a:pt x="1" y="2"/>
                  <a:pt x="1" y="2"/>
                  <a:pt x="1" y="2"/>
                </a:cubicBezTo>
                <a:cubicBezTo>
                  <a:pt x="0" y="1"/>
                  <a:pt x="0" y="1"/>
                  <a:pt x="1" y="0"/>
                </a:cubicBezTo>
                <a:cubicBezTo>
                  <a:pt x="2" y="1"/>
                  <a:pt x="2" y="1"/>
                  <a:pt x="2" y="1"/>
                </a:cubicBezTo>
                <a:cubicBezTo>
                  <a:pt x="2" y="0"/>
                  <a:pt x="2" y="0"/>
                  <a:pt x="2" y="0"/>
                </a:cubicBezTo>
                <a:cubicBezTo>
                  <a:pt x="2" y="0"/>
                  <a:pt x="2" y="0"/>
                  <a:pt x="2" y="0"/>
                </a:cubicBezTo>
                <a:cubicBezTo>
                  <a:pt x="2" y="1"/>
                  <a:pt x="2" y="1"/>
                  <a:pt x="2" y="1"/>
                </a:cubicBezTo>
                <a:cubicBezTo>
                  <a:pt x="21" y="20"/>
                  <a:pt x="21" y="20"/>
                  <a:pt x="21" y="20"/>
                </a:cubicBezTo>
                <a:cubicBezTo>
                  <a:pt x="80" y="20"/>
                  <a:pt x="80" y="20"/>
                  <a:pt x="80" y="20"/>
                </a:cubicBezTo>
                <a:cubicBezTo>
                  <a:pt x="80" y="22"/>
                  <a:pt x="80" y="22"/>
                  <a:pt x="80" y="22"/>
                </a:cubicBezTo>
                <a:cubicBezTo>
                  <a:pt x="22" y="22"/>
                  <a:pt x="22" y="22"/>
                  <a:pt x="22" y="22"/>
                </a:cubicBezTo>
                <a:lnTo>
                  <a:pt x="21" y="22"/>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sp>
        <p:nvSpPr>
          <p:cNvPr id="48" name="Freeform 1173"/>
          <p:cNvSpPr/>
          <p:nvPr/>
        </p:nvSpPr>
        <p:spPr bwMode="auto">
          <a:xfrm>
            <a:off x="3793664" y="4168988"/>
            <a:ext cx="1995084" cy="467467"/>
          </a:xfrm>
          <a:custGeom>
            <a:avLst/>
            <a:gdLst>
              <a:gd name="T0" fmla="*/ 91 w 101"/>
              <a:gd name="T1" fmla="*/ 24 h 24"/>
              <a:gd name="T2" fmla="*/ 0 w 101"/>
              <a:gd name="T3" fmla="*/ 24 h 24"/>
              <a:gd name="T4" fmla="*/ 0 w 101"/>
              <a:gd name="T5" fmla="*/ 22 h 24"/>
              <a:gd name="T6" fmla="*/ 89 w 101"/>
              <a:gd name="T7" fmla="*/ 22 h 24"/>
              <a:gd name="T8" fmla="*/ 95 w 101"/>
              <a:gd name="T9" fmla="*/ 9 h 24"/>
              <a:gd name="T10" fmla="*/ 99 w 101"/>
              <a:gd name="T11" fmla="*/ 0 h 24"/>
              <a:gd name="T12" fmla="*/ 101 w 101"/>
              <a:gd name="T13" fmla="*/ 0 h 24"/>
              <a:gd name="T14" fmla="*/ 97 w 101"/>
              <a:gd name="T15" fmla="*/ 10 h 24"/>
              <a:gd name="T16" fmla="*/ 91 w 101"/>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
                <a:moveTo>
                  <a:pt x="91" y="24"/>
                </a:moveTo>
                <a:cubicBezTo>
                  <a:pt x="0" y="24"/>
                  <a:pt x="0" y="24"/>
                  <a:pt x="0" y="24"/>
                </a:cubicBezTo>
                <a:cubicBezTo>
                  <a:pt x="0" y="22"/>
                  <a:pt x="0" y="22"/>
                  <a:pt x="0" y="22"/>
                </a:cubicBezTo>
                <a:cubicBezTo>
                  <a:pt x="89" y="22"/>
                  <a:pt x="89" y="22"/>
                  <a:pt x="89" y="22"/>
                </a:cubicBezTo>
                <a:cubicBezTo>
                  <a:pt x="92" y="18"/>
                  <a:pt x="94" y="13"/>
                  <a:pt x="95" y="9"/>
                </a:cubicBezTo>
                <a:cubicBezTo>
                  <a:pt x="97" y="6"/>
                  <a:pt x="98" y="3"/>
                  <a:pt x="99" y="0"/>
                </a:cubicBezTo>
                <a:cubicBezTo>
                  <a:pt x="101" y="0"/>
                  <a:pt x="101" y="0"/>
                  <a:pt x="101" y="0"/>
                </a:cubicBezTo>
                <a:cubicBezTo>
                  <a:pt x="100" y="4"/>
                  <a:pt x="98" y="7"/>
                  <a:pt x="97" y="10"/>
                </a:cubicBezTo>
                <a:cubicBezTo>
                  <a:pt x="95" y="14"/>
                  <a:pt x="94" y="19"/>
                  <a:pt x="91" y="24"/>
                </a:cubicBezTo>
                <a:close/>
              </a:path>
            </a:pathLst>
          </a:custGeom>
          <a:solidFill>
            <a:srgbClr val="C00000"/>
          </a:solidFill>
          <a:ln>
            <a:noFill/>
          </a:ln>
        </p:spPr>
        <p:txBody>
          <a:bodyPr vert="horz" wrap="square" lIns="91440" tIns="45720" rIns="91440" bIns="45720" numCol="1" anchor="t" anchorCtr="0" compatLnSpc="1"/>
          <a:lstStyle/>
          <a:p>
            <a:endParaRPr lang="zh-CN" altLang="en-US"/>
          </a:p>
        </p:txBody>
      </p:sp>
      <p:sp>
        <p:nvSpPr>
          <p:cNvPr id="49" name="Freeform 1174"/>
          <p:cNvSpPr/>
          <p:nvPr/>
        </p:nvSpPr>
        <p:spPr bwMode="auto">
          <a:xfrm>
            <a:off x="4069132" y="2900153"/>
            <a:ext cx="1218753" cy="634419"/>
          </a:xfrm>
          <a:custGeom>
            <a:avLst/>
            <a:gdLst>
              <a:gd name="T0" fmla="*/ 60 w 62"/>
              <a:gd name="T1" fmla="*/ 32 h 32"/>
              <a:gd name="T2" fmla="*/ 41 w 62"/>
              <a:gd name="T3" fmla="*/ 2 h 32"/>
              <a:gd name="T4" fmla="*/ 0 w 62"/>
              <a:gd name="T5" fmla="*/ 2 h 32"/>
              <a:gd name="T6" fmla="*/ 0 w 62"/>
              <a:gd name="T7" fmla="*/ 0 h 32"/>
              <a:gd name="T8" fmla="*/ 42 w 62"/>
              <a:gd name="T9" fmla="*/ 0 h 32"/>
              <a:gd name="T10" fmla="*/ 42 w 62"/>
              <a:gd name="T11" fmla="*/ 0 h 32"/>
              <a:gd name="T12" fmla="*/ 62 w 62"/>
              <a:gd name="T13" fmla="*/ 32 h 32"/>
              <a:gd name="T14" fmla="*/ 60 w 62"/>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32">
                <a:moveTo>
                  <a:pt x="60" y="32"/>
                </a:moveTo>
                <a:cubicBezTo>
                  <a:pt x="59" y="30"/>
                  <a:pt x="44" y="6"/>
                  <a:pt x="41" y="2"/>
                </a:cubicBezTo>
                <a:cubicBezTo>
                  <a:pt x="0" y="2"/>
                  <a:pt x="0" y="2"/>
                  <a:pt x="0" y="2"/>
                </a:cubicBezTo>
                <a:cubicBezTo>
                  <a:pt x="0" y="0"/>
                  <a:pt x="0" y="0"/>
                  <a:pt x="0" y="0"/>
                </a:cubicBezTo>
                <a:cubicBezTo>
                  <a:pt x="42" y="0"/>
                  <a:pt x="42" y="0"/>
                  <a:pt x="42" y="0"/>
                </a:cubicBezTo>
                <a:cubicBezTo>
                  <a:pt x="42" y="0"/>
                  <a:pt x="42" y="0"/>
                  <a:pt x="42" y="0"/>
                </a:cubicBezTo>
                <a:cubicBezTo>
                  <a:pt x="44" y="3"/>
                  <a:pt x="61" y="28"/>
                  <a:pt x="62" y="32"/>
                </a:cubicBezTo>
                <a:lnTo>
                  <a:pt x="60" y="32"/>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nvGrpSpPr>
          <p:cNvPr id="2" name="组合 1"/>
          <p:cNvGrpSpPr/>
          <p:nvPr/>
        </p:nvGrpSpPr>
        <p:grpSpPr>
          <a:xfrm>
            <a:off x="4678511" y="2032000"/>
            <a:ext cx="2729676" cy="3539394"/>
            <a:chOff x="4678511" y="2032000"/>
            <a:chExt cx="2729676" cy="3539394"/>
          </a:xfrm>
        </p:grpSpPr>
        <p:sp>
          <p:nvSpPr>
            <p:cNvPr id="17" name="Freeform 1142"/>
            <p:cNvSpPr>
              <a:spLocks noEditPoints="1"/>
            </p:cNvSpPr>
            <p:nvPr/>
          </p:nvSpPr>
          <p:spPr bwMode="auto">
            <a:xfrm>
              <a:off x="5287885" y="2032000"/>
              <a:ext cx="1819782" cy="1360665"/>
            </a:xfrm>
            <a:custGeom>
              <a:avLst/>
              <a:gdLst>
                <a:gd name="T0" fmla="*/ 3 w 92"/>
                <a:gd name="T1" fmla="*/ 69 h 69"/>
                <a:gd name="T2" fmla="*/ 0 w 92"/>
                <a:gd name="T3" fmla="*/ 69 h 69"/>
                <a:gd name="T4" fmla="*/ 0 w 92"/>
                <a:gd name="T5" fmla="*/ 36 h 69"/>
                <a:gd name="T6" fmla="*/ 0 w 92"/>
                <a:gd name="T7" fmla="*/ 30 h 69"/>
                <a:gd name="T8" fmla="*/ 0 w 92"/>
                <a:gd name="T9" fmla="*/ 14 h 69"/>
                <a:gd name="T10" fmla="*/ 0 w 92"/>
                <a:gd name="T11" fmla="*/ 13 h 69"/>
                <a:gd name="T12" fmla="*/ 1 w 92"/>
                <a:gd name="T13" fmla="*/ 12 h 69"/>
                <a:gd name="T14" fmla="*/ 1 w 92"/>
                <a:gd name="T15" fmla="*/ 12 h 69"/>
                <a:gd name="T16" fmla="*/ 1 w 92"/>
                <a:gd name="T17" fmla="*/ 12 h 69"/>
                <a:gd name="T18" fmla="*/ 25 w 92"/>
                <a:gd name="T19" fmla="*/ 3 h 69"/>
                <a:gd name="T20" fmla="*/ 52 w 92"/>
                <a:gd name="T21" fmla="*/ 2 h 69"/>
                <a:gd name="T22" fmla="*/ 54 w 92"/>
                <a:gd name="T23" fmla="*/ 3 h 69"/>
                <a:gd name="T24" fmla="*/ 91 w 92"/>
                <a:gd name="T25" fmla="*/ 25 h 69"/>
                <a:gd name="T26" fmla="*/ 92 w 92"/>
                <a:gd name="T27" fmla="*/ 27 h 69"/>
                <a:gd name="T28" fmla="*/ 91 w 92"/>
                <a:gd name="T29" fmla="*/ 28 h 69"/>
                <a:gd name="T30" fmla="*/ 92 w 92"/>
                <a:gd name="T31" fmla="*/ 28 h 69"/>
                <a:gd name="T32" fmla="*/ 90 w 92"/>
                <a:gd name="T33" fmla="*/ 29 h 69"/>
                <a:gd name="T34" fmla="*/ 74 w 92"/>
                <a:gd name="T35" fmla="*/ 35 h 69"/>
                <a:gd name="T36" fmla="*/ 41 w 92"/>
                <a:gd name="T37" fmla="*/ 47 h 69"/>
                <a:gd name="T38" fmla="*/ 39 w 92"/>
                <a:gd name="T39" fmla="*/ 47 h 69"/>
                <a:gd name="T40" fmla="*/ 39 w 92"/>
                <a:gd name="T41" fmla="*/ 46 h 69"/>
                <a:gd name="T42" fmla="*/ 19 w 92"/>
                <a:gd name="T43" fmla="*/ 29 h 69"/>
                <a:gd name="T44" fmla="*/ 3 w 92"/>
                <a:gd name="T45" fmla="*/ 17 h 69"/>
                <a:gd name="T46" fmla="*/ 3 w 92"/>
                <a:gd name="T47" fmla="*/ 30 h 69"/>
                <a:gd name="T48" fmla="*/ 3 w 92"/>
                <a:gd name="T49" fmla="*/ 36 h 69"/>
                <a:gd name="T50" fmla="*/ 3 w 92"/>
                <a:gd name="T51" fmla="*/ 69 h 69"/>
                <a:gd name="T52" fmla="*/ 4 w 92"/>
                <a:gd name="T53" fmla="*/ 13 h 69"/>
                <a:gd name="T54" fmla="*/ 20 w 92"/>
                <a:gd name="T55" fmla="*/ 26 h 69"/>
                <a:gd name="T56" fmla="*/ 42 w 92"/>
                <a:gd name="T57" fmla="*/ 44 h 69"/>
                <a:gd name="T58" fmla="*/ 73 w 92"/>
                <a:gd name="T59" fmla="*/ 32 h 69"/>
                <a:gd name="T60" fmla="*/ 88 w 92"/>
                <a:gd name="T61" fmla="*/ 26 h 69"/>
                <a:gd name="T62" fmla="*/ 53 w 92"/>
                <a:gd name="T63" fmla="*/ 6 h 69"/>
                <a:gd name="T64" fmla="*/ 52 w 92"/>
                <a:gd name="T65" fmla="*/ 5 h 69"/>
                <a:gd name="T66" fmla="*/ 25 w 92"/>
                <a:gd name="T67" fmla="*/ 6 h 69"/>
                <a:gd name="T68" fmla="*/ 4 w 92"/>
                <a:gd name="T6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9">
                  <a:moveTo>
                    <a:pt x="3" y="69"/>
                  </a:moveTo>
                  <a:cubicBezTo>
                    <a:pt x="0" y="69"/>
                    <a:pt x="0" y="69"/>
                    <a:pt x="0" y="69"/>
                  </a:cubicBezTo>
                  <a:cubicBezTo>
                    <a:pt x="0" y="36"/>
                    <a:pt x="0" y="36"/>
                    <a:pt x="0" y="36"/>
                  </a:cubicBezTo>
                  <a:cubicBezTo>
                    <a:pt x="0" y="35"/>
                    <a:pt x="0" y="33"/>
                    <a:pt x="0" y="30"/>
                  </a:cubicBezTo>
                  <a:cubicBezTo>
                    <a:pt x="0" y="21"/>
                    <a:pt x="0" y="16"/>
                    <a:pt x="0" y="14"/>
                  </a:cubicBezTo>
                  <a:cubicBezTo>
                    <a:pt x="0" y="13"/>
                    <a:pt x="0" y="13"/>
                    <a:pt x="0" y="13"/>
                  </a:cubicBezTo>
                  <a:cubicBezTo>
                    <a:pt x="1" y="12"/>
                    <a:pt x="1" y="12"/>
                    <a:pt x="1" y="12"/>
                  </a:cubicBezTo>
                  <a:cubicBezTo>
                    <a:pt x="1" y="12"/>
                    <a:pt x="1" y="12"/>
                    <a:pt x="1" y="12"/>
                  </a:cubicBezTo>
                  <a:cubicBezTo>
                    <a:pt x="1" y="12"/>
                    <a:pt x="1" y="12"/>
                    <a:pt x="1" y="12"/>
                  </a:cubicBezTo>
                  <a:cubicBezTo>
                    <a:pt x="3" y="8"/>
                    <a:pt x="22" y="3"/>
                    <a:pt x="25" y="3"/>
                  </a:cubicBezTo>
                  <a:cubicBezTo>
                    <a:pt x="33" y="2"/>
                    <a:pt x="44" y="0"/>
                    <a:pt x="52" y="2"/>
                  </a:cubicBezTo>
                  <a:cubicBezTo>
                    <a:pt x="54" y="3"/>
                    <a:pt x="54" y="3"/>
                    <a:pt x="54" y="3"/>
                  </a:cubicBezTo>
                  <a:cubicBezTo>
                    <a:pt x="62" y="5"/>
                    <a:pt x="82" y="9"/>
                    <a:pt x="91" y="25"/>
                  </a:cubicBezTo>
                  <a:cubicBezTo>
                    <a:pt x="92" y="27"/>
                    <a:pt x="92" y="27"/>
                    <a:pt x="92" y="27"/>
                  </a:cubicBezTo>
                  <a:cubicBezTo>
                    <a:pt x="91" y="28"/>
                    <a:pt x="91" y="28"/>
                    <a:pt x="91" y="28"/>
                  </a:cubicBezTo>
                  <a:cubicBezTo>
                    <a:pt x="92" y="28"/>
                    <a:pt x="92" y="28"/>
                    <a:pt x="92" y="28"/>
                  </a:cubicBezTo>
                  <a:cubicBezTo>
                    <a:pt x="90" y="29"/>
                    <a:pt x="90" y="29"/>
                    <a:pt x="90" y="29"/>
                  </a:cubicBezTo>
                  <a:cubicBezTo>
                    <a:pt x="88" y="30"/>
                    <a:pt x="81" y="32"/>
                    <a:pt x="74" y="35"/>
                  </a:cubicBezTo>
                  <a:cubicBezTo>
                    <a:pt x="57" y="41"/>
                    <a:pt x="44" y="46"/>
                    <a:pt x="41" y="47"/>
                  </a:cubicBezTo>
                  <a:cubicBezTo>
                    <a:pt x="39" y="47"/>
                    <a:pt x="39" y="47"/>
                    <a:pt x="39" y="47"/>
                  </a:cubicBezTo>
                  <a:cubicBezTo>
                    <a:pt x="39" y="46"/>
                    <a:pt x="39" y="46"/>
                    <a:pt x="39" y="46"/>
                  </a:cubicBezTo>
                  <a:cubicBezTo>
                    <a:pt x="38" y="44"/>
                    <a:pt x="27" y="35"/>
                    <a:pt x="19" y="29"/>
                  </a:cubicBezTo>
                  <a:cubicBezTo>
                    <a:pt x="10" y="22"/>
                    <a:pt x="6" y="19"/>
                    <a:pt x="3" y="17"/>
                  </a:cubicBezTo>
                  <a:cubicBezTo>
                    <a:pt x="3" y="20"/>
                    <a:pt x="3" y="27"/>
                    <a:pt x="3" y="30"/>
                  </a:cubicBezTo>
                  <a:cubicBezTo>
                    <a:pt x="3" y="33"/>
                    <a:pt x="3" y="35"/>
                    <a:pt x="3" y="36"/>
                  </a:cubicBezTo>
                  <a:lnTo>
                    <a:pt x="3" y="69"/>
                  </a:lnTo>
                  <a:close/>
                  <a:moveTo>
                    <a:pt x="4" y="13"/>
                  </a:moveTo>
                  <a:cubicBezTo>
                    <a:pt x="6" y="15"/>
                    <a:pt x="14" y="21"/>
                    <a:pt x="20" y="26"/>
                  </a:cubicBezTo>
                  <a:cubicBezTo>
                    <a:pt x="35" y="37"/>
                    <a:pt x="40" y="42"/>
                    <a:pt x="42" y="44"/>
                  </a:cubicBezTo>
                  <a:cubicBezTo>
                    <a:pt x="46" y="42"/>
                    <a:pt x="62" y="36"/>
                    <a:pt x="73" y="32"/>
                  </a:cubicBezTo>
                  <a:cubicBezTo>
                    <a:pt x="80" y="29"/>
                    <a:pt x="85" y="27"/>
                    <a:pt x="88" y="26"/>
                  </a:cubicBezTo>
                  <a:cubicBezTo>
                    <a:pt x="79" y="12"/>
                    <a:pt x="62" y="8"/>
                    <a:pt x="53" y="6"/>
                  </a:cubicBezTo>
                  <a:cubicBezTo>
                    <a:pt x="52" y="5"/>
                    <a:pt x="52" y="5"/>
                    <a:pt x="52" y="5"/>
                  </a:cubicBezTo>
                  <a:cubicBezTo>
                    <a:pt x="43" y="4"/>
                    <a:pt x="33" y="5"/>
                    <a:pt x="25" y="6"/>
                  </a:cubicBezTo>
                  <a:cubicBezTo>
                    <a:pt x="21" y="6"/>
                    <a:pt x="6" y="11"/>
                    <a:pt x="4" y="13"/>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43"/>
            <p:cNvSpPr/>
            <p:nvPr/>
          </p:nvSpPr>
          <p:spPr bwMode="auto">
            <a:xfrm>
              <a:off x="6080913" y="2883457"/>
              <a:ext cx="58436" cy="809721"/>
            </a:xfrm>
            <a:custGeom>
              <a:avLst/>
              <a:gdLst>
                <a:gd name="T0" fmla="*/ 3 w 3"/>
                <a:gd name="T1" fmla="*/ 41 h 41"/>
                <a:gd name="T2" fmla="*/ 0 w 3"/>
                <a:gd name="T3" fmla="*/ 41 h 41"/>
                <a:gd name="T4" fmla="*/ 0 w 3"/>
                <a:gd name="T5" fmla="*/ 2 h 41"/>
                <a:gd name="T6" fmla="*/ 0 w 3"/>
                <a:gd name="T7" fmla="*/ 1 h 41"/>
                <a:gd name="T8" fmla="*/ 0 w 3"/>
                <a:gd name="T9" fmla="*/ 2 h 41"/>
                <a:gd name="T10" fmla="*/ 2 w 3"/>
                <a:gd name="T11" fmla="*/ 0 h 41"/>
                <a:gd name="T12" fmla="*/ 3 w 3"/>
                <a:gd name="T13" fmla="*/ 3 h 41"/>
                <a:gd name="T14" fmla="*/ 3 w 3"/>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1">
                  <a:moveTo>
                    <a:pt x="3" y="41"/>
                  </a:moveTo>
                  <a:cubicBezTo>
                    <a:pt x="0" y="41"/>
                    <a:pt x="0" y="41"/>
                    <a:pt x="0" y="41"/>
                  </a:cubicBezTo>
                  <a:cubicBezTo>
                    <a:pt x="0" y="2"/>
                    <a:pt x="0" y="2"/>
                    <a:pt x="0" y="2"/>
                  </a:cubicBezTo>
                  <a:cubicBezTo>
                    <a:pt x="0" y="1"/>
                    <a:pt x="0" y="1"/>
                    <a:pt x="0" y="1"/>
                  </a:cubicBezTo>
                  <a:cubicBezTo>
                    <a:pt x="0" y="2"/>
                    <a:pt x="0" y="2"/>
                    <a:pt x="0" y="2"/>
                  </a:cubicBezTo>
                  <a:cubicBezTo>
                    <a:pt x="2" y="0"/>
                    <a:pt x="2" y="0"/>
                    <a:pt x="2" y="0"/>
                  </a:cubicBezTo>
                  <a:cubicBezTo>
                    <a:pt x="3" y="1"/>
                    <a:pt x="3" y="2"/>
                    <a:pt x="3" y="3"/>
                  </a:cubicBezTo>
                  <a:lnTo>
                    <a:pt x="3" y="41"/>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144"/>
            <p:cNvSpPr/>
            <p:nvPr/>
          </p:nvSpPr>
          <p:spPr bwMode="auto">
            <a:xfrm>
              <a:off x="7049237" y="2549551"/>
              <a:ext cx="58436" cy="275474"/>
            </a:xfrm>
            <a:custGeom>
              <a:avLst/>
              <a:gdLst>
                <a:gd name="T0" fmla="*/ 3 w 3"/>
                <a:gd name="T1" fmla="*/ 14 h 14"/>
                <a:gd name="T2" fmla="*/ 0 w 3"/>
                <a:gd name="T3" fmla="*/ 14 h 14"/>
                <a:gd name="T4" fmla="*/ 0 w 3"/>
                <a:gd name="T5" fmla="*/ 2 h 14"/>
                <a:gd name="T6" fmla="*/ 2 w 3"/>
                <a:gd name="T7" fmla="*/ 0 h 14"/>
                <a:gd name="T8" fmla="*/ 3 w 3"/>
                <a:gd name="T9" fmla="*/ 0 h 14"/>
                <a:gd name="T10" fmla="*/ 3 w 3"/>
                <a:gd name="T11" fmla="*/ 3 h 14"/>
                <a:gd name="T12" fmla="*/ 3 w 3"/>
                <a:gd name="T13" fmla="*/ 3 h 14"/>
                <a:gd name="T14" fmla="*/ 3 w 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3" y="14"/>
                  </a:moveTo>
                  <a:cubicBezTo>
                    <a:pt x="0" y="14"/>
                    <a:pt x="0" y="14"/>
                    <a:pt x="0" y="14"/>
                  </a:cubicBezTo>
                  <a:cubicBezTo>
                    <a:pt x="0" y="2"/>
                    <a:pt x="0" y="2"/>
                    <a:pt x="0" y="2"/>
                  </a:cubicBezTo>
                  <a:cubicBezTo>
                    <a:pt x="0" y="1"/>
                    <a:pt x="2" y="0"/>
                    <a:pt x="2" y="0"/>
                  </a:cubicBezTo>
                  <a:cubicBezTo>
                    <a:pt x="3" y="0"/>
                    <a:pt x="3" y="0"/>
                    <a:pt x="3" y="0"/>
                  </a:cubicBezTo>
                  <a:cubicBezTo>
                    <a:pt x="3" y="3"/>
                    <a:pt x="3" y="3"/>
                    <a:pt x="3" y="3"/>
                  </a:cubicBezTo>
                  <a:cubicBezTo>
                    <a:pt x="3" y="3"/>
                    <a:pt x="3" y="3"/>
                    <a:pt x="3" y="3"/>
                  </a:cubicBezTo>
                  <a:lnTo>
                    <a:pt x="3" y="14"/>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145"/>
            <p:cNvSpPr/>
            <p:nvPr/>
          </p:nvSpPr>
          <p:spPr bwMode="auto">
            <a:xfrm>
              <a:off x="6080913" y="2783285"/>
              <a:ext cx="1026760" cy="434076"/>
            </a:xfrm>
            <a:custGeom>
              <a:avLst/>
              <a:gdLst>
                <a:gd name="T0" fmla="*/ 1 w 52"/>
                <a:gd name="T1" fmla="*/ 22 h 22"/>
                <a:gd name="T2" fmla="*/ 0 w 52"/>
                <a:gd name="T3" fmla="*/ 20 h 22"/>
                <a:gd name="T4" fmla="*/ 50 w 52"/>
                <a:gd name="T5" fmla="*/ 0 h 22"/>
                <a:gd name="T6" fmla="*/ 52 w 52"/>
                <a:gd name="T7" fmla="*/ 3 h 22"/>
                <a:gd name="T8" fmla="*/ 1 w 52"/>
                <a:gd name="T9" fmla="*/ 22 h 22"/>
              </a:gdLst>
              <a:ahLst/>
              <a:cxnLst>
                <a:cxn ang="0">
                  <a:pos x="T0" y="T1"/>
                </a:cxn>
                <a:cxn ang="0">
                  <a:pos x="T2" y="T3"/>
                </a:cxn>
                <a:cxn ang="0">
                  <a:pos x="T4" y="T5"/>
                </a:cxn>
                <a:cxn ang="0">
                  <a:pos x="T6" y="T7"/>
                </a:cxn>
                <a:cxn ang="0">
                  <a:pos x="T8" y="T9"/>
                </a:cxn>
              </a:cxnLst>
              <a:rect l="0" t="0" r="r" b="b"/>
              <a:pathLst>
                <a:path w="52" h="22">
                  <a:moveTo>
                    <a:pt x="1" y="22"/>
                  </a:moveTo>
                  <a:cubicBezTo>
                    <a:pt x="0" y="20"/>
                    <a:pt x="0" y="20"/>
                    <a:pt x="0" y="20"/>
                  </a:cubicBezTo>
                  <a:cubicBezTo>
                    <a:pt x="10" y="16"/>
                    <a:pt x="43" y="4"/>
                    <a:pt x="50" y="0"/>
                  </a:cubicBezTo>
                  <a:cubicBezTo>
                    <a:pt x="52" y="3"/>
                    <a:pt x="52" y="3"/>
                    <a:pt x="52" y="3"/>
                  </a:cubicBezTo>
                  <a:cubicBezTo>
                    <a:pt x="44" y="7"/>
                    <a:pt x="10" y="20"/>
                    <a:pt x="1" y="22"/>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146"/>
            <p:cNvSpPr/>
            <p:nvPr/>
          </p:nvSpPr>
          <p:spPr bwMode="auto">
            <a:xfrm>
              <a:off x="4878854" y="2799980"/>
              <a:ext cx="2370725" cy="1761350"/>
            </a:xfrm>
            <a:custGeom>
              <a:avLst/>
              <a:gdLst>
                <a:gd name="T0" fmla="*/ 62 w 120"/>
                <a:gd name="T1" fmla="*/ 89 h 89"/>
                <a:gd name="T2" fmla="*/ 19 w 120"/>
                <a:gd name="T3" fmla="*/ 74 h 89"/>
                <a:gd name="T4" fmla="*/ 19 w 120"/>
                <a:gd name="T5" fmla="*/ 80 h 89"/>
                <a:gd name="T6" fmla="*/ 20 w 120"/>
                <a:gd name="T7" fmla="*/ 83 h 89"/>
                <a:gd name="T8" fmla="*/ 17 w 120"/>
                <a:gd name="T9" fmla="*/ 82 h 89"/>
                <a:gd name="T10" fmla="*/ 3 w 120"/>
                <a:gd name="T11" fmla="*/ 48 h 89"/>
                <a:gd name="T12" fmla="*/ 3 w 120"/>
                <a:gd name="T13" fmla="*/ 46 h 89"/>
                <a:gd name="T14" fmla="*/ 4 w 120"/>
                <a:gd name="T15" fmla="*/ 46 h 89"/>
                <a:gd name="T16" fmla="*/ 30 w 120"/>
                <a:gd name="T17" fmla="*/ 48 h 89"/>
                <a:gd name="T18" fmla="*/ 51 w 120"/>
                <a:gd name="T19" fmla="*/ 49 h 89"/>
                <a:gd name="T20" fmla="*/ 52 w 120"/>
                <a:gd name="T21" fmla="*/ 52 h 89"/>
                <a:gd name="T22" fmla="*/ 30 w 120"/>
                <a:gd name="T23" fmla="*/ 51 h 89"/>
                <a:gd name="T24" fmla="*/ 6 w 120"/>
                <a:gd name="T25" fmla="*/ 49 h 89"/>
                <a:gd name="T26" fmla="*/ 16 w 120"/>
                <a:gd name="T27" fmla="*/ 77 h 89"/>
                <a:gd name="T28" fmla="*/ 16 w 120"/>
                <a:gd name="T29" fmla="*/ 73 h 89"/>
                <a:gd name="T30" fmla="*/ 17 w 120"/>
                <a:gd name="T31" fmla="*/ 71 h 89"/>
                <a:gd name="T32" fmla="*/ 17 w 120"/>
                <a:gd name="T33" fmla="*/ 67 h 89"/>
                <a:gd name="T34" fmla="*/ 19 w 120"/>
                <a:gd name="T35" fmla="*/ 70 h 89"/>
                <a:gd name="T36" fmla="*/ 60 w 120"/>
                <a:gd name="T37" fmla="*/ 86 h 89"/>
                <a:gd name="T38" fmla="*/ 60 w 120"/>
                <a:gd name="T39" fmla="*/ 82 h 89"/>
                <a:gd name="T40" fmla="*/ 60 w 120"/>
                <a:gd name="T41" fmla="*/ 73 h 89"/>
                <a:gd name="T42" fmla="*/ 61 w 120"/>
                <a:gd name="T43" fmla="*/ 71 h 89"/>
                <a:gd name="T44" fmla="*/ 62 w 120"/>
                <a:gd name="T45" fmla="*/ 71 h 89"/>
                <a:gd name="T46" fmla="*/ 107 w 120"/>
                <a:gd name="T47" fmla="*/ 55 h 89"/>
                <a:gd name="T48" fmla="*/ 107 w 120"/>
                <a:gd name="T49" fmla="*/ 50 h 89"/>
                <a:gd name="T50" fmla="*/ 107 w 120"/>
                <a:gd name="T51" fmla="*/ 42 h 89"/>
                <a:gd name="T52" fmla="*/ 108 w 120"/>
                <a:gd name="T53" fmla="*/ 41 h 89"/>
                <a:gd name="T54" fmla="*/ 111 w 120"/>
                <a:gd name="T55" fmla="*/ 37 h 89"/>
                <a:gd name="T56" fmla="*/ 114 w 120"/>
                <a:gd name="T57" fmla="*/ 34 h 89"/>
                <a:gd name="T58" fmla="*/ 116 w 120"/>
                <a:gd name="T59" fmla="*/ 24 h 89"/>
                <a:gd name="T60" fmla="*/ 110 w 120"/>
                <a:gd name="T61" fmla="*/ 2 h 89"/>
                <a:gd name="T62" fmla="*/ 112 w 120"/>
                <a:gd name="T63" fmla="*/ 0 h 89"/>
                <a:gd name="T64" fmla="*/ 119 w 120"/>
                <a:gd name="T65" fmla="*/ 24 h 89"/>
                <a:gd name="T66" fmla="*/ 117 w 120"/>
                <a:gd name="T67" fmla="*/ 35 h 89"/>
                <a:gd name="T68" fmla="*/ 113 w 120"/>
                <a:gd name="T69" fmla="*/ 39 h 89"/>
                <a:gd name="T70" fmla="*/ 110 w 120"/>
                <a:gd name="T71" fmla="*/ 43 h 89"/>
                <a:gd name="T72" fmla="*/ 110 w 120"/>
                <a:gd name="T73" fmla="*/ 50 h 89"/>
                <a:gd name="T74" fmla="*/ 110 w 120"/>
                <a:gd name="T75" fmla="*/ 55 h 89"/>
                <a:gd name="T76" fmla="*/ 110 w 120"/>
                <a:gd name="T77" fmla="*/ 56 h 89"/>
                <a:gd name="T78" fmla="*/ 63 w 120"/>
                <a:gd name="T79" fmla="*/ 75 h 89"/>
                <a:gd name="T80" fmla="*/ 63 w 120"/>
                <a:gd name="T81" fmla="*/ 82 h 89"/>
                <a:gd name="T82" fmla="*/ 64 w 120"/>
                <a:gd name="T83" fmla="*/ 87 h 89"/>
                <a:gd name="T84" fmla="*/ 63 w 120"/>
                <a:gd name="T85" fmla="*/ 89 h 89"/>
                <a:gd name="T86" fmla="*/ 62 w 120"/>
                <a:gd name="T8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89">
                  <a:moveTo>
                    <a:pt x="62" y="89"/>
                  </a:moveTo>
                  <a:cubicBezTo>
                    <a:pt x="57" y="89"/>
                    <a:pt x="34" y="86"/>
                    <a:pt x="19" y="74"/>
                  </a:cubicBezTo>
                  <a:cubicBezTo>
                    <a:pt x="19" y="76"/>
                    <a:pt x="19" y="78"/>
                    <a:pt x="19" y="80"/>
                  </a:cubicBezTo>
                  <a:cubicBezTo>
                    <a:pt x="20" y="83"/>
                    <a:pt x="20" y="83"/>
                    <a:pt x="20" y="83"/>
                  </a:cubicBezTo>
                  <a:cubicBezTo>
                    <a:pt x="17" y="82"/>
                    <a:pt x="17" y="82"/>
                    <a:pt x="17" y="82"/>
                  </a:cubicBezTo>
                  <a:cubicBezTo>
                    <a:pt x="7" y="75"/>
                    <a:pt x="0" y="59"/>
                    <a:pt x="3" y="48"/>
                  </a:cubicBezTo>
                  <a:cubicBezTo>
                    <a:pt x="3" y="46"/>
                    <a:pt x="3" y="46"/>
                    <a:pt x="3" y="46"/>
                  </a:cubicBezTo>
                  <a:cubicBezTo>
                    <a:pt x="4" y="46"/>
                    <a:pt x="4" y="46"/>
                    <a:pt x="4" y="46"/>
                  </a:cubicBezTo>
                  <a:cubicBezTo>
                    <a:pt x="9" y="46"/>
                    <a:pt x="20" y="47"/>
                    <a:pt x="30" y="48"/>
                  </a:cubicBezTo>
                  <a:cubicBezTo>
                    <a:pt x="40" y="49"/>
                    <a:pt x="49" y="50"/>
                    <a:pt x="51" y="49"/>
                  </a:cubicBezTo>
                  <a:cubicBezTo>
                    <a:pt x="52" y="52"/>
                    <a:pt x="52" y="52"/>
                    <a:pt x="52" y="52"/>
                  </a:cubicBezTo>
                  <a:cubicBezTo>
                    <a:pt x="50" y="53"/>
                    <a:pt x="42" y="52"/>
                    <a:pt x="30" y="51"/>
                  </a:cubicBezTo>
                  <a:cubicBezTo>
                    <a:pt x="21" y="50"/>
                    <a:pt x="11" y="49"/>
                    <a:pt x="6" y="49"/>
                  </a:cubicBezTo>
                  <a:cubicBezTo>
                    <a:pt x="4" y="59"/>
                    <a:pt x="9" y="71"/>
                    <a:pt x="16" y="77"/>
                  </a:cubicBezTo>
                  <a:cubicBezTo>
                    <a:pt x="16" y="76"/>
                    <a:pt x="16" y="75"/>
                    <a:pt x="16" y="73"/>
                  </a:cubicBezTo>
                  <a:cubicBezTo>
                    <a:pt x="17" y="72"/>
                    <a:pt x="17" y="72"/>
                    <a:pt x="17" y="71"/>
                  </a:cubicBezTo>
                  <a:cubicBezTo>
                    <a:pt x="17" y="67"/>
                    <a:pt x="17" y="67"/>
                    <a:pt x="17" y="67"/>
                  </a:cubicBezTo>
                  <a:cubicBezTo>
                    <a:pt x="19" y="70"/>
                    <a:pt x="19" y="70"/>
                    <a:pt x="19" y="70"/>
                  </a:cubicBezTo>
                  <a:cubicBezTo>
                    <a:pt x="31" y="82"/>
                    <a:pt x="54" y="85"/>
                    <a:pt x="60" y="86"/>
                  </a:cubicBezTo>
                  <a:cubicBezTo>
                    <a:pt x="60" y="84"/>
                    <a:pt x="60" y="83"/>
                    <a:pt x="60" y="82"/>
                  </a:cubicBezTo>
                  <a:cubicBezTo>
                    <a:pt x="60" y="78"/>
                    <a:pt x="60" y="74"/>
                    <a:pt x="60" y="73"/>
                  </a:cubicBezTo>
                  <a:cubicBezTo>
                    <a:pt x="61" y="71"/>
                    <a:pt x="61" y="71"/>
                    <a:pt x="61" y="71"/>
                  </a:cubicBezTo>
                  <a:cubicBezTo>
                    <a:pt x="62" y="71"/>
                    <a:pt x="62" y="71"/>
                    <a:pt x="62" y="71"/>
                  </a:cubicBezTo>
                  <a:cubicBezTo>
                    <a:pt x="71" y="73"/>
                    <a:pt x="99" y="71"/>
                    <a:pt x="107" y="55"/>
                  </a:cubicBezTo>
                  <a:cubicBezTo>
                    <a:pt x="107" y="53"/>
                    <a:pt x="107" y="51"/>
                    <a:pt x="107" y="50"/>
                  </a:cubicBezTo>
                  <a:cubicBezTo>
                    <a:pt x="107" y="47"/>
                    <a:pt x="107" y="44"/>
                    <a:pt x="107" y="42"/>
                  </a:cubicBezTo>
                  <a:cubicBezTo>
                    <a:pt x="108" y="41"/>
                    <a:pt x="108" y="41"/>
                    <a:pt x="108" y="41"/>
                  </a:cubicBezTo>
                  <a:cubicBezTo>
                    <a:pt x="108" y="40"/>
                    <a:pt x="110" y="38"/>
                    <a:pt x="111" y="37"/>
                  </a:cubicBezTo>
                  <a:cubicBezTo>
                    <a:pt x="112" y="36"/>
                    <a:pt x="113" y="35"/>
                    <a:pt x="114" y="34"/>
                  </a:cubicBezTo>
                  <a:cubicBezTo>
                    <a:pt x="116" y="30"/>
                    <a:pt x="116" y="27"/>
                    <a:pt x="116" y="24"/>
                  </a:cubicBezTo>
                  <a:cubicBezTo>
                    <a:pt x="117" y="14"/>
                    <a:pt x="115" y="7"/>
                    <a:pt x="110" y="2"/>
                  </a:cubicBezTo>
                  <a:cubicBezTo>
                    <a:pt x="112" y="0"/>
                    <a:pt x="112" y="0"/>
                    <a:pt x="112" y="0"/>
                  </a:cubicBezTo>
                  <a:cubicBezTo>
                    <a:pt x="117" y="6"/>
                    <a:pt x="120" y="13"/>
                    <a:pt x="119" y="24"/>
                  </a:cubicBezTo>
                  <a:cubicBezTo>
                    <a:pt x="119" y="27"/>
                    <a:pt x="119" y="31"/>
                    <a:pt x="117" y="35"/>
                  </a:cubicBezTo>
                  <a:cubicBezTo>
                    <a:pt x="116" y="37"/>
                    <a:pt x="114" y="38"/>
                    <a:pt x="113" y="39"/>
                  </a:cubicBezTo>
                  <a:cubicBezTo>
                    <a:pt x="112" y="40"/>
                    <a:pt x="111" y="41"/>
                    <a:pt x="110" y="43"/>
                  </a:cubicBezTo>
                  <a:cubicBezTo>
                    <a:pt x="110" y="44"/>
                    <a:pt x="110" y="47"/>
                    <a:pt x="110" y="50"/>
                  </a:cubicBezTo>
                  <a:cubicBezTo>
                    <a:pt x="110" y="51"/>
                    <a:pt x="110" y="53"/>
                    <a:pt x="110" y="55"/>
                  </a:cubicBezTo>
                  <a:cubicBezTo>
                    <a:pt x="110" y="56"/>
                    <a:pt x="110" y="56"/>
                    <a:pt x="110" y="56"/>
                  </a:cubicBezTo>
                  <a:cubicBezTo>
                    <a:pt x="101" y="73"/>
                    <a:pt x="75" y="76"/>
                    <a:pt x="63" y="75"/>
                  </a:cubicBezTo>
                  <a:cubicBezTo>
                    <a:pt x="63" y="77"/>
                    <a:pt x="63" y="79"/>
                    <a:pt x="63" y="82"/>
                  </a:cubicBezTo>
                  <a:cubicBezTo>
                    <a:pt x="64" y="84"/>
                    <a:pt x="64" y="86"/>
                    <a:pt x="64" y="87"/>
                  </a:cubicBezTo>
                  <a:cubicBezTo>
                    <a:pt x="63" y="89"/>
                    <a:pt x="63" y="89"/>
                    <a:pt x="63" y="89"/>
                  </a:cubicBezTo>
                  <a:cubicBezTo>
                    <a:pt x="62" y="89"/>
                    <a:pt x="62" y="89"/>
                    <a:pt x="62" y="8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147"/>
            <p:cNvSpPr/>
            <p:nvPr/>
          </p:nvSpPr>
          <p:spPr bwMode="auto">
            <a:xfrm>
              <a:off x="4995722" y="3375970"/>
              <a:ext cx="358950" cy="392340"/>
            </a:xfrm>
            <a:custGeom>
              <a:avLst/>
              <a:gdLst>
                <a:gd name="T0" fmla="*/ 3 w 18"/>
                <a:gd name="T1" fmla="*/ 20 h 20"/>
                <a:gd name="T2" fmla="*/ 0 w 18"/>
                <a:gd name="T3" fmla="*/ 18 h 20"/>
                <a:gd name="T4" fmla="*/ 16 w 18"/>
                <a:gd name="T5" fmla="*/ 0 h 20"/>
                <a:gd name="T6" fmla="*/ 18 w 18"/>
                <a:gd name="T7" fmla="*/ 3 h 20"/>
                <a:gd name="T8" fmla="*/ 3 w 18"/>
                <a:gd name="T9" fmla="*/ 20 h 20"/>
              </a:gdLst>
              <a:ahLst/>
              <a:cxnLst>
                <a:cxn ang="0">
                  <a:pos x="T0" y="T1"/>
                </a:cxn>
                <a:cxn ang="0">
                  <a:pos x="T2" y="T3"/>
                </a:cxn>
                <a:cxn ang="0">
                  <a:pos x="T4" y="T5"/>
                </a:cxn>
                <a:cxn ang="0">
                  <a:pos x="T6" y="T7"/>
                </a:cxn>
                <a:cxn ang="0">
                  <a:pos x="T8" y="T9"/>
                </a:cxn>
              </a:cxnLst>
              <a:rect l="0" t="0" r="r" b="b"/>
              <a:pathLst>
                <a:path w="18" h="20">
                  <a:moveTo>
                    <a:pt x="3" y="20"/>
                  </a:moveTo>
                  <a:cubicBezTo>
                    <a:pt x="0" y="18"/>
                    <a:pt x="0" y="18"/>
                    <a:pt x="0" y="18"/>
                  </a:cubicBezTo>
                  <a:cubicBezTo>
                    <a:pt x="5" y="11"/>
                    <a:pt x="10" y="5"/>
                    <a:pt x="16" y="0"/>
                  </a:cubicBezTo>
                  <a:cubicBezTo>
                    <a:pt x="18" y="3"/>
                    <a:pt x="18" y="3"/>
                    <a:pt x="18" y="3"/>
                  </a:cubicBezTo>
                  <a:cubicBezTo>
                    <a:pt x="12" y="7"/>
                    <a:pt x="7" y="13"/>
                    <a:pt x="3" y="2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48"/>
            <p:cNvSpPr/>
            <p:nvPr/>
          </p:nvSpPr>
          <p:spPr bwMode="auto">
            <a:xfrm>
              <a:off x="5312930" y="3392663"/>
              <a:ext cx="592683" cy="459122"/>
            </a:xfrm>
            <a:custGeom>
              <a:avLst/>
              <a:gdLst>
                <a:gd name="T0" fmla="*/ 28 w 30"/>
                <a:gd name="T1" fmla="*/ 23 h 23"/>
                <a:gd name="T2" fmla="*/ 12 w 30"/>
                <a:gd name="T3" fmla="*/ 11 h 23"/>
                <a:gd name="T4" fmla="*/ 0 w 30"/>
                <a:gd name="T5" fmla="*/ 3 h 23"/>
                <a:gd name="T6" fmla="*/ 1 w 30"/>
                <a:gd name="T7" fmla="*/ 0 h 23"/>
                <a:gd name="T8" fmla="*/ 14 w 30"/>
                <a:gd name="T9" fmla="*/ 9 h 23"/>
                <a:gd name="T10" fmla="*/ 30 w 30"/>
                <a:gd name="T11" fmla="*/ 20 h 23"/>
                <a:gd name="T12" fmla="*/ 28 w 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28" y="23"/>
                  </a:moveTo>
                  <a:cubicBezTo>
                    <a:pt x="27" y="22"/>
                    <a:pt x="21" y="18"/>
                    <a:pt x="12" y="11"/>
                  </a:cubicBezTo>
                  <a:cubicBezTo>
                    <a:pt x="7" y="7"/>
                    <a:pt x="1" y="3"/>
                    <a:pt x="0" y="3"/>
                  </a:cubicBezTo>
                  <a:cubicBezTo>
                    <a:pt x="1" y="0"/>
                    <a:pt x="1" y="0"/>
                    <a:pt x="1" y="0"/>
                  </a:cubicBezTo>
                  <a:cubicBezTo>
                    <a:pt x="2" y="1"/>
                    <a:pt x="8" y="5"/>
                    <a:pt x="14" y="9"/>
                  </a:cubicBezTo>
                  <a:cubicBezTo>
                    <a:pt x="21" y="14"/>
                    <a:pt x="29" y="19"/>
                    <a:pt x="30" y="20"/>
                  </a:cubicBezTo>
                  <a:lnTo>
                    <a:pt x="28" y="23"/>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149"/>
            <p:cNvSpPr/>
            <p:nvPr/>
          </p:nvSpPr>
          <p:spPr bwMode="auto">
            <a:xfrm>
              <a:off x="5212760" y="3651437"/>
              <a:ext cx="884849" cy="550942"/>
            </a:xfrm>
            <a:custGeom>
              <a:avLst/>
              <a:gdLst>
                <a:gd name="T0" fmla="*/ 2 w 45"/>
                <a:gd name="T1" fmla="*/ 28 h 28"/>
                <a:gd name="T2" fmla="*/ 0 w 45"/>
                <a:gd name="T3" fmla="*/ 26 h 28"/>
                <a:gd name="T4" fmla="*/ 43 w 45"/>
                <a:gd name="T5" fmla="*/ 0 h 28"/>
                <a:gd name="T6" fmla="*/ 45 w 45"/>
                <a:gd name="T7" fmla="*/ 2 h 28"/>
                <a:gd name="T8" fmla="*/ 2 w 45"/>
                <a:gd name="T9" fmla="*/ 28 h 28"/>
              </a:gdLst>
              <a:ahLst/>
              <a:cxnLst>
                <a:cxn ang="0">
                  <a:pos x="T0" y="T1"/>
                </a:cxn>
                <a:cxn ang="0">
                  <a:pos x="T2" y="T3"/>
                </a:cxn>
                <a:cxn ang="0">
                  <a:pos x="T4" y="T5"/>
                </a:cxn>
                <a:cxn ang="0">
                  <a:pos x="T6" y="T7"/>
                </a:cxn>
                <a:cxn ang="0">
                  <a:pos x="T8" y="T9"/>
                </a:cxn>
              </a:cxnLst>
              <a:rect l="0" t="0" r="r" b="b"/>
              <a:pathLst>
                <a:path w="45" h="28">
                  <a:moveTo>
                    <a:pt x="2" y="28"/>
                  </a:moveTo>
                  <a:cubicBezTo>
                    <a:pt x="0" y="26"/>
                    <a:pt x="0" y="26"/>
                    <a:pt x="0" y="26"/>
                  </a:cubicBezTo>
                  <a:cubicBezTo>
                    <a:pt x="10" y="20"/>
                    <a:pt x="38" y="4"/>
                    <a:pt x="43" y="0"/>
                  </a:cubicBezTo>
                  <a:cubicBezTo>
                    <a:pt x="45" y="2"/>
                    <a:pt x="45" y="2"/>
                    <a:pt x="45" y="2"/>
                  </a:cubicBezTo>
                  <a:cubicBezTo>
                    <a:pt x="39" y="6"/>
                    <a:pt x="12" y="23"/>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150"/>
            <p:cNvSpPr/>
            <p:nvPr/>
          </p:nvSpPr>
          <p:spPr bwMode="auto">
            <a:xfrm>
              <a:off x="6064218" y="3676483"/>
              <a:ext cx="75132" cy="567637"/>
            </a:xfrm>
            <a:custGeom>
              <a:avLst/>
              <a:gdLst>
                <a:gd name="T0" fmla="*/ 1 w 4"/>
                <a:gd name="T1" fmla="*/ 29 h 29"/>
                <a:gd name="T2" fmla="*/ 1 w 4"/>
                <a:gd name="T3" fmla="*/ 0 h 29"/>
                <a:gd name="T4" fmla="*/ 4 w 4"/>
                <a:gd name="T5" fmla="*/ 0 h 29"/>
                <a:gd name="T6" fmla="*/ 4 w 4"/>
                <a:gd name="T7" fmla="*/ 29 h 29"/>
                <a:gd name="T8" fmla="*/ 1 w 4"/>
                <a:gd name="T9" fmla="*/ 29 h 29"/>
              </a:gdLst>
              <a:ahLst/>
              <a:cxnLst>
                <a:cxn ang="0">
                  <a:pos x="T0" y="T1"/>
                </a:cxn>
                <a:cxn ang="0">
                  <a:pos x="T2" y="T3"/>
                </a:cxn>
                <a:cxn ang="0">
                  <a:pos x="T4" y="T5"/>
                </a:cxn>
                <a:cxn ang="0">
                  <a:pos x="T6" y="T7"/>
                </a:cxn>
                <a:cxn ang="0">
                  <a:pos x="T8" y="T9"/>
                </a:cxn>
              </a:cxnLst>
              <a:rect l="0" t="0" r="r" b="b"/>
              <a:pathLst>
                <a:path w="4" h="29">
                  <a:moveTo>
                    <a:pt x="1" y="29"/>
                  </a:moveTo>
                  <a:cubicBezTo>
                    <a:pt x="1" y="22"/>
                    <a:pt x="0" y="11"/>
                    <a:pt x="1" y="0"/>
                  </a:cubicBezTo>
                  <a:cubicBezTo>
                    <a:pt x="4" y="0"/>
                    <a:pt x="4" y="0"/>
                    <a:pt x="4" y="0"/>
                  </a:cubicBezTo>
                  <a:cubicBezTo>
                    <a:pt x="3" y="11"/>
                    <a:pt x="4" y="22"/>
                    <a:pt x="4" y="29"/>
                  </a:cubicBezTo>
                  <a:lnTo>
                    <a:pt x="1" y="29"/>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151"/>
            <p:cNvSpPr/>
            <p:nvPr/>
          </p:nvSpPr>
          <p:spPr bwMode="auto">
            <a:xfrm>
              <a:off x="6080913" y="3434399"/>
              <a:ext cx="968324" cy="492512"/>
            </a:xfrm>
            <a:custGeom>
              <a:avLst/>
              <a:gdLst>
                <a:gd name="T0" fmla="*/ 47 w 49"/>
                <a:gd name="T1" fmla="*/ 25 h 25"/>
                <a:gd name="T2" fmla="*/ 46 w 49"/>
                <a:gd name="T3" fmla="*/ 25 h 25"/>
                <a:gd name="T4" fmla="*/ 0 w 49"/>
                <a:gd name="T5" fmla="*/ 3 h 25"/>
                <a:gd name="T6" fmla="*/ 2 w 49"/>
                <a:gd name="T7" fmla="*/ 0 h 25"/>
                <a:gd name="T8" fmla="*/ 48 w 49"/>
                <a:gd name="T9" fmla="*/ 22 h 25"/>
                <a:gd name="T10" fmla="*/ 49 w 49"/>
                <a:gd name="T11" fmla="*/ 22 h 25"/>
                <a:gd name="T12" fmla="*/ 47 w 4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9" h="25">
                  <a:moveTo>
                    <a:pt x="47" y="25"/>
                  </a:moveTo>
                  <a:cubicBezTo>
                    <a:pt x="46" y="25"/>
                    <a:pt x="46" y="25"/>
                    <a:pt x="46" y="25"/>
                  </a:cubicBezTo>
                  <a:cubicBezTo>
                    <a:pt x="2" y="4"/>
                    <a:pt x="1" y="3"/>
                    <a:pt x="0" y="3"/>
                  </a:cubicBezTo>
                  <a:cubicBezTo>
                    <a:pt x="2" y="0"/>
                    <a:pt x="2" y="0"/>
                    <a:pt x="2" y="0"/>
                  </a:cubicBezTo>
                  <a:cubicBezTo>
                    <a:pt x="3" y="1"/>
                    <a:pt x="9" y="4"/>
                    <a:pt x="48" y="22"/>
                  </a:cubicBezTo>
                  <a:cubicBezTo>
                    <a:pt x="49" y="22"/>
                    <a:pt x="49" y="22"/>
                    <a:pt x="49" y="22"/>
                  </a:cubicBezTo>
                  <a:lnTo>
                    <a:pt x="47" y="25"/>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152"/>
            <p:cNvSpPr/>
            <p:nvPr/>
          </p:nvSpPr>
          <p:spPr bwMode="auto">
            <a:xfrm>
              <a:off x="6080913" y="3200666"/>
              <a:ext cx="968324" cy="450772"/>
            </a:xfrm>
            <a:custGeom>
              <a:avLst/>
              <a:gdLst>
                <a:gd name="T0" fmla="*/ 47 w 49"/>
                <a:gd name="T1" fmla="*/ 23 h 23"/>
                <a:gd name="T2" fmla="*/ 24 w 49"/>
                <a:gd name="T3" fmla="*/ 13 h 23"/>
                <a:gd name="T4" fmla="*/ 0 w 49"/>
                <a:gd name="T5" fmla="*/ 0 h 23"/>
                <a:gd name="T6" fmla="*/ 3 w 49"/>
                <a:gd name="T7" fmla="*/ 1 h 23"/>
                <a:gd name="T8" fmla="*/ 3 w 49"/>
                <a:gd name="T9" fmla="*/ 0 h 23"/>
                <a:gd name="T10" fmla="*/ 25 w 49"/>
                <a:gd name="T11" fmla="*/ 10 h 23"/>
                <a:gd name="T12" fmla="*/ 49 w 49"/>
                <a:gd name="T13" fmla="*/ 21 h 23"/>
                <a:gd name="T14" fmla="*/ 47 w 49"/>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3">
                  <a:moveTo>
                    <a:pt x="47" y="23"/>
                  </a:moveTo>
                  <a:cubicBezTo>
                    <a:pt x="45" y="22"/>
                    <a:pt x="34" y="17"/>
                    <a:pt x="24" y="13"/>
                  </a:cubicBezTo>
                  <a:cubicBezTo>
                    <a:pt x="1" y="3"/>
                    <a:pt x="0" y="2"/>
                    <a:pt x="0" y="0"/>
                  </a:cubicBezTo>
                  <a:cubicBezTo>
                    <a:pt x="3" y="1"/>
                    <a:pt x="3" y="1"/>
                    <a:pt x="3" y="1"/>
                  </a:cubicBezTo>
                  <a:cubicBezTo>
                    <a:pt x="3" y="0"/>
                    <a:pt x="3" y="0"/>
                    <a:pt x="3" y="0"/>
                  </a:cubicBezTo>
                  <a:cubicBezTo>
                    <a:pt x="4" y="1"/>
                    <a:pt x="16" y="6"/>
                    <a:pt x="25" y="10"/>
                  </a:cubicBezTo>
                  <a:cubicBezTo>
                    <a:pt x="39" y="16"/>
                    <a:pt x="47" y="19"/>
                    <a:pt x="49" y="21"/>
                  </a:cubicBezTo>
                  <a:lnTo>
                    <a:pt x="47" y="23"/>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153"/>
            <p:cNvSpPr/>
            <p:nvPr/>
          </p:nvSpPr>
          <p:spPr bwMode="auto">
            <a:xfrm>
              <a:off x="4895549" y="3217361"/>
              <a:ext cx="2354029" cy="1894911"/>
            </a:xfrm>
            <a:custGeom>
              <a:avLst/>
              <a:gdLst>
                <a:gd name="T0" fmla="*/ 55 w 119"/>
                <a:gd name="T1" fmla="*/ 96 h 96"/>
                <a:gd name="T2" fmla="*/ 53 w 119"/>
                <a:gd name="T3" fmla="*/ 96 h 96"/>
                <a:gd name="T4" fmla="*/ 0 w 119"/>
                <a:gd name="T5" fmla="*/ 62 h 96"/>
                <a:gd name="T6" fmla="*/ 0 w 119"/>
                <a:gd name="T7" fmla="*/ 59 h 96"/>
                <a:gd name="T8" fmla="*/ 2 w 119"/>
                <a:gd name="T9" fmla="*/ 25 h 96"/>
                <a:gd name="T10" fmla="*/ 4 w 119"/>
                <a:gd name="T11" fmla="*/ 28 h 96"/>
                <a:gd name="T12" fmla="*/ 3 w 119"/>
                <a:gd name="T13" fmla="*/ 59 h 96"/>
                <a:gd name="T14" fmla="*/ 3 w 119"/>
                <a:gd name="T15" fmla="*/ 62 h 96"/>
                <a:gd name="T16" fmla="*/ 53 w 119"/>
                <a:gd name="T17" fmla="*/ 93 h 96"/>
                <a:gd name="T18" fmla="*/ 112 w 119"/>
                <a:gd name="T19" fmla="*/ 60 h 96"/>
                <a:gd name="T20" fmla="*/ 114 w 119"/>
                <a:gd name="T21" fmla="*/ 20 h 96"/>
                <a:gd name="T22" fmla="*/ 115 w 119"/>
                <a:gd name="T23" fmla="*/ 10 h 96"/>
                <a:gd name="T24" fmla="*/ 115 w 119"/>
                <a:gd name="T25" fmla="*/ 0 h 96"/>
                <a:gd name="T26" fmla="*/ 118 w 119"/>
                <a:gd name="T27" fmla="*/ 0 h 96"/>
                <a:gd name="T28" fmla="*/ 118 w 119"/>
                <a:gd name="T29" fmla="*/ 10 h 96"/>
                <a:gd name="T30" fmla="*/ 118 w 119"/>
                <a:gd name="T31" fmla="*/ 20 h 96"/>
                <a:gd name="T32" fmla="*/ 115 w 119"/>
                <a:gd name="T33" fmla="*/ 60 h 96"/>
                <a:gd name="T34" fmla="*/ 55 w 119"/>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96">
                  <a:moveTo>
                    <a:pt x="55" y="96"/>
                  </a:moveTo>
                  <a:cubicBezTo>
                    <a:pt x="55" y="96"/>
                    <a:pt x="54" y="96"/>
                    <a:pt x="53" y="96"/>
                  </a:cubicBezTo>
                  <a:cubicBezTo>
                    <a:pt x="30" y="95"/>
                    <a:pt x="0" y="79"/>
                    <a:pt x="0" y="62"/>
                  </a:cubicBezTo>
                  <a:cubicBezTo>
                    <a:pt x="0" y="61"/>
                    <a:pt x="0" y="60"/>
                    <a:pt x="0" y="59"/>
                  </a:cubicBezTo>
                  <a:cubicBezTo>
                    <a:pt x="0" y="32"/>
                    <a:pt x="1" y="27"/>
                    <a:pt x="2" y="25"/>
                  </a:cubicBezTo>
                  <a:cubicBezTo>
                    <a:pt x="4" y="28"/>
                    <a:pt x="4" y="28"/>
                    <a:pt x="4" y="28"/>
                  </a:cubicBezTo>
                  <a:cubicBezTo>
                    <a:pt x="4" y="29"/>
                    <a:pt x="3" y="35"/>
                    <a:pt x="3" y="59"/>
                  </a:cubicBezTo>
                  <a:cubicBezTo>
                    <a:pt x="3" y="60"/>
                    <a:pt x="3" y="61"/>
                    <a:pt x="3" y="62"/>
                  </a:cubicBezTo>
                  <a:cubicBezTo>
                    <a:pt x="3" y="75"/>
                    <a:pt x="28" y="92"/>
                    <a:pt x="53" y="93"/>
                  </a:cubicBezTo>
                  <a:cubicBezTo>
                    <a:pt x="104" y="93"/>
                    <a:pt x="111" y="70"/>
                    <a:pt x="112" y="60"/>
                  </a:cubicBezTo>
                  <a:cubicBezTo>
                    <a:pt x="114" y="47"/>
                    <a:pt x="114" y="25"/>
                    <a:pt x="114" y="20"/>
                  </a:cubicBezTo>
                  <a:cubicBezTo>
                    <a:pt x="114" y="16"/>
                    <a:pt x="115" y="13"/>
                    <a:pt x="115" y="10"/>
                  </a:cubicBezTo>
                  <a:cubicBezTo>
                    <a:pt x="115" y="7"/>
                    <a:pt x="116" y="3"/>
                    <a:pt x="115" y="0"/>
                  </a:cubicBezTo>
                  <a:cubicBezTo>
                    <a:pt x="118" y="0"/>
                    <a:pt x="118" y="0"/>
                    <a:pt x="118" y="0"/>
                  </a:cubicBezTo>
                  <a:cubicBezTo>
                    <a:pt x="119" y="3"/>
                    <a:pt x="118" y="7"/>
                    <a:pt x="118" y="10"/>
                  </a:cubicBezTo>
                  <a:cubicBezTo>
                    <a:pt x="118" y="13"/>
                    <a:pt x="118" y="17"/>
                    <a:pt x="118" y="20"/>
                  </a:cubicBezTo>
                  <a:cubicBezTo>
                    <a:pt x="118" y="25"/>
                    <a:pt x="117" y="47"/>
                    <a:pt x="115" y="60"/>
                  </a:cubicBezTo>
                  <a:cubicBezTo>
                    <a:pt x="112" y="93"/>
                    <a:pt x="71" y="96"/>
                    <a:pt x="55" y="9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154"/>
            <p:cNvSpPr/>
            <p:nvPr/>
          </p:nvSpPr>
          <p:spPr bwMode="auto">
            <a:xfrm>
              <a:off x="6080913" y="2883457"/>
              <a:ext cx="158607" cy="292170"/>
            </a:xfrm>
            <a:custGeom>
              <a:avLst/>
              <a:gdLst>
                <a:gd name="T0" fmla="*/ 1 w 8"/>
                <a:gd name="T1" fmla="*/ 15 h 15"/>
                <a:gd name="T2" fmla="*/ 4 w 8"/>
                <a:gd name="T3" fmla="*/ 6 h 15"/>
                <a:gd name="T4" fmla="*/ 6 w 8"/>
                <a:gd name="T5" fmla="*/ 0 h 15"/>
                <a:gd name="T6" fmla="*/ 8 w 8"/>
                <a:gd name="T7" fmla="*/ 0 h 15"/>
                <a:gd name="T8" fmla="*/ 5 w 8"/>
                <a:gd name="T9" fmla="*/ 6 h 15"/>
                <a:gd name="T10" fmla="*/ 3 w 8"/>
                <a:gd name="T11" fmla="*/ 14 h 15"/>
                <a:gd name="T12" fmla="*/ 1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1" y="15"/>
                  </a:moveTo>
                  <a:cubicBezTo>
                    <a:pt x="0" y="12"/>
                    <a:pt x="2" y="9"/>
                    <a:pt x="4" y="6"/>
                  </a:cubicBezTo>
                  <a:cubicBezTo>
                    <a:pt x="5" y="3"/>
                    <a:pt x="6" y="1"/>
                    <a:pt x="6" y="0"/>
                  </a:cubicBezTo>
                  <a:cubicBezTo>
                    <a:pt x="8" y="0"/>
                    <a:pt x="8" y="0"/>
                    <a:pt x="8" y="0"/>
                  </a:cubicBezTo>
                  <a:cubicBezTo>
                    <a:pt x="8" y="2"/>
                    <a:pt x="7" y="4"/>
                    <a:pt x="5" y="6"/>
                  </a:cubicBezTo>
                  <a:cubicBezTo>
                    <a:pt x="4" y="9"/>
                    <a:pt x="2" y="12"/>
                    <a:pt x="3" y="14"/>
                  </a:cubicBezTo>
                  <a:lnTo>
                    <a:pt x="1" y="15"/>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155"/>
            <p:cNvSpPr/>
            <p:nvPr/>
          </p:nvSpPr>
          <p:spPr bwMode="auto">
            <a:xfrm>
              <a:off x="6181084" y="2825025"/>
              <a:ext cx="200343" cy="333904"/>
            </a:xfrm>
            <a:custGeom>
              <a:avLst/>
              <a:gdLst>
                <a:gd name="T0" fmla="*/ 1 w 10"/>
                <a:gd name="T1" fmla="*/ 17 h 17"/>
                <a:gd name="T2" fmla="*/ 1 w 10"/>
                <a:gd name="T3" fmla="*/ 17 h 17"/>
                <a:gd name="T4" fmla="*/ 1 w 10"/>
                <a:gd name="T5" fmla="*/ 16 h 17"/>
                <a:gd name="T6" fmla="*/ 0 w 10"/>
                <a:gd name="T7" fmla="*/ 16 h 17"/>
                <a:gd name="T8" fmla="*/ 3 w 10"/>
                <a:gd name="T9" fmla="*/ 11 h 17"/>
                <a:gd name="T10" fmla="*/ 4 w 10"/>
                <a:gd name="T11" fmla="*/ 8 h 17"/>
                <a:gd name="T12" fmla="*/ 8 w 10"/>
                <a:gd name="T13" fmla="*/ 0 h 17"/>
                <a:gd name="T14" fmla="*/ 10 w 10"/>
                <a:gd name="T15" fmla="*/ 1 h 17"/>
                <a:gd name="T16" fmla="*/ 5 w 10"/>
                <a:gd name="T17" fmla="*/ 9 h 17"/>
                <a:gd name="T18" fmla="*/ 4 w 10"/>
                <a:gd name="T19" fmla="*/ 12 h 17"/>
                <a:gd name="T20" fmla="*/ 1 w 10"/>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7">
                  <a:moveTo>
                    <a:pt x="1" y="17"/>
                  </a:moveTo>
                  <a:cubicBezTo>
                    <a:pt x="1" y="17"/>
                    <a:pt x="1" y="17"/>
                    <a:pt x="1" y="17"/>
                  </a:cubicBezTo>
                  <a:cubicBezTo>
                    <a:pt x="1" y="16"/>
                    <a:pt x="1" y="16"/>
                    <a:pt x="1" y="16"/>
                  </a:cubicBezTo>
                  <a:cubicBezTo>
                    <a:pt x="0" y="16"/>
                    <a:pt x="0" y="16"/>
                    <a:pt x="0" y="16"/>
                  </a:cubicBezTo>
                  <a:cubicBezTo>
                    <a:pt x="1" y="15"/>
                    <a:pt x="2" y="12"/>
                    <a:pt x="3" y="11"/>
                  </a:cubicBezTo>
                  <a:cubicBezTo>
                    <a:pt x="3" y="10"/>
                    <a:pt x="3" y="9"/>
                    <a:pt x="4" y="8"/>
                  </a:cubicBezTo>
                  <a:cubicBezTo>
                    <a:pt x="5" y="5"/>
                    <a:pt x="6" y="2"/>
                    <a:pt x="8" y="0"/>
                  </a:cubicBezTo>
                  <a:cubicBezTo>
                    <a:pt x="10" y="1"/>
                    <a:pt x="10" y="1"/>
                    <a:pt x="10" y="1"/>
                  </a:cubicBezTo>
                  <a:cubicBezTo>
                    <a:pt x="8" y="3"/>
                    <a:pt x="6" y="6"/>
                    <a:pt x="5" y="9"/>
                  </a:cubicBezTo>
                  <a:cubicBezTo>
                    <a:pt x="5" y="10"/>
                    <a:pt x="4" y="11"/>
                    <a:pt x="4" y="12"/>
                  </a:cubicBezTo>
                  <a:cubicBezTo>
                    <a:pt x="2" y="16"/>
                    <a:pt x="2" y="17"/>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156"/>
            <p:cNvSpPr/>
            <p:nvPr/>
          </p:nvSpPr>
          <p:spPr bwMode="auto">
            <a:xfrm>
              <a:off x="6339686" y="2783285"/>
              <a:ext cx="158607" cy="317208"/>
            </a:xfrm>
            <a:custGeom>
              <a:avLst/>
              <a:gdLst>
                <a:gd name="T0" fmla="*/ 1 w 8"/>
                <a:gd name="T1" fmla="*/ 16 h 16"/>
                <a:gd name="T2" fmla="*/ 0 w 8"/>
                <a:gd name="T3" fmla="*/ 16 h 16"/>
                <a:gd name="T4" fmla="*/ 3 w 8"/>
                <a:gd name="T5" fmla="*/ 9 h 16"/>
                <a:gd name="T6" fmla="*/ 7 w 8"/>
                <a:gd name="T7" fmla="*/ 0 h 16"/>
                <a:gd name="T8" fmla="*/ 8 w 8"/>
                <a:gd name="T9" fmla="*/ 1 h 16"/>
                <a:gd name="T10" fmla="*/ 4 w 8"/>
                <a:gd name="T11" fmla="*/ 9 h 16"/>
                <a:gd name="T12" fmla="*/ 1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16"/>
                  </a:moveTo>
                  <a:cubicBezTo>
                    <a:pt x="0" y="16"/>
                    <a:pt x="0" y="16"/>
                    <a:pt x="0" y="16"/>
                  </a:cubicBezTo>
                  <a:cubicBezTo>
                    <a:pt x="1" y="13"/>
                    <a:pt x="2" y="11"/>
                    <a:pt x="3" y="9"/>
                  </a:cubicBezTo>
                  <a:cubicBezTo>
                    <a:pt x="5" y="6"/>
                    <a:pt x="6" y="3"/>
                    <a:pt x="7" y="0"/>
                  </a:cubicBezTo>
                  <a:cubicBezTo>
                    <a:pt x="8" y="1"/>
                    <a:pt x="8" y="1"/>
                    <a:pt x="8" y="1"/>
                  </a:cubicBezTo>
                  <a:cubicBezTo>
                    <a:pt x="7" y="4"/>
                    <a:pt x="6" y="7"/>
                    <a:pt x="4" y="9"/>
                  </a:cubicBezTo>
                  <a:cubicBezTo>
                    <a:pt x="3" y="12"/>
                    <a:pt x="2" y="14"/>
                    <a:pt x="1" y="1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157"/>
            <p:cNvSpPr/>
            <p:nvPr/>
          </p:nvSpPr>
          <p:spPr bwMode="auto">
            <a:xfrm>
              <a:off x="6456554" y="2724855"/>
              <a:ext cx="217038" cy="333904"/>
            </a:xfrm>
            <a:custGeom>
              <a:avLst/>
              <a:gdLst>
                <a:gd name="T0" fmla="*/ 1 w 11"/>
                <a:gd name="T1" fmla="*/ 17 h 17"/>
                <a:gd name="T2" fmla="*/ 0 w 11"/>
                <a:gd name="T3" fmla="*/ 17 h 17"/>
                <a:gd name="T4" fmla="*/ 5 w 11"/>
                <a:gd name="T5" fmla="*/ 8 h 17"/>
                <a:gd name="T6" fmla="*/ 10 w 11"/>
                <a:gd name="T7" fmla="*/ 0 h 17"/>
                <a:gd name="T8" fmla="*/ 11 w 11"/>
                <a:gd name="T9" fmla="*/ 0 h 17"/>
                <a:gd name="T10" fmla="*/ 6 w 11"/>
                <a:gd name="T11" fmla="*/ 9 h 17"/>
                <a:gd name="T12" fmla="*/ 1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17"/>
                  </a:moveTo>
                  <a:cubicBezTo>
                    <a:pt x="0" y="17"/>
                    <a:pt x="0" y="17"/>
                    <a:pt x="0" y="17"/>
                  </a:cubicBezTo>
                  <a:cubicBezTo>
                    <a:pt x="1" y="14"/>
                    <a:pt x="3" y="11"/>
                    <a:pt x="5" y="8"/>
                  </a:cubicBezTo>
                  <a:cubicBezTo>
                    <a:pt x="6" y="5"/>
                    <a:pt x="8" y="2"/>
                    <a:pt x="10" y="0"/>
                  </a:cubicBezTo>
                  <a:cubicBezTo>
                    <a:pt x="11" y="0"/>
                    <a:pt x="11" y="0"/>
                    <a:pt x="11" y="0"/>
                  </a:cubicBezTo>
                  <a:cubicBezTo>
                    <a:pt x="9" y="3"/>
                    <a:pt x="8" y="6"/>
                    <a:pt x="6" y="9"/>
                  </a:cubicBezTo>
                  <a:cubicBezTo>
                    <a:pt x="4" y="12"/>
                    <a:pt x="3" y="15"/>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158"/>
            <p:cNvSpPr/>
            <p:nvPr/>
          </p:nvSpPr>
          <p:spPr bwMode="auto">
            <a:xfrm>
              <a:off x="6631856" y="2666419"/>
              <a:ext cx="217038" cy="350599"/>
            </a:xfrm>
            <a:custGeom>
              <a:avLst/>
              <a:gdLst>
                <a:gd name="T0" fmla="*/ 1 w 11"/>
                <a:gd name="T1" fmla="*/ 18 h 18"/>
                <a:gd name="T2" fmla="*/ 0 w 11"/>
                <a:gd name="T3" fmla="*/ 17 h 18"/>
                <a:gd name="T4" fmla="*/ 5 w 11"/>
                <a:gd name="T5" fmla="*/ 8 h 18"/>
                <a:gd name="T6" fmla="*/ 9 w 11"/>
                <a:gd name="T7" fmla="*/ 0 h 18"/>
                <a:gd name="T8" fmla="*/ 11 w 11"/>
                <a:gd name="T9" fmla="*/ 0 h 18"/>
                <a:gd name="T10" fmla="*/ 6 w 11"/>
                <a:gd name="T11" fmla="*/ 9 h 18"/>
                <a:gd name="T12" fmla="*/ 2 w 11"/>
                <a:gd name="T13" fmla="*/ 17 h 18"/>
                <a:gd name="T14" fmla="*/ 2 w 11"/>
                <a:gd name="T15" fmla="*/ 17 h 18"/>
                <a:gd name="T16" fmla="*/ 1 w 11"/>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1" y="18"/>
                  </a:moveTo>
                  <a:cubicBezTo>
                    <a:pt x="0" y="17"/>
                    <a:pt x="0" y="17"/>
                    <a:pt x="0" y="17"/>
                  </a:cubicBezTo>
                  <a:cubicBezTo>
                    <a:pt x="1" y="14"/>
                    <a:pt x="3" y="11"/>
                    <a:pt x="5" y="8"/>
                  </a:cubicBezTo>
                  <a:cubicBezTo>
                    <a:pt x="6" y="5"/>
                    <a:pt x="8" y="3"/>
                    <a:pt x="9" y="0"/>
                  </a:cubicBezTo>
                  <a:cubicBezTo>
                    <a:pt x="11" y="0"/>
                    <a:pt x="11" y="0"/>
                    <a:pt x="11" y="0"/>
                  </a:cubicBezTo>
                  <a:cubicBezTo>
                    <a:pt x="10" y="3"/>
                    <a:pt x="8" y="6"/>
                    <a:pt x="6" y="9"/>
                  </a:cubicBezTo>
                  <a:cubicBezTo>
                    <a:pt x="4" y="11"/>
                    <a:pt x="3" y="14"/>
                    <a:pt x="2" y="17"/>
                  </a:cubicBezTo>
                  <a:cubicBezTo>
                    <a:pt x="2" y="17"/>
                    <a:pt x="2" y="17"/>
                    <a:pt x="2" y="17"/>
                  </a:cubicBezTo>
                  <a:lnTo>
                    <a:pt x="1" y="18"/>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159"/>
            <p:cNvSpPr/>
            <p:nvPr/>
          </p:nvSpPr>
          <p:spPr bwMode="auto">
            <a:xfrm>
              <a:off x="6773763" y="2624683"/>
              <a:ext cx="200343" cy="317208"/>
            </a:xfrm>
            <a:custGeom>
              <a:avLst/>
              <a:gdLst>
                <a:gd name="T0" fmla="*/ 0 w 10"/>
                <a:gd name="T1" fmla="*/ 16 h 16"/>
                <a:gd name="T2" fmla="*/ 3 w 10"/>
                <a:gd name="T3" fmla="*/ 9 h 16"/>
                <a:gd name="T4" fmla="*/ 5 w 10"/>
                <a:gd name="T5" fmla="*/ 7 h 16"/>
                <a:gd name="T6" fmla="*/ 6 w 10"/>
                <a:gd name="T7" fmla="*/ 5 h 16"/>
                <a:gd name="T8" fmla="*/ 9 w 10"/>
                <a:gd name="T9" fmla="*/ 0 h 16"/>
                <a:gd name="T10" fmla="*/ 10 w 10"/>
                <a:gd name="T11" fmla="*/ 0 h 16"/>
                <a:gd name="T12" fmla="*/ 7 w 10"/>
                <a:gd name="T13" fmla="*/ 6 h 16"/>
                <a:gd name="T14" fmla="*/ 6 w 10"/>
                <a:gd name="T15" fmla="*/ 7 h 16"/>
                <a:gd name="T16" fmla="*/ 5 w 10"/>
                <a:gd name="T17" fmla="*/ 10 h 16"/>
                <a:gd name="T18" fmla="*/ 2 w 10"/>
                <a:gd name="T19" fmla="*/ 16 h 16"/>
                <a:gd name="T20" fmla="*/ 0 w 1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6"/>
                  </a:moveTo>
                  <a:cubicBezTo>
                    <a:pt x="0" y="14"/>
                    <a:pt x="2" y="11"/>
                    <a:pt x="3" y="9"/>
                  </a:cubicBezTo>
                  <a:cubicBezTo>
                    <a:pt x="4" y="8"/>
                    <a:pt x="5" y="7"/>
                    <a:pt x="5" y="7"/>
                  </a:cubicBezTo>
                  <a:cubicBezTo>
                    <a:pt x="5" y="6"/>
                    <a:pt x="6" y="5"/>
                    <a:pt x="6" y="5"/>
                  </a:cubicBezTo>
                  <a:cubicBezTo>
                    <a:pt x="7" y="3"/>
                    <a:pt x="8" y="1"/>
                    <a:pt x="9" y="0"/>
                  </a:cubicBezTo>
                  <a:cubicBezTo>
                    <a:pt x="10" y="0"/>
                    <a:pt x="10" y="0"/>
                    <a:pt x="10" y="0"/>
                  </a:cubicBezTo>
                  <a:cubicBezTo>
                    <a:pt x="9" y="2"/>
                    <a:pt x="8" y="4"/>
                    <a:pt x="7" y="6"/>
                  </a:cubicBezTo>
                  <a:cubicBezTo>
                    <a:pt x="7" y="6"/>
                    <a:pt x="7" y="7"/>
                    <a:pt x="6" y="7"/>
                  </a:cubicBezTo>
                  <a:cubicBezTo>
                    <a:pt x="6" y="8"/>
                    <a:pt x="5" y="9"/>
                    <a:pt x="5" y="10"/>
                  </a:cubicBezTo>
                  <a:cubicBezTo>
                    <a:pt x="3" y="12"/>
                    <a:pt x="2" y="14"/>
                    <a:pt x="2" y="16"/>
                  </a:cubicBezTo>
                  <a:lnTo>
                    <a:pt x="0" y="16"/>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160"/>
            <p:cNvSpPr/>
            <p:nvPr/>
          </p:nvSpPr>
          <p:spPr bwMode="auto">
            <a:xfrm>
              <a:off x="6932369" y="2607987"/>
              <a:ext cx="133561" cy="275474"/>
            </a:xfrm>
            <a:custGeom>
              <a:avLst/>
              <a:gdLst>
                <a:gd name="T0" fmla="*/ 1 w 7"/>
                <a:gd name="T1" fmla="*/ 14 h 14"/>
                <a:gd name="T2" fmla="*/ 0 w 7"/>
                <a:gd name="T3" fmla="*/ 13 h 14"/>
                <a:gd name="T4" fmla="*/ 2 w 7"/>
                <a:gd name="T5" fmla="*/ 7 h 14"/>
                <a:gd name="T6" fmla="*/ 5 w 7"/>
                <a:gd name="T7" fmla="*/ 0 h 14"/>
                <a:gd name="T8" fmla="*/ 7 w 7"/>
                <a:gd name="T9" fmla="*/ 0 h 14"/>
                <a:gd name="T10" fmla="*/ 4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0" y="13"/>
                    <a:pt x="0" y="13"/>
                    <a:pt x="0" y="13"/>
                  </a:cubicBezTo>
                  <a:cubicBezTo>
                    <a:pt x="0" y="11"/>
                    <a:pt x="1" y="9"/>
                    <a:pt x="2" y="7"/>
                  </a:cubicBezTo>
                  <a:cubicBezTo>
                    <a:pt x="4" y="5"/>
                    <a:pt x="5" y="2"/>
                    <a:pt x="5" y="0"/>
                  </a:cubicBezTo>
                  <a:cubicBezTo>
                    <a:pt x="7" y="0"/>
                    <a:pt x="7" y="0"/>
                    <a:pt x="7" y="0"/>
                  </a:cubicBezTo>
                  <a:cubicBezTo>
                    <a:pt x="6" y="3"/>
                    <a:pt x="5" y="5"/>
                    <a:pt x="4" y="8"/>
                  </a:cubicBezTo>
                  <a:cubicBezTo>
                    <a:pt x="3" y="10"/>
                    <a:pt x="2" y="12"/>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161"/>
            <p:cNvSpPr/>
            <p:nvPr/>
          </p:nvSpPr>
          <p:spPr bwMode="auto">
            <a:xfrm>
              <a:off x="6139343" y="3300838"/>
              <a:ext cx="116866" cy="191997"/>
            </a:xfrm>
            <a:custGeom>
              <a:avLst/>
              <a:gdLst>
                <a:gd name="T0" fmla="*/ 1 w 6"/>
                <a:gd name="T1" fmla="*/ 10 h 10"/>
                <a:gd name="T2" fmla="*/ 3 w 6"/>
                <a:gd name="T3" fmla="*/ 5 h 10"/>
                <a:gd name="T4" fmla="*/ 5 w 6"/>
                <a:gd name="T5" fmla="*/ 0 h 10"/>
                <a:gd name="T6" fmla="*/ 6 w 6"/>
                <a:gd name="T7" fmla="*/ 0 h 10"/>
                <a:gd name="T8" fmla="*/ 4 w 6"/>
                <a:gd name="T9" fmla="*/ 6 h 10"/>
                <a:gd name="T10" fmla="*/ 2 w 6"/>
                <a:gd name="T11" fmla="*/ 9 h 10"/>
                <a:gd name="T12" fmla="*/ 2 w 6"/>
                <a:gd name="T13" fmla="*/ 9 h 10"/>
                <a:gd name="T14" fmla="*/ 1 w 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1" y="10"/>
                  </a:moveTo>
                  <a:cubicBezTo>
                    <a:pt x="0" y="9"/>
                    <a:pt x="1" y="8"/>
                    <a:pt x="3" y="5"/>
                  </a:cubicBezTo>
                  <a:cubicBezTo>
                    <a:pt x="4" y="3"/>
                    <a:pt x="5" y="1"/>
                    <a:pt x="5" y="0"/>
                  </a:cubicBezTo>
                  <a:cubicBezTo>
                    <a:pt x="6" y="0"/>
                    <a:pt x="6" y="0"/>
                    <a:pt x="6" y="0"/>
                  </a:cubicBezTo>
                  <a:cubicBezTo>
                    <a:pt x="6" y="1"/>
                    <a:pt x="5" y="4"/>
                    <a:pt x="4" y="6"/>
                  </a:cubicBezTo>
                  <a:cubicBezTo>
                    <a:pt x="3" y="7"/>
                    <a:pt x="2" y="9"/>
                    <a:pt x="2" y="9"/>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62"/>
            <p:cNvSpPr/>
            <p:nvPr/>
          </p:nvSpPr>
          <p:spPr bwMode="auto">
            <a:xfrm>
              <a:off x="6256211" y="3334229"/>
              <a:ext cx="141911" cy="200343"/>
            </a:xfrm>
            <a:custGeom>
              <a:avLst/>
              <a:gdLst>
                <a:gd name="T0" fmla="*/ 2 w 7"/>
                <a:gd name="T1" fmla="*/ 10 h 10"/>
                <a:gd name="T2" fmla="*/ 0 w 7"/>
                <a:gd name="T3" fmla="*/ 9 h 10"/>
                <a:gd name="T4" fmla="*/ 5 w 7"/>
                <a:gd name="T5" fmla="*/ 0 h 10"/>
                <a:gd name="T6" fmla="*/ 7 w 7"/>
                <a:gd name="T7" fmla="*/ 1 h 10"/>
                <a:gd name="T8" fmla="*/ 2 w 7"/>
                <a:gd name="T9" fmla="*/ 10 h 10"/>
              </a:gdLst>
              <a:ahLst/>
              <a:cxnLst>
                <a:cxn ang="0">
                  <a:pos x="T0" y="T1"/>
                </a:cxn>
                <a:cxn ang="0">
                  <a:pos x="T2" y="T3"/>
                </a:cxn>
                <a:cxn ang="0">
                  <a:pos x="T4" y="T5"/>
                </a:cxn>
                <a:cxn ang="0">
                  <a:pos x="T6" y="T7"/>
                </a:cxn>
                <a:cxn ang="0">
                  <a:pos x="T8" y="T9"/>
                </a:cxn>
              </a:cxnLst>
              <a:rect l="0" t="0" r="r" b="b"/>
              <a:pathLst>
                <a:path w="7" h="10">
                  <a:moveTo>
                    <a:pt x="2" y="10"/>
                  </a:moveTo>
                  <a:cubicBezTo>
                    <a:pt x="0" y="9"/>
                    <a:pt x="0" y="9"/>
                    <a:pt x="0" y="9"/>
                  </a:cubicBezTo>
                  <a:cubicBezTo>
                    <a:pt x="2" y="6"/>
                    <a:pt x="4" y="3"/>
                    <a:pt x="5" y="0"/>
                  </a:cubicBezTo>
                  <a:cubicBezTo>
                    <a:pt x="7" y="1"/>
                    <a:pt x="7" y="1"/>
                    <a:pt x="7" y="1"/>
                  </a:cubicBezTo>
                  <a:cubicBezTo>
                    <a:pt x="5" y="4"/>
                    <a:pt x="3" y="7"/>
                    <a:pt x="2" y="1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163"/>
            <p:cNvSpPr/>
            <p:nvPr/>
          </p:nvSpPr>
          <p:spPr bwMode="auto">
            <a:xfrm>
              <a:off x="6356381" y="3392663"/>
              <a:ext cx="158607" cy="217038"/>
            </a:xfrm>
            <a:custGeom>
              <a:avLst/>
              <a:gdLst>
                <a:gd name="T0" fmla="*/ 2 w 8"/>
                <a:gd name="T1" fmla="*/ 11 h 11"/>
                <a:gd name="T2" fmla="*/ 0 w 8"/>
                <a:gd name="T3" fmla="*/ 10 h 11"/>
                <a:gd name="T4" fmla="*/ 1 w 8"/>
                <a:gd name="T5" fmla="*/ 8 h 11"/>
                <a:gd name="T6" fmla="*/ 7 w 8"/>
                <a:gd name="T7" fmla="*/ 0 h 11"/>
                <a:gd name="T8" fmla="*/ 8 w 8"/>
                <a:gd name="T9" fmla="*/ 1 h 11"/>
                <a:gd name="T10" fmla="*/ 3 w 8"/>
                <a:gd name="T11" fmla="*/ 9 h 11"/>
                <a:gd name="T12" fmla="*/ 2 w 8"/>
                <a:gd name="T13" fmla="*/ 10 h 11"/>
                <a:gd name="T14" fmla="*/ 2 w 8"/>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11"/>
                  </a:moveTo>
                  <a:cubicBezTo>
                    <a:pt x="0" y="10"/>
                    <a:pt x="0" y="10"/>
                    <a:pt x="0" y="10"/>
                  </a:cubicBezTo>
                  <a:cubicBezTo>
                    <a:pt x="1" y="9"/>
                    <a:pt x="1" y="9"/>
                    <a:pt x="1" y="8"/>
                  </a:cubicBezTo>
                  <a:cubicBezTo>
                    <a:pt x="3" y="5"/>
                    <a:pt x="5" y="1"/>
                    <a:pt x="7" y="0"/>
                  </a:cubicBezTo>
                  <a:cubicBezTo>
                    <a:pt x="8" y="1"/>
                    <a:pt x="8" y="1"/>
                    <a:pt x="8" y="1"/>
                  </a:cubicBezTo>
                  <a:cubicBezTo>
                    <a:pt x="6" y="2"/>
                    <a:pt x="4" y="6"/>
                    <a:pt x="3" y="9"/>
                  </a:cubicBezTo>
                  <a:cubicBezTo>
                    <a:pt x="2" y="9"/>
                    <a:pt x="2" y="10"/>
                    <a:pt x="2" y="10"/>
                  </a:cubicBezTo>
                  <a:cubicBezTo>
                    <a:pt x="2"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164"/>
            <p:cNvSpPr/>
            <p:nvPr/>
          </p:nvSpPr>
          <p:spPr bwMode="auto">
            <a:xfrm>
              <a:off x="6473247" y="3434399"/>
              <a:ext cx="141911" cy="200343"/>
            </a:xfrm>
            <a:custGeom>
              <a:avLst/>
              <a:gdLst>
                <a:gd name="T0" fmla="*/ 1 w 7"/>
                <a:gd name="T1" fmla="*/ 10 h 10"/>
                <a:gd name="T2" fmla="*/ 0 w 7"/>
                <a:gd name="T3" fmla="*/ 9 h 10"/>
                <a:gd name="T4" fmla="*/ 4 w 7"/>
                <a:gd name="T5" fmla="*/ 4 h 10"/>
                <a:gd name="T6" fmla="*/ 6 w 7"/>
                <a:gd name="T7" fmla="*/ 0 h 10"/>
                <a:gd name="T8" fmla="*/ 7 w 7"/>
                <a:gd name="T9" fmla="*/ 1 h 10"/>
                <a:gd name="T10" fmla="*/ 5 w 7"/>
                <a:gd name="T11" fmla="*/ 5 h 10"/>
                <a:gd name="T12" fmla="*/ 1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10"/>
                  </a:moveTo>
                  <a:cubicBezTo>
                    <a:pt x="0" y="9"/>
                    <a:pt x="0" y="9"/>
                    <a:pt x="0" y="9"/>
                  </a:cubicBezTo>
                  <a:cubicBezTo>
                    <a:pt x="0" y="7"/>
                    <a:pt x="2" y="6"/>
                    <a:pt x="4" y="4"/>
                  </a:cubicBezTo>
                  <a:cubicBezTo>
                    <a:pt x="5" y="3"/>
                    <a:pt x="5" y="1"/>
                    <a:pt x="6" y="0"/>
                  </a:cubicBezTo>
                  <a:cubicBezTo>
                    <a:pt x="7" y="1"/>
                    <a:pt x="7" y="1"/>
                    <a:pt x="7" y="1"/>
                  </a:cubicBezTo>
                  <a:cubicBezTo>
                    <a:pt x="7" y="2"/>
                    <a:pt x="6" y="4"/>
                    <a:pt x="5" y="5"/>
                  </a:cubicBezTo>
                  <a:cubicBezTo>
                    <a:pt x="3" y="6"/>
                    <a:pt x="2" y="8"/>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165"/>
            <p:cNvSpPr/>
            <p:nvPr/>
          </p:nvSpPr>
          <p:spPr bwMode="auto">
            <a:xfrm>
              <a:off x="6556724" y="3476140"/>
              <a:ext cx="175302" cy="217038"/>
            </a:xfrm>
            <a:custGeom>
              <a:avLst/>
              <a:gdLst>
                <a:gd name="T0" fmla="*/ 0 w 9"/>
                <a:gd name="T1" fmla="*/ 11 h 11"/>
                <a:gd name="T2" fmla="*/ 0 w 9"/>
                <a:gd name="T3" fmla="*/ 10 h 11"/>
                <a:gd name="T4" fmla="*/ 9 w 9"/>
                <a:gd name="T5" fmla="*/ 0 h 11"/>
                <a:gd name="T6" fmla="*/ 9 w 9"/>
                <a:gd name="T7" fmla="*/ 2 h 11"/>
                <a:gd name="T8" fmla="*/ 2 w 9"/>
                <a:gd name="T9" fmla="*/ 10 h 11"/>
                <a:gd name="T10" fmla="*/ 3 w 9"/>
                <a:gd name="T11" fmla="*/ 10 h 11"/>
                <a:gd name="T12" fmla="*/ 1 w 9"/>
                <a:gd name="T13" fmla="*/ 11 h 11"/>
                <a:gd name="T14" fmla="*/ 0 w 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0" y="11"/>
                  </a:moveTo>
                  <a:cubicBezTo>
                    <a:pt x="0" y="10"/>
                    <a:pt x="0" y="10"/>
                    <a:pt x="0" y="10"/>
                  </a:cubicBezTo>
                  <a:cubicBezTo>
                    <a:pt x="4" y="4"/>
                    <a:pt x="7" y="1"/>
                    <a:pt x="9" y="0"/>
                  </a:cubicBezTo>
                  <a:cubicBezTo>
                    <a:pt x="9" y="2"/>
                    <a:pt x="9" y="2"/>
                    <a:pt x="9" y="2"/>
                  </a:cubicBezTo>
                  <a:cubicBezTo>
                    <a:pt x="9" y="2"/>
                    <a:pt x="7" y="3"/>
                    <a:pt x="2" y="10"/>
                  </a:cubicBezTo>
                  <a:cubicBezTo>
                    <a:pt x="3" y="10"/>
                    <a:pt x="3" y="10"/>
                    <a:pt x="3" y="10"/>
                  </a:cubicBezTo>
                  <a:cubicBezTo>
                    <a:pt x="2" y="11"/>
                    <a:pt x="2" y="11"/>
                    <a:pt x="1" y="11"/>
                  </a:cubicBezTo>
                  <a:lnTo>
                    <a:pt x="0" y="11"/>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166"/>
            <p:cNvSpPr/>
            <p:nvPr/>
          </p:nvSpPr>
          <p:spPr bwMode="auto">
            <a:xfrm>
              <a:off x="6631856" y="3534572"/>
              <a:ext cx="200343" cy="217038"/>
            </a:xfrm>
            <a:custGeom>
              <a:avLst/>
              <a:gdLst>
                <a:gd name="T0" fmla="*/ 2 w 10"/>
                <a:gd name="T1" fmla="*/ 11 h 11"/>
                <a:gd name="T2" fmla="*/ 2 w 10"/>
                <a:gd name="T3" fmla="*/ 11 h 11"/>
                <a:gd name="T4" fmla="*/ 0 w 10"/>
                <a:gd name="T5" fmla="*/ 11 h 11"/>
                <a:gd name="T6" fmla="*/ 1 w 10"/>
                <a:gd name="T7" fmla="*/ 9 h 11"/>
                <a:gd name="T8" fmla="*/ 8 w 10"/>
                <a:gd name="T9" fmla="*/ 1 h 11"/>
                <a:gd name="T10" fmla="*/ 9 w 10"/>
                <a:gd name="T11" fmla="*/ 0 h 11"/>
                <a:gd name="T12" fmla="*/ 10 w 10"/>
                <a:gd name="T13" fmla="*/ 1 h 11"/>
                <a:gd name="T14" fmla="*/ 9 w 10"/>
                <a:gd name="T15" fmla="*/ 2 h 11"/>
                <a:gd name="T16" fmla="*/ 3 w 10"/>
                <a:gd name="T17" fmla="*/ 10 h 11"/>
                <a:gd name="T18" fmla="*/ 3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2" y="11"/>
                    <a:pt x="2" y="11"/>
                  </a:cubicBezTo>
                  <a:cubicBezTo>
                    <a:pt x="0" y="11"/>
                    <a:pt x="0" y="11"/>
                    <a:pt x="0" y="11"/>
                  </a:cubicBezTo>
                  <a:cubicBezTo>
                    <a:pt x="1" y="9"/>
                    <a:pt x="1" y="9"/>
                    <a:pt x="1" y="9"/>
                  </a:cubicBezTo>
                  <a:cubicBezTo>
                    <a:pt x="3" y="6"/>
                    <a:pt x="6" y="4"/>
                    <a:pt x="8" y="1"/>
                  </a:cubicBezTo>
                  <a:cubicBezTo>
                    <a:pt x="9" y="0"/>
                    <a:pt x="9" y="0"/>
                    <a:pt x="9" y="0"/>
                  </a:cubicBezTo>
                  <a:cubicBezTo>
                    <a:pt x="10" y="1"/>
                    <a:pt x="10" y="1"/>
                    <a:pt x="10" y="1"/>
                  </a:cubicBezTo>
                  <a:cubicBezTo>
                    <a:pt x="9" y="2"/>
                    <a:pt x="9" y="2"/>
                    <a:pt x="9" y="2"/>
                  </a:cubicBezTo>
                  <a:cubicBezTo>
                    <a:pt x="7" y="4"/>
                    <a:pt x="5" y="7"/>
                    <a:pt x="3" y="10"/>
                  </a:cubicBezTo>
                  <a:cubicBezTo>
                    <a:pt x="3" y="10"/>
                    <a:pt x="3" y="10"/>
                    <a:pt x="3" y="10"/>
                  </a:cubicBezTo>
                  <a:cubicBezTo>
                    <a:pt x="3"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167"/>
            <p:cNvSpPr/>
            <p:nvPr/>
          </p:nvSpPr>
          <p:spPr bwMode="auto">
            <a:xfrm>
              <a:off x="6773763" y="3576312"/>
              <a:ext cx="175302" cy="191997"/>
            </a:xfrm>
            <a:custGeom>
              <a:avLst/>
              <a:gdLst>
                <a:gd name="T0" fmla="*/ 1 w 9"/>
                <a:gd name="T1" fmla="*/ 10 h 10"/>
                <a:gd name="T2" fmla="*/ 6 w 9"/>
                <a:gd name="T3" fmla="*/ 3 h 10"/>
                <a:gd name="T4" fmla="*/ 8 w 9"/>
                <a:gd name="T5" fmla="*/ 0 h 10"/>
                <a:gd name="T6" fmla="*/ 9 w 9"/>
                <a:gd name="T7" fmla="*/ 1 h 10"/>
                <a:gd name="T8" fmla="*/ 7 w 9"/>
                <a:gd name="T9" fmla="*/ 4 h 10"/>
                <a:gd name="T10" fmla="*/ 2 w 9"/>
                <a:gd name="T11" fmla="*/ 10 h 10"/>
                <a:gd name="T12" fmla="*/ 2 w 9"/>
                <a:gd name="T13" fmla="*/ 9 h 10"/>
                <a:gd name="T14" fmla="*/ 1 w 9"/>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1" y="10"/>
                  </a:moveTo>
                  <a:cubicBezTo>
                    <a:pt x="0" y="9"/>
                    <a:pt x="1" y="8"/>
                    <a:pt x="6" y="3"/>
                  </a:cubicBezTo>
                  <a:cubicBezTo>
                    <a:pt x="7" y="2"/>
                    <a:pt x="8" y="1"/>
                    <a:pt x="8" y="0"/>
                  </a:cubicBezTo>
                  <a:cubicBezTo>
                    <a:pt x="9" y="1"/>
                    <a:pt x="9" y="1"/>
                    <a:pt x="9" y="1"/>
                  </a:cubicBezTo>
                  <a:cubicBezTo>
                    <a:pt x="9" y="2"/>
                    <a:pt x="8" y="3"/>
                    <a:pt x="7" y="4"/>
                  </a:cubicBezTo>
                  <a:cubicBezTo>
                    <a:pt x="5" y="6"/>
                    <a:pt x="2" y="9"/>
                    <a:pt x="2" y="10"/>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68"/>
            <p:cNvSpPr/>
            <p:nvPr/>
          </p:nvSpPr>
          <p:spPr bwMode="auto">
            <a:xfrm>
              <a:off x="6890629" y="3651437"/>
              <a:ext cx="141911" cy="175302"/>
            </a:xfrm>
            <a:custGeom>
              <a:avLst/>
              <a:gdLst>
                <a:gd name="T0" fmla="*/ 1 w 7"/>
                <a:gd name="T1" fmla="*/ 9 h 9"/>
                <a:gd name="T2" fmla="*/ 0 w 7"/>
                <a:gd name="T3" fmla="*/ 9 h 9"/>
                <a:gd name="T4" fmla="*/ 4 w 7"/>
                <a:gd name="T5" fmla="*/ 3 h 9"/>
                <a:gd name="T6" fmla="*/ 6 w 7"/>
                <a:gd name="T7" fmla="*/ 0 h 9"/>
                <a:gd name="T8" fmla="*/ 7 w 7"/>
                <a:gd name="T9" fmla="*/ 1 h 9"/>
                <a:gd name="T10" fmla="*/ 5 w 7"/>
                <a:gd name="T11" fmla="*/ 4 h 9"/>
                <a:gd name="T12" fmla="*/ 1 w 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9"/>
                  </a:moveTo>
                  <a:cubicBezTo>
                    <a:pt x="0" y="9"/>
                    <a:pt x="0" y="9"/>
                    <a:pt x="0" y="9"/>
                  </a:cubicBezTo>
                  <a:cubicBezTo>
                    <a:pt x="1" y="7"/>
                    <a:pt x="2" y="5"/>
                    <a:pt x="4" y="3"/>
                  </a:cubicBezTo>
                  <a:cubicBezTo>
                    <a:pt x="4" y="2"/>
                    <a:pt x="5" y="1"/>
                    <a:pt x="6" y="0"/>
                  </a:cubicBezTo>
                  <a:cubicBezTo>
                    <a:pt x="7" y="1"/>
                    <a:pt x="7" y="1"/>
                    <a:pt x="7" y="1"/>
                  </a:cubicBezTo>
                  <a:cubicBezTo>
                    <a:pt x="6" y="2"/>
                    <a:pt x="6" y="3"/>
                    <a:pt x="5" y="4"/>
                  </a:cubicBezTo>
                  <a:cubicBezTo>
                    <a:pt x="4" y="5"/>
                    <a:pt x="2" y="7"/>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175"/>
            <p:cNvSpPr/>
            <p:nvPr/>
          </p:nvSpPr>
          <p:spPr bwMode="auto">
            <a:xfrm>
              <a:off x="4678511" y="4027082"/>
              <a:ext cx="2729676" cy="1360665"/>
            </a:xfrm>
            <a:custGeom>
              <a:avLst/>
              <a:gdLst>
                <a:gd name="T0" fmla="*/ 69 w 138"/>
                <a:gd name="T1" fmla="*/ 69 h 69"/>
                <a:gd name="T2" fmla="*/ 0 w 138"/>
                <a:gd name="T3" fmla="*/ 25 h 69"/>
                <a:gd name="T4" fmla="*/ 11 w 138"/>
                <a:gd name="T5" fmla="*/ 0 h 69"/>
                <a:gd name="T6" fmla="*/ 14 w 138"/>
                <a:gd name="T7" fmla="*/ 2 h 69"/>
                <a:gd name="T8" fmla="*/ 3 w 138"/>
                <a:gd name="T9" fmla="*/ 25 h 69"/>
                <a:gd name="T10" fmla="*/ 69 w 138"/>
                <a:gd name="T11" fmla="*/ 66 h 69"/>
                <a:gd name="T12" fmla="*/ 135 w 138"/>
                <a:gd name="T13" fmla="*/ 25 h 69"/>
                <a:gd name="T14" fmla="*/ 124 w 138"/>
                <a:gd name="T15" fmla="*/ 2 h 69"/>
                <a:gd name="T16" fmla="*/ 126 w 138"/>
                <a:gd name="T17" fmla="*/ 0 h 69"/>
                <a:gd name="T18" fmla="*/ 138 w 138"/>
                <a:gd name="T19" fmla="*/ 25 h 69"/>
                <a:gd name="T20" fmla="*/ 69 w 13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69">
                  <a:moveTo>
                    <a:pt x="69" y="69"/>
                  </a:moveTo>
                  <a:cubicBezTo>
                    <a:pt x="31" y="69"/>
                    <a:pt x="0" y="49"/>
                    <a:pt x="0" y="25"/>
                  </a:cubicBezTo>
                  <a:cubicBezTo>
                    <a:pt x="0" y="16"/>
                    <a:pt x="4" y="7"/>
                    <a:pt x="11" y="0"/>
                  </a:cubicBezTo>
                  <a:cubicBezTo>
                    <a:pt x="14" y="2"/>
                    <a:pt x="14" y="2"/>
                    <a:pt x="14" y="2"/>
                  </a:cubicBezTo>
                  <a:cubicBezTo>
                    <a:pt x="7" y="9"/>
                    <a:pt x="3" y="17"/>
                    <a:pt x="3" y="25"/>
                  </a:cubicBezTo>
                  <a:cubicBezTo>
                    <a:pt x="3" y="48"/>
                    <a:pt x="33" y="66"/>
                    <a:pt x="69" y="66"/>
                  </a:cubicBezTo>
                  <a:cubicBezTo>
                    <a:pt x="105" y="66"/>
                    <a:pt x="135" y="48"/>
                    <a:pt x="135" y="25"/>
                  </a:cubicBezTo>
                  <a:cubicBezTo>
                    <a:pt x="135" y="16"/>
                    <a:pt x="131" y="9"/>
                    <a:pt x="124" y="2"/>
                  </a:cubicBezTo>
                  <a:cubicBezTo>
                    <a:pt x="126" y="0"/>
                    <a:pt x="126" y="0"/>
                    <a:pt x="126" y="0"/>
                  </a:cubicBezTo>
                  <a:cubicBezTo>
                    <a:pt x="134" y="7"/>
                    <a:pt x="138" y="16"/>
                    <a:pt x="138" y="25"/>
                  </a:cubicBezTo>
                  <a:cubicBezTo>
                    <a:pt x="138" y="49"/>
                    <a:pt x="107" y="69"/>
                    <a:pt x="69" y="6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176"/>
            <p:cNvSpPr/>
            <p:nvPr/>
          </p:nvSpPr>
          <p:spPr bwMode="auto">
            <a:xfrm>
              <a:off x="4678511" y="4561330"/>
              <a:ext cx="2729676" cy="1010064"/>
            </a:xfrm>
            <a:custGeom>
              <a:avLst/>
              <a:gdLst>
                <a:gd name="T0" fmla="*/ 69 w 138"/>
                <a:gd name="T1" fmla="*/ 51 h 51"/>
                <a:gd name="T2" fmla="*/ 0 w 138"/>
                <a:gd name="T3" fmla="*/ 10 h 51"/>
                <a:gd name="T4" fmla="*/ 0 w 138"/>
                <a:gd name="T5" fmla="*/ 3 h 51"/>
                <a:gd name="T6" fmla="*/ 3 w 138"/>
                <a:gd name="T7" fmla="*/ 3 h 51"/>
                <a:gd name="T8" fmla="*/ 3 w 138"/>
                <a:gd name="T9" fmla="*/ 10 h 51"/>
                <a:gd name="T10" fmla="*/ 69 w 138"/>
                <a:gd name="T11" fmla="*/ 48 h 51"/>
                <a:gd name="T12" fmla="*/ 135 w 138"/>
                <a:gd name="T13" fmla="*/ 10 h 51"/>
                <a:gd name="T14" fmla="*/ 135 w 138"/>
                <a:gd name="T15" fmla="*/ 0 h 51"/>
                <a:gd name="T16" fmla="*/ 138 w 138"/>
                <a:gd name="T17" fmla="*/ 0 h 51"/>
                <a:gd name="T18" fmla="*/ 138 w 138"/>
                <a:gd name="T19" fmla="*/ 10 h 51"/>
                <a:gd name="T20" fmla="*/ 69 w 138"/>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1">
                  <a:moveTo>
                    <a:pt x="69" y="51"/>
                  </a:moveTo>
                  <a:cubicBezTo>
                    <a:pt x="31" y="51"/>
                    <a:pt x="0" y="32"/>
                    <a:pt x="0" y="10"/>
                  </a:cubicBezTo>
                  <a:cubicBezTo>
                    <a:pt x="0" y="3"/>
                    <a:pt x="0" y="3"/>
                    <a:pt x="0" y="3"/>
                  </a:cubicBezTo>
                  <a:cubicBezTo>
                    <a:pt x="3" y="3"/>
                    <a:pt x="3" y="3"/>
                    <a:pt x="3" y="3"/>
                  </a:cubicBezTo>
                  <a:cubicBezTo>
                    <a:pt x="3" y="10"/>
                    <a:pt x="3" y="10"/>
                    <a:pt x="3" y="10"/>
                  </a:cubicBezTo>
                  <a:cubicBezTo>
                    <a:pt x="3" y="31"/>
                    <a:pt x="33" y="48"/>
                    <a:pt x="69" y="48"/>
                  </a:cubicBezTo>
                  <a:cubicBezTo>
                    <a:pt x="105" y="48"/>
                    <a:pt x="135" y="31"/>
                    <a:pt x="135" y="10"/>
                  </a:cubicBezTo>
                  <a:cubicBezTo>
                    <a:pt x="135" y="0"/>
                    <a:pt x="135" y="0"/>
                    <a:pt x="135" y="0"/>
                  </a:cubicBezTo>
                  <a:cubicBezTo>
                    <a:pt x="138" y="0"/>
                    <a:pt x="138" y="0"/>
                    <a:pt x="138" y="0"/>
                  </a:cubicBezTo>
                  <a:cubicBezTo>
                    <a:pt x="138" y="10"/>
                    <a:pt x="138" y="10"/>
                    <a:pt x="138" y="10"/>
                  </a:cubicBezTo>
                  <a:cubicBezTo>
                    <a:pt x="138" y="32"/>
                    <a:pt x="107" y="51"/>
                    <a:pt x="69" y="51"/>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177"/>
            <p:cNvSpPr/>
            <p:nvPr/>
          </p:nvSpPr>
          <p:spPr bwMode="auto">
            <a:xfrm>
              <a:off x="4778683" y="4895234"/>
              <a:ext cx="116866" cy="141913"/>
            </a:xfrm>
            <a:custGeom>
              <a:avLst/>
              <a:gdLst>
                <a:gd name="T0" fmla="*/ 1 w 6"/>
                <a:gd name="T1" fmla="*/ 7 h 7"/>
                <a:gd name="T2" fmla="*/ 1 w 6"/>
                <a:gd name="T3" fmla="*/ 7 h 7"/>
                <a:gd name="T4" fmla="*/ 1 w 6"/>
                <a:gd name="T5" fmla="*/ 6 h 7"/>
                <a:gd name="T6" fmla="*/ 1 w 6"/>
                <a:gd name="T7" fmla="*/ 5 h 7"/>
                <a:gd name="T8" fmla="*/ 4 w 6"/>
                <a:gd name="T9" fmla="*/ 0 h 7"/>
                <a:gd name="T10" fmla="*/ 6 w 6"/>
                <a:gd name="T11" fmla="*/ 0 h 7"/>
                <a:gd name="T12" fmla="*/ 5 w 6"/>
                <a:gd name="T13" fmla="*/ 1 h 7"/>
                <a:gd name="T14" fmla="*/ 3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6"/>
                    <a:pt x="1" y="6"/>
                  </a:cubicBezTo>
                  <a:cubicBezTo>
                    <a:pt x="1" y="6"/>
                    <a:pt x="1" y="5"/>
                    <a:pt x="1" y="5"/>
                  </a:cubicBezTo>
                  <a:cubicBezTo>
                    <a:pt x="2" y="3"/>
                    <a:pt x="3" y="1"/>
                    <a:pt x="4" y="0"/>
                  </a:cubicBezTo>
                  <a:cubicBezTo>
                    <a:pt x="5" y="0"/>
                    <a:pt x="5" y="0"/>
                    <a:pt x="6" y="0"/>
                  </a:cubicBezTo>
                  <a:cubicBezTo>
                    <a:pt x="6" y="1"/>
                    <a:pt x="6" y="1"/>
                    <a:pt x="5" y="1"/>
                  </a:cubicBezTo>
                  <a:cubicBezTo>
                    <a:pt x="4" y="2"/>
                    <a:pt x="3" y="4"/>
                    <a:pt x="3" y="5"/>
                  </a:cubicBezTo>
                  <a:cubicBezTo>
                    <a:pt x="3"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178"/>
            <p:cNvSpPr/>
            <p:nvPr/>
          </p:nvSpPr>
          <p:spPr bwMode="auto">
            <a:xfrm>
              <a:off x="4878854" y="5012102"/>
              <a:ext cx="100173" cy="125218"/>
            </a:xfrm>
            <a:custGeom>
              <a:avLst/>
              <a:gdLst>
                <a:gd name="T0" fmla="*/ 1 w 5"/>
                <a:gd name="T1" fmla="*/ 6 h 6"/>
                <a:gd name="T2" fmla="*/ 0 w 5"/>
                <a:gd name="T3" fmla="*/ 6 h 6"/>
                <a:gd name="T4" fmla="*/ 0 w 5"/>
                <a:gd name="T5" fmla="*/ 5 h 6"/>
                <a:gd name="T6" fmla="*/ 1 w 5"/>
                <a:gd name="T7" fmla="*/ 3 h 6"/>
                <a:gd name="T8" fmla="*/ 3 w 5"/>
                <a:gd name="T9" fmla="*/ 0 h 6"/>
                <a:gd name="T10" fmla="*/ 4 w 5"/>
                <a:gd name="T11" fmla="*/ 0 h 6"/>
                <a:gd name="T12" fmla="*/ 4 w 5"/>
                <a:gd name="T13" fmla="*/ 1 h 6"/>
                <a:gd name="T14" fmla="*/ 3 w 5"/>
                <a:gd name="T15" fmla="*/ 4 h 6"/>
                <a:gd name="T16" fmla="*/ 1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1" y="6"/>
                  </a:moveTo>
                  <a:cubicBezTo>
                    <a:pt x="0" y="6"/>
                    <a:pt x="0" y="6"/>
                    <a:pt x="0" y="6"/>
                  </a:cubicBezTo>
                  <a:cubicBezTo>
                    <a:pt x="0" y="6"/>
                    <a:pt x="0" y="5"/>
                    <a:pt x="0" y="5"/>
                  </a:cubicBezTo>
                  <a:cubicBezTo>
                    <a:pt x="0" y="4"/>
                    <a:pt x="1" y="3"/>
                    <a:pt x="1" y="3"/>
                  </a:cubicBezTo>
                  <a:cubicBezTo>
                    <a:pt x="2" y="2"/>
                    <a:pt x="2" y="1"/>
                    <a:pt x="3" y="0"/>
                  </a:cubicBezTo>
                  <a:cubicBezTo>
                    <a:pt x="3" y="0"/>
                    <a:pt x="4" y="0"/>
                    <a:pt x="4" y="0"/>
                  </a:cubicBezTo>
                  <a:cubicBezTo>
                    <a:pt x="5" y="0"/>
                    <a:pt x="5" y="1"/>
                    <a:pt x="4" y="1"/>
                  </a:cubicBezTo>
                  <a:cubicBezTo>
                    <a:pt x="4" y="2"/>
                    <a:pt x="3" y="3"/>
                    <a:pt x="3" y="4"/>
                  </a:cubicBezTo>
                  <a:cubicBezTo>
                    <a:pt x="2" y="4"/>
                    <a:pt x="2" y="5"/>
                    <a:pt x="1" y="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179"/>
            <p:cNvSpPr/>
            <p:nvPr/>
          </p:nvSpPr>
          <p:spPr bwMode="auto">
            <a:xfrm>
              <a:off x="4979026" y="5078882"/>
              <a:ext cx="91827" cy="133561"/>
            </a:xfrm>
            <a:custGeom>
              <a:avLst/>
              <a:gdLst>
                <a:gd name="T0" fmla="*/ 1 w 5"/>
                <a:gd name="T1" fmla="*/ 7 h 7"/>
                <a:gd name="T2" fmla="*/ 0 w 5"/>
                <a:gd name="T3" fmla="*/ 7 h 7"/>
                <a:gd name="T4" fmla="*/ 0 w 5"/>
                <a:gd name="T5" fmla="*/ 6 h 7"/>
                <a:gd name="T6" fmla="*/ 1 w 5"/>
                <a:gd name="T7" fmla="*/ 4 h 7"/>
                <a:gd name="T8" fmla="*/ 4 w 5"/>
                <a:gd name="T9" fmla="*/ 1 h 7"/>
                <a:gd name="T10" fmla="*/ 5 w 5"/>
                <a:gd name="T11" fmla="*/ 1 h 7"/>
                <a:gd name="T12" fmla="*/ 5 w 5"/>
                <a:gd name="T13" fmla="*/ 2 h 7"/>
                <a:gd name="T14" fmla="*/ 3 w 5"/>
                <a:gd name="T15" fmla="*/ 5 h 7"/>
                <a:gd name="T16" fmla="*/ 2 w 5"/>
                <a:gd name="T17" fmla="*/ 7 h 7"/>
                <a:gd name="T18" fmla="*/ 1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1" y="7"/>
                  </a:moveTo>
                  <a:cubicBezTo>
                    <a:pt x="0" y="7"/>
                    <a:pt x="0" y="7"/>
                    <a:pt x="0" y="7"/>
                  </a:cubicBezTo>
                  <a:cubicBezTo>
                    <a:pt x="0" y="7"/>
                    <a:pt x="0" y="6"/>
                    <a:pt x="0" y="6"/>
                  </a:cubicBezTo>
                  <a:cubicBezTo>
                    <a:pt x="0" y="5"/>
                    <a:pt x="1" y="5"/>
                    <a:pt x="1" y="4"/>
                  </a:cubicBezTo>
                  <a:cubicBezTo>
                    <a:pt x="2" y="3"/>
                    <a:pt x="2" y="2"/>
                    <a:pt x="4" y="1"/>
                  </a:cubicBezTo>
                  <a:cubicBezTo>
                    <a:pt x="4" y="0"/>
                    <a:pt x="5" y="0"/>
                    <a:pt x="5" y="1"/>
                  </a:cubicBezTo>
                  <a:cubicBezTo>
                    <a:pt x="5" y="1"/>
                    <a:pt x="5" y="2"/>
                    <a:pt x="5" y="2"/>
                  </a:cubicBezTo>
                  <a:cubicBezTo>
                    <a:pt x="4" y="3"/>
                    <a:pt x="3" y="4"/>
                    <a:pt x="3" y="5"/>
                  </a:cubicBezTo>
                  <a:cubicBezTo>
                    <a:pt x="2"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180"/>
            <p:cNvSpPr/>
            <p:nvPr/>
          </p:nvSpPr>
          <p:spPr bwMode="auto">
            <a:xfrm>
              <a:off x="5070847" y="5154009"/>
              <a:ext cx="125218" cy="141913"/>
            </a:xfrm>
            <a:custGeom>
              <a:avLst/>
              <a:gdLst>
                <a:gd name="T0" fmla="*/ 1 w 6"/>
                <a:gd name="T1" fmla="*/ 7 h 7"/>
                <a:gd name="T2" fmla="*/ 1 w 6"/>
                <a:gd name="T3" fmla="*/ 7 h 7"/>
                <a:gd name="T4" fmla="*/ 0 w 6"/>
                <a:gd name="T5" fmla="*/ 5 h 7"/>
                <a:gd name="T6" fmla="*/ 0 w 6"/>
                <a:gd name="T7" fmla="*/ 5 h 7"/>
                <a:gd name="T8" fmla="*/ 4 w 6"/>
                <a:gd name="T9" fmla="*/ 0 h 7"/>
                <a:gd name="T10" fmla="*/ 4 w 6"/>
                <a:gd name="T11" fmla="*/ 0 h 7"/>
                <a:gd name="T12" fmla="*/ 5 w 6"/>
                <a:gd name="T13" fmla="*/ 0 h 7"/>
                <a:gd name="T14" fmla="*/ 6 w 6"/>
                <a:gd name="T15" fmla="*/ 1 h 7"/>
                <a:gd name="T16" fmla="*/ 5 w 6"/>
                <a:gd name="T17" fmla="*/ 2 h 7"/>
                <a:gd name="T18" fmla="*/ 2 w 6"/>
                <a:gd name="T19" fmla="*/ 5 h 7"/>
                <a:gd name="T20" fmla="*/ 2 w 6"/>
                <a:gd name="T21" fmla="*/ 6 h 7"/>
                <a:gd name="T22" fmla="*/ 2 w 6"/>
                <a:gd name="T23" fmla="*/ 6 h 7"/>
                <a:gd name="T24" fmla="*/ 1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1" y="7"/>
                  </a:moveTo>
                  <a:cubicBezTo>
                    <a:pt x="1" y="7"/>
                    <a:pt x="1" y="7"/>
                    <a:pt x="1" y="7"/>
                  </a:cubicBezTo>
                  <a:cubicBezTo>
                    <a:pt x="0" y="6"/>
                    <a:pt x="0" y="6"/>
                    <a:pt x="0" y="5"/>
                  </a:cubicBezTo>
                  <a:cubicBezTo>
                    <a:pt x="0" y="5"/>
                    <a:pt x="0" y="5"/>
                    <a:pt x="0" y="5"/>
                  </a:cubicBezTo>
                  <a:cubicBezTo>
                    <a:pt x="2" y="3"/>
                    <a:pt x="3" y="2"/>
                    <a:pt x="4" y="0"/>
                  </a:cubicBezTo>
                  <a:cubicBezTo>
                    <a:pt x="4" y="0"/>
                    <a:pt x="4" y="0"/>
                    <a:pt x="4" y="0"/>
                  </a:cubicBezTo>
                  <a:cubicBezTo>
                    <a:pt x="4" y="0"/>
                    <a:pt x="5" y="0"/>
                    <a:pt x="5" y="0"/>
                  </a:cubicBezTo>
                  <a:cubicBezTo>
                    <a:pt x="6" y="0"/>
                    <a:pt x="6" y="1"/>
                    <a:pt x="6" y="1"/>
                  </a:cubicBezTo>
                  <a:cubicBezTo>
                    <a:pt x="5" y="2"/>
                    <a:pt x="5" y="2"/>
                    <a:pt x="5" y="2"/>
                  </a:cubicBezTo>
                  <a:cubicBezTo>
                    <a:pt x="4" y="3"/>
                    <a:pt x="3" y="4"/>
                    <a:pt x="2" y="5"/>
                  </a:cubicBezTo>
                  <a:cubicBezTo>
                    <a:pt x="2" y="6"/>
                    <a:pt x="2" y="6"/>
                    <a:pt x="2" y="6"/>
                  </a:cubicBezTo>
                  <a:cubicBezTo>
                    <a:pt x="2" y="6"/>
                    <a:pt x="2" y="6"/>
                    <a:pt x="2" y="6"/>
                  </a:cubicBezTo>
                  <a:cubicBezTo>
                    <a:pt x="2" y="7"/>
                    <a:pt x="1" y="7"/>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181"/>
            <p:cNvSpPr/>
            <p:nvPr/>
          </p:nvSpPr>
          <p:spPr bwMode="auto">
            <a:xfrm>
              <a:off x="5196065" y="5195749"/>
              <a:ext cx="116866" cy="133561"/>
            </a:xfrm>
            <a:custGeom>
              <a:avLst/>
              <a:gdLst>
                <a:gd name="T0" fmla="*/ 1 w 6"/>
                <a:gd name="T1" fmla="*/ 7 h 7"/>
                <a:gd name="T2" fmla="*/ 1 w 6"/>
                <a:gd name="T3" fmla="*/ 7 h 7"/>
                <a:gd name="T4" fmla="*/ 1 w 6"/>
                <a:gd name="T5" fmla="*/ 6 h 7"/>
                <a:gd name="T6" fmla="*/ 2 w 6"/>
                <a:gd name="T7" fmla="*/ 4 h 7"/>
                <a:gd name="T8" fmla="*/ 4 w 6"/>
                <a:gd name="T9" fmla="*/ 1 h 7"/>
                <a:gd name="T10" fmla="*/ 5 w 6"/>
                <a:gd name="T11" fmla="*/ 0 h 7"/>
                <a:gd name="T12" fmla="*/ 6 w 6"/>
                <a:gd name="T13" fmla="*/ 2 h 7"/>
                <a:gd name="T14" fmla="*/ 4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1" y="7"/>
                    <a:pt x="0" y="6"/>
                    <a:pt x="1" y="6"/>
                  </a:cubicBezTo>
                  <a:cubicBezTo>
                    <a:pt x="1" y="5"/>
                    <a:pt x="2" y="4"/>
                    <a:pt x="2" y="4"/>
                  </a:cubicBezTo>
                  <a:cubicBezTo>
                    <a:pt x="3" y="3"/>
                    <a:pt x="4" y="2"/>
                    <a:pt x="4" y="1"/>
                  </a:cubicBezTo>
                  <a:cubicBezTo>
                    <a:pt x="4" y="0"/>
                    <a:pt x="5" y="0"/>
                    <a:pt x="5" y="0"/>
                  </a:cubicBezTo>
                  <a:cubicBezTo>
                    <a:pt x="6" y="1"/>
                    <a:pt x="6" y="1"/>
                    <a:pt x="6" y="2"/>
                  </a:cubicBezTo>
                  <a:cubicBezTo>
                    <a:pt x="5" y="3"/>
                    <a:pt x="4" y="4"/>
                    <a:pt x="4" y="5"/>
                  </a:cubicBezTo>
                  <a:cubicBezTo>
                    <a:pt x="3" y="5"/>
                    <a:pt x="3"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182"/>
            <p:cNvSpPr/>
            <p:nvPr/>
          </p:nvSpPr>
          <p:spPr bwMode="auto">
            <a:xfrm>
              <a:off x="5312930" y="5229138"/>
              <a:ext cx="116866" cy="158606"/>
            </a:xfrm>
            <a:custGeom>
              <a:avLst/>
              <a:gdLst>
                <a:gd name="T0" fmla="*/ 1 w 6"/>
                <a:gd name="T1" fmla="*/ 8 h 8"/>
                <a:gd name="T2" fmla="*/ 0 w 6"/>
                <a:gd name="T3" fmla="*/ 8 h 8"/>
                <a:gd name="T4" fmla="*/ 0 w 6"/>
                <a:gd name="T5" fmla="*/ 6 h 8"/>
                <a:gd name="T6" fmla="*/ 2 w 6"/>
                <a:gd name="T7" fmla="*/ 4 h 8"/>
                <a:gd name="T8" fmla="*/ 4 w 6"/>
                <a:gd name="T9" fmla="*/ 1 h 8"/>
                <a:gd name="T10" fmla="*/ 5 w 6"/>
                <a:gd name="T11" fmla="*/ 0 h 8"/>
                <a:gd name="T12" fmla="*/ 6 w 6"/>
                <a:gd name="T13" fmla="*/ 1 h 8"/>
                <a:gd name="T14" fmla="*/ 3 w 6"/>
                <a:gd name="T15" fmla="*/ 5 h 8"/>
                <a:gd name="T16" fmla="*/ 1 w 6"/>
                <a:gd name="T17" fmla="*/ 7 h 8"/>
                <a:gd name="T18" fmla="*/ 1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1" y="8"/>
                  </a:moveTo>
                  <a:cubicBezTo>
                    <a:pt x="0" y="8"/>
                    <a:pt x="0" y="8"/>
                    <a:pt x="0" y="8"/>
                  </a:cubicBezTo>
                  <a:cubicBezTo>
                    <a:pt x="0" y="7"/>
                    <a:pt x="0" y="7"/>
                    <a:pt x="0" y="6"/>
                  </a:cubicBezTo>
                  <a:cubicBezTo>
                    <a:pt x="0" y="6"/>
                    <a:pt x="1" y="5"/>
                    <a:pt x="2" y="4"/>
                  </a:cubicBezTo>
                  <a:cubicBezTo>
                    <a:pt x="3" y="3"/>
                    <a:pt x="4" y="2"/>
                    <a:pt x="4" y="1"/>
                  </a:cubicBezTo>
                  <a:cubicBezTo>
                    <a:pt x="4" y="0"/>
                    <a:pt x="5" y="0"/>
                    <a:pt x="5" y="0"/>
                  </a:cubicBezTo>
                  <a:cubicBezTo>
                    <a:pt x="6" y="0"/>
                    <a:pt x="6" y="1"/>
                    <a:pt x="6" y="1"/>
                  </a:cubicBezTo>
                  <a:cubicBezTo>
                    <a:pt x="5" y="3"/>
                    <a:pt x="4" y="4"/>
                    <a:pt x="3" y="5"/>
                  </a:cubicBezTo>
                  <a:cubicBezTo>
                    <a:pt x="2" y="6"/>
                    <a:pt x="2" y="7"/>
                    <a:pt x="1" y="7"/>
                  </a:cubicBezTo>
                  <a:lnTo>
                    <a:pt x="1" y="8"/>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83"/>
            <p:cNvSpPr/>
            <p:nvPr/>
          </p:nvSpPr>
          <p:spPr bwMode="auto">
            <a:xfrm>
              <a:off x="5429798" y="5295920"/>
              <a:ext cx="100173" cy="133561"/>
            </a:xfrm>
            <a:custGeom>
              <a:avLst/>
              <a:gdLst>
                <a:gd name="T0" fmla="*/ 1 w 5"/>
                <a:gd name="T1" fmla="*/ 7 h 7"/>
                <a:gd name="T2" fmla="*/ 0 w 5"/>
                <a:gd name="T3" fmla="*/ 7 h 7"/>
                <a:gd name="T4" fmla="*/ 0 w 5"/>
                <a:gd name="T5" fmla="*/ 6 h 7"/>
                <a:gd name="T6" fmla="*/ 1 w 5"/>
                <a:gd name="T7" fmla="*/ 4 h 7"/>
                <a:gd name="T8" fmla="*/ 3 w 5"/>
                <a:gd name="T9" fmla="*/ 1 h 7"/>
                <a:gd name="T10" fmla="*/ 4 w 5"/>
                <a:gd name="T11" fmla="*/ 0 h 7"/>
                <a:gd name="T12" fmla="*/ 5 w 5"/>
                <a:gd name="T13" fmla="*/ 1 h 7"/>
                <a:gd name="T14" fmla="*/ 3 w 5"/>
                <a:gd name="T15" fmla="*/ 5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7"/>
                    <a:pt x="0" y="7"/>
                    <a:pt x="0" y="7"/>
                  </a:cubicBezTo>
                  <a:cubicBezTo>
                    <a:pt x="0" y="7"/>
                    <a:pt x="0" y="7"/>
                    <a:pt x="0" y="6"/>
                  </a:cubicBezTo>
                  <a:cubicBezTo>
                    <a:pt x="0" y="5"/>
                    <a:pt x="1" y="5"/>
                    <a:pt x="1" y="4"/>
                  </a:cubicBezTo>
                  <a:cubicBezTo>
                    <a:pt x="2" y="3"/>
                    <a:pt x="3" y="2"/>
                    <a:pt x="3" y="1"/>
                  </a:cubicBezTo>
                  <a:cubicBezTo>
                    <a:pt x="3" y="0"/>
                    <a:pt x="4" y="0"/>
                    <a:pt x="4" y="0"/>
                  </a:cubicBezTo>
                  <a:cubicBezTo>
                    <a:pt x="5" y="0"/>
                    <a:pt x="5" y="1"/>
                    <a:pt x="5" y="1"/>
                  </a:cubicBezTo>
                  <a:cubicBezTo>
                    <a:pt x="4" y="3"/>
                    <a:pt x="4" y="4"/>
                    <a:pt x="3" y="5"/>
                  </a:cubicBezTo>
                  <a:cubicBezTo>
                    <a:pt x="2" y="6"/>
                    <a:pt x="2" y="6"/>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84"/>
            <p:cNvSpPr/>
            <p:nvPr/>
          </p:nvSpPr>
          <p:spPr bwMode="auto">
            <a:xfrm>
              <a:off x="5546664" y="5312615"/>
              <a:ext cx="116866" cy="158606"/>
            </a:xfrm>
            <a:custGeom>
              <a:avLst/>
              <a:gdLst>
                <a:gd name="T0" fmla="*/ 1 w 6"/>
                <a:gd name="T1" fmla="*/ 8 h 8"/>
                <a:gd name="T2" fmla="*/ 1 w 6"/>
                <a:gd name="T3" fmla="*/ 8 h 8"/>
                <a:gd name="T4" fmla="*/ 0 w 6"/>
                <a:gd name="T5" fmla="*/ 7 h 8"/>
                <a:gd name="T6" fmla="*/ 5 w 6"/>
                <a:gd name="T7" fmla="*/ 0 h 8"/>
                <a:gd name="T8" fmla="*/ 6 w 6"/>
                <a:gd name="T9" fmla="*/ 1 h 8"/>
                <a:gd name="T10" fmla="*/ 6 w 6"/>
                <a:gd name="T11" fmla="*/ 2 h 8"/>
                <a:gd name="T12" fmla="*/ 2 w 6"/>
                <a:gd name="T13" fmla="*/ 7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1" y="8"/>
                    <a:pt x="1" y="8"/>
                    <a:pt x="1" y="8"/>
                  </a:cubicBezTo>
                  <a:cubicBezTo>
                    <a:pt x="0" y="8"/>
                    <a:pt x="0" y="8"/>
                    <a:pt x="0" y="7"/>
                  </a:cubicBezTo>
                  <a:cubicBezTo>
                    <a:pt x="1" y="5"/>
                    <a:pt x="2" y="1"/>
                    <a:pt x="5" y="0"/>
                  </a:cubicBezTo>
                  <a:cubicBezTo>
                    <a:pt x="6" y="0"/>
                    <a:pt x="6" y="1"/>
                    <a:pt x="6" y="1"/>
                  </a:cubicBezTo>
                  <a:cubicBezTo>
                    <a:pt x="6" y="2"/>
                    <a:pt x="6" y="2"/>
                    <a:pt x="6" y="2"/>
                  </a:cubicBezTo>
                  <a:cubicBezTo>
                    <a:pt x="4" y="3"/>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85"/>
            <p:cNvSpPr/>
            <p:nvPr/>
          </p:nvSpPr>
          <p:spPr bwMode="auto">
            <a:xfrm>
              <a:off x="5688571" y="5329311"/>
              <a:ext cx="116866" cy="158606"/>
            </a:xfrm>
            <a:custGeom>
              <a:avLst/>
              <a:gdLst>
                <a:gd name="T0" fmla="*/ 1 w 6"/>
                <a:gd name="T1" fmla="*/ 8 h 8"/>
                <a:gd name="T2" fmla="*/ 0 w 6"/>
                <a:gd name="T3" fmla="*/ 8 h 8"/>
                <a:gd name="T4" fmla="*/ 0 w 6"/>
                <a:gd name="T5" fmla="*/ 7 h 8"/>
                <a:gd name="T6" fmla="*/ 5 w 6"/>
                <a:gd name="T7" fmla="*/ 0 h 8"/>
                <a:gd name="T8" fmla="*/ 6 w 6"/>
                <a:gd name="T9" fmla="*/ 1 h 8"/>
                <a:gd name="T10" fmla="*/ 6 w 6"/>
                <a:gd name="T11" fmla="*/ 2 h 8"/>
                <a:gd name="T12" fmla="*/ 1 w 6"/>
                <a:gd name="T13" fmla="*/ 8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0" y="8"/>
                    <a:pt x="0" y="8"/>
                    <a:pt x="0" y="8"/>
                  </a:cubicBezTo>
                  <a:cubicBezTo>
                    <a:pt x="0" y="8"/>
                    <a:pt x="0" y="8"/>
                    <a:pt x="0" y="7"/>
                  </a:cubicBezTo>
                  <a:cubicBezTo>
                    <a:pt x="0" y="5"/>
                    <a:pt x="3" y="2"/>
                    <a:pt x="5" y="0"/>
                  </a:cubicBezTo>
                  <a:cubicBezTo>
                    <a:pt x="5" y="0"/>
                    <a:pt x="6" y="0"/>
                    <a:pt x="6" y="1"/>
                  </a:cubicBezTo>
                  <a:cubicBezTo>
                    <a:pt x="6" y="1"/>
                    <a:pt x="6" y="2"/>
                    <a:pt x="6" y="2"/>
                  </a:cubicBezTo>
                  <a:cubicBezTo>
                    <a:pt x="4" y="3"/>
                    <a:pt x="2" y="6"/>
                    <a:pt x="1" y="8"/>
                  </a:cubicBezTo>
                  <a:cubicBezTo>
                    <a:pt x="1"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86"/>
            <p:cNvSpPr/>
            <p:nvPr/>
          </p:nvSpPr>
          <p:spPr bwMode="auto">
            <a:xfrm>
              <a:off x="5822134" y="5354351"/>
              <a:ext cx="141911" cy="158606"/>
            </a:xfrm>
            <a:custGeom>
              <a:avLst/>
              <a:gdLst>
                <a:gd name="T0" fmla="*/ 1 w 7"/>
                <a:gd name="T1" fmla="*/ 8 h 8"/>
                <a:gd name="T2" fmla="*/ 1 w 7"/>
                <a:gd name="T3" fmla="*/ 8 h 8"/>
                <a:gd name="T4" fmla="*/ 0 w 7"/>
                <a:gd name="T5" fmla="*/ 7 h 8"/>
                <a:gd name="T6" fmla="*/ 6 w 7"/>
                <a:gd name="T7" fmla="*/ 0 h 8"/>
                <a:gd name="T8" fmla="*/ 7 w 7"/>
                <a:gd name="T9" fmla="*/ 0 h 8"/>
                <a:gd name="T10" fmla="*/ 7 w 7"/>
                <a:gd name="T11" fmla="*/ 1 h 8"/>
                <a:gd name="T12" fmla="*/ 2 w 7"/>
                <a:gd name="T13" fmla="*/ 7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1" y="8"/>
                    <a:pt x="1" y="8"/>
                    <a:pt x="1" y="8"/>
                  </a:cubicBezTo>
                  <a:cubicBezTo>
                    <a:pt x="0" y="8"/>
                    <a:pt x="0" y="7"/>
                    <a:pt x="0" y="7"/>
                  </a:cubicBezTo>
                  <a:cubicBezTo>
                    <a:pt x="1" y="5"/>
                    <a:pt x="3" y="1"/>
                    <a:pt x="6" y="0"/>
                  </a:cubicBezTo>
                  <a:cubicBezTo>
                    <a:pt x="6" y="0"/>
                    <a:pt x="7" y="0"/>
                    <a:pt x="7" y="0"/>
                  </a:cubicBezTo>
                  <a:cubicBezTo>
                    <a:pt x="7" y="1"/>
                    <a:pt x="7" y="1"/>
                    <a:pt x="7" y="1"/>
                  </a:cubicBezTo>
                  <a:cubicBezTo>
                    <a:pt x="5" y="2"/>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87"/>
            <p:cNvSpPr/>
            <p:nvPr/>
          </p:nvSpPr>
          <p:spPr bwMode="auto">
            <a:xfrm>
              <a:off x="6005782" y="5371047"/>
              <a:ext cx="75132" cy="116866"/>
            </a:xfrm>
            <a:custGeom>
              <a:avLst/>
              <a:gdLst>
                <a:gd name="T0" fmla="*/ 1 w 4"/>
                <a:gd name="T1" fmla="*/ 6 h 6"/>
                <a:gd name="T2" fmla="*/ 0 w 4"/>
                <a:gd name="T3" fmla="*/ 6 h 6"/>
                <a:gd name="T4" fmla="*/ 0 w 4"/>
                <a:gd name="T5" fmla="*/ 5 h 6"/>
                <a:gd name="T6" fmla="*/ 3 w 4"/>
                <a:gd name="T7" fmla="*/ 0 h 6"/>
                <a:gd name="T8" fmla="*/ 4 w 4"/>
                <a:gd name="T9" fmla="*/ 0 h 6"/>
                <a:gd name="T10" fmla="*/ 4 w 4"/>
                <a:gd name="T11" fmla="*/ 1 h 6"/>
                <a:gd name="T12" fmla="*/ 2 w 4"/>
                <a:gd name="T13" fmla="*/ 5 h 6"/>
                <a:gd name="T14" fmla="*/ 2 w 4"/>
                <a:gd name="T15" fmla="*/ 6 h 6"/>
                <a:gd name="T16" fmla="*/ 1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6"/>
                  </a:moveTo>
                  <a:cubicBezTo>
                    <a:pt x="0" y="6"/>
                    <a:pt x="0" y="6"/>
                    <a:pt x="0" y="6"/>
                  </a:cubicBezTo>
                  <a:cubicBezTo>
                    <a:pt x="0" y="5"/>
                    <a:pt x="0" y="5"/>
                    <a:pt x="0" y="5"/>
                  </a:cubicBezTo>
                  <a:cubicBezTo>
                    <a:pt x="0" y="4"/>
                    <a:pt x="2" y="1"/>
                    <a:pt x="3" y="0"/>
                  </a:cubicBezTo>
                  <a:cubicBezTo>
                    <a:pt x="3" y="0"/>
                    <a:pt x="4" y="0"/>
                    <a:pt x="4" y="0"/>
                  </a:cubicBezTo>
                  <a:cubicBezTo>
                    <a:pt x="4" y="0"/>
                    <a:pt x="4" y="1"/>
                    <a:pt x="4" y="1"/>
                  </a:cubicBezTo>
                  <a:cubicBezTo>
                    <a:pt x="3" y="3"/>
                    <a:pt x="2" y="5"/>
                    <a:pt x="2" y="5"/>
                  </a:cubicBezTo>
                  <a:cubicBezTo>
                    <a:pt x="2" y="6"/>
                    <a:pt x="2" y="6"/>
                    <a:pt x="2" y="6"/>
                  </a:cubicBezTo>
                  <a:lnTo>
                    <a:pt x="1" y="6"/>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88"/>
            <p:cNvSpPr/>
            <p:nvPr/>
          </p:nvSpPr>
          <p:spPr bwMode="auto">
            <a:xfrm>
              <a:off x="6139343" y="5354351"/>
              <a:ext cx="116866" cy="133561"/>
            </a:xfrm>
            <a:custGeom>
              <a:avLst/>
              <a:gdLst>
                <a:gd name="T0" fmla="*/ 1 w 6"/>
                <a:gd name="T1" fmla="*/ 7 h 7"/>
                <a:gd name="T2" fmla="*/ 1 w 6"/>
                <a:gd name="T3" fmla="*/ 7 h 7"/>
                <a:gd name="T4" fmla="*/ 0 w 6"/>
                <a:gd name="T5" fmla="*/ 6 h 7"/>
                <a:gd name="T6" fmla="*/ 1 w 6"/>
                <a:gd name="T7" fmla="*/ 5 h 7"/>
                <a:gd name="T8" fmla="*/ 5 w 6"/>
                <a:gd name="T9" fmla="*/ 0 h 7"/>
                <a:gd name="T10" fmla="*/ 6 w 6"/>
                <a:gd name="T11" fmla="*/ 0 h 7"/>
                <a:gd name="T12" fmla="*/ 6 w 6"/>
                <a:gd name="T13" fmla="*/ 1 h 7"/>
                <a:gd name="T14" fmla="*/ 3 w 6"/>
                <a:gd name="T15" fmla="*/ 6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7"/>
                    <a:pt x="0" y="6"/>
                  </a:cubicBezTo>
                  <a:cubicBezTo>
                    <a:pt x="1" y="6"/>
                    <a:pt x="1" y="5"/>
                    <a:pt x="1" y="5"/>
                  </a:cubicBezTo>
                  <a:cubicBezTo>
                    <a:pt x="2" y="3"/>
                    <a:pt x="3" y="0"/>
                    <a:pt x="5" y="0"/>
                  </a:cubicBezTo>
                  <a:cubicBezTo>
                    <a:pt x="6" y="0"/>
                    <a:pt x="6" y="0"/>
                    <a:pt x="6" y="0"/>
                  </a:cubicBezTo>
                  <a:cubicBezTo>
                    <a:pt x="6" y="1"/>
                    <a:pt x="6" y="1"/>
                    <a:pt x="6" y="1"/>
                  </a:cubicBezTo>
                  <a:cubicBezTo>
                    <a:pt x="4" y="1"/>
                    <a:pt x="3" y="4"/>
                    <a:pt x="3" y="6"/>
                  </a:cubicBezTo>
                  <a:cubicBezTo>
                    <a:pt x="2" y="6"/>
                    <a:pt x="2" y="7"/>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89"/>
            <p:cNvSpPr/>
            <p:nvPr/>
          </p:nvSpPr>
          <p:spPr bwMode="auto">
            <a:xfrm>
              <a:off x="6297952" y="5295920"/>
              <a:ext cx="116866" cy="175302"/>
            </a:xfrm>
            <a:custGeom>
              <a:avLst/>
              <a:gdLst>
                <a:gd name="T0" fmla="*/ 1 w 6"/>
                <a:gd name="T1" fmla="*/ 9 h 9"/>
                <a:gd name="T2" fmla="*/ 1 w 6"/>
                <a:gd name="T3" fmla="*/ 9 h 9"/>
                <a:gd name="T4" fmla="*/ 0 w 6"/>
                <a:gd name="T5" fmla="*/ 8 h 9"/>
                <a:gd name="T6" fmla="*/ 5 w 6"/>
                <a:gd name="T7" fmla="*/ 1 h 9"/>
                <a:gd name="T8" fmla="*/ 6 w 6"/>
                <a:gd name="T9" fmla="*/ 1 h 9"/>
                <a:gd name="T10" fmla="*/ 6 w 6"/>
                <a:gd name="T11" fmla="*/ 2 h 9"/>
                <a:gd name="T12" fmla="*/ 2 w 6"/>
                <a:gd name="T13" fmla="*/ 8 h 9"/>
                <a:gd name="T14" fmla="*/ 1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9"/>
                  </a:moveTo>
                  <a:cubicBezTo>
                    <a:pt x="1" y="9"/>
                    <a:pt x="1" y="9"/>
                    <a:pt x="1" y="9"/>
                  </a:cubicBezTo>
                  <a:cubicBezTo>
                    <a:pt x="0" y="9"/>
                    <a:pt x="0" y="9"/>
                    <a:pt x="0" y="8"/>
                  </a:cubicBezTo>
                  <a:cubicBezTo>
                    <a:pt x="1" y="5"/>
                    <a:pt x="3" y="2"/>
                    <a:pt x="5" y="1"/>
                  </a:cubicBezTo>
                  <a:cubicBezTo>
                    <a:pt x="5" y="0"/>
                    <a:pt x="6" y="0"/>
                    <a:pt x="6" y="1"/>
                  </a:cubicBezTo>
                  <a:cubicBezTo>
                    <a:pt x="6" y="1"/>
                    <a:pt x="6" y="2"/>
                    <a:pt x="6" y="2"/>
                  </a:cubicBezTo>
                  <a:cubicBezTo>
                    <a:pt x="4" y="3"/>
                    <a:pt x="2" y="6"/>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190"/>
            <p:cNvSpPr/>
            <p:nvPr/>
          </p:nvSpPr>
          <p:spPr bwMode="auto">
            <a:xfrm>
              <a:off x="6456554" y="5312615"/>
              <a:ext cx="100173" cy="141913"/>
            </a:xfrm>
            <a:custGeom>
              <a:avLst/>
              <a:gdLst>
                <a:gd name="T0" fmla="*/ 1 w 5"/>
                <a:gd name="T1" fmla="*/ 7 h 7"/>
                <a:gd name="T2" fmla="*/ 0 w 5"/>
                <a:gd name="T3" fmla="*/ 7 h 7"/>
                <a:gd name="T4" fmla="*/ 0 w 5"/>
                <a:gd name="T5" fmla="*/ 5 h 7"/>
                <a:gd name="T6" fmla="*/ 3 w 5"/>
                <a:gd name="T7" fmla="*/ 0 h 7"/>
                <a:gd name="T8" fmla="*/ 4 w 5"/>
                <a:gd name="T9" fmla="*/ 0 h 7"/>
                <a:gd name="T10" fmla="*/ 5 w 5"/>
                <a:gd name="T11" fmla="*/ 1 h 7"/>
                <a:gd name="T12" fmla="*/ 1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7"/>
                  </a:moveTo>
                  <a:cubicBezTo>
                    <a:pt x="0" y="7"/>
                    <a:pt x="0" y="7"/>
                    <a:pt x="0" y="7"/>
                  </a:cubicBezTo>
                  <a:cubicBezTo>
                    <a:pt x="0" y="6"/>
                    <a:pt x="0" y="6"/>
                    <a:pt x="0" y="5"/>
                  </a:cubicBezTo>
                  <a:cubicBezTo>
                    <a:pt x="1" y="4"/>
                    <a:pt x="2" y="2"/>
                    <a:pt x="3" y="0"/>
                  </a:cubicBezTo>
                  <a:cubicBezTo>
                    <a:pt x="3" y="0"/>
                    <a:pt x="4" y="0"/>
                    <a:pt x="4" y="0"/>
                  </a:cubicBezTo>
                  <a:cubicBezTo>
                    <a:pt x="5" y="0"/>
                    <a:pt x="5" y="1"/>
                    <a:pt x="5" y="1"/>
                  </a:cubicBezTo>
                  <a:cubicBezTo>
                    <a:pt x="4" y="3"/>
                    <a:pt x="3" y="5"/>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91"/>
            <p:cNvSpPr/>
            <p:nvPr/>
          </p:nvSpPr>
          <p:spPr bwMode="auto">
            <a:xfrm>
              <a:off x="6573420" y="5229138"/>
              <a:ext cx="116866" cy="200343"/>
            </a:xfrm>
            <a:custGeom>
              <a:avLst/>
              <a:gdLst>
                <a:gd name="T0" fmla="*/ 1 w 6"/>
                <a:gd name="T1" fmla="*/ 10 h 10"/>
                <a:gd name="T2" fmla="*/ 1 w 6"/>
                <a:gd name="T3" fmla="*/ 10 h 10"/>
                <a:gd name="T4" fmla="*/ 0 w 6"/>
                <a:gd name="T5" fmla="*/ 8 h 10"/>
                <a:gd name="T6" fmla="*/ 2 w 6"/>
                <a:gd name="T7" fmla="*/ 4 h 10"/>
                <a:gd name="T8" fmla="*/ 4 w 6"/>
                <a:gd name="T9" fmla="*/ 1 h 10"/>
                <a:gd name="T10" fmla="*/ 5 w 6"/>
                <a:gd name="T11" fmla="*/ 1 h 10"/>
                <a:gd name="T12" fmla="*/ 5 w 6"/>
                <a:gd name="T13" fmla="*/ 2 h 10"/>
                <a:gd name="T14" fmla="*/ 4 w 6"/>
                <a:gd name="T15" fmla="*/ 5 h 10"/>
                <a:gd name="T16" fmla="*/ 2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1" y="10"/>
                    <a:pt x="1" y="10"/>
                    <a:pt x="1" y="10"/>
                  </a:cubicBezTo>
                  <a:cubicBezTo>
                    <a:pt x="0" y="9"/>
                    <a:pt x="0" y="9"/>
                    <a:pt x="0" y="8"/>
                  </a:cubicBezTo>
                  <a:cubicBezTo>
                    <a:pt x="1" y="7"/>
                    <a:pt x="1" y="6"/>
                    <a:pt x="2" y="4"/>
                  </a:cubicBezTo>
                  <a:cubicBezTo>
                    <a:pt x="3" y="3"/>
                    <a:pt x="3" y="2"/>
                    <a:pt x="4" y="1"/>
                  </a:cubicBezTo>
                  <a:cubicBezTo>
                    <a:pt x="4" y="1"/>
                    <a:pt x="4" y="0"/>
                    <a:pt x="5" y="1"/>
                  </a:cubicBezTo>
                  <a:cubicBezTo>
                    <a:pt x="5" y="1"/>
                    <a:pt x="6" y="1"/>
                    <a:pt x="5" y="2"/>
                  </a:cubicBezTo>
                  <a:cubicBezTo>
                    <a:pt x="5" y="3"/>
                    <a:pt x="4" y="4"/>
                    <a:pt x="4" y="5"/>
                  </a:cubicBezTo>
                  <a:cubicBezTo>
                    <a:pt x="3" y="6"/>
                    <a:pt x="2" y="8"/>
                    <a:pt x="2" y="9"/>
                  </a:cubicBezTo>
                  <a:cubicBezTo>
                    <a:pt x="2" y="9"/>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92"/>
            <p:cNvSpPr/>
            <p:nvPr/>
          </p:nvSpPr>
          <p:spPr bwMode="auto">
            <a:xfrm>
              <a:off x="6757067" y="5195749"/>
              <a:ext cx="75132" cy="175302"/>
            </a:xfrm>
            <a:custGeom>
              <a:avLst/>
              <a:gdLst>
                <a:gd name="T0" fmla="*/ 1 w 4"/>
                <a:gd name="T1" fmla="*/ 9 h 9"/>
                <a:gd name="T2" fmla="*/ 0 w 4"/>
                <a:gd name="T3" fmla="*/ 8 h 9"/>
                <a:gd name="T4" fmla="*/ 1 w 4"/>
                <a:gd name="T5" fmla="*/ 3 h 9"/>
                <a:gd name="T6" fmla="*/ 2 w 4"/>
                <a:gd name="T7" fmla="*/ 1 h 9"/>
                <a:gd name="T8" fmla="*/ 3 w 4"/>
                <a:gd name="T9" fmla="*/ 0 h 9"/>
                <a:gd name="T10" fmla="*/ 4 w 4"/>
                <a:gd name="T11" fmla="*/ 1 h 9"/>
                <a:gd name="T12" fmla="*/ 3 w 4"/>
                <a:gd name="T13" fmla="*/ 3 h 9"/>
                <a:gd name="T14" fmla="*/ 2 w 4"/>
                <a:gd name="T15" fmla="*/ 8 h 9"/>
                <a:gd name="T16" fmla="*/ 1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1" y="9"/>
                  </a:moveTo>
                  <a:cubicBezTo>
                    <a:pt x="0" y="9"/>
                    <a:pt x="0" y="9"/>
                    <a:pt x="0" y="8"/>
                  </a:cubicBezTo>
                  <a:cubicBezTo>
                    <a:pt x="0" y="6"/>
                    <a:pt x="1" y="4"/>
                    <a:pt x="1" y="3"/>
                  </a:cubicBezTo>
                  <a:cubicBezTo>
                    <a:pt x="2" y="2"/>
                    <a:pt x="2" y="1"/>
                    <a:pt x="2" y="1"/>
                  </a:cubicBezTo>
                  <a:cubicBezTo>
                    <a:pt x="2" y="0"/>
                    <a:pt x="3" y="0"/>
                    <a:pt x="3" y="0"/>
                  </a:cubicBezTo>
                  <a:cubicBezTo>
                    <a:pt x="4" y="0"/>
                    <a:pt x="4" y="1"/>
                    <a:pt x="4" y="1"/>
                  </a:cubicBezTo>
                  <a:cubicBezTo>
                    <a:pt x="4" y="2"/>
                    <a:pt x="3" y="3"/>
                    <a:pt x="3" y="3"/>
                  </a:cubicBezTo>
                  <a:cubicBezTo>
                    <a:pt x="2" y="5"/>
                    <a:pt x="2" y="7"/>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193"/>
            <p:cNvSpPr/>
            <p:nvPr/>
          </p:nvSpPr>
          <p:spPr bwMode="auto">
            <a:xfrm>
              <a:off x="6873933" y="5112272"/>
              <a:ext cx="100173" cy="200343"/>
            </a:xfrm>
            <a:custGeom>
              <a:avLst/>
              <a:gdLst>
                <a:gd name="T0" fmla="*/ 1 w 5"/>
                <a:gd name="T1" fmla="*/ 10 h 10"/>
                <a:gd name="T2" fmla="*/ 1 w 5"/>
                <a:gd name="T3" fmla="*/ 10 h 10"/>
                <a:gd name="T4" fmla="*/ 0 w 5"/>
                <a:gd name="T5" fmla="*/ 8 h 10"/>
                <a:gd name="T6" fmla="*/ 3 w 5"/>
                <a:gd name="T7" fmla="*/ 1 h 10"/>
                <a:gd name="T8" fmla="*/ 4 w 5"/>
                <a:gd name="T9" fmla="*/ 1 h 10"/>
                <a:gd name="T10" fmla="*/ 5 w 5"/>
                <a:gd name="T11" fmla="*/ 2 h 10"/>
                <a:gd name="T12" fmla="*/ 2 w 5"/>
                <a:gd name="T13" fmla="*/ 9 h 10"/>
                <a:gd name="T14" fmla="*/ 1 w 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1" y="10"/>
                  </a:moveTo>
                  <a:cubicBezTo>
                    <a:pt x="1" y="10"/>
                    <a:pt x="1" y="10"/>
                    <a:pt x="1" y="10"/>
                  </a:cubicBezTo>
                  <a:cubicBezTo>
                    <a:pt x="0" y="9"/>
                    <a:pt x="0" y="9"/>
                    <a:pt x="0" y="8"/>
                  </a:cubicBezTo>
                  <a:cubicBezTo>
                    <a:pt x="0" y="7"/>
                    <a:pt x="2" y="3"/>
                    <a:pt x="3" y="1"/>
                  </a:cubicBezTo>
                  <a:cubicBezTo>
                    <a:pt x="3" y="1"/>
                    <a:pt x="4" y="0"/>
                    <a:pt x="4" y="1"/>
                  </a:cubicBezTo>
                  <a:cubicBezTo>
                    <a:pt x="5" y="1"/>
                    <a:pt x="5" y="1"/>
                    <a:pt x="5" y="2"/>
                  </a:cubicBezTo>
                  <a:cubicBezTo>
                    <a:pt x="4" y="4"/>
                    <a:pt x="2" y="8"/>
                    <a:pt x="2" y="9"/>
                  </a:cubicBezTo>
                  <a:cubicBezTo>
                    <a:pt x="2" y="9"/>
                    <a:pt x="1"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194"/>
            <p:cNvSpPr/>
            <p:nvPr/>
          </p:nvSpPr>
          <p:spPr bwMode="auto">
            <a:xfrm>
              <a:off x="6990801" y="5053836"/>
              <a:ext cx="100173" cy="200343"/>
            </a:xfrm>
            <a:custGeom>
              <a:avLst/>
              <a:gdLst>
                <a:gd name="T0" fmla="*/ 1 w 5"/>
                <a:gd name="T1" fmla="*/ 10 h 10"/>
                <a:gd name="T2" fmla="*/ 1 w 5"/>
                <a:gd name="T3" fmla="*/ 10 h 10"/>
                <a:gd name="T4" fmla="*/ 0 w 5"/>
                <a:gd name="T5" fmla="*/ 9 h 10"/>
                <a:gd name="T6" fmla="*/ 2 w 5"/>
                <a:gd name="T7" fmla="*/ 4 h 10"/>
                <a:gd name="T8" fmla="*/ 3 w 5"/>
                <a:gd name="T9" fmla="*/ 1 h 10"/>
                <a:gd name="T10" fmla="*/ 4 w 5"/>
                <a:gd name="T11" fmla="*/ 0 h 10"/>
                <a:gd name="T12" fmla="*/ 5 w 5"/>
                <a:gd name="T13" fmla="*/ 1 h 10"/>
                <a:gd name="T14" fmla="*/ 4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9"/>
                    <a:pt x="0" y="9"/>
                  </a:cubicBezTo>
                  <a:cubicBezTo>
                    <a:pt x="1" y="7"/>
                    <a:pt x="1" y="5"/>
                    <a:pt x="2" y="4"/>
                  </a:cubicBezTo>
                  <a:cubicBezTo>
                    <a:pt x="2" y="3"/>
                    <a:pt x="3" y="2"/>
                    <a:pt x="3" y="1"/>
                  </a:cubicBezTo>
                  <a:cubicBezTo>
                    <a:pt x="3" y="0"/>
                    <a:pt x="4" y="0"/>
                    <a:pt x="4" y="0"/>
                  </a:cubicBezTo>
                  <a:cubicBezTo>
                    <a:pt x="5" y="0"/>
                    <a:pt x="5" y="1"/>
                    <a:pt x="5" y="1"/>
                  </a:cubicBezTo>
                  <a:cubicBezTo>
                    <a:pt x="4" y="2"/>
                    <a:pt x="4" y="3"/>
                    <a:pt x="4" y="4"/>
                  </a:cubicBezTo>
                  <a:cubicBezTo>
                    <a:pt x="3" y="6"/>
                    <a:pt x="2" y="8"/>
                    <a:pt x="2" y="9"/>
                  </a:cubicBezTo>
                  <a:cubicBezTo>
                    <a:pt x="2" y="10"/>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195"/>
            <p:cNvSpPr/>
            <p:nvPr/>
          </p:nvSpPr>
          <p:spPr bwMode="auto">
            <a:xfrm>
              <a:off x="7149408" y="4953666"/>
              <a:ext cx="41741" cy="183647"/>
            </a:xfrm>
            <a:custGeom>
              <a:avLst/>
              <a:gdLst>
                <a:gd name="T0" fmla="*/ 1 w 2"/>
                <a:gd name="T1" fmla="*/ 9 h 9"/>
                <a:gd name="T2" fmla="*/ 0 w 2"/>
                <a:gd name="T3" fmla="*/ 8 h 9"/>
                <a:gd name="T4" fmla="*/ 0 w 2"/>
                <a:gd name="T5" fmla="*/ 5 h 9"/>
                <a:gd name="T6" fmla="*/ 1 w 2"/>
                <a:gd name="T7" fmla="*/ 1 h 9"/>
                <a:gd name="T8" fmla="*/ 1 w 2"/>
                <a:gd name="T9" fmla="*/ 0 h 9"/>
                <a:gd name="T10" fmla="*/ 2 w 2"/>
                <a:gd name="T11" fmla="*/ 1 h 9"/>
                <a:gd name="T12" fmla="*/ 2 w 2"/>
                <a:gd name="T13" fmla="*/ 5 h 9"/>
                <a:gd name="T14" fmla="*/ 1 w 2"/>
                <a:gd name="T15" fmla="*/ 8 h 9"/>
                <a:gd name="T16" fmla="*/ 1 w 2"/>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1" y="9"/>
                  </a:moveTo>
                  <a:cubicBezTo>
                    <a:pt x="0" y="9"/>
                    <a:pt x="0" y="9"/>
                    <a:pt x="0" y="8"/>
                  </a:cubicBezTo>
                  <a:cubicBezTo>
                    <a:pt x="0" y="7"/>
                    <a:pt x="0" y="6"/>
                    <a:pt x="0" y="5"/>
                  </a:cubicBezTo>
                  <a:cubicBezTo>
                    <a:pt x="0" y="3"/>
                    <a:pt x="1" y="2"/>
                    <a:pt x="1" y="1"/>
                  </a:cubicBezTo>
                  <a:cubicBezTo>
                    <a:pt x="0" y="0"/>
                    <a:pt x="1" y="0"/>
                    <a:pt x="1" y="0"/>
                  </a:cubicBezTo>
                  <a:cubicBezTo>
                    <a:pt x="2" y="0"/>
                    <a:pt x="2" y="0"/>
                    <a:pt x="2" y="1"/>
                  </a:cubicBezTo>
                  <a:cubicBezTo>
                    <a:pt x="2" y="2"/>
                    <a:pt x="2" y="4"/>
                    <a:pt x="2" y="5"/>
                  </a:cubicBezTo>
                  <a:cubicBezTo>
                    <a:pt x="2" y="6"/>
                    <a:pt x="1" y="7"/>
                    <a:pt x="1" y="8"/>
                  </a:cubicBezTo>
                  <a:cubicBezTo>
                    <a:pt x="1"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196"/>
            <p:cNvSpPr/>
            <p:nvPr/>
          </p:nvSpPr>
          <p:spPr bwMode="auto">
            <a:xfrm>
              <a:off x="7207840" y="4795064"/>
              <a:ext cx="100173" cy="283820"/>
            </a:xfrm>
            <a:custGeom>
              <a:avLst/>
              <a:gdLst>
                <a:gd name="T0" fmla="*/ 1 w 5"/>
                <a:gd name="T1" fmla="*/ 14 h 14"/>
                <a:gd name="T2" fmla="*/ 1 w 5"/>
                <a:gd name="T3" fmla="*/ 13 h 14"/>
                <a:gd name="T4" fmla="*/ 2 w 5"/>
                <a:gd name="T5" fmla="*/ 6 h 14"/>
                <a:gd name="T6" fmla="*/ 3 w 5"/>
                <a:gd name="T7" fmla="*/ 1 h 14"/>
                <a:gd name="T8" fmla="*/ 4 w 5"/>
                <a:gd name="T9" fmla="*/ 1 h 14"/>
                <a:gd name="T10" fmla="*/ 5 w 5"/>
                <a:gd name="T11" fmla="*/ 2 h 14"/>
                <a:gd name="T12" fmla="*/ 4 w 5"/>
                <a:gd name="T13" fmla="*/ 7 h 14"/>
                <a:gd name="T14" fmla="*/ 2 w 5"/>
                <a:gd name="T15" fmla="*/ 14 h 14"/>
                <a:gd name="T16" fmla="*/ 1 w 5"/>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4"/>
                  </a:moveTo>
                  <a:cubicBezTo>
                    <a:pt x="1" y="14"/>
                    <a:pt x="0" y="14"/>
                    <a:pt x="1" y="13"/>
                  </a:cubicBezTo>
                  <a:cubicBezTo>
                    <a:pt x="1" y="11"/>
                    <a:pt x="1" y="9"/>
                    <a:pt x="2" y="6"/>
                  </a:cubicBezTo>
                  <a:cubicBezTo>
                    <a:pt x="2" y="5"/>
                    <a:pt x="3" y="3"/>
                    <a:pt x="3" y="1"/>
                  </a:cubicBezTo>
                  <a:cubicBezTo>
                    <a:pt x="3" y="1"/>
                    <a:pt x="4" y="0"/>
                    <a:pt x="4" y="1"/>
                  </a:cubicBezTo>
                  <a:cubicBezTo>
                    <a:pt x="5" y="1"/>
                    <a:pt x="5" y="1"/>
                    <a:pt x="5" y="2"/>
                  </a:cubicBezTo>
                  <a:cubicBezTo>
                    <a:pt x="5" y="3"/>
                    <a:pt x="4" y="5"/>
                    <a:pt x="4" y="7"/>
                  </a:cubicBezTo>
                  <a:cubicBezTo>
                    <a:pt x="3" y="9"/>
                    <a:pt x="3" y="11"/>
                    <a:pt x="2" y="14"/>
                  </a:cubicBezTo>
                  <a:cubicBezTo>
                    <a:pt x="2" y="14"/>
                    <a:pt x="2" y="14"/>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7" name="组合 43"/>
          <p:cNvGrpSpPr/>
          <p:nvPr/>
        </p:nvGrpSpPr>
        <p:grpSpPr bwMode="auto">
          <a:xfrm>
            <a:off x="8175959" y="1562026"/>
            <a:ext cx="3039176" cy="922912"/>
            <a:chOff x="344487" y="1261515"/>
            <a:chExt cx="2073282" cy="690781"/>
          </a:xfrm>
        </p:grpSpPr>
        <p:sp>
          <p:nvSpPr>
            <p:cNvPr id="8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89"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0" name="组合 43"/>
          <p:cNvGrpSpPr/>
          <p:nvPr/>
        </p:nvGrpSpPr>
        <p:grpSpPr bwMode="auto">
          <a:xfrm>
            <a:off x="8334772" y="2480433"/>
            <a:ext cx="3039176" cy="922912"/>
            <a:chOff x="344487" y="1261515"/>
            <a:chExt cx="2073282" cy="690781"/>
          </a:xfrm>
        </p:grpSpPr>
        <p:sp>
          <p:nvSpPr>
            <p:cNvPr id="9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2"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3" name="组合 43"/>
          <p:cNvGrpSpPr/>
          <p:nvPr/>
        </p:nvGrpSpPr>
        <p:grpSpPr bwMode="auto">
          <a:xfrm>
            <a:off x="7993166" y="4202379"/>
            <a:ext cx="3039176" cy="922912"/>
            <a:chOff x="344487" y="1261515"/>
            <a:chExt cx="2073282" cy="690781"/>
          </a:xfrm>
        </p:grpSpPr>
        <p:sp>
          <p:nvSpPr>
            <p:cNvPr id="94"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5"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6" name="组合 43"/>
          <p:cNvGrpSpPr/>
          <p:nvPr/>
        </p:nvGrpSpPr>
        <p:grpSpPr bwMode="auto">
          <a:xfrm>
            <a:off x="1167364" y="2135318"/>
            <a:ext cx="3039182" cy="990651"/>
            <a:chOff x="344483" y="1210814"/>
            <a:chExt cx="2073286" cy="741482"/>
          </a:xfrm>
        </p:grpSpPr>
        <p:sp>
          <p:nvSpPr>
            <p:cNvPr id="97"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8" name="矩形 42"/>
            <p:cNvSpPr>
              <a:spLocks noChangeArrowheads="1"/>
            </p:cNvSpPr>
            <p:nvPr/>
          </p:nvSpPr>
          <p:spPr bwMode="auto">
            <a:xfrm>
              <a:off x="344483" y="1210814"/>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9" name="组合 43"/>
          <p:cNvGrpSpPr/>
          <p:nvPr/>
        </p:nvGrpSpPr>
        <p:grpSpPr bwMode="auto">
          <a:xfrm>
            <a:off x="905688" y="3240204"/>
            <a:ext cx="3039176" cy="922912"/>
            <a:chOff x="344487" y="1261515"/>
            <a:chExt cx="2073282" cy="690781"/>
          </a:xfrm>
        </p:grpSpPr>
        <p:sp>
          <p:nvSpPr>
            <p:cNvPr id="100"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1"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102" name="组合 43"/>
          <p:cNvGrpSpPr/>
          <p:nvPr/>
        </p:nvGrpSpPr>
        <p:grpSpPr bwMode="auto">
          <a:xfrm>
            <a:off x="1442844" y="4439788"/>
            <a:ext cx="3039176" cy="922912"/>
            <a:chOff x="344487" y="1261515"/>
            <a:chExt cx="2073282" cy="690781"/>
          </a:xfrm>
        </p:grpSpPr>
        <p:sp>
          <p:nvSpPr>
            <p:cNvPr id="103"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4"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sp>
        <p:nvSpPr>
          <p:cNvPr id="114" name="TextBox 17"/>
          <p:cNvSpPr txBox="1"/>
          <p:nvPr/>
        </p:nvSpPr>
        <p:spPr>
          <a:xfrm>
            <a:off x="1247648" y="555187"/>
            <a:ext cx="2430474"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4.1</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成本控制</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wipe(right)">
                                      <p:cBhvr>
                                        <p:cTn id="13" dur="500"/>
                                        <p:tgtEl>
                                          <p:spTgt spid="4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right)">
                                      <p:cBhvr>
                                        <p:cTn id="16" dur="500"/>
                                        <p:tgtEl>
                                          <p:spTgt spid="45"/>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left)">
                                      <p:cBhvr>
                                        <p:cTn id="22" dur="500"/>
                                        <p:tgtEl>
                                          <p:spTgt spid="4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500"/>
                                        <p:tgtEl>
                                          <p:spTgt spid="47"/>
                                        </p:tgtEl>
                                      </p:cBhvr>
                                    </p:animEffect>
                                  </p:childTnLst>
                                </p:cTn>
                              </p:par>
                            </p:childTnLst>
                          </p:cTn>
                        </p:par>
                        <p:par>
                          <p:cTn id="29" fill="hold">
                            <p:stCondLst>
                              <p:cond delay="1000"/>
                            </p:stCondLst>
                            <p:childTnLst>
                              <p:par>
                                <p:cTn id="30" presetID="22" presetClass="entr" presetSubtype="1" fill="hold" nodeType="afterEffect">
                                  <p:stCondLst>
                                    <p:cond delay="0"/>
                                  </p:stCondLst>
                                  <p:childTnLst>
                                    <p:set>
                                      <p:cBhvr>
                                        <p:cTn id="31" dur="1" fill="hold">
                                          <p:stCondLst>
                                            <p:cond delay="0"/>
                                          </p:stCondLst>
                                        </p:cTn>
                                        <p:tgtEl>
                                          <p:spTgt spid="87"/>
                                        </p:tgtEl>
                                        <p:attrNameLst>
                                          <p:attrName>style.visibility</p:attrName>
                                        </p:attrNameLst>
                                      </p:cBhvr>
                                      <p:to>
                                        <p:strVal val="visible"/>
                                      </p:to>
                                    </p:set>
                                    <p:animEffect transition="in" filter="wipe(up)">
                                      <p:cBhvr>
                                        <p:cTn id="32" dur="500"/>
                                        <p:tgtEl>
                                          <p:spTgt spid="87"/>
                                        </p:tgtEl>
                                      </p:cBhvr>
                                    </p:animEffect>
                                  </p:childTnLst>
                                </p:cTn>
                              </p:par>
                            </p:childTnLst>
                          </p:cTn>
                        </p:par>
                        <p:par>
                          <p:cTn id="33" fill="hold">
                            <p:stCondLst>
                              <p:cond delay="1500"/>
                            </p:stCondLst>
                            <p:childTnLst>
                              <p:par>
                                <p:cTn id="34" presetID="22" presetClass="entr" presetSubtype="1" fill="hold" nodeType="afterEffect">
                                  <p:stCondLst>
                                    <p:cond delay="0"/>
                                  </p:stCondLst>
                                  <p:childTnLst>
                                    <p:set>
                                      <p:cBhvr>
                                        <p:cTn id="35" dur="1" fill="hold">
                                          <p:stCondLst>
                                            <p:cond delay="0"/>
                                          </p:stCondLst>
                                        </p:cTn>
                                        <p:tgtEl>
                                          <p:spTgt spid="90"/>
                                        </p:tgtEl>
                                        <p:attrNameLst>
                                          <p:attrName>style.visibility</p:attrName>
                                        </p:attrNameLst>
                                      </p:cBhvr>
                                      <p:to>
                                        <p:strVal val="visible"/>
                                      </p:to>
                                    </p:set>
                                    <p:animEffect transition="in" filter="wipe(up)">
                                      <p:cBhvr>
                                        <p:cTn id="36" dur="500"/>
                                        <p:tgtEl>
                                          <p:spTgt spid="90"/>
                                        </p:tgtEl>
                                      </p:cBhvr>
                                    </p:animEffect>
                                  </p:childTnLst>
                                </p:cTn>
                              </p:par>
                            </p:childTnLst>
                          </p:cTn>
                        </p:par>
                        <p:par>
                          <p:cTn id="37" fill="hold">
                            <p:stCondLst>
                              <p:cond delay="2000"/>
                            </p:stCondLst>
                            <p:childTnLst>
                              <p:par>
                                <p:cTn id="38" presetID="22" presetClass="entr" presetSubtype="1" fill="hold"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up)">
                                      <p:cBhvr>
                                        <p:cTn id="40" dur="500"/>
                                        <p:tgtEl>
                                          <p:spTgt spid="93"/>
                                        </p:tgtEl>
                                      </p:cBhvr>
                                    </p:animEffect>
                                  </p:childTnLst>
                                </p:cTn>
                              </p:par>
                            </p:childTnLst>
                          </p:cTn>
                        </p:par>
                        <p:par>
                          <p:cTn id="41" fill="hold">
                            <p:stCondLst>
                              <p:cond delay="2500"/>
                            </p:stCondLst>
                            <p:childTnLst>
                              <p:par>
                                <p:cTn id="42" presetID="22" presetClass="entr" presetSubtype="1" fill="hold" nodeType="after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wipe(up)">
                                      <p:cBhvr>
                                        <p:cTn id="44" dur="500"/>
                                        <p:tgtEl>
                                          <p:spTgt spid="96"/>
                                        </p:tgtEl>
                                      </p:cBhvr>
                                    </p:animEffect>
                                  </p:childTnLst>
                                </p:cTn>
                              </p:par>
                            </p:childTnLst>
                          </p:cTn>
                        </p:par>
                        <p:par>
                          <p:cTn id="45" fill="hold">
                            <p:stCondLst>
                              <p:cond delay="3000"/>
                            </p:stCondLst>
                            <p:childTnLst>
                              <p:par>
                                <p:cTn id="46" presetID="22" presetClass="entr" presetSubtype="1" fill="hold"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102"/>
                                        </p:tgtEl>
                                        <p:attrNameLst>
                                          <p:attrName>style.visibility</p:attrName>
                                        </p:attrNameLst>
                                      </p:cBhvr>
                                      <p:to>
                                        <p:strVal val="visible"/>
                                      </p:to>
                                    </p:set>
                                    <p:animEffect transition="in" filter="wipe(up)">
                                      <p:cBhvr>
                                        <p:cTn id="52"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4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组合 66"/>
          <p:cNvGrpSpPr/>
          <p:nvPr/>
        </p:nvGrpSpPr>
        <p:grpSpPr>
          <a:xfrm>
            <a:off x="1838928" y="2420888"/>
            <a:ext cx="3362636" cy="3080141"/>
            <a:chOff x="2823465" y="3740152"/>
            <a:chExt cx="585788" cy="536576"/>
          </a:xfrm>
        </p:grpSpPr>
        <p:sp>
          <p:nvSpPr>
            <p:cNvPr id="68" name="Freeform 434"/>
            <p:cNvSpPr/>
            <p:nvPr/>
          </p:nvSpPr>
          <p:spPr bwMode="auto">
            <a:xfrm>
              <a:off x="2829815" y="3803652"/>
              <a:ext cx="511175" cy="473075"/>
            </a:xfrm>
            <a:custGeom>
              <a:avLst/>
              <a:gdLst>
                <a:gd name="T0" fmla="*/ 134 w 136"/>
                <a:gd name="T1" fmla="*/ 126 h 126"/>
                <a:gd name="T2" fmla="*/ 132 w 136"/>
                <a:gd name="T3" fmla="*/ 125 h 126"/>
                <a:gd name="T4" fmla="*/ 130 w 136"/>
                <a:gd name="T5" fmla="*/ 92 h 126"/>
                <a:gd name="T6" fmla="*/ 108 w 136"/>
                <a:gd name="T7" fmla="*/ 92 h 126"/>
                <a:gd name="T8" fmla="*/ 107 w 136"/>
                <a:gd name="T9" fmla="*/ 91 h 126"/>
                <a:gd name="T10" fmla="*/ 106 w 136"/>
                <a:gd name="T11" fmla="*/ 76 h 126"/>
                <a:gd name="T12" fmla="*/ 105 w 136"/>
                <a:gd name="T13" fmla="*/ 69 h 126"/>
                <a:gd name="T14" fmla="*/ 81 w 136"/>
                <a:gd name="T15" fmla="*/ 69 h 126"/>
                <a:gd name="T16" fmla="*/ 80 w 136"/>
                <a:gd name="T17" fmla="*/ 69 h 126"/>
                <a:gd name="T18" fmla="*/ 79 w 136"/>
                <a:gd name="T19" fmla="*/ 68 h 126"/>
                <a:gd name="T20" fmla="*/ 79 w 136"/>
                <a:gd name="T21" fmla="*/ 56 h 126"/>
                <a:gd name="T22" fmla="*/ 78 w 136"/>
                <a:gd name="T23" fmla="*/ 45 h 126"/>
                <a:gd name="T24" fmla="*/ 55 w 136"/>
                <a:gd name="T25" fmla="*/ 46 h 126"/>
                <a:gd name="T26" fmla="*/ 54 w 136"/>
                <a:gd name="T27" fmla="*/ 46 h 126"/>
                <a:gd name="T28" fmla="*/ 54 w 136"/>
                <a:gd name="T29" fmla="*/ 45 h 126"/>
                <a:gd name="T30" fmla="*/ 53 w 136"/>
                <a:gd name="T31" fmla="*/ 42 h 126"/>
                <a:gd name="T32" fmla="*/ 52 w 136"/>
                <a:gd name="T33" fmla="*/ 25 h 126"/>
                <a:gd name="T34" fmla="*/ 31 w 136"/>
                <a:gd name="T35" fmla="*/ 24 h 126"/>
                <a:gd name="T36" fmla="*/ 29 w 136"/>
                <a:gd name="T37" fmla="*/ 24 h 126"/>
                <a:gd name="T38" fmla="*/ 29 w 136"/>
                <a:gd name="T39" fmla="*/ 23 h 126"/>
                <a:gd name="T40" fmla="*/ 28 w 136"/>
                <a:gd name="T41" fmla="*/ 9 h 126"/>
                <a:gd name="T42" fmla="*/ 27 w 136"/>
                <a:gd name="T43" fmla="*/ 4 h 126"/>
                <a:gd name="T44" fmla="*/ 12 w 136"/>
                <a:gd name="T45" fmla="*/ 4 h 126"/>
                <a:gd name="T46" fmla="*/ 1 w 136"/>
                <a:gd name="T47" fmla="*/ 4 h 126"/>
                <a:gd name="T48" fmla="*/ 0 w 136"/>
                <a:gd name="T49" fmla="*/ 2 h 126"/>
                <a:gd name="T50" fmla="*/ 1 w 136"/>
                <a:gd name="T51" fmla="*/ 1 h 126"/>
                <a:gd name="T52" fmla="*/ 12 w 136"/>
                <a:gd name="T53" fmla="*/ 0 h 126"/>
                <a:gd name="T54" fmla="*/ 29 w 136"/>
                <a:gd name="T55" fmla="*/ 1 h 126"/>
                <a:gd name="T56" fmla="*/ 30 w 136"/>
                <a:gd name="T57" fmla="*/ 2 h 126"/>
                <a:gd name="T58" fmla="*/ 31 w 136"/>
                <a:gd name="T59" fmla="*/ 9 h 126"/>
                <a:gd name="T60" fmla="*/ 32 w 136"/>
                <a:gd name="T61" fmla="*/ 21 h 126"/>
                <a:gd name="T62" fmla="*/ 55 w 136"/>
                <a:gd name="T63" fmla="*/ 22 h 126"/>
                <a:gd name="T64" fmla="*/ 56 w 136"/>
                <a:gd name="T65" fmla="*/ 24 h 126"/>
                <a:gd name="T66" fmla="*/ 57 w 136"/>
                <a:gd name="T67" fmla="*/ 42 h 126"/>
                <a:gd name="T68" fmla="*/ 57 w 136"/>
                <a:gd name="T69" fmla="*/ 43 h 126"/>
                <a:gd name="T70" fmla="*/ 79 w 136"/>
                <a:gd name="T71" fmla="*/ 42 h 126"/>
                <a:gd name="T72" fmla="*/ 81 w 136"/>
                <a:gd name="T73" fmla="*/ 44 h 126"/>
                <a:gd name="T74" fmla="*/ 82 w 136"/>
                <a:gd name="T75" fmla="*/ 56 h 126"/>
                <a:gd name="T76" fmla="*/ 83 w 136"/>
                <a:gd name="T77" fmla="*/ 66 h 126"/>
                <a:gd name="T78" fmla="*/ 107 w 136"/>
                <a:gd name="T79" fmla="*/ 66 h 126"/>
                <a:gd name="T80" fmla="*/ 108 w 136"/>
                <a:gd name="T81" fmla="*/ 67 h 126"/>
                <a:gd name="T82" fmla="*/ 109 w 136"/>
                <a:gd name="T83" fmla="*/ 76 h 126"/>
                <a:gd name="T84" fmla="*/ 110 w 136"/>
                <a:gd name="T85" fmla="*/ 89 h 126"/>
                <a:gd name="T86" fmla="*/ 131 w 136"/>
                <a:gd name="T87" fmla="*/ 88 h 126"/>
                <a:gd name="T88" fmla="*/ 133 w 136"/>
                <a:gd name="T89" fmla="*/ 90 h 126"/>
                <a:gd name="T90" fmla="*/ 136 w 136"/>
                <a:gd name="T91" fmla="*/ 125 h 126"/>
                <a:gd name="T92" fmla="*/ 134 w 13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26">
                  <a:moveTo>
                    <a:pt x="134" y="126"/>
                  </a:moveTo>
                  <a:cubicBezTo>
                    <a:pt x="133" y="126"/>
                    <a:pt x="132" y="126"/>
                    <a:pt x="132" y="125"/>
                  </a:cubicBezTo>
                  <a:cubicBezTo>
                    <a:pt x="130" y="92"/>
                    <a:pt x="130" y="92"/>
                    <a:pt x="130" y="92"/>
                  </a:cubicBezTo>
                  <a:cubicBezTo>
                    <a:pt x="121" y="92"/>
                    <a:pt x="118" y="92"/>
                    <a:pt x="108" y="92"/>
                  </a:cubicBezTo>
                  <a:cubicBezTo>
                    <a:pt x="107" y="92"/>
                    <a:pt x="107" y="91"/>
                    <a:pt x="107" y="91"/>
                  </a:cubicBezTo>
                  <a:cubicBezTo>
                    <a:pt x="106" y="84"/>
                    <a:pt x="106" y="80"/>
                    <a:pt x="106" y="76"/>
                  </a:cubicBezTo>
                  <a:cubicBezTo>
                    <a:pt x="105" y="74"/>
                    <a:pt x="105" y="72"/>
                    <a:pt x="105" y="69"/>
                  </a:cubicBezTo>
                  <a:cubicBezTo>
                    <a:pt x="95" y="68"/>
                    <a:pt x="92" y="68"/>
                    <a:pt x="81" y="69"/>
                  </a:cubicBezTo>
                  <a:cubicBezTo>
                    <a:pt x="81" y="69"/>
                    <a:pt x="80" y="69"/>
                    <a:pt x="80" y="69"/>
                  </a:cubicBezTo>
                  <a:cubicBezTo>
                    <a:pt x="80" y="69"/>
                    <a:pt x="79" y="68"/>
                    <a:pt x="79" y="68"/>
                  </a:cubicBezTo>
                  <a:cubicBezTo>
                    <a:pt x="79" y="63"/>
                    <a:pt x="79" y="59"/>
                    <a:pt x="79" y="56"/>
                  </a:cubicBezTo>
                  <a:cubicBezTo>
                    <a:pt x="78" y="53"/>
                    <a:pt x="78" y="50"/>
                    <a:pt x="78" y="45"/>
                  </a:cubicBezTo>
                  <a:cubicBezTo>
                    <a:pt x="70" y="45"/>
                    <a:pt x="64" y="45"/>
                    <a:pt x="55" y="46"/>
                  </a:cubicBezTo>
                  <a:cubicBezTo>
                    <a:pt x="55" y="46"/>
                    <a:pt x="55" y="46"/>
                    <a:pt x="54" y="46"/>
                  </a:cubicBezTo>
                  <a:cubicBezTo>
                    <a:pt x="54" y="46"/>
                    <a:pt x="54" y="45"/>
                    <a:pt x="54" y="45"/>
                  </a:cubicBezTo>
                  <a:cubicBezTo>
                    <a:pt x="53" y="42"/>
                    <a:pt x="53" y="42"/>
                    <a:pt x="53" y="42"/>
                  </a:cubicBezTo>
                  <a:cubicBezTo>
                    <a:pt x="52" y="35"/>
                    <a:pt x="52" y="33"/>
                    <a:pt x="52" y="25"/>
                  </a:cubicBezTo>
                  <a:cubicBezTo>
                    <a:pt x="45" y="23"/>
                    <a:pt x="38" y="23"/>
                    <a:pt x="31" y="24"/>
                  </a:cubicBezTo>
                  <a:cubicBezTo>
                    <a:pt x="30" y="24"/>
                    <a:pt x="30" y="24"/>
                    <a:pt x="29" y="24"/>
                  </a:cubicBezTo>
                  <a:cubicBezTo>
                    <a:pt x="29" y="24"/>
                    <a:pt x="29" y="23"/>
                    <a:pt x="29" y="23"/>
                  </a:cubicBezTo>
                  <a:cubicBezTo>
                    <a:pt x="29" y="17"/>
                    <a:pt x="28" y="14"/>
                    <a:pt x="28" y="9"/>
                  </a:cubicBezTo>
                  <a:cubicBezTo>
                    <a:pt x="27" y="8"/>
                    <a:pt x="27" y="6"/>
                    <a:pt x="27" y="4"/>
                  </a:cubicBezTo>
                  <a:cubicBezTo>
                    <a:pt x="22" y="3"/>
                    <a:pt x="17" y="4"/>
                    <a:pt x="12" y="4"/>
                  </a:cubicBezTo>
                  <a:cubicBezTo>
                    <a:pt x="8" y="4"/>
                    <a:pt x="5" y="4"/>
                    <a:pt x="1" y="4"/>
                  </a:cubicBezTo>
                  <a:cubicBezTo>
                    <a:pt x="0" y="4"/>
                    <a:pt x="0" y="3"/>
                    <a:pt x="0" y="2"/>
                  </a:cubicBezTo>
                  <a:cubicBezTo>
                    <a:pt x="0" y="1"/>
                    <a:pt x="0" y="1"/>
                    <a:pt x="1" y="1"/>
                  </a:cubicBezTo>
                  <a:cubicBezTo>
                    <a:pt x="5" y="1"/>
                    <a:pt x="8" y="0"/>
                    <a:pt x="12" y="0"/>
                  </a:cubicBezTo>
                  <a:cubicBezTo>
                    <a:pt x="18" y="0"/>
                    <a:pt x="23" y="0"/>
                    <a:pt x="29" y="1"/>
                  </a:cubicBezTo>
                  <a:cubicBezTo>
                    <a:pt x="29" y="1"/>
                    <a:pt x="30" y="1"/>
                    <a:pt x="30" y="2"/>
                  </a:cubicBezTo>
                  <a:cubicBezTo>
                    <a:pt x="30" y="5"/>
                    <a:pt x="31" y="7"/>
                    <a:pt x="31" y="9"/>
                  </a:cubicBezTo>
                  <a:cubicBezTo>
                    <a:pt x="31" y="13"/>
                    <a:pt x="32" y="16"/>
                    <a:pt x="32" y="21"/>
                  </a:cubicBezTo>
                  <a:cubicBezTo>
                    <a:pt x="40" y="20"/>
                    <a:pt x="46" y="20"/>
                    <a:pt x="55" y="22"/>
                  </a:cubicBezTo>
                  <a:cubicBezTo>
                    <a:pt x="55" y="23"/>
                    <a:pt x="56" y="23"/>
                    <a:pt x="56" y="24"/>
                  </a:cubicBezTo>
                  <a:cubicBezTo>
                    <a:pt x="55" y="33"/>
                    <a:pt x="56" y="35"/>
                    <a:pt x="57" y="42"/>
                  </a:cubicBezTo>
                  <a:cubicBezTo>
                    <a:pt x="57" y="43"/>
                    <a:pt x="57" y="43"/>
                    <a:pt x="57" y="43"/>
                  </a:cubicBezTo>
                  <a:cubicBezTo>
                    <a:pt x="65" y="41"/>
                    <a:pt x="71" y="41"/>
                    <a:pt x="79" y="42"/>
                  </a:cubicBezTo>
                  <a:cubicBezTo>
                    <a:pt x="80" y="42"/>
                    <a:pt x="81" y="43"/>
                    <a:pt x="81" y="44"/>
                  </a:cubicBezTo>
                  <a:cubicBezTo>
                    <a:pt x="81" y="49"/>
                    <a:pt x="81" y="52"/>
                    <a:pt x="82" y="56"/>
                  </a:cubicBezTo>
                  <a:cubicBezTo>
                    <a:pt x="82" y="59"/>
                    <a:pt x="82" y="62"/>
                    <a:pt x="83" y="66"/>
                  </a:cubicBezTo>
                  <a:cubicBezTo>
                    <a:pt x="92" y="65"/>
                    <a:pt x="96" y="65"/>
                    <a:pt x="107" y="66"/>
                  </a:cubicBezTo>
                  <a:cubicBezTo>
                    <a:pt x="108" y="66"/>
                    <a:pt x="108" y="67"/>
                    <a:pt x="108" y="67"/>
                  </a:cubicBezTo>
                  <a:cubicBezTo>
                    <a:pt x="108" y="71"/>
                    <a:pt x="109" y="73"/>
                    <a:pt x="109" y="76"/>
                  </a:cubicBezTo>
                  <a:cubicBezTo>
                    <a:pt x="109" y="80"/>
                    <a:pt x="110" y="83"/>
                    <a:pt x="110" y="89"/>
                  </a:cubicBezTo>
                  <a:cubicBezTo>
                    <a:pt x="119" y="89"/>
                    <a:pt x="122" y="89"/>
                    <a:pt x="131" y="88"/>
                  </a:cubicBezTo>
                  <a:cubicBezTo>
                    <a:pt x="132" y="88"/>
                    <a:pt x="133" y="89"/>
                    <a:pt x="133" y="90"/>
                  </a:cubicBezTo>
                  <a:cubicBezTo>
                    <a:pt x="136" y="125"/>
                    <a:pt x="136" y="125"/>
                    <a:pt x="136" y="125"/>
                  </a:cubicBezTo>
                  <a:cubicBezTo>
                    <a:pt x="136" y="126"/>
                    <a:pt x="135" y="126"/>
                    <a:pt x="134" y="12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35"/>
            <p:cNvSpPr/>
            <p:nvPr/>
          </p:nvSpPr>
          <p:spPr bwMode="auto">
            <a:xfrm>
              <a:off x="2826640" y="3806827"/>
              <a:ext cx="19050" cy="461963"/>
            </a:xfrm>
            <a:custGeom>
              <a:avLst/>
              <a:gdLst>
                <a:gd name="T0" fmla="*/ 2 w 5"/>
                <a:gd name="T1" fmla="*/ 123 h 123"/>
                <a:gd name="T2" fmla="*/ 1 w 5"/>
                <a:gd name="T3" fmla="*/ 122 h 123"/>
                <a:gd name="T4" fmla="*/ 1 w 5"/>
                <a:gd name="T5" fmla="*/ 61 h 123"/>
                <a:gd name="T6" fmla="*/ 1 w 5"/>
                <a:gd name="T7" fmla="*/ 1 h 123"/>
                <a:gd name="T8" fmla="*/ 2 w 5"/>
                <a:gd name="T9" fmla="*/ 0 h 123"/>
                <a:gd name="T10" fmla="*/ 4 w 5"/>
                <a:gd name="T11" fmla="*/ 1 h 123"/>
                <a:gd name="T12" fmla="*/ 4 w 5"/>
                <a:gd name="T13" fmla="*/ 61 h 123"/>
                <a:gd name="T14" fmla="*/ 4 w 5"/>
                <a:gd name="T15" fmla="*/ 122 h 123"/>
                <a:gd name="T16" fmla="*/ 2 w 5"/>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3">
                  <a:moveTo>
                    <a:pt x="2" y="123"/>
                  </a:moveTo>
                  <a:cubicBezTo>
                    <a:pt x="1" y="123"/>
                    <a:pt x="1" y="123"/>
                    <a:pt x="1" y="122"/>
                  </a:cubicBezTo>
                  <a:cubicBezTo>
                    <a:pt x="1" y="97"/>
                    <a:pt x="1" y="79"/>
                    <a:pt x="1" y="61"/>
                  </a:cubicBezTo>
                  <a:cubicBezTo>
                    <a:pt x="0" y="44"/>
                    <a:pt x="0" y="26"/>
                    <a:pt x="1" y="1"/>
                  </a:cubicBezTo>
                  <a:cubicBezTo>
                    <a:pt x="1" y="0"/>
                    <a:pt x="1" y="0"/>
                    <a:pt x="2" y="0"/>
                  </a:cubicBezTo>
                  <a:cubicBezTo>
                    <a:pt x="3" y="0"/>
                    <a:pt x="4" y="0"/>
                    <a:pt x="4" y="1"/>
                  </a:cubicBezTo>
                  <a:cubicBezTo>
                    <a:pt x="3" y="26"/>
                    <a:pt x="4" y="44"/>
                    <a:pt x="4" y="61"/>
                  </a:cubicBezTo>
                  <a:cubicBezTo>
                    <a:pt x="4" y="79"/>
                    <a:pt x="5" y="97"/>
                    <a:pt x="4" y="122"/>
                  </a:cubicBezTo>
                  <a:cubicBezTo>
                    <a:pt x="4" y="123"/>
                    <a:pt x="3" y="123"/>
                    <a:pt x="2" y="123"/>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36"/>
            <p:cNvSpPr/>
            <p:nvPr/>
          </p:nvSpPr>
          <p:spPr bwMode="auto">
            <a:xfrm>
              <a:off x="2823465" y="4254503"/>
              <a:ext cx="528638" cy="22225"/>
            </a:xfrm>
            <a:custGeom>
              <a:avLst/>
              <a:gdLst>
                <a:gd name="T0" fmla="*/ 2 w 141"/>
                <a:gd name="T1" fmla="*/ 6 h 6"/>
                <a:gd name="T2" fmla="*/ 0 w 141"/>
                <a:gd name="T3" fmla="*/ 4 h 6"/>
                <a:gd name="T4" fmla="*/ 2 w 141"/>
                <a:gd name="T5" fmla="*/ 3 h 6"/>
                <a:gd name="T6" fmla="*/ 139 w 141"/>
                <a:gd name="T7" fmla="*/ 2 h 6"/>
                <a:gd name="T8" fmla="*/ 141 w 141"/>
                <a:gd name="T9" fmla="*/ 4 h 6"/>
                <a:gd name="T10" fmla="*/ 139 w 141"/>
                <a:gd name="T11" fmla="*/ 5 h 6"/>
                <a:gd name="T12" fmla="*/ 2 w 14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41" h="6">
                  <a:moveTo>
                    <a:pt x="2" y="6"/>
                  </a:moveTo>
                  <a:cubicBezTo>
                    <a:pt x="1" y="6"/>
                    <a:pt x="0" y="5"/>
                    <a:pt x="0" y="4"/>
                  </a:cubicBezTo>
                  <a:cubicBezTo>
                    <a:pt x="0" y="3"/>
                    <a:pt x="1" y="3"/>
                    <a:pt x="2" y="3"/>
                  </a:cubicBezTo>
                  <a:cubicBezTo>
                    <a:pt x="54" y="0"/>
                    <a:pt x="88" y="0"/>
                    <a:pt x="139" y="2"/>
                  </a:cubicBezTo>
                  <a:cubicBezTo>
                    <a:pt x="140" y="2"/>
                    <a:pt x="141" y="3"/>
                    <a:pt x="141" y="4"/>
                  </a:cubicBezTo>
                  <a:cubicBezTo>
                    <a:pt x="141" y="5"/>
                    <a:pt x="140" y="5"/>
                    <a:pt x="139" y="5"/>
                  </a:cubicBezTo>
                  <a:cubicBezTo>
                    <a:pt x="88" y="3"/>
                    <a:pt x="54" y="3"/>
                    <a:pt x="2" y="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37"/>
            <p:cNvSpPr/>
            <p:nvPr/>
          </p:nvSpPr>
          <p:spPr bwMode="auto">
            <a:xfrm>
              <a:off x="2829815" y="3740152"/>
              <a:ext cx="196850" cy="77788"/>
            </a:xfrm>
            <a:custGeom>
              <a:avLst/>
              <a:gdLst>
                <a:gd name="T0" fmla="*/ 28 w 52"/>
                <a:gd name="T1" fmla="*/ 21 h 21"/>
                <a:gd name="T2" fmla="*/ 26 w 52"/>
                <a:gd name="T3" fmla="*/ 20 h 21"/>
                <a:gd name="T4" fmla="*/ 27 w 52"/>
                <a:gd name="T5" fmla="*/ 18 h 21"/>
                <a:gd name="T6" fmla="*/ 44 w 52"/>
                <a:gd name="T7" fmla="*/ 4 h 21"/>
                <a:gd name="T8" fmla="*/ 40 w 52"/>
                <a:gd name="T9" fmla="*/ 4 h 21"/>
                <a:gd name="T10" fmla="*/ 25 w 52"/>
                <a:gd name="T11" fmla="*/ 5 h 21"/>
                <a:gd name="T12" fmla="*/ 20 w 52"/>
                <a:gd name="T13" fmla="*/ 8 h 21"/>
                <a:gd name="T14" fmla="*/ 3 w 52"/>
                <a:gd name="T15" fmla="*/ 19 h 21"/>
                <a:gd name="T16" fmla="*/ 0 w 52"/>
                <a:gd name="T17" fmla="*/ 19 h 21"/>
                <a:gd name="T18" fmla="*/ 1 w 52"/>
                <a:gd name="T19" fmla="*/ 16 h 21"/>
                <a:gd name="T20" fmla="*/ 18 w 52"/>
                <a:gd name="T21" fmla="*/ 6 h 21"/>
                <a:gd name="T22" fmla="*/ 24 w 52"/>
                <a:gd name="T23" fmla="*/ 2 h 21"/>
                <a:gd name="T24" fmla="*/ 40 w 52"/>
                <a:gd name="T25" fmla="*/ 1 h 21"/>
                <a:gd name="T26" fmla="*/ 50 w 52"/>
                <a:gd name="T27" fmla="*/ 0 h 21"/>
                <a:gd name="T28" fmla="*/ 52 w 52"/>
                <a:gd name="T29" fmla="*/ 1 h 21"/>
                <a:gd name="T30" fmla="*/ 51 w 52"/>
                <a:gd name="T31" fmla="*/ 3 h 21"/>
                <a:gd name="T32" fmla="*/ 29 w 52"/>
                <a:gd name="T33" fmla="*/ 20 h 21"/>
                <a:gd name="T34" fmla="*/ 28 w 52"/>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21">
                  <a:moveTo>
                    <a:pt x="28" y="21"/>
                  </a:moveTo>
                  <a:cubicBezTo>
                    <a:pt x="27" y="21"/>
                    <a:pt x="27" y="20"/>
                    <a:pt x="26" y="20"/>
                  </a:cubicBezTo>
                  <a:cubicBezTo>
                    <a:pt x="26" y="19"/>
                    <a:pt x="26" y="18"/>
                    <a:pt x="27" y="18"/>
                  </a:cubicBezTo>
                  <a:cubicBezTo>
                    <a:pt x="31" y="14"/>
                    <a:pt x="37" y="9"/>
                    <a:pt x="44" y="4"/>
                  </a:cubicBezTo>
                  <a:cubicBezTo>
                    <a:pt x="43" y="4"/>
                    <a:pt x="41" y="4"/>
                    <a:pt x="40" y="4"/>
                  </a:cubicBezTo>
                  <a:cubicBezTo>
                    <a:pt x="34" y="5"/>
                    <a:pt x="28" y="5"/>
                    <a:pt x="25" y="5"/>
                  </a:cubicBezTo>
                  <a:cubicBezTo>
                    <a:pt x="23" y="6"/>
                    <a:pt x="21" y="7"/>
                    <a:pt x="20" y="8"/>
                  </a:cubicBezTo>
                  <a:cubicBezTo>
                    <a:pt x="3" y="19"/>
                    <a:pt x="3" y="19"/>
                    <a:pt x="3" y="19"/>
                  </a:cubicBezTo>
                  <a:cubicBezTo>
                    <a:pt x="2" y="20"/>
                    <a:pt x="1" y="19"/>
                    <a:pt x="0" y="19"/>
                  </a:cubicBezTo>
                  <a:cubicBezTo>
                    <a:pt x="0" y="18"/>
                    <a:pt x="0" y="17"/>
                    <a:pt x="1" y="16"/>
                  </a:cubicBezTo>
                  <a:cubicBezTo>
                    <a:pt x="18" y="6"/>
                    <a:pt x="18" y="6"/>
                    <a:pt x="18" y="6"/>
                  </a:cubicBezTo>
                  <a:cubicBezTo>
                    <a:pt x="20" y="4"/>
                    <a:pt x="22" y="3"/>
                    <a:pt x="24" y="2"/>
                  </a:cubicBezTo>
                  <a:cubicBezTo>
                    <a:pt x="28" y="2"/>
                    <a:pt x="33" y="1"/>
                    <a:pt x="40" y="1"/>
                  </a:cubicBezTo>
                  <a:cubicBezTo>
                    <a:pt x="43" y="1"/>
                    <a:pt x="47" y="1"/>
                    <a:pt x="50" y="0"/>
                  </a:cubicBezTo>
                  <a:cubicBezTo>
                    <a:pt x="51" y="0"/>
                    <a:pt x="52" y="1"/>
                    <a:pt x="52" y="1"/>
                  </a:cubicBezTo>
                  <a:cubicBezTo>
                    <a:pt x="52" y="2"/>
                    <a:pt x="52" y="3"/>
                    <a:pt x="51" y="3"/>
                  </a:cubicBezTo>
                  <a:cubicBezTo>
                    <a:pt x="42" y="9"/>
                    <a:pt x="34" y="15"/>
                    <a:pt x="29" y="20"/>
                  </a:cubicBezTo>
                  <a:cubicBezTo>
                    <a:pt x="28" y="20"/>
                    <a:pt x="28" y="21"/>
                    <a:pt x="28" y="21"/>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38"/>
            <p:cNvSpPr/>
            <p:nvPr/>
          </p:nvSpPr>
          <p:spPr bwMode="auto">
            <a:xfrm>
              <a:off x="3010790" y="3740152"/>
              <a:ext cx="15875" cy="96838"/>
            </a:xfrm>
            <a:custGeom>
              <a:avLst/>
              <a:gdLst>
                <a:gd name="T0" fmla="*/ 2 w 4"/>
                <a:gd name="T1" fmla="*/ 26 h 26"/>
                <a:gd name="T2" fmla="*/ 0 w 4"/>
                <a:gd name="T3" fmla="*/ 24 h 26"/>
                <a:gd name="T4" fmla="*/ 0 w 4"/>
                <a:gd name="T5" fmla="*/ 14 h 26"/>
                <a:gd name="T6" fmla="*/ 1 w 4"/>
                <a:gd name="T7" fmla="*/ 2 h 26"/>
                <a:gd name="T8" fmla="*/ 2 w 4"/>
                <a:gd name="T9" fmla="*/ 0 h 26"/>
                <a:gd name="T10" fmla="*/ 4 w 4"/>
                <a:gd name="T11" fmla="*/ 2 h 26"/>
                <a:gd name="T12" fmla="*/ 4 w 4"/>
                <a:gd name="T13" fmla="*/ 14 h 26"/>
                <a:gd name="T14" fmla="*/ 3 w 4"/>
                <a:gd name="T15" fmla="*/ 24 h 26"/>
                <a:gd name="T16" fmla="*/ 2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2" y="26"/>
                  </a:moveTo>
                  <a:cubicBezTo>
                    <a:pt x="1" y="26"/>
                    <a:pt x="0" y="25"/>
                    <a:pt x="0" y="24"/>
                  </a:cubicBezTo>
                  <a:cubicBezTo>
                    <a:pt x="0" y="21"/>
                    <a:pt x="0" y="17"/>
                    <a:pt x="0" y="14"/>
                  </a:cubicBezTo>
                  <a:cubicBezTo>
                    <a:pt x="0" y="10"/>
                    <a:pt x="0" y="6"/>
                    <a:pt x="1" y="2"/>
                  </a:cubicBezTo>
                  <a:cubicBezTo>
                    <a:pt x="1" y="1"/>
                    <a:pt x="2" y="0"/>
                    <a:pt x="2" y="0"/>
                  </a:cubicBezTo>
                  <a:cubicBezTo>
                    <a:pt x="3" y="0"/>
                    <a:pt x="4" y="1"/>
                    <a:pt x="4" y="2"/>
                  </a:cubicBezTo>
                  <a:cubicBezTo>
                    <a:pt x="4" y="6"/>
                    <a:pt x="4" y="10"/>
                    <a:pt x="4" y="14"/>
                  </a:cubicBezTo>
                  <a:cubicBezTo>
                    <a:pt x="4" y="17"/>
                    <a:pt x="4" y="21"/>
                    <a:pt x="3" y="24"/>
                  </a:cubicBezTo>
                  <a:cubicBezTo>
                    <a:pt x="3" y="25"/>
                    <a:pt x="3" y="26"/>
                    <a:pt x="2" y="2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39"/>
            <p:cNvSpPr/>
            <p:nvPr/>
          </p:nvSpPr>
          <p:spPr bwMode="auto">
            <a:xfrm>
              <a:off x="3010790" y="3822702"/>
              <a:ext cx="109538" cy="74613"/>
            </a:xfrm>
            <a:custGeom>
              <a:avLst/>
              <a:gdLst>
                <a:gd name="T0" fmla="*/ 7 w 29"/>
                <a:gd name="T1" fmla="*/ 20 h 20"/>
                <a:gd name="T2" fmla="*/ 6 w 29"/>
                <a:gd name="T3" fmla="*/ 19 h 20"/>
                <a:gd name="T4" fmla="*/ 6 w 29"/>
                <a:gd name="T5" fmla="*/ 17 h 20"/>
                <a:gd name="T6" fmla="*/ 12 w 29"/>
                <a:gd name="T7" fmla="*/ 12 h 20"/>
                <a:gd name="T8" fmla="*/ 21 w 29"/>
                <a:gd name="T9" fmla="*/ 3 h 20"/>
                <a:gd name="T10" fmla="*/ 21 w 29"/>
                <a:gd name="T11" fmla="*/ 3 h 20"/>
                <a:gd name="T12" fmla="*/ 2 w 29"/>
                <a:gd name="T13" fmla="*/ 4 h 20"/>
                <a:gd name="T14" fmla="*/ 0 w 29"/>
                <a:gd name="T15" fmla="*/ 2 h 20"/>
                <a:gd name="T16" fmla="*/ 2 w 29"/>
                <a:gd name="T17" fmla="*/ 1 h 20"/>
                <a:gd name="T18" fmla="*/ 20 w 29"/>
                <a:gd name="T19" fmla="*/ 0 h 20"/>
                <a:gd name="T20" fmla="*/ 27 w 29"/>
                <a:gd name="T21" fmla="*/ 0 h 20"/>
                <a:gd name="T22" fmla="*/ 28 w 29"/>
                <a:gd name="T23" fmla="*/ 1 h 20"/>
                <a:gd name="T24" fmla="*/ 28 w 29"/>
                <a:gd name="T25" fmla="*/ 3 h 20"/>
                <a:gd name="T26" fmla="*/ 14 w 29"/>
                <a:gd name="T27" fmla="*/ 14 h 20"/>
                <a:gd name="T28" fmla="*/ 8 w 29"/>
                <a:gd name="T29" fmla="*/ 20 h 20"/>
                <a:gd name="T30" fmla="*/ 7 w 29"/>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0">
                  <a:moveTo>
                    <a:pt x="7" y="20"/>
                  </a:moveTo>
                  <a:cubicBezTo>
                    <a:pt x="7" y="20"/>
                    <a:pt x="6" y="20"/>
                    <a:pt x="6" y="19"/>
                  </a:cubicBezTo>
                  <a:cubicBezTo>
                    <a:pt x="5" y="19"/>
                    <a:pt x="5" y="18"/>
                    <a:pt x="6" y="17"/>
                  </a:cubicBezTo>
                  <a:cubicBezTo>
                    <a:pt x="8" y="15"/>
                    <a:pt x="10" y="13"/>
                    <a:pt x="12" y="12"/>
                  </a:cubicBezTo>
                  <a:cubicBezTo>
                    <a:pt x="15" y="9"/>
                    <a:pt x="18" y="6"/>
                    <a:pt x="21" y="3"/>
                  </a:cubicBezTo>
                  <a:cubicBezTo>
                    <a:pt x="21" y="3"/>
                    <a:pt x="21" y="3"/>
                    <a:pt x="21" y="3"/>
                  </a:cubicBezTo>
                  <a:cubicBezTo>
                    <a:pt x="13" y="4"/>
                    <a:pt x="6" y="4"/>
                    <a:pt x="2" y="4"/>
                  </a:cubicBezTo>
                  <a:cubicBezTo>
                    <a:pt x="1" y="4"/>
                    <a:pt x="0" y="3"/>
                    <a:pt x="0" y="2"/>
                  </a:cubicBezTo>
                  <a:cubicBezTo>
                    <a:pt x="0" y="1"/>
                    <a:pt x="1" y="1"/>
                    <a:pt x="2" y="1"/>
                  </a:cubicBezTo>
                  <a:cubicBezTo>
                    <a:pt x="6" y="1"/>
                    <a:pt x="13" y="1"/>
                    <a:pt x="20" y="0"/>
                  </a:cubicBezTo>
                  <a:cubicBezTo>
                    <a:pt x="23" y="0"/>
                    <a:pt x="25" y="0"/>
                    <a:pt x="27" y="0"/>
                  </a:cubicBezTo>
                  <a:cubicBezTo>
                    <a:pt x="28" y="0"/>
                    <a:pt x="28" y="0"/>
                    <a:pt x="28" y="1"/>
                  </a:cubicBezTo>
                  <a:cubicBezTo>
                    <a:pt x="29" y="2"/>
                    <a:pt x="28" y="3"/>
                    <a:pt x="28" y="3"/>
                  </a:cubicBezTo>
                  <a:cubicBezTo>
                    <a:pt x="22" y="6"/>
                    <a:pt x="18" y="10"/>
                    <a:pt x="14" y="14"/>
                  </a:cubicBezTo>
                  <a:cubicBezTo>
                    <a:pt x="12" y="16"/>
                    <a:pt x="10" y="18"/>
                    <a:pt x="8" y="20"/>
                  </a:cubicBezTo>
                  <a:cubicBezTo>
                    <a:pt x="8" y="20"/>
                    <a:pt x="7" y="20"/>
                    <a:pt x="7" y="2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40"/>
            <p:cNvSpPr/>
            <p:nvPr/>
          </p:nvSpPr>
          <p:spPr bwMode="auto">
            <a:xfrm>
              <a:off x="3104453" y="3822702"/>
              <a:ext cx="15875" cy="96838"/>
            </a:xfrm>
            <a:custGeom>
              <a:avLst/>
              <a:gdLst>
                <a:gd name="T0" fmla="*/ 1 w 4"/>
                <a:gd name="T1" fmla="*/ 26 h 26"/>
                <a:gd name="T2" fmla="*/ 0 w 4"/>
                <a:gd name="T3" fmla="*/ 24 h 26"/>
                <a:gd name="T4" fmla="*/ 0 w 4"/>
                <a:gd name="T5" fmla="*/ 14 h 26"/>
                <a:gd name="T6" fmla="*/ 0 w 4"/>
                <a:gd name="T7" fmla="*/ 1 h 26"/>
                <a:gd name="T8" fmla="*/ 2 w 4"/>
                <a:gd name="T9" fmla="*/ 0 h 26"/>
                <a:gd name="T10" fmla="*/ 3 w 4"/>
                <a:gd name="T11" fmla="*/ 2 h 26"/>
                <a:gd name="T12" fmla="*/ 3 w 4"/>
                <a:gd name="T13" fmla="*/ 14 h 26"/>
                <a:gd name="T14" fmla="*/ 3 w 4"/>
                <a:gd name="T15" fmla="*/ 24 h 26"/>
                <a:gd name="T16" fmla="*/ 1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1" y="26"/>
                  </a:moveTo>
                  <a:cubicBezTo>
                    <a:pt x="0" y="26"/>
                    <a:pt x="0" y="25"/>
                    <a:pt x="0" y="24"/>
                  </a:cubicBezTo>
                  <a:cubicBezTo>
                    <a:pt x="0" y="20"/>
                    <a:pt x="0" y="17"/>
                    <a:pt x="0" y="14"/>
                  </a:cubicBezTo>
                  <a:cubicBezTo>
                    <a:pt x="0" y="9"/>
                    <a:pt x="0" y="5"/>
                    <a:pt x="0" y="1"/>
                  </a:cubicBezTo>
                  <a:cubicBezTo>
                    <a:pt x="0" y="0"/>
                    <a:pt x="1" y="0"/>
                    <a:pt x="2" y="0"/>
                  </a:cubicBezTo>
                  <a:cubicBezTo>
                    <a:pt x="3" y="0"/>
                    <a:pt x="4" y="1"/>
                    <a:pt x="3" y="2"/>
                  </a:cubicBezTo>
                  <a:cubicBezTo>
                    <a:pt x="3" y="5"/>
                    <a:pt x="3" y="9"/>
                    <a:pt x="3" y="14"/>
                  </a:cubicBezTo>
                  <a:cubicBezTo>
                    <a:pt x="3" y="17"/>
                    <a:pt x="3" y="20"/>
                    <a:pt x="3" y="24"/>
                  </a:cubicBezTo>
                  <a:cubicBezTo>
                    <a:pt x="3" y="25"/>
                    <a:pt x="2" y="26"/>
                    <a:pt x="1" y="26"/>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41"/>
            <p:cNvSpPr/>
            <p:nvPr/>
          </p:nvSpPr>
          <p:spPr bwMode="auto">
            <a:xfrm>
              <a:off x="3029840" y="3897315"/>
              <a:ext cx="180975" cy="79375"/>
            </a:xfrm>
            <a:custGeom>
              <a:avLst/>
              <a:gdLst>
                <a:gd name="T0" fmla="*/ 2 w 48"/>
                <a:gd name="T1" fmla="*/ 21 h 21"/>
                <a:gd name="T2" fmla="*/ 1 w 48"/>
                <a:gd name="T3" fmla="*/ 20 h 21"/>
                <a:gd name="T4" fmla="*/ 1 w 48"/>
                <a:gd name="T5" fmla="*/ 18 h 21"/>
                <a:gd name="T6" fmla="*/ 18 w 48"/>
                <a:gd name="T7" fmla="*/ 5 h 21"/>
                <a:gd name="T8" fmla="*/ 23 w 48"/>
                <a:gd name="T9" fmla="*/ 2 h 21"/>
                <a:gd name="T10" fmla="*/ 37 w 48"/>
                <a:gd name="T11" fmla="*/ 1 h 21"/>
                <a:gd name="T12" fmla="*/ 46 w 48"/>
                <a:gd name="T13" fmla="*/ 0 h 21"/>
                <a:gd name="T14" fmla="*/ 48 w 48"/>
                <a:gd name="T15" fmla="*/ 1 h 21"/>
                <a:gd name="T16" fmla="*/ 47 w 48"/>
                <a:gd name="T17" fmla="*/ 3 h 21"/>
                <a:gd name="T18" fmla="*/ 34 w 48"/>
                <a:gd name="T19" fmla="*/ 14 h 21"/>
                <a:gd name="T20" fmla="*/ 28 w 48"/>
                <a:gd name="T21" fmla="*/ 20 h 21"/>
                <a:gd name="T22" fmla="*/ 25 w 48"/>
                <a:gd name="T23" fmla="*/ 20 h 21"/>
                <a:gd name="T24" fmla="*/ 25 w 48"/>
                <a:gd name="T25" fmla="*/ 17 h 21"/>
                <a:gd name="T26" fmla="*/ 31 w 48"/>
                <a:gd name="T27" fmla="*/ 12 h 21"/>
                <a:gd name="T28" fmla="*/ 40 w 48"/>
                <a:gd name="T29" fmla="*/ 4 h 21"/>
                <a:gd name="T30" fmla="*/ 37 w 48"/>
                <a:gd name="T31" fmla="*/ 4 h 21"/>
                <a:gd name="T32" fmla="*/ 24 w 48"/>
                <a:gd name="T33" fmla="*/ 5 h 21"/>
                <a:gd name="T34" fmla="*/ 20 w 48"/>
                <a:gd name="T35" fmla="*/ 7 h 21"/>
                <a:gd name="T36" fmla="*/ 3 w 48"/>
                <a:gd name="T37" fmla="*/ 21 h 21"/>
                <a:gd name="T38" fmla="*/ 2 w 48"/>
                <a:gd name="T3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1">
                  <a:moveTo>
                    <a:pt x="2" y="21"/>
                  </a:moveTo>
                  <a:cubicBezTo>
                    <a:pt x="2" y="21"/>
                    <a:pt x="1" y="21"/>
                    <a:pt x="1" y="20"/>
                  </a:cubicBezTo>
                  <a:cubicBezTo>
                    <a:pt x="0" y="20"/>
                    <a:pt x="1" y="19"/>
                    <a:pt x="1" y="18"/>
                  </a:cubicBezTo>
                  <a:cubicBezTo>
                    <a:pt x="7" y="15"/>
                    <a:pt x="14" y="9"/>
                    <a:pt x="18" y="5"/>
                  </a:cubicBezTo>
                  <a:cubicBezTo>
                    <a:pt x="20" y="3"/>
                    <a:pt x="21" y="3"/>
                    <a:pt x="23" y="2"/>
                  </a:cubicBezTo>
                  <a:cubicBezTo>
                    <a:pt x="26" y="1"/>
                    <a:pt x="32" y="1"/>
                    <a:pt x="37" y="1"/>
                  </a:cubicBezTo>
                  <a:cubicBezTo>
                    <a:pt x="40" y="0"/>
                    <a:pt x="43" y="0"/>
                    <a:pt x="46" y="0"/>
                  </a:cubicBezTo>
                  <a:cubicBezTo>
                    <a:pt x="47" y="0"/>
                    <a:pt x="48" y="0"/>
                    <a:pt x="48" y="1"/>
                  </a:cubicBezTo>
                  <a:cubicBezTo>
                    <a:pt x="48" y="2"/>
                    <a:pt x="48" y="3"/>
                    <a:pt x="47" y="3"/>
                  </a:cubicBezTo>
                  <a:cubicBezTo>
                    <a:pt x="42" y="6"/>
                    <a:pt x="38" y="10"/>
                    <a:pt x="34" y="14"/>
                  </a:cubicBezTo>
                  <a:cubicBezTo>
                    <a:pt x="32" y="16"/>
                    <a:pt x="30" y="18"/>
                    <a:pt x="28" y="20"/>
                  </a:cubicBezTo>
                  <a:cubicBezTo>
                    <a:pt x="27" y="20"/>
                    <a:pt x="26" y="20"/>
                    <a:pt x="25" y="20"/>
                  </a:cubicBezTo>
                  <a:cubicBezTo>
                    <a:pt x="25" y="19"/>
                    <a:pt x="25" y="18"/>
                    <a:pt x="25" y="17"/>
                  </a:cubicBezTo>
                  <a:cubicBezTo>
                    <a:pt x="27" y="15"/>
                    <a:pt x="29" y="14"/>
                    <a:pt x="31" y="12"/>
                  </a:cubicBezTo>
                  <a:cubicBezTo>
                    <a:pt x="34" y="9"/>
                    <a:pt x="37" y="6"/>
                    <a:pt x="40" y="4"/>
                  </a:cubicBezTo>
                  <a:cubicBezTo>
                    <a:pt x="39" y="4"/>
                    <a:pt x="38" y="4"/>
                    <a:pt x="37" y="4"/>
                  </a:cubicBezTo>
                  <a:cubicBezTo>
                    <a:pt x="32" y="4"/>
                    <a:pt x="27" y="4"/>
                    <a:pt x="24" y="5"/>
                  </a:cubicBezTo>
                  <a:cubicBezTo>
                    <a:pt x="22" y="6"/>
                    <a:pt x="21" y="6"/>
                    <a:pt x="20" y="7"/>
                  </a:cubicBezTo>
                  <a:cubicBezTo>
                    <a:pt x="18" y="9"/>
                    <a:pt x="10" y="16"/>
                    <a:pt x="3" y="21"/>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42"/>
            <p:cNvSpPr/>
            <p:nvPr/>
          </p:nvSpPr>
          <p:spPr bwMode="auto">
            <a:xfrm>
              <a:off x="3194940" y="3897315"/>
              <a:ext cx="15875" cy="104775"/>
            </a:xfrm>
            <a:custGeom>
              <a:avLst/>
              <a:gdLst>
                <a:gd name="T0" fmla="*/ 2 w 4"/>
                <a:gd name="T1" fmla="*/ 28 h 28"/>
                <a:gd name="T2" fmla="*/ 1 w 4"/>
                <a:gd name="T3" fmla="*/ 27 h 28"/>
                <a:gd name="T4" fmla="*/ 1 w 4"/>
                <a:gd name="T5" fmla="*/ 14 h 28"/>
                <a:gd name="T6" fmla="*/ 1 w 4"/>
                <a:gd name="T7" fmla="*/ 1 h 28"/>
                <a:gd name="T8" fmla="*/ 2 w 4"/>
                <a:gd name="T9" fmla="*/ 0 h 28"/>
                <a:gd name="T10" fmla="*/ 4 w 4"/>
                <a:gd name="T11" fmla="*/ 2 h 28"/>
                <a:gd name="T12" fmla="*/ 4 w 4"/>
                <a:gd name="T13" fmla="*/ 14 h 28"/>
                <a:gd name="T14" fmla="*/ 4 w 4"/>
                <a:gd name="T15" fmla="*/ 27 h 28"/>
                <a:gd name="T16" fmla="*/ 2 w 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28"/>
                  </a:moveTo>
                  <a:cubicBezTo>
                    <a:pt x="1" y="28"/>
                    <a:pt x="1" y="27"/>
                    <a:pt x="1" y="27"/>
                  </a:cubicBezTo>
                  <a:cubicBezTo>
                    <a:pt x="1" y="23"/>
                    <a:pt x="1" y="19"/>
                    <a:pt x="1" y="14"/>
                  </a:cubicBezTo>
                  <a:cubicBezTo>
                    <a:pt x="0" y="10"/>
                    <a:pt x="0" y="5"/>
                    <a:pt x="1" y="1"/>
                  </a:cubicBezTo>
                  <a:cubicBezTo>
                    <a:pt x="1" y="1"/>
                    <a:pt x="2" y="0"/>
                    <a:pt x="2" y="0"/>
                  </a:cubicBezTo>
                  <a:cubicBezTo>
                    <a:pt x="3" y="0"/>
                    <a:pt x="4" y="1"/>
                    <a:pt x="4" y="2"/>
                  </a:cubicBezTo>
                  <a:cubicBezTo>
                    <a:pt x="4" y="5"/>
                    <a:pt x="4" y="10"/>
                    <a:pt x="4" y="14"/>
                  </a:cubicBezTo>
                  <a:cubicBezTo>
                    <a:pt x="4" y="18"/>
                    <a:pt x="4" y="23"/>
                    <a:pt x="4" y="27"/>
                  </a:cubicBezTo>
                  <a:cubicBezTo>
                    <a:pt x="4" y="28"/>
                    <a:pt x="3" y="28"/>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43"/>
            <p:cNvSpPr/>
            <p:nvPr/>
          </p:nvSpPr>
          <p:spPr bwMode="auto">
            <a:xfrm>
              <a:off x="3131440" y="3987802"/>
              <a:ext cx="179388" cy="74613"/>
            </a:xfrm>
            <a:custGeom>
              <a:avLst/>
              <a:gdLst>
                <a:gd name="T0" fmla="*/ 26 w 48"/>
                <a:gd name="T1" fmla="*/ 20 h 20"/>
                <a:gd name="T2" fmla="*/ 25 w 48"/>
                <a:gd name="T3" fmla="*/ 19 h 20"/>
                <a:gd name="T4" fmla="*/ 25 w 48"/>
                <a:gd name="T5" fmla="*/ 17 h 20"/>
                <a:gd name="T6" fmla="*/ 31 w 48"/>
                <a:gd name="T7" fmla="*/ 11 h 20"/>
                <a:gd name="T8" fmla="*/ 40 w 48"/>
                <a:gd name="T9" fmla="*/ 3 h 20"/>
                <a:gd name="T10" fmla="*/ 34 w 48"/>
                <a:gd name="T11" fmla="*/ 3 h 20"/>
                <a:gd name="T12" fmla="*/ 21 w 48"/>
                <a:gd name="T13" fmla="*/ 4 h 20"/>
                <a:gd name="T14" fmla="*/ 14 w 48"/>
                <a:gd name="T15" fmla="*/ 9 h 20"/>
                <a:gd name="T16" fmla="*/ 2 w 48"/>
                <a:gd name="T17" fmla="*/ 19 h 20"/>
                <a:gd name="T18" fmla="*/ 0 w 48"/>
                <a:gd name="T19" fmla="*/ 19 h 20"/>
                <a:gd name="T20" fmla="*/ 1 w 48"/>
                <a:gd name="T21" fmla="*/ 16 h 20"/>
                <a:gd name="T22" fmla="*/ 12 w 48"/>
                <a:gd name="T23" fmla="*/ 7 h 20"/>
                <a:gd name="T24" fmla="*/ 20 w 48"/>
                <a:gd name="T25" fmla="*/ 1 h 20"/>
                <a:gd name="T26" fmla="*/ 34 w 48"/>
                <a:gd name="T27" fmla="*/ 0 h 20"/>
                <a:gd name="T28" fmla="*/ 46 w 48"/>
                <a:gd name="T29" fmla="*/ 0 h 20"/>
                <a:gd name="T30" fmla="*/ 48 w 48"/>
                <a:gd name="T31" fmla="*/ 1 h 20"/>
                <a:gd name="T32" fmla="*/ 47 w 48"/>
                <a:gd name="T33" fmla="*/ 3 h 20"/>
                <a:gd name="T34" fmla="*/ 34 w 48"/>
                <a:gd name="T35" fmla="*/ 14 h 20"/>
                <a:gd name="T36" fmla="*/ 28 w 48"/>
                <a:gd name="T37" fmla="*/ 19 h 20"/>
                <a:gd name="T38" fmla="*/ 26 w 48"/>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0">
                  <a:moveTo>
                    <a:pt x="26" y="20"/>
                  </a:moveTo>
                  <a:cubicBezTo>
                    <a:pt x="26" y="20"/>
                    <a:pt x="26" y="20"/>
                    <a:pt x="25" y="19"/>
                  </a:cubicBezTo>
                  <a:cubicBezTo>
                    <a:pt x="25" y="19"/>
                    <a:pt x="25" y="18"/>
                    <a:pt x="25" y="17"/>
                  </a:cubicBezTo>
                  <a:cubicBezTo>
                    <a:pt x="27" y="15"/>
                    <a:pt x="29" y="13"/>
                    <a:pt x="31" y="11"/>
                  </a:cubicBezTo>
                  <a:cubicBezTo>
                    <a:pt x="34" y="9"/>
                    <a:pt x="37" y="6"/>
                    <a:pt x="40" y="3"/>
                  </a:cubicBezTo>
                  <a:cubicBezTo>
                    <a:pt x="38" y="3"/>
                    <a:pt x="36" y="3"/>
                    <a:pt x="34" y="3"/>
                  </a:cubicBezTo>
                  <a:cubicBezTo>
                    <a:pt x="28" y="3"/>
                    <a:pt x="24" y="3"/>
                    <a:pt x="21" y="4"/>
                  </a:cubicBezTo>
                  <a:cubicBezTo>
                    <a:pt x="20" y="4"/>
                    <a:pt x="17" y="7"/>
                    <a:pt x="14" y="9"/>
                  </a:cubicBezTo>
                  <a:cubicBezTo>
                    <a:pt x="10" y="13"/>
                    <a:pt x="6" y="17"/>
                    <a:pt x="2" y="19"/>
                  </a:cubicBezTo>
                  <a:cubicBezTo>
                    <a:pt x="2" y="20"/>
                    <a:pt x="1" y="19"/>
                    <a:pt x="0" y="19"/>
                  </a:cubicBezTo>
                  <a:cubicBezTo>
                    <a:pt x="0" y="18"/>
                    <a:pt x="0" y="17"/>
                    <a:pt x="1" y="16"/>
                  </a:cubicBezTo>
                  <a:cubicBezTo>
                    <a:pt x="4" y="14"/>
                    <a:pt x="8" y="10"/>
                    <a:pt x="12" y="7"/>
                  </a:cubicBezTo>
                  <a:cubicBezTo>
                    <a:pt x="17" y="3"/>
                    <a:pt x="19" y="1"/>
                    <a:pt x="20" y="1"/>
                  </a:cubicBezTo>
                  <a:cubicBezTo>
                    <a:pt x="23" y="0"/>
                    <a:pt x="28" y="0"/>
                    <a:pt x="34" y="0"/>
                  </a:cubicBezTo>
                  <a:cubicBezTo>
                    <a:pt x="38" y="0"/>
                    <a:pt x="42" y="0"/>
                    <a:pt x="46" y="0"/>
                  </a:cubicBezTo>
                  <a:cubicBezTo>
                    <a:pt x="47" y="0"/>
                    <a:pt x="48" y="0"/>
                    <a:pt x="48" y="1"/>
                  </a:cubicBezTo>
                  <a:cubicBezTo>
                    <a:pt x="48" y="2"/>
                    <a:pt x="48" y="2"/>
                    <a:pt x="47" y="3"/>
                  </a:cubicBezTo>
                  <a:cubicBezTo>
                    <a:pt x="42" y="6"/>
                    <a:pt x="38" y="10"/>
                    <a:pt x="34" y="14"/>
                  </a:cubicBezTo>
                  <a:cubicBezTo>
                    <a:pt x="32" y="16"/>
                    <a:pt x="30" y="18"/>
                    <a:pt x="28" y="19"/>
                  </a:cubicBezTo>
                  <a:cubicBezTo>
                    <a:pt x="27" y="20"/>
                    <a:pt x="27" y="20"/>
                    <a:pt x="26" y="20"/>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44"/>
            <p:cNvSpPr/>
            <p:nvPr/>
          </p:nvSpPr>
          <p:spPr bwMode="auto">
            <a:xfrm>
              <a:off x="3296540" y="3987802"/>
              <a:ext cx="14288" cy="93663"/>
            </a:xfrm>
            <a:custGeom>
              <a:avLst/>
              <a:gdLst>
                <a:gd name="T0" fmla="*/ 2 w 4"/>
                <a:gd name="T1" fmla="*/ 25 h 25"/>
                <a:gd name="T2" fmla="*/ 0 w 4"/>
                <a:gd name="T3" fmla="*/ 24 h 25"/>
                <a:gd name="T4" fmla="*/ 0 w 4"/>
                <a:gd name="T5" fmla="*/ 13 h 25"/>
                <a:gd name="T6" fmla="*/ 1 w 4"/>
                <a:gd name="T7" fmla="*/ 1 h 25"/>
                <a:gd name="T8" fmla="*/ 2 w 4"/>
                <a:gd name="T9" fmla="*/ 0 h 25"/>
                <a:gd name="T10" fmla="*/ 4 w 4"/>
                <a:gd name="T11" fmla="*/ 1 h 25"/>
                <a:gd name="T12" fmla="*/ 3 w 4"/>
                <a:gd name="T13" fmla="*/ 13 h 25"/>
                <a:gd name="T14" fmla="*/ 3 w 4"/>
                <a:gd name="T15" fmla="*/ 24 h 25"/>
                <a:gd name="T16" fmla="*/ 2 w 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5">
                  <a:moveTo>
                    <a:pt x="2" y="25"/>
                  </a:moveTo>
                  <a:cubicBezTo>
                    <a:pt x="1" y="25"/>
                    <a:pt x="0" y="25"/>
                    <a:pt x="0" y="24"/>
                  </a:cubicBezTo>
                  <a:cubicBezTo>
                    <a:pt x="0" y="20"/>
                    <a:pt x="0" y="17"/>
                    <a:pt x="0" y="13"/>
                  </a:cubicBezTo>
                  <a:cubicBezTo>
                    <a:pt x="0" y="9"/>
                    <a:pt x="0" y="5"/>
                    <a:pt x="1" y="1"/>
                  </a:cubicBezTo>
                  <a:cubicBezTo>
                    <a:pt x="1" y="0"/>
                    <a:pt x="1" y="0"/>
                    <a:pt x="2" y="0"/>
                  </a:cubicBezTo>
                  <a:cubicBezTo>
                    <a:pt x="3" y="0"/>
                    <a:pt x="4" y="1"/>
                    <a:pt x="4" y="1"/>
                  </a:cubicBezTo>
                  <a:cubicBezTo>
                    <a:pt x="3" y="5"/>
                    <a:pt x="3" y="9"/>
                    <a:pt x="3" y="13"/>
                  </a:cubicBezTo>
                  <a:cubicBezTo>
                    <a:pt x="4" y="17"/>
                    <a:pt x="4" y="20"/>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45"/>
            <p:cNvSpPr/>
            <p:nvPr/>
          </p:nvSpPr>
          <p:spPr bwMode="auto">
            <a:xfrm>
              <a:off x="3228278" y="4070352"/>
              <a:ext cx="177800" cy="77788"/>
            </a:xfrm>
            <a:custGeom>
              <a:avLst/>
              <a:gdLst>
                <a:gd name="T0" fmla="*/ 2 w 47"/>
                <a:gd name="T1" fmla="*/ 21 h 21"/>
                <a:gd name="T2" fmla="*/ 0 w 47"/>
                <a:gd name="T3" fmla="*/ 20 h 21"/>
                <a:gd name="T4" fmla="*/ 1 w 47"/>
                <a:gd name="T5" fmla="*/ 18 h 21"/>
                <a:gd name="T6" fmla="*/ 15 w 47"/>
                <a:gd name="T7" fmla="*/ 5 h 21"/>
                <a:gd name="T8" fmla="*/ 17 w 47"/>
                <a:gd name="T9" fmla="*/ 2 h 21"/>
                <a:gd name="T10" fmla="*/ 21 w 47"/>
                <a:gd name="T11" fmla="*/ 1 h 21"/>
                <a:gd name="T12" fmla="*/ 23 w 47"/>
                <a:gd name="T13" fmla="*/ 1 h 21"/>
                <a:gd name="T14" fmla="*/ 24 w 47"/>
                <a:gd name="T15" fmla="*/ 1 h 21"/>
                <a:gd name="T16" fmla="*/ 45 w 47"/>
                <a:gd name="T17" fmla="*/ 0 h 21"/>
                <a:gd name="T18" fmla="*/ 47 w 47"/>
                <a:gd name="T19" fmla="*/ 1 h 21"/>
                <a:gd name="T20" fmla="*/ 46 w 47"/>
                <a:gd name="T21" fmla="*/ 3 h 21"/>
                <a:gd name="T22" fmla="*/ 33 w 47"/>
                <a:gd name="T23" fmla="*/ 14 h 21"/>
                <a:gd name="T24" fmla="*/ 27 w 47"/>
                <a:gd name="T25" fmla="*/ 20 h 21"/>
                <a:gd name="T26" fmla="*/ 24 w 47"/>
                <a:gd name="T27" fmla="*/ 20 h 21"/>
                <a:gd name="T28" fmla="*/ 24 w 47"/>
                <a:gd name="T29" fmla="*/ 17 h 21"/>
                <a:gd name="T30" fmla="*/ 30 w 47"/>
                <a:gd name="T31" fmla="*/ 12 h 21"/>
                <a:gd name="T32" fmla="*/ 39 w 47"/>
                <a:gd name="T33" fmla="*/ 4 h 21"/>
                <a:gd name="T34" fmla="*/ 24 w 47"/>
                <a:gd name="T35" fmla="*/ 4 h 21"/>
                <a:gd name="T36" fmla="*/ 21 w 47"/>
                <a:gd name="T37" fmla="*/ 4 h 21"/>
                <a:gd name="T38" fmla="*/ 20 w 47"/>
                <a:gd name="T39" fmla="*/ 5 h 21"/>
                <a:gd name="T40" fmla="*/ 17 w 47"/>
                <a:gd name="T41" fmla="*/ 7 h 21"/>
                <a:gd name="T42" fmla="*/ 3 w 47"/>
                <a:gd name="T43" fmla="*/ 20 h 21"/>
                <a:gd name="T44" fmla="*/ 2 w 47"/>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1">
                  <a:moveTo>
                    <a:pt x="2" y="21"/>
                  </a:moveTo>
                  <a:cubicBezTo>
                    <a:pt x="1" y="21"/>
                    <a:pt x="1" y="20"/>
                    <a:pt x="0" y="20"/>
                  </a:cubicBezTo>
                  <a:cubicBezTo>
                    <a:pt x="0" y="19"/>
                    <a:pt x="0" y="18"/>
                    <a:pt x="1" y="18"/>
                  </a:cubicBezTo>
                  <a:cubicBezTo>
                    <a:pt x="5" y="15"/>
                    <a:pt x="11" y="9"/>
                    <a:pt x="15" y="5"/>
                  </a:cubicBezTo>
                  <a:cubicBezTo>
                    <a:pt x="16" y="4"/>
                    <a:pt x="17" y="3"/>
                    <a:pt x="17" y="2"/>
                  </a:cubicBezTo>
                  <a:cubicBezTo>
                    <a:pt x="19" y="1"/>
                    <a:pt x="20" y="1"/>
                    <a:pt x="21" y="1"/>
                  </a:cubicBezTo>
                  <a:cubicBezTo>
                    <a:pt x="22" y="1"/>
                    <a:pt x="22" y="1"/>
                    <a:pt x="23" y="1"/>
                  </a:cubicBezTo>
                  <a:cubicBezTo>
                    <a:pt x="24" y="1"/>
                    <a:pt x="24" y="1"/>
                    <a:pt x="24" y="1"/>
                  </a:cubicBezTo>
                  <a:cubicBezTo>
                    <a:pt x="30" y="1"/>
                    <a:pt x="38" y="1"/>
                    <a:pt x="45" y="0"/>
                  </a:cubicBezTo>
                  <a:cubicBezTo>
                    <a:pt x="46" y="0"/>
                    <a:pt x="47" y="1"/>
                    <a:pt x="47" y="1"/>
                  </a:cubicBezTo>
                  <a:cubicBezTo>
                    <a:pt x="47" y="2"/>
                    <a:pt x="47" y="3"/>
                    <a:pt x="46" y="3"/>
                  </a:cubicBezTo>
                  <a:cubicBezTo>
                    <a:pt x="41" y="6"/>
                    <a:pt x="37" y="10"/>
                    <a:pt x="33" y="14"/>
                  </a:cubicBezTo>
                  <a:cubicBezTo>
                    <a:pt x="31" y="16"/>
                    <a:pt x="29" y="18"/>
                    <a:pt x="27" y="20"/>
                  </a:cubicBezTo>
                  <a:cubicBezTo>
                    <a:pt x="26" y="20"/>
                    <a:pt x="25" y="20"/>
                    <a:pt x="24" y="20"/>
                  </a:cubicBezTo>
                  <a:cubicBezTo>
                    <a:pt x="24" y="19"/>
                    <a:pt x="24" y="18"/>
                    <a:pt x="24" y="17"/>
                  </a:cubicBezTo>
                  <a:cubicBezTo>
                    <a:pt x="27" y="16"/>
                    <a:pt x="28" y="14"/>
                    <a:pt x="30" y="12"/>
                  </a:cubicBezTo>
                  <a:cubicBezTo>
                    <a:pt x="33" y="9"/>
                    <a:pt x="36" y="6"/>
                    <a:pt x="39" y="4"/>
                  </a:cubicBezTo>
                  <a:cubicBezTo>
                    <a:pt x="34" y="4"/>
                    <a:pt x="29" y="4"/>
                    <a:pt x="24" y="4"/>
                  </a:cubicBezTo>
                  <a:cubicBezTo>
                    <a:pt x="23" y="4"/>
                    <a:pt x="22" y="4"/>
                    <a:pt x="21" y="4"/>
                  </a:cubicBezTo>
                  <a:cubicBezTo>
                    <a:pt x="20" y="4"/>
                    <a:pt x="20" y="4"/>
                    <a:pt x="20" y="5"/>
                  </a:cubicBezTo>
                  <a:cubicBezTo>
                    <a:pt x="19" y="5"/>
                    <a:pt x="18" y="6"/>
                    <a:pt x="17" y="7"/>
                  </a:cubicBezTo>
                  <a:cubicBezTo>
                    <a:pt x="13" y="11"/>
                    <a:pt x="7" y="17"/>
                    <a:pt x="3" y="20"/>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46"/>
            <p:cNvSpPr/>
            <p:nvPr/>
          </p:nvSpPr>
          <p:spPr bwMode="auto">
            <a:xfrm>
              <a:off x="3390203" y="4070352"/>
              <a:ext cx="15875" cy="119063"/>
            </a:xfrm>
            <a:custGeom>
              <a:avLst/>
              <a:gdLst>
                <a:gd name="T0" fmla="*/ 2 w 4"/>
                <a:gd name="T1" fmla="*/ 32 h 32"/>
                <a:gd name="T2" fmla="*/ 0 w 4"/>
                <a:gd name="T3" fmla="*/ 30 h 32"/>
                <a:gd name="T4" fmla="*/ 0 w 4"/>
                <a:gd name="T5" fmla="*/ 18 h 32"/>
                <a:gd name="T6" fmla="*/ 1 w 4"/>
                <a:gd name="T7" fmla="*/ 2 h 32"/>
                <a:gd name="T8" fmla="*/ 2 w 4"/>
                <a:gd name="T9" fmla="*/ 0 h 32"/>
                <a:gd name="T10" fmla="*/ 4 w 4"/>
                <a:gd name="T11" fmla="*/ 2 h 32"/>
                <a:gd name="T12" fmla="*/ 4 w 4"/>
                <a:gd name="T13" fmla="*/ 18 h 32"/>
                <a:gd name="T14" fmla="*/ 3 w 4"/>
                <a:gd name="T15" fmla="*/ 30 h 32"/>
                <a:gd name="T16" fmla="*/ 2 w 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2" y="32"/>
                  </a:moveTo>
                  <a:cubicBezTo>
                    <a:pt x="1" y="32"/>
                    <a:pt x="0" y="31"/>
                    <a:pt x="0" y="30"/>
                  </a:cubicBezTo>
                  <a:cubicBezTo>
                    <a:pt x="0" y="26"/>
                    <a:pt x="0" y="22"/>
                    <a:pt x="0" y="18"/>
                  </a:cubicBezTo>
                  <a:cubicBezTo>
                    <a:pt x="0" y="12"/>
                    <a:pt x="0" y="5"/>
                    <a:pt x="1" y="2"/>
                  </a:cubicBezTo>
                  <a:cubicBezTo>
                    <a:pt x="1" y="1"/>
                    <a:pt x="2" y="0"/>
                    <a:pt x="2" y="0"/>
                  </a:cubicBezTo>
                  <a:cubicBezTo>
                    <a:pt x="3" y="0"/>
                    <a:pt x="4" y="1"/>
                    <a:pt x="4" y="2"/>
                  </a:cubicBezTo>
                  <a:cubicBezTo>
                    <a:pt x="4" y="6"/>
                    <a:pt x="4" y="12"/>
                    <a:pt x="4" y="18"/>
                  </a:cubicBezTo>
                  <a:cubicBezTo>
                    <a:pt x="4" y="22"/>
                    <a:pt x="4" y="26"/>
                    <a:pt x="3" y="30"/>
                  </a:cubicBezTo>
                  <a:cubicBezTo>
                    <a:pt x="3" y="31"/>
                    <a:pt x="3" y="32"/>
                    <a:pt x="2" y="32"/>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47"/>
            <p:cNvSpPr/>
            <p:nvPr/>
          </p:nvSpPr>
          <p:spPr bwMode="auto">
            <a:xfrm>
              <a:off x="2939353" y="3825877"/>
              <a:ext cx="87313" cy="68263"/>
            </a:xfrm>
            <a:custGeom>
              <a:avLst/>
              <a:gdLst>
                <a:gd name="T0" fmla="*/ 1 w 23"/>
                <a:gd name="T1" fmla="*/ 18 h 18"/>
                <a:gd name="T2" fmla="*/ 0 w 23"/>
                <a:gd name="T3" fmla="*/ 18 h 18"/>
                <a:gd name="T4" fmla="*/ 0 w 23"/>
                <a:gd name="T5" fmla="*/ 15 h 18"/>
                <a:gd name="T6" fmla="*/ 14 w 23"/>
                <a:gd name="T7" fmla="*/ 4 h 18"/>
                <a:gd name="T8" fmla="*/ 20 w 23"/>
                <a:gd name="T9" fmla="*/ 0 h 18"/>
                <a:gd name="T10" fmla="*/ 22 w 23"/>
                <a:gd name="T11" fmla="*/ 0 h 18"/>
                <a:gd name="T12" fmla="*/ 22 w 23"/>
                <a:gd name="T13" fmla="*/ 3 h 18"/>
                <a:gd name="T14" fmla="*/ 16 w 23"/>
                <a:gd name="T15" fmla="*/ 7 h 18"/>
                <a:gd name="T16" fmla="*/ 2 w 23"/>
                <a:gd name="T17" fmla="*/ 18 h 18"/>
                <a:gd name="T18" fmla="*/ 1 w 23"/>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8">
                  <a:moveTo>
                    <a:pt x="1" y="18"/>
                  </a:moveTo>
                  <a:cubicBezTo>
                    <a:pt x="1" y="18"/>
                    <a:pt x="0" y="18"/>
                    <a:pt x="0" y="18"/>
                  </a:cubicBezTo>
                  <a:cubicBezTo>
                    <a:pt x="0" y="17"/>
                    <a:pt x="0" y="16"/>
                    <a:pt x="0" y="15"/>
                  </a:cubicBezTo>
                  <a:cubicBezTo>
                    <a:pt x="4" y="11"/>
                    <a:pt x="9" y="8"/>
                    <a:pt x="14" y="4"/>
                  </a:cubicBezTo>
                  <a:cubicBezTo>
                    <a:pt x="16" y="3"/>
                    <a:pt x="18" y="1"/>
                    <a:pt x="20" y="0"/>
                  </a:cubicBezTo>
                  <a:cubicBezTo>
                    <a:pt x="21" y="0"/>
                    <a:pt x="22" y="0"/>
                    <a:pt x="22" y="0"/>
                  </a:cubicBezTo>
                  <a:cubicBezTo>
                    <a:pt x="23" y="1"/>
                    <a:pt x="23" y="2"/>
                    <a:pt x="22" y="3"/>
                  </a:cubicBezTo>
                  <a:cubicBezTo>
                    <a:pt x="20" y="4"/>
                    <a:pt x="18" y="5"/>
                    <a:pt x="16" y="7"/>
                  </a:cubicBezTo>
                  <a:cubicBezTo>
                    <a:pt x="11" y="10"/>
                    <a:pt x="6" y="14"/>
                    <a:pt x="2" y="18"/>
                  </a:cubicBezTo>
                  <a:cubicBezTo>
                    <a:pt x="2" y="18"/>
                    <a:pt x="2" y="18"/>
                    <a:pt x="1" y="18"/>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48"/>
            <p:cNvSpPr/>
            <p:nvPr/>
          </p:nvSpPr>
          <p:spPr bwMode="auto">
            <a:xfrm>
              <a:off x="3326703" y="4183065"/>
              <a:ext cx="82550" cy="93663"/>
            </a:xfrm>
            <a:custGeom>
              <a:avLst/>
              <a:gdLst>
                <a:gd name="T0" fmla="*/ 2 w 22"/>
                <a:gd name="T1" fmla="*/ 25 h 25"/>
                <a:gd name="T2" fmla="*/ 1 w 22"/>
                <a:gd name="T3" fmla="*/ 25 h 25"/>
                <a:gd name="T4" fmla="*/ 0 w 22"/>
                <a:gd name="T5" fmla="*/ 23 h 25"/>
                <a:gd name="T6" fmla="*/ 1 w 22"/>
                <a:gd name="T7" fmla="*/ 21 h 25"/>
                <a:gd name="T8" fmla="*/ 18 w 22"/>
                <a:gd name="T9" fmla="*/ 1 h 25"/>
                <a:gd name="T10" fmla="*/ 21 w 22"/>
                <a:gd name="T11" fmla="*/ 0 h 25"/>
                <a:gd name="T12" fmla="*/ 21 w 22"/>
                <a:gd name="T13" fmla="*/ 2 h 25"/>
                <a:gd name="T14" fmla="*/ 4 w 22"/>
                <a:gd name="T15" fmla="*/ 23 h 25"/>
                <a:gd name="T16" fmla="*/ 3 w 22"/>
                <a:gd name="T17" fmla="*/ 24 h 25"/>
                <a:gd name="T18" fmla="*/ 2 w 22"/>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5">
                  <a:moveTo>
                    <a:pt x="2" y="25"/>
                  </a:moveTo>
                  <a:cubicBezTo>
                    <a:pt x="1" y="25"/>
                    <a:pt x="1" y="25"/>
                    <a:pt x="1" y="25"/>
                  </a:cubicBezTo>
                  <a:cubicBezTo>
                    <a:pt x="1" y="25"/>
                    <a:pt x="0" y="24"/>
                    <a:pt x="0" y="23"/>
                  </a:cubicBezTo>
                  <a:cubicBezTo>
                    <a:pt x="0" y="22"/>
                    <a:pt x="1" y="22"/>
                    <a:pt x="1" y="21"/>
                  </a:cubicBezTo>
                  <a:cubicBezTo>
                    <a:pt x="7" y="16"/>
                    <a:pt x="12" y="9"/>
                    <a:pt x="18" y="1"/>
                  </a:cubicBezTo>
                  <a:cubicBezTo>
                    <a:pt x="19" y="0"/>
                    <a:pt x="20" y="0"/>
                    <a:pt x="21" y="0"/>
                  </a:cubicBezTo>
                  <a:cubicBezTo>
                    <a:pt x="21" y="1"/>
                    <a:pt x="22" y="2"/>
                    <a:pt x="21" y="2"/>
                  </a:cubicBezTo>
                  <a:cubicBezTo>
                    <a:pt x="15" y="11"/>
                    <a:pt x="10" y="18"/>
                    <a:pt x="4" y="23"/>
                  </a:cubicBezTo>
                  <a:cubicBezTo>
                    <a:pt x="4" y="24"/>
                    <a:pt x="4" y="24"/>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49"/>
            <p:cNvSpPr>
              <a:spLocks noEditPoints="1"/>
            </p:cNvSpPr>
            <p:nvPr/>
          </p:nvSpPr>
          <p:spPr bwMode="auto">
            <a:xfrm>
              <a:off x="3239390" y="4156078"/>
              <a:ext cx="76200" cy="93663"/>
            </a:xfrm>
            <a:custGeom>
              <a:avLst/>
              <a:gdLst>
                <a:gd name="T0" fmla="*/ 8 w 20"/>
                <a:gd name="T1" fmla="*/ 2 h 25"/>
                <a:gd name="T2" fmla="*/ 13 w 20"/>
                <a:gd name="T3" fmla="*/ 3 h 25"/>
                <a:gd name="T4" fmla="*/ 15 w 20"/>
                <a:gd name="T5" fmla="*/ 3 h 25"/>
                <a:gd name="T6" fmla="*/ 15 w 20"/>
                <a:gd name="T7" fmla="*/ 4 h 25"/>
                <a:gd name="T8" fmla="*/ 14 w 20"/>
                <a:gd name="T9" fmla="*/ 6 h 25"/>
                <a:gd name="T10" fmla="*/ 10 w 20"/>
                <a:gd name="T11" fmla="*/ 6 h 25"/>
                <a:gd name="T12" fmla="*/ 8 w 20"/>
                <a:gd name="T13" fmla="*/ 10 h 25"/>
                <a:gd name="T14" fmla="*/ 9 w 20"/>
                <a:gd name="T15" fmla="*/ 10 h 25"/>
                <a:gd name="T16" fmla="*/ 13 w 20"/>
                <a:gd name="T17" fmla="*/ 21 h 25"/>
                <a:gd name="T18" fmla="*/ 7 w 20"/>
                <a:gd name="T19" fmla="*/ 22 h 25"/>
                <a:gd name="T20" fmla="*/ 3 w 20"/>
                <a:gd name="T21" fmla="*/ 21 h 25"/>
                <a:gd name="T22" fmla="*/ 4 w 20"/>
                <a:gd name="T23" fmla="*/ 19 h 25"/>
                <a:gd name="T24" fmla="*/ 4 w 20"/>
                <a:gd name="T25" fmla="*/ 19 h 25"/>
                <a:gd name="T26" fmla="*/ 8 w 20"/>
                <a:gd name="T27" fmla="*/ 19 h 25"/>
                <a:gd name="T28" fmla="*/ 11 w 20"/>
                <a:gd name="T29" fmla="*/ 13 h 25"/>
                <a:gd name="T30" fmla="*/ 7 w 20"/>
                <a:gd name="T31" fmla="*/ 13 h 25"/>
                <a:gd name="T32" fmla="*/ 4 w 20"/>
                <a:gd name="T33" fmla="*/ 13 h 25"/>
                <a:gd name="T34" fmla="*/ 4 w 20"/>
                <a:gd name="T35" fmla="*/ 4 h 25"/>
                <a:gd name="T36" fmla="*/ 8 w 20"/>
                <a:gd name="T37" fmla="*/ 2 h 25"/>
                <a:gd name="T38" fmla="*/ 8 w 20"/>
                <a:gd name="T39" fmla="*/ 0 h 25"/>
                <a:gd name="T40" fmla="*/ 2 w 20"/>
                <a:gd name="T41" fmla="*/ 4 h 25"/>
                <a:gd name="T42" fmla="*/ 2 w 20"/>
                <a:gd name="T43" fmla="*/ 13 h 25"/>
                <a:gd name="T44" fmla="*/ 3 w 20"/>
                <a:gd name="T45" fmla="*/ 15 h 25"/>
                <a:gd name="T46" fmla="*/ 4 w 20"/>
                <a:gd name="T47" fmla="*/ 15 h 25"/>
                <a:gd name="T48" fmla="*/ 7 w 20"/>
                <a:gd name="T49" fmla="*/ 15 h 25"/>
                <a:gd name="T50" fmla="*/ 9 w 20"/>
                <a:gd name="T51" fmla="*/ 16 h 25"/>
                <a:gd name="T52" fmla="*/ 8 w 20"/>
                <a:gd name="T53" fmla="*/ 16 h 25"/>
                <a:gd name="T54" fmla="*/ 7 w 20"/>
                <a:gd name="T55" fmla="*/ 16 h 25"/>
                <a:gd name="T56" fmla="*/ 4 w 20"/>
                <a:gd name="T57" fmla="*/ 16 h 25"/>
                <a:gd name="T58" fmla="*/ 1 w 20"/>
                <a:gd name="T59" fmla="*/ 18 h 25"/>
                <a:gd name="T60" fmla="*/ 1 w 20"/>
                <a:gd name="T61" fmla="*/ 18 h 25"/>
                <a:gd name="T62" fmla="*/ 0 w 20"/>
                <a:gd name="T63" fmla="*/ 23 h 25"/>
                <a:gd name="T64" fmla="*/ 2 w 20"/>
                <a:gd name="T65" fmla="*/ 24 h 25"/>
                <a:gd name="T66" fmla="*/ 7 w 20"/>
                <a:gd name="T67" fmla="*/ 25 h 25"/>
                <a:gd name="T68" fmla="*/ 14 w 20"/>
                <a:gd name="T69" fmla="*/ 24 h 25"/>
                <a:gd name="T70" fmla="*/ 19 w 20"/>
                <a:gd name="T71" fmla="*/ 14 h 25"/>
                <a:gd name="T72" fmla="*/ 15 w 20"/>
                <a:gd name="T73" fmla="*/ 9 h 25"/>
                <a:gd name="T74" fmla="*/ 17 w 20"/>
                <a:gd name="T75" fmla="*/ 8 h 25"/>
                <a:gd name="T76" fmla="*/ 18 w 20"/>
                <a:gd name="T77" fmla="*/ 5 h 25"/>
                <a:gd name="T78" fmla="*/ 18 w 20"/>
                <a:gd name="T79" fmla="*/ 4 h 25"/>
                <a:gd name="T80" fmla="*/ 15 w 20"/>
                <a:gd name="T81" fmla="*/ 0 h 25"/>
                <a:gd name="T82" fmla="*/ 14 w 20"/>
                <a:gd name="T83" fmla="*/ 0 h 25"/>
                <a:gd name="T84" fmla="*/ 13 w 20"/>
                <a:gd name="T85" fmla="*/ 0 h 25"/>
                <a:gd name="T86" fmla="*/ 12 w 20"/>
                <a:gd name="T87" fmla="*/ 0 h 25"/>
                <a:gd name="T88" fmla="*/ 8 w 20"/>
                <a:gd name="T8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5">
                  <a:moveTo>
                    <a:pt x="8" y="2"/>
                  </a:moveTo>
                  <a:cubicBezTo>
                    <a:pt x="10" y="2"/>
                    <a:pt x="12" y="3"/>
                    <a:pt x="13" y="3"/>
                  </a:cubicBezTo>
                  <a:cubicBezTo>
                    <a:pt x="14" y="3"/>
                    <a:pt x="14" y="3"/>
                    <a:pt x="15" y="3"/>
                  </a:cubicBezTo>
                  <a:cubicBezTo>
                    <a:pt x="15" y="3"/>
                    <a:pt x="15" y="3"/>
                    <a:pt x="15" y="4"/>
                  </a:cubicBezTo>
                  <a:cubicBezTo>
                    <a:pt x="15" y="6"/>
                    <a:pt x="16" y="6"/>
                    <a:pt x="14" y="6"/>
                  </a:cubicBezTo>
                  <a:cubicBezTo>
                    <a:pt x="12" y="6"/>
                    <a:pt x="11" y="6"/>
                    <a:pt x="10" y="6"/>
                  </a:cubicBezTo>
                  <a:cubicBezTo>
                    <a:pt x="8" y="6"/>
                    <a:pt x="8" y="6"/>
                    <a:pt x="8" y="10"/>
                  </a:cubicBezTo>
                  <a:cubicBezTo>
                    <a:pt x="8" y="10"/>
                    <a:pt x="9" y="10"/>
                    <a:pt x="9" y="10"/>
                  </a:cubicBezTo>
                  <a:cubicBezTo>
                    <a:pt x="16" y="10"/>
                    <a:pt x="19" y="18"/>
                    <a:pt x="13" y="21"/>
                  </a:cubicBezTo>
                  <a:cubicBezTo>
                    <a:pt x="11" y="22"/>
                    <a:pt x="9" y="22"/>
                    <a:pt x="7" y="22"/>
                  </a:cubicBezTo>
                  <a:cubicBezTo>
                    <a:pt x="6" y="22"/>
                    <a:pt x="4" y="22"/>
                    <a:pt x="3" y="21"/>
                  </a:cubicBezTo>
                  <a:cubicBezTo>
                    <a:pt x="2" y="21"/>
                    <a:pt x="4" y="19"/>
                    <a:pt x="4" y="19"/>
                  </a:cubicBezTo>
                  <a:cubicBezTo>
                    <a:pt x="4" y="19"/>
                    <a:pt x="4" y="19"/>
                    <a:pt x="4" y="19"/>
                  </a:cubicBezTo>
                  <a:cubicBezTo>
                    <a:pt x="5" y="19"/>
                    <a:pt x="7" y="19"/>
                    <a:pt x="8" y="19"/>
                  </a:cubicBezTo>
                  <a:cubicBezTo>
                    <a:pt x="11" y="19"/>
                    <a:pt x="14" y="15"/>
                    <a:pt x="11" y="13"/>
                  </a:cubicBezTo>
                  <a:cubicBezTo>
                    <a:pt x="10" y="13"/>
                    <a:pt x="8" y="13"/>
                    <a:pt x="7" y="13"/>
                  </a:cubicBezTo>
                  <a:cubicBezTo>
                    <a:pt x="6" y="13"/>
                    <a:pt x="5" y="13"/>
                    <a:pt x="4" y="13"/>
                  </a:cubicBezTo>
                  <a:cubicBezTo>
                    <a:pt x="4" y="10"/>
                    <a:pt x="4" y="7"/>
                    <a:pt x="4" y="4"/>
                  </a:cubicBezTo>
                  <a:cubicBezTo>
                    <a:pt x="4" y="3"/>
                    <a:pt x="6" y="2"/>
                    <a:pt x="8" y="2"/>
                  </a:cubicBezTo>
                  <a:close/>
                  <a:moveTo>
                    <a:pt x="8" y="0"/>
                  </a:moveTo>
                  <a:cubicBezTo>
                    <a:pt x="3" y="0"/>
                    <a:pt x="2" y="2"/>
                    <a:pt x="2" y="4"/>
                  </a:cubicBezTo>
                  <a:cubicBezTo>
                    <a:pt x="2" y="13"/>
                    <a:pt x="2" y="13"/>
                    <a:pt x="2" y="13"/>
                  </a:cubicBezTo>
                  <a:cubicBezTo>
                    <a:pt x="2" y="13"/>
                    <a:pt x="2" y="14"/>
                    <a:pt x="3" y="15"/>
                  </a:cubicBezTo>
                  <a:cubicBezTo>
                    <a:pt x="3" y="15"/>
                    <a:pt x="4" y="15"/>
                    <a:pt x="4" y="15"/>
                  </a:cubicBezTo>
                  <a:cubicBezTo>
                    <a:pt x="5" y="15"/>
                    <a:pt x="6" y="15"/>
                    <a:pt x="7" y="15"/>
                  </a:cubicBezTo>
                  <a:cubicBezTo>
                    <a:pt x="8" y="15"/>
                    <a:pt x="9" y="15"/>
                    <a:pt x="9" y="16"/>
                  </a:cubicBezTo>
                  <a:cubicBezTo>
                    <a:pt x="9" y="16"/>
                    <a:pt x="8" y="16"/>
                    <a:pt x="8" y="16"/>
                  </a:cubicBezTo>
                  <a:cubicBezTo>
                    <a:pt x="7" y="16"/>
                    <a:pt x="7" y="16"/>
                    <a:pt x="7" y="16"/>
                  </a:cubicBezTo>
                  <a:cubicBezTo>
                    <a:pt x="6" y="16"/>
                    <a:pt x="5" y="16"/>
                    <a:pt x="4" y="16"/>
                  </a:cubicBezTo>
                  <a:cubicBezTo>
                    <a:pt x="2" y="16"/>
                    <a:pt x="1" y="17"/>
                    <a:pt x="1" y="18"/>
                  </a:cubicBezTo>
                  <a:cubicBezTo>
                    <a:pt x="1" y="18"/>
                    <a:pt x="1" y="18"/>
                    <a:pt x="1" y="18"/>
                  </a:cubicBezTo>
                  <a:cubicBezTo>
                    <a:pt x="0" y="20"/>
                    <a:pt x="0" y="21"/>
                    <a:pt x="0" y="23"/>
                  </a:cubicBezTo>
                  <a:cubicBezTo>
                    <a:pt x="1" y="23"/>
                    <a:pt x="1" y="24"/>
                    <a:pt x="2" y="24"/>
                  </a:cubicBezTo>
                  <a:cubicBezTo>
                    <a:pt x="3" y="24"/>
                    <a:pt x="5" y="25"/>
                    <a:pt x="7" y="25"/>
                  </a:cubicBezTo>
                  <a:cubicBezTo>
                    <a:pt x="10" y="25"/>
                    <a:pt x="12" y="24"/>
                    <a:pt x="14" y="24"/>
                  </a:cubicBezTo>
                  <a:cubicBezTo>
                    <a:pt x="18" y="22"/>
                    <a:pt x="20" y="18"/>
                    <a:pt x="19" y="14"/>
                  </a:cubicBezTo>
                  <a:cubicBezTo>
                    <a:pt x="18" y="12"/>
                    <a:pt x="17" y="10"/>
                    <a:pt x="15" y="9"/>
                  </a:cubicBezTo>
                  <a:cubicBezTo>
                    <a:pt x="16" y="9"/>
                    <a:pt x="17" y="8"/>
                    <a:pt x="17" y="8"/>
                  </a:cubicBezTo>
                  <a:cubicBezTo>
                    <a:pt x="18" y="7"/>
                    <a:pt x="18" y="5"/>
                    <a:pt x="18" y="5"/>
                  </a:cubicBezTo>
                  <a:cubicBezTo>
                    <a:pt x="18" y="4"/>
                    <a:pt x="18" y="4"/>
                    <a:pt x="18" y="4"/>
                  </a:cubicBezTo>
                  <a:cubicBezTo>
                    <a:pt x="18" y="0"/>
                    <a:pt x="16" y="0"/>
                    <a:pt x="15" y="0"/>
                  </a:cubicBezTo>
                  <a:cubicBezTo>
                    <a:pt x="14" y="0"/>
                    <a:pt x="14" y="0"/>
                    <a:pt x="14" y="0"/>
                  </a:cubicBezTo>
                  <a:cubicBezTo>
                    <a:pt x="13" y="0"/>
                    <a:pt x="13" y="0"/>
                    <a:pt x="13" y="0"/>
                  </a:cubicBezTo>
                  <a:cubicBezTo>
                    <a:pt x="13" y="0"/>
                    <a:pt x="12" y="0"/>
                    <a:pt x="12" y="0"/>
                  </a:cubicBezTo>
                  <a:cubicBezTo>
                    <a:pt x="10" y="0"/>
                    <a:pt x="9" y="0"/>
                    <a:pt x="8" y="0"/>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50"/>
            <p:cNvSpPr>
              <a:spLocks noEditPoints="1"/>
            </p:cNvSpPr>
            <p:nvPr/>
          </p:nvSpPr>
          <p:spPr bwMode="auto">
            <a:xfrm>
              <a:off x="2856803" y="3856040"/>
              <a:ext cx="82550" cy="109538"/>
            </a:xfrm>
            <a:custGeom>
              <a:avLst/>
              <a:gdLst>
                <a:gd name="T0" fmla="*/ 12 w 22"/>
                <a:gd name="T1" fmla="*/ 3 h 29"/>
                <a:gd name="T2" fmla="*/ 13 w 22"/>
                <a:gd name="T3" fmla="*/ 3 h 29"/>
                <a:gd name="T4" fmla="*/ 14 w 22"/>
                <a:gd name="T5" fmla="*/ 5 h 29"/>
                <a:gd name="T6" fmla="*/ 14 w 22"/>
                <a:gd name="T7" fmla="*/ 22 h 29"/>
                <a:gd name="T8" fmla="*/ 17 w 22"/>
                <a:gd name="T9" fmla="*/ 22 h 29"/>
                <a:gd name="T10" fmla="*/ 19 w 22"/>
                <a:gd name="T11" fmla="*/ 22 h 29"/>
                <a:gd name="T12" fmla="*/ 19 w 22"/>
                <a:gd name="T13" fmla="*/ 26 h 29"/>
                <a:gd name="T14" fmla="*/ 19 w 22"/>
                <a:gd name="T15" fmla="*/ 26 h 29"/>
                <a:gd name="T16" fmla="*/ 19 w 22"/>
                <a:gd name="T17" fmla="*/ 26 h 29"/>
                <a:gd name="T18" fmla="*/ 4 w 22"/>
                <a:gd name="T19" fmla="*/ 25 h 29"/>
                <a:gd name="T20" fmla="*/ 4 w 22"/>
                <a:gd name="T21" fmla="*/ 22 h 29"/>
                <a:gd name="T22" fmla="*/ 5 w 22"/>
                <a:gd name="T23" fmla="*/ 22 h 29"/>
                <a:gd name="T24" fmla="*/ 9 w 22"/>
                <a:gd name="T25" fmla="*/ 22 h 29"/>
                <a:gd name="T26" fmla="*/ 10 w 22"/>
                <a:gd name="T27" fmla="*/ 9 h 29"/>
                <a:gd name="T28" fmla="*/ 5 w 22"/>
                <a:gd name="T29" fmla="*/ 13 h 29"/>
                <a:gd name="T30" fmla="*/ 5 w 22"/>
                <a:gd name="T31" fmla="*/ 13 h 29"/>
                <a:gd name="T32" fmla="*/ 5 w 22"/>
                <a:gd name="T33" fmla="*/ 12 h 29"/>
                <a:gd name="T34" fmla="*/ 3 w 22"/>
                <a:gd name="T35" fmla="*/ 8 h 29"/>
                <a:gd name="T36" fmla="*/ 12 w 22"/>
                <a:gd name="T37" fmla="*/ 3 h 29"/>
                <a:gd name="T38" fmla="*/ 12 w 22"/>
                <a:gd name="T39" fmla="*/ 0 h 29"/>
                <a:gd name="T40" fmla="*/ 9 w 22"/>
                <a:gd name="T41" fmla="*/ 2 h 29"/>
                <a:gd name="T42" fmla="*/ 2 w 22"/>
                <a:gd name="T43" fmla="*/ 6 h 29"/>
                <a:gd name="T44" fmla="*/ 0 w 22"/>
                <a:gd name="T45" fmla="*/ 7 h 29"/>
                <a:gd name="T46" fmla="*/ 0 w 22"/>
                <a:gd name="T47" fmla="*/ 10 h 29"/>
                <a:gd name="T48" fmla="*/ 2 w 22"/>
                <a:gd name="T49" fmla="*/ 14 h 29"/>
                <a:gd name="T50" fmla="*/ 4 w 22"/>
                <a:gd name="T51" fmla="*/ 15 h 29"/>
                <a:gd name="T52" fmla="*/ 5 w 22"/>
                <a:gd name="T53" fmla="*/ 15 h 29"/>
                <a:gd name="T54" fmla="*/ 7 w 22"/>
                <a:gd name="T55" fmla="*/ 15 h 29"/>
                <a:gd name="T56" fmla="*/ 7 w 22"/>
                <a:gd name="T57" fmla="*/ 14 h 29"/>
                <a:gd name="T58" fmla="*/ 7 w 22"/>
                <a:gd name="T59" fmla="*/ 16 h 29"/>
                <a:gd name="T60" fmla="*/ 7 w 22"/>
                <a:gd name="T61" fmla="*/ 19 h 29"/>
                <a:gd name="T62" fmla="*/ 5 w 22"/>
                <a:gd name="T63" fmla="*/ 19 h 29"/>
                <a:gd name="T64" fmla="*/ 4 w 22"/>
                <a:gd name="T65" fmla="*/ 19 h 29"/>
                <a:gd name="T66" fmla="*/ 2 w 22"/>
                <a:gd name="T67" fmla="*/ 22 h 29"/>
                <a:gd name="T68" fmla="*/ 2 w 22"/>
                <a:gd name="T69" fmla="*/ 25 h 29"/>
                <a:gd name="T70" fmla="*/ 4 w 22"/>
                <a:gd name="T71" fmla="*/ 28 h 29"/>
                <a:gd name="T72" fmla="*/ 11 w 22"/>
                <a:gd name="T73" fmla="*/ 28 h 29"/>
                <a:gd name="T74" fmla="*/ 19 w 22"/>
                <a:gd name="T75" fmla="*/ 29 h 29"/>
                <a:gd name="T76" fmla="*/ 21 w 22"/>
                <a:gd name="T77" fmla="*/ 28 h 29"/>
                <a:gd name="T78" fmla="*/ 22 w 22"/>
                <a:gd name="T79" fmla="*/ 26 h 29"/>
                <a:gd name="T80" fmla="*/ 22 w 22"/>
                <a:gd name="T81" fmla="*/ 24 h 29"/>
                <a:gd name="T82" fmla="*/ 22 w 22"/>
                <a:gd name="T83" fmla="*/ 22 h 29"/>
                <a:gd name="T84" fmla="*/ 20 w 22"/>
                <a:gd name="T85" fmla="*/ 19 h 29"/>
                <a:gd name="T86" fmla="*/ 17 w 22"/>
                <a:gd name="T87" fmla="*/ 19 h 29"/>
                <a:gd name="T88" fmla="*/ 17 w 22"/>
                <a:gd name="T89" fmla="*/ 5 h 29"/>
                <a:gd name="T90" fmla="*/ 16 w 22"/>
                <a:gd name="T91" fmla="*/ 3 h 29"/>
                <a:gd name="T92" fmla="*/ 15 w 22"/>
                <a:gd name="T93" fmla="*/ 2 h 29"/>
                <a:gd name="T94" fmla="*/ 15 w 22"/>
                <a:gd name="T95" fmla="*/ 1 h 29"/>
                <a:gd name="T96" fmla="*/ 13 w 22"/>
                <a:gd name="T97" fmla="*/ 0 h 29"/>
                <a:gd name="T98" fmla="*/ 12 w 22"/>
                <a:gd name="T9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29">
                  <a:moveTo>
                    <a:pt x="12" y="3"/>
                  </a:moveTo>
                  <a:cubicBezTo>
                    <a:pt x="13" y="3"/>
                    <a:pt x="13" y="3"/>
                    <a:pt x="13" y="3"/>
                  </a:cubicBezTo>
                  <a:cubicBezTo>
                    <a:pt x="13" y="4"/>
                    <a:pt x="14" y="4"/>
                    <a:pt x="14" y="5"/>
                  </a:cubicBezTo>
                  <a:cubicBezTo>
                    <a:pt x="14" y="10"/>
                    <a:pt x="14" y="16"/>
                    <a:pt x="14" y="22"/>
                  </a:cubicBezTo>
                  <a:cubicBezTo>
                    <a:pt x="15" y="22"/>
                    <a:pt x="16" y="22"/>
                    <a:pt x="17" y="22"/>
                  </a:cubicBezTo>
                  <a:cubicBezTo>
                    <a:pt x="18" y="22"/>
                    <a:pt x="19" y="22"/>
                    <a:pt x="19" y="22"/>
                  </a:cubicBezTo>
                  <a:cubicBezTo>
                    <a:pt x="19" y="23"/>
                    <a:pt x="19" y="24"/>
                    <a:pt x="19" y="26"/>
                  </a:cubicBezTo>
                  <a:cubicBezTo>
                    <a:pt x="19" y="26"/>
                    <a:pt x="19" y="26"/>
                    <a:pt x="19" y="26"/>
                  </a:cubicBezTo>
                  <a:cubicBezTo>
                    <a:pt x="19" y="26"/>
                    <a:pt x="19" y="26"/>
                    <a:pt x="19" y="26"/>
                  </a:cubicBezTo>
                  <a:cubicBezTo>
                    <a:pt x="14" y="26"/>
                    <a:pt x="9" y="25"/>
                    <a:pt x="4" y="25"/>
                  </a:cubicBezTo>
                  <a:cubicBezTo>
                    <a:pt x="4" y="24"/>
                    <a:pt x="4" y="23"/>
                    <a:pt x="4" y="22"/>
                  </a:cubicBezTo>
                  <a:cubicBezTo>
                    <a:pt x="5" y="22"/>
                    <a:pt x="5" y="22"/>
                    <a:pt x="5" y="22"/>
                  </a:cubicBezTo>
                  <a:cubicBezTo>
                    <a:pt x="7" y="22"/>
                    <a:pt x="8" y="22"/>
                    <a:pt x="9" y="22"/>
                  </a:cubicBezTo>
                  <a:cubicBezTo>
                    <a:pt x="10" y="18"/>
                    <a:pt x="10" y="14"/>
                    <a:pt x="10" y="9"/>
                  </a:cubicBezTo>
                  <a:cubicBezTo>
                    <a:pt x="9" y="10"/>
                    <a:pt x="7" y="12"/>
                    <a:pt x="5" y="13"/>
                  </a:cubicBezTo>
                  <a:cubicBezTo>
                    <a:pt x="5" y="13"/>
                    <a:pt x="5" y="13"/>
                    <a:pt x="5" y="13"/>
                  </a:cubicBezTo>
                  <a:cubicBezTo>
                    <a:pt x="5" y="12"/>
                    <a:pt x="5" y="12"/>
                    <a:pt x="5" y="12"/>
                  </a:cubicBezTo>
                  <a:cubicBezTo>
                    <a:pt x="4" y="11"/>
                    <a:pt x="3" y="10"/>
                    <a:pt x="3" y="8"/>
                  </a:cubicBezTo>
                  <a:cubicBezTo>
                    <a:pt x="6" y="7"/>
                    <a:pt x="12" y="3"/>
                    <a:pt x="12" y="3"/>
                  </a:cubicBezTo>
                  <a:close/>
                  <a:moveTo>
                    <a:pt x="12" y="0"/>
                  </a:moveTo>
                  <a:cubicBezTo>
                    <a:pt x="11" y="0"/>
                    <a:pt x="11" y="0"/>
                    <a:pt x="9" y="2"/>
                  </a:cubicBezTo>
                  <a:cubicBezTo>
                    <a:pt x="8" y="3"/>
                    <a:pt x="4" y="5"/>
                    <a:pt x="2" y="6"/>
                  </a:cubicBezTo>
                  <a:cubicBezTo>
                    <a:pt x="1" y="6"/>
                    <a:pt x="1" y="7"/>
                    <a:pt x="0" y="7"/>
                  </a:cubicBezTo>
                  <a:cubicBezTo>
                    <a:pt x="0" y="8"/>
                    <a:pt x="0" y="9"/>
                    <a:pt x="0" y="10"/>
                  </a:cubicBezTo>
                  <a:cubicBezTo>
                    <a:pt x="1" y="11"/>
                    <a:pt x="2" y="12"/>
                    <a:pt x="2" y="14"/>
                  </a:cubicBezTo>
                  <a:cubicBezTo>
                    <a:pt x="3" y="14"/>
                    <a:pt x="3" y="15"/>
                    <a:pt x="4" y="15"/>
                  </a:cubicBezTo>
                  <a:cubicBezTo>
                    <a:pt x="4" y="15"/>
                    <a:pt x="5" y="15"/>
                    <a:pt x="5" y="15"/>
                  </a:cubicBezTo>
                  <a:cubicBezTo>
                    <a:pt x="6" y="15"/>
                    <a:pt x="6" y="15"/>
                    <a:pt x="7" y="15"/>
                  </a:cubicBezTo>
                  <a:cubicBezTo>
                    <a:pt x="7" y="14"/>
                    <a:pt x="7" y="14"/>
                    <a:pt x="7" y="14"/>
                  </a:cubicBezTo>
                  <a:cubicBezTo>
                    <a:pt x="7" y="15"/>
                    <a:pt x="7" y="15"/>
                    <a:pt x="7" y="16"/>
                  </a:cubicBezTo>
                  <a:cubicBezTo>
                    <a:pt x="7" y="17"/>
                    <a:pt x="7" y="18"/>
                    <a:pt x="7" y="19"/>
                  </a:cubicBezTo>
                  <a:cubicBezTo>
                    <a:pt x="6" y="19"/>
                    <a:pt x="6" y="19"/>
                    <a:pt x="5" y="19"/>
                  </a:cubicBezTo>
                  <a:cubicBezTo>
                    <a:pt x="4" y="19"/>
                    <a:pt x="4" y="19"/>
                    <a:pt x="4" y="19"/>
                  </a:cubicBezTo>
                  <a:cubicBezTo>
                    <a:pt x="3" y="19"/>
                    <a:pt x="2" y="21"/>
                    <a:pt x="2" y="22"/>
                  </a:cubicBezTo>
                  <a:cubicBezTo>
                    <a:pt x="2" y="25"/>
                    <a:pt x="2" y="25"/>
                    <a:pt x="2" y="25"/>
                  </a:cubicBezTo>
                  <a:cubicBezTo>
                    <a:pt x="2" y="27"/>
                    <a:pt x="3" y="28"/>
                    <a:pt x="4" y="28"/>
                  </a:cubicBezTo>
                  <a:cubicBezTo>
                    <a:pt x="7" y="28"/>
                    <a:pt x="9" y="28"/>
                    <a:pt x="11" y="28"/>
                  </a:cubicBezTo>
                  <a:cubicBezTo>
                    <a:pt x="14" y="29"/>
                    <a:pt x="16" y="29"/>
                    <a:pt x="19" y="29"/>
                  </a:cubicBezTo>
                  <a:cubicBezTo>
                    <a:pt x="20" y="29"/>
                    <a:pt x="20" y="28"/>
                    <a:pt x="21" y="28"/>
                  </a:cubicBezTo>
                  <a:cubicBezTo>
                    <a:pt x="21" y="28"/>
                    <a:pt x="22" y="27"/>
                    <a:pt x="22" y="26"/>
                  </a:cubicBezTo>
                  <a:cubicBezTo>
                    <a:pt x="22" y="24"/>
                    <a:pt x="22" y="24"/>
                    <a:pt x="22" y="24"/>
                  </a:cubicBezTo>
                  <a:cubicBezTo>
                    <a:pt x="22" y="22"/>
                    <a:pt x="22" y="22"/>
                    <a:pt x="22" y="22"/>
                  </a:cubicBezTo>
                  <a:cubicBezTo>
                    <a:pt x="22" y="21"/>
                    <a:pt x="21" y="19"/>
                    <a:pt x="20" y="19"/>
                  </a:cubicBezTo>
                  <a:cubicBezTo>
                    <a:pt x="19" y="19"/>
                    <a:pt x="18" y="19"/>
                    <a:pt x="17" y="19"/>
                  </a:cubicBezTo>
                  <a:cubicBezTo>
                    <a:pt x="17" y="14"/>
                    <a:pt x="17" y="10"/>
                    <a:pt x="17" y="5"/>
                  </a:cubicBezTo>
                  <a:cubicBezTo>
                    <a:pt x="17" y="4"/>
                    <a:pt x="17" y="3"/>
                    <a:pt x="16" y="3"/>
                  </a:cubicBezTo>
                  <a:cubicBezTo>
                    <a:pt x="15" y="2"/>
                    <a:pt x="15" y="2"/>
                    <a:pt x="15" y="2"/>
                  </a:cubicBezTo>
                  <a:cubicBezTo>
                    <a:pt x="15" y="1"/>
                    <a:pt x="15" y="1"/>
                    <a:pt x="15" y="1"/>
                  </a:cubicBezTo>
                  <a:cubicBezTo>
                    <a:pt x="14" y="1"/>
                    <a:pt x="14" y="0"/>
                    <a:pt x="13" y="0"/>
                  </a:cubicBezTo>
                  <a:lnTo>
                    <a:pt x="12"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51"/>
            <p:cNvSpPr>
              <a:spLocks noEditPoints="1"/>
            </p:cNvSpPr>
            <p:nvPr/>
          </p:nvSpPr>
          <p:spPr bwMode="auto">
            <a:xfrm>
              <a:off x="2947290" y="3919540"/>
              <a:ext cx="79375" cy="109538"/>
            </a:xfrm>
            <a:custGeom>
              <a:avLst/>
              <a:gdLst>
                <a:gd name="T0" fmla="*/ 19 w 21"/>
                <a:gd name="T1" fmla="*/ 29 h 29"/>
                <a:gd name="T2" fmla="*/ 3 w 21"/>
                <a:gd name="T3" fmla="*/ 28 h 29"/>
                <a:gd name="T4" fmla="*/ 2 w 21"/>
                <a:gd name="T5" fmla="*/ 28 h 29"/>
                <a:gd name="T6" fmla="*/ 2 w 21"/>
                <a:gd name="T7" fmla="*/ 27 h 29"/>
                <a:gd name="T8" fmla="*/ 2 w 21"/>
                <a:gd name="T9" fmla="*/ 23 h 29"/>
                <a:gd name="T10" fmla="*/ 2 w 21"/>
                <a:gd name="T11" fmla="*/ 21 h 29"/>
                <a:gd name="T12" fmla="*/ 3 w 21"/>
                <a:gd name="T13" fmla="*/ 20 h 29"/>
                <a:gd name="T14" fmla="*/ 9 w 21"/>
                <a:gd name="T15" fmla="*/ 14 h 29"/>
                <a:gd name="T16" fmla="*/ 10 w 21"/>
                <a:gd name="T17" fmla="*/ 12 h 29"/>
                <a:gd name="T18" fmla="*/ 9 w 21"/>
                <a:gd name="T19" fmla="*/ 10 h 29"/>
                <a:gd name="T20" fmla="*/ 8 w 21"/>
                <a:gd name="T21" fmla="*/ 10 h 29"/>
                <a:gd name="T22" fmla="*/ 4 w 21"/>
                <a:gd name="T23" fmla="*/ 11 h 29"/>
                <a:gd name="T24" fmla="*/ 3 w 21"/>
                <a:gd name="T25" fmla="*/ 11 h 29"/>
                <a:gd name="T26" fmla="*/ 2 w 21"/>
                <a:gd name="T27" fmla="*/ 10 h 29"/>
                <a:gd name="T28" fmla="*/ 1 w 21"/>
                <a:gd name="T29" fmla="*/ 4 h 29"/>
                <a:gd name="T30" fmla="*/ 1 w 21"/>
                <a:gd name="T31" fmla="*/ 3 h 29"/>
                <a:gd name="T32" fmla="*/ 10 w 21"/>
                <a:gd name="T33" fmla="*/ 0 h 29"/>
                <a:gd name="T34" fmla="*/ 18 w 21"/>
                <a:gd name="T35" fmla="*/ 5 h 29"/>
                <a:gd name="T36" fmla="*/ 14 w 21"/>
                <a:gd name="T37" fmla="*/ 20 h 29"/>
                <a:gd name="T38" fmla="*/ 19 w 21"/>
                <a:gd name="T39" fmla="*/ 20 h 29"/>
                <a:gd name="T40" fmla="*/ 20 w 21"/>
                <a:gd name="T41" fmla="*/ 21 h 29"/>
                <a:gd name="T42" fmla="*/ 21 w 21"/>
                <a:gd name="T43" fmla="*/ 22 h 29"/>
                <a:gd name="T44" fmla="*/ 21 w 21"/>
                <a:gd name="T45" fmla="*/ 27 h 29"/>
                <a:gd name="T46" fmla="*/ 21 w 21"/>
                <a:gd name="T47" fmla="*/ 27 h 29"/>
                <a:gd name="T48" fmla="*/ 19 w 21"/>
                <a:gd name="T49" fmla="*/ 29 h 29"/>
                <a:gd name="T50" fmla="*/ 9 w 21"/>
                <a:gd name="T51" fmla="*/ 26 h 29"/>
                <a:gd name="T52" fmla="*/ 18 w 21"/>
                <a:gd name="T53" fmla="*/ 26 h 29"/>
                <a:gd name="T54" fmla="*/ 18 w 21"/>
                <a:gd name="T55" fmla="*/ 23 h 29"/>
                <a:gd name="T56" fmla="*/ 11 w 21"/>
                <a:gd name="T57" fmla="*/ 23 h 29"/>
                <a:gd name="T58" fmla="*/ 10 w 21"/>
                <a:gd name="T59" fmla="*/ 22 h 29"/>
                <a:gd name="T60" fmla="*/ 10 w 21"/>
                <a:gd name="T61" fmla="*/ 20 h 29"/>
                <a:gd name="T62" fmla="*/ 15 w 21"/>
                <a:gd name="T63" fmla="*/ 6 h 29"/>
                <a:gd name="T64" fmla="*/ 10 w 21"/>
                <a:gd name="T65" fmla="*/ 3 h 29"/>
                <a:gd name="T66" fmla="*/ 3 w 21"/>
                <a:gd name="T67" fmla="*/ 5 h 29"/>
                <a:gd name="T68" fmla="*/ 4 w 21"/>
                <a:gd name="T69" fmla="*/ 8 h 29"/>
                <a:gd name="T70" fmla="*/ 8 w 21"/>
                <a:gd name="T71" fmla="*/ 7 h 29"/>
                <a:gd name="T72" fmla="*/ 10 w 21"/>
                <a:gd name="T73" fmla="*/ 8 h 29"/>
                <a:gd name="T74" fmla="*/ 13 w 21"/>
                <a:gd name="T75" fmla="*/ 12 h 29"/>
                <a:gd name="T76" fmla="*/ 11 w 21"/>
                <a:gd name="T77" fmla="*/ 16 h 29"/>
                <a:gd name="T78" fmla="*/ 5 w 21"/>
                <a:gd name="T79" fmla="*/ 22 h 29"/>
                <a:gd name="T80" fmla="*/ 4 w 21"/>
                <a:gd name="T81" fmla="*/ 22 h 29"/>
                <a:gd name="T82" fmla="*/ 4 w 21"/>
                <a:gd name="T83" fmla="*/ 23 h 29"/>
                <a:gd name="T84" fmla="*/ 4 w 21"/>
                <a:gd name="T85" fmla="*/ 26 h 29"/>
                <a:gd name="T86" fmla="*/ 9 w 21"/>
                <a:gd name="T8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9">
                  <a:moveTo>
                    <a:pt x="19" y="29"/>
                  </a:moveTo>
                  <a:cubicBezTo>
                    <a:pt x="14" y="28"/>
                    <a:pt x="8" y="28"/>
                    <a:pt x="3" y="28"/>
                  </a:cubicBezTo>
                  <a:cubicBezTo>
                    <a:pt x="2" y="28"/>
                    <a:pt x="2" y="28"/>
                    <a:pt x="2" y="28"/>
                  </a:cubicBezTo>
                  <a:cubicBezTo>
                    <a:pt x="2" y="28"/>
                    <a:pt x="2" y="27"/>
                    <a:pt x="2" y="27"/>
                  </a:cubicBezTo>
                  <a:cubicBezTo>
                    <a:pt x="2" y="23"/>
                    <a:pt x="2" y="23"/>
                    <a:pt x="2" y="23"/>
                  </a:cubicBezTo>
                  <a:cubicBezTo>
                    <a:pt x="2" y="22"/>
                    <a:pt x="2" y="21"/>
                    <a:pt x="2" y="21"/>
                  </a:cubicBezTo>
                  <a:cubicBezTo>
                    <a:pt x="2" y="20"/>
                    <a:pt x="3" y="20"/>
                    <a:pt x="3" y="20"/>
                  </a:cubicBezTo>
                  <a:cubicBezTo>
                    <a:pt x="6" y="18"/>
                    <a:pt x="8" y="16"/>
                    <a:pt x="9" y="14"/>
                  </a:cubicBezTo>
                  <a:cubicBezTo>
                    <a:pt x="10" y="13"/>
                    <a:pt x="10" y="12"/>
                    <a:pt x="10" y="12"/>
                  </a:cubicBezTo>
                  <a:cubicBezTo>
                    <a:pt x="10" y="11"/>
                    <a:pt x="10" y="10"/>
                    <a:pt x="9" y="10"/>
                  </a:cubicBezTo>
                  <a:cubicBezTo>
                    <a:pt x="9" y="10"/>
                    <a:pt x="9" y="10"/>
                    <a:pt x="8" y="10"/>
                  </a:cubicBezTo>
                  <a:cubicBezTo>
                    <a:pt x="7" y="10"/>
                    <a:pt x="5" y="10"/>
                    <a:pt x="4" y="11"/>
                  </a:cubicBezTo>
                  <a:cubicBezTo>
                    <a:pt x="4" y="11"/>
                    <a:pt x="3" y="11"/>
                    <a:pt x="3" y="11"/>
                  </a:cubicBezTo>
                  <a:cubicBezTo>
                    <a:pt x="2" y="11"/>
                    <a:pt x="2" y="10"/>
                    <a:pt x="2" y="10"/>
                  </a:cubicBezTo>
                  <a:cubicBezTo>
                    <a:pt x="1" y="4"/>
                    <a:pt x="1" y="4"/>
                    <a:pt x="1" y="4"/>
                  </a:cubicBezTo>
                  <a:cubicBezTo>
                    <a:pt x="0" y="4"/>
                    <a:pt x="1" y="3"/>
                    <a:pt x="1" y="3"/>
                  </a:cubicBezTo>
                  <a:cubicBezTo>
                    <a:pt x="4" y="1"/>
                    <a:pt x="7" y="0"/>
                    <a:pt x="10" y="0"/>
                  </a:cubicBezTo>
                  <a:cubicBezTo>
                    <a:pt x="13" y="0"/>
                    <a:pt x="16" y="2"/>
                    <a:pt x="18" y="5"/>
                  </a:cubicBezTo>
                  <a:cubicBezTo>
                    <a:pt x="21" y="10"/>
                    <a:pt x="17" y="17"/>
                    <a:pt x="14" y="20"/>
                  </a:cubicBezTo>
                  <a:cubicBezTo>
                    <a:pt x="19" y="20"/>
                    <a:pt x="19" y="20"/>
                    <a:pt x="19" y="20"/>
                  </a:cubicBezTo>
                  <a:cubicBezTo>
                    <a:pt x="20" y="20"/>
                    <a:pt x="20" y="20"/>
                    <a:pt x="20" y="21"/>
                  </a:cubicBezTo>
                  <a:cubicBezTo>
                    <a:pt x="21" y="21"/>
                    <a:pt x="21" y="21"/>
                    <a:pt x="21" y="22"/>
                  </a:cubicBezTo>
                  <a:cubicBezTo>
                    <a:pt x="21" y="23"/>
                    <a:pt x="21" y="25"/>
                    <a:pt x="21" y="27"/>
                  </a:cubicBezTo>
                  <a:cubicBezTo>
                    <a:pt x="21" y="27"/>
                    <a:pt x="21" y="27"/>
                    <a:pt x="21" y="27"/>
                  </a:cubicBezTo>
                  <a:cubicBezTo>
                    <a:pt x="21" y="28"/>
                    <a:pt x="20" y="29"/>
                    <a:pt x="19" y="29"/>
                  </a:cubicBezTo>
                  <a:close/>
                  <a:moveTo>
                    <a:pt x="9" y="26"/>
                  </a:moveTo>
                  <a:cubicBezTo>
                    <a:pt x="12" y="26"/>
                    <a:pt x="15" y="26"/>
                    <a:pt x="18" y="26"/>
                  </a:cubicBezTo>
                  <a:cubicBezTo>
                    <a:pt x="18" y="25"/>
                    <a:pt x="18" y="24"/>
                    <a:pt x="18" y="23"/>
                  </a:cubicBezTo>
                  <a:cubicBezTo>
                    <a:pt x="11" y="23"/>
                    <a:pt x="11" y="23"/>
                    <a:pt x="11" y="23"/>
                  </a:cubicBezTo>
                  <a:cubicBezTo>
                    <a:pt x="10" y="23"/>
                    <a:pt x="10" y="22"/>
                    <a:pt x="10" y="22"/>
                  </a:cubicBezTo>
                  <a:cubicBezTo>
                    <a:pt x="9" y="21"/>
                    <a:pt x="10" y="21"/>
                    <a:pt x="10" y="20"/>
                  </a:cubicBezTo>
                  <a:cubicBezTo>
                    <a:pt x="13" y="17"/>
                    <a:pt x="18" y="10"/>
                    <a:pt x="15" y="6"/>
                  </a:cubicBezTo>
                  <a:cubicBezTo>
                    <a:pt x="15" y="4"/>
                    <a:pt x="12" y="3"/>
                    <a:pt x="10" y="3"/>
                  </a:cubicBezTo>
                  <a:cubicBezTo>
                    <a:pt x="8" y="3"/>
                    <a:pt x="6" y="4"/>
                    <a:pt x="3" y="5"/>
                  </a:cubicBezTo>
                  <a:cubicBezTo>
                    <a:pt x="4" y="8"/>
                    <a:pt x="4" y="8"/>
                    <a:pt x="4" y="8"/>
                  </a:cubicBezTo>
                  <a:cubicBezTo>
                    <a:pt x="5" y="7"/>
                    <a:pt x="7" y="7"/>
                    <a:pt x="8" y="7"/>
                  </a:cubicBezTo>
                  <a:cubicBezTo>
                    <a:pt x="9" y="7"/>
                    <a:pt x="10" y="7"/>
                    <a:pt x="10" y="8"/>
                  </a:cubicBezTo>
                  <a:cubicBezTo>
                    <a:pt x="12" y="8"/>
                    <a:pt x="13" y="10"/>
                    <a:pt x="13" y="12"/>
                  </a:cubicBezTo>
                  <a:cubicBezTo>
                    <a:pt x="13" y="13"/>
                    <a:pt x="12" y="14"/>
                    <a:pt x="11" y="16"/>
                  </a:cubicBezTo>
                  <a:cubicBezTo>
                    <a:pt x="10" y="18"/>
                    <a:pt x="7" y="21"/>
                    <a:pt x="5" y="22"/>
                  </a:cubicBezTo>
                  <a:cubicBezTo>
                    <a:pt x="4" y="22"/>
                    <a:pt x="4" y="22"/>
                    <a:pt x="4" y="22"/>
                  </a:cubicBezTo>
                  <a:cubicBezTo>
                    <a:pt x="4" y="23"/>
                    <a:pt x="4" y="23"/>
                    <a:pt x="4" y="23"/>
                  </a:cubicBezTo>
                  <a:cubicBezTo>
                    <a:pt x="4" y="26"/>
                    <a:pt x="4" y="26"/>
                    <a:pt x="4" y="26"/>
                  </a:cubicBezTo>
                  <a:cubicBezTo>
                    <a:pt x="6" y="26"/>
                    <a:pt x="7" y="26"/>
                    <a:pt x="9" y="26"/>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52"/>
            <p:cNvSpPr>
              <a:spLocks noEditPoints="1"/>
            </p:cNvSpPr>
            <p:nvPr/>
          </p:nvSpPr>
          <p:spPr bwMode="auto">
            <a:xfrm>
              <a:off x="3044128" y="3994152"/>
              <a:ext cx="76200" cy="112713"/>
            </a:xfrm>
            <a:custGeom>
              <a:avLst/>
              <a:gdLst>
                <a:gd name="T0" fmla="*/ 10 w 20"/>
                <a:gd name="T1" fmla="*/ 30 h 30"/>
                <a:gd name="T2" fmla="*/ 1 w 20"/>
                <a:gd name="T3" fmla="*/ 28 h 30"/>
                <a:gd name="T4" fmla="*/ 0 w 20"/>
                <a:gd name="T5" fmla="*/ 27 h 30"/>
                <a:gd name="T6" fmla="*/ 2 w 20"/>
                <a:gd name="T7" fmla="*/ 21 h 30"/>
                <a:gd name="T8" fmla="*/ 4 w 20"/>
                <a:gd name="T9" fmla="*/ 20 h 30"/>
                <a:gd name="T10" fmla="*/ 10 w 20"/>
                <a:gd name="T11" fmla="*/ 21 h 30"/>
                <a:gd name="T12" fmla="*/ 11 w 20"/>
                <a:gd name="T13" fmla="*/ 20 h 30"/>
                <a:gd name="T14" fmla="*/ 11 w 20"/>
                <a:gd name="T15" fmla="*/ 20 h 30"/>
                <a:gd name="T16" fmla="*/ 10 w 20"/>
                <a:gd name="T17" fmla="*/ 18 h 30"/>
                <a:gd name="T18" fmla="*/ 6 w 20"/>
                <a:gd name="T19" fmla="*/ 18 h 30"/>
                <a:gd name="T20" fmla="*/ 5 w 20"/>
                <a:gd name="T21" fmla="*/ 18 h 30"/>
                <a:gd name="T22" fmla="*/ 4 w 20"/>
                <a:gd name="T23" fmla="*/ 17 h 30"/>
                <a:gd name="T24" fmla="*/ 4 w 20"/>
                <a:gd name="T25" fmla="*/ 15 h 30"/>
                <a:gd name="T26" fmla="*/ 4 w 20"/>
                <a:gd name="T27" fmla="*/ 12 h 30"/>
                <a:gd name="T28" fmla="*/ 5 w 20"/>
                <a:gd name="T29" fmla="*/ 11 h 30"/>
                <a:gd name="T30" fmla="*/ 6 w 20"/>
                <a:gd name="T31" fmla="*/ 11 h 30"/>
                <a:gd name="T32" fmla="*/ 7 w 20"/>
                <a:gd name="T33" fmla="*/ 11 h 30"/>
                <a:gd name="T34" fmla="*/ 9 w 20"/>
                <a:gd name="T35" fmla="*/ 10 h 30"/>
                <a:gd name="T36" fmla="*/ 9 w 20"/>
                <a:gd name="T37" fmla="*/ 10 h 30"/>
                <a:gd name="T38" fmla="*/ 7 w 20"/>
                <a:gd name="T39" fmla="*/ 8 h 30"/>
                <a:gd name="T40" fmla="*/ 4 w 20"/>
                <a:gd name="T41" fmla="*/ 9 h 30"/>
                <a:gd name="T42" fmla="*/ 3 w 20"/>
                <a:gd name="T43" fmla="*/ 9 h 30"/>
                <a:gd name="T44" fmla="*/ 2 w 20"/>
                <a:gd name="T45" fmla="*/ 9 h 30"/>
                <a:gd name="T46" fmla="*/ 1 w 20"/>
                <a:gd name="T47" fmla="*/ 8 h 30"/>
                <a:gd name="T48" fmla="*/ 1 w 20"/>
                <a:gd name="T49" fmla="*/ 4 h 30"/>
                <a:gd name="T50" fmla="*/ 2 w 20"/>
                <a:gd name="T51" fmla="*/ 3 h 30"/>
                <a:gd name="T52" fmla="*/ 4 w 20"/>
                <a:gd name="T53" fmla="*/ 1 h 30"/>
                <a:gd name="T54" fmla="*/ 10 w 20"/>
                <a:gd name="T55" fmla="*/ 0 h 30"/>
                <a:gd name="T56" fmla="*/ 16 w 20"/>
                <a:gd name="T57" fmla="*/ 3 h 30"/>
                <a:gd name="T58" fmla="*/ 18 w 20"/>
                <a:gd name="T59" fmla="*/ 8 h 30"/>
                <a:gd name="T60" fmla="*/ 15 w 20"/>
                <a:gd name="T61" fmla="*/ 13 h 30"/>
                <a:gd name="T62" fmla="*/ 20 w 20"/>
                <a:gd name="T63" fmla="*/ 21 h 30"/>
                <a:gd name="T64" fmla="*/ 13 w 20"/>
                <a:gd name="T65" fmla="*/ 29 h 30"/>
                <a:gd name="T66" fmla="*/ 10 w 20"/>
                <a:gd name="T67" fmla="*/ 30 h 30"/>
                <a:gd name="T68" fmla="*/ 3 w 20"/>
                <a:gd name="T69" fmla="*/ 26 h 30"/>
                <a:gd name="T70" fmla="*/ 10 w 20"/>
                <a:gd name="T71" fmla="*/ 27 h 30"/>
                <a:gd name="T72" fmla="*/ 12 w 20"/>
                <a:gd name="T73" fmla="*/ 27 h 30"/>
                <a:gd name="T74" fmla="*/ 18 w 20"/>
                <a:gd name="T75" fmla="*/ 21 h 30"/>
                <a:gd name="T76" fmla="*/ 12 w 20"/>
                <a:gd name="T77" fmla="*/ 15 h 30"/>
                <a:gd name="T78" fmla="*/ 11 w 20"/>
                <a:gd name="T79" fmla="*/ 14 h 30"/>
                <a:gd name="T80" fmla="*/ 12 w 20"/>
                <a:gd name="T81" fmla="*/ 13 h 30"/>
                <a:gd name="T82" fmla="*/ 15 w 20"/>
                <a:gd name="T83" fmla="*/ 8 h 30"/>
                <a:gd name="T84" fmla="*/ 14 w 20"/>
                <a:gd name="T85" fmla="*/ 5 h 30"/>
                <a:gd name="T86" fmla="*/ 10 w 20"/>
                <a:gd name="T87" fmla="*/ 3 h 30"/>
                <a:gd name="T88" fmla="*/ 4 w 20"/>
                <a:gd name="T89" fmla="*/ 4 h 30"/>
                <a:gd name="T90" fmla="*/ 4 w 20"/>
                <a:gd name="T91" fmla="*/ 4 h 30"/>
                <a:gd name="T92" fmla="*/ 4 w 20"/>
                <a:gd name="T93" fmla="*/ 6 h 30"/>
                <a:gd name="T94" fmla="*/ 7 w 20"/>
                <a:gd name="T95" fmla="*/ 6 h 30"/>
                <a:gd name="T96" fmla="*/ 12 w 20"/>
                <a:gd name="T97" fmla="*/ 9 h 30"/>
                <a:gd name="T98" fmla="*/ 11 w 20"/>
                <a:gd name="T99" fmla="*/ 12 h 30"/>
                <a:gd name="T100" fmla="*/ 7 w 20"/>
                <a:gd name="T101" fmla="*/ 14 h 30"/>
                <a:gd name="T102" fmla="*/ 7 w 20"/>
                <a:gd name="T103" fmla="*/ 15 h 30"/>
                <a:gd name="T104" fmla="*/ 7 w 20"/>
                <a:gd name="T105" fmla="*/ 16 h 30"/>
                <a:gd name="T106" fmla="*/ 11 w 20"/>
                <a:gd name="T107" fmla="*/ 16 h 30"/>
                <a:gd name="T108" fmla="*/ 14 w 20"/>
                <a:gd name="T109" fmla="*/ 19 h 30"/>
                <a:gd name="T110" fmla="*/ 13 w 20"/>
                <a:gd name="T111" fmla="*/ 22 h 30"/>
                <a:gd name="T112" fmla="*/ 11 w 20"/>
                <a:gd name="T113" fmla="*/ 24 h 30"/>
                <a:gd name="T114" fmla="*/ 4 w 20"/>
                <a:gd name="T115" fmla="*/ 23 h 30"/>
                <a:gd name="T116" fmla="*/ 3 w 20"/>
                <a:gd name="T1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30">
                  <a:moveTo>
                    <a:pt x="10" y="30"/>
                  </a:moveTo>
                  <a:cubicBezTo>
                    <a:pt x="8" y="30"/>
                    <a:pt x="4" y="30"/>
                    <a:pt x="1" y="28"/>
                  </a:cubicBezTo>
                  <a:cubicBezTo>
                    <a:pt x="0" y="28"/>
                    <a:pt x="0" y="27"/>
                    <a:pt x="0" y="27"/>
                  </a:cubicBezTo>
                  <a:cubicBezTo>
                    <a:pt x="1" y="25"/>
                    <a:pt x="1" y="23"/>
                    <a:pt x="2" y="21"/>
                  </a:cubicBezTo>
                  <a:cubicBezTo>
                    <a:pt x="3" y="20"/>
                    <a:pt x="4" y="20"/>
                    <a:pt x="4" y="20"/>
                  </a:cubicBezTo>
                  <a:cubicBezTo>
                    <a:pt x="6" y="21"/>
                    <a:pt x="8" y="22"/>
                    <a:pt x="10" y="21"/>
                  </a:cubicBezTo>
                  <a:cubicBezTo>
                    <a:pt x="10" y="21"/>
                    <a:pt x="11" y="21"/>
                    <a:pt x="11" y="20"/>
                  </a:cubicBezTo>
                  <a:cubicBezTo>
                    <a:pt x="11" y="20"/>
                    <a:pt x="11" y="20"/>
                    <a:pt x="11" y="20"/>
                  </a:cubicBezTo>
                  <a:cubicBezTo>
                    <a:pt x="11" y="19"/>
                    <a:pt x="10" y="19"/>
                    <a:pt x="10" y="18"/>
                  </a:cubicBezTo>
                  <a:cubicBezTo>
                    <a:pt x="9" y="18"/>
                    <a:pt x="7" y="18"/>
                    <a:pt x="6" y="18"/>
                  </a:cubicBezTo>
                  <a:cubicBezTo>
                    <a:pt x="5" y="19"/>
                    <a:pt x="5" y="18"/>
                    <a:pt x="5" y="18"/>
                  </a:cubicBezTo>
                  <a:cubicBezTo>
                    <a:pt x="4" y="18"/>
                    <a:pt x="4" y="18"/>
                    <a:pt x="4" y="17"/>
                  </a:cubicBezTo>
                  <a:cubicBezTo>
                    <a:pt x="4" y="17"/>
                    <a:pt x="4" y="16"/>
                    <a:pt x="4" y="15"/>
                  </a:cubicBezTo>
                  <a:cubicBezTo>
                    <a:pt x="4" y="14"/>
                    <a:pt x="4" y="13"/>
                    <a:pt x="4" y="12"/>
                  </a:cubicBezTo>
                  <a:cubicBezTo>
                    <a:pt x="4" y="12"/>
                    <a:pt x="4" y="11"/>
                    <a:pt x="5" y="11"/>
                  </a:cubicBezTo>
                  <a:cubicBezTo>
                    <a:pt x="5" y="11"/>
                    <a:pt x="6" y="11"/>
                    <a:pt x="6" y="11"/>
                  </a:cubicBezTo>
                  <a:cubicBezTo>
                    <a:pt x="7" y="11"/>
                    <a:pt x="7" y="11"/>
                    <a:pt x="7" y="11"/>
                  </a:cubicBezTo>
                  <a:cubicBezTo>
                    <a:pt x="8" y="11"/>
                    <a:pt x="9" y="11"/>
                    <a:pt x="9" y="10"/>
                  </a:cubicBezTo>
                  <a:cubicBezTo>
                    <a:pt x="9" y="10"/>
                    <a:pt x="9" y="10"/>
                    <a:pt x="9" y="10"/>
                  </a:cubicBezTo>
                  <a:cubicBezTo>
                    <a:pt x="9" y="9"/>
                    <a:pt x="9" y="8"/>
                    <a:pt x="7" y="8"/>
                  </a:cubicBezTo>
                  <a:cubicBezTo>
                    <a:pt x="6" y="8"/>
                    <a:pt x="5" y="9"/>
                    <a:pt x="4" y="9"/>
                  </a:cubicBezTo>
                  <a:cubicBezTo>
                    <a:pt x="3" y="9"/>
                    <a:pt x="3" y="9"/>
                    <a:pt x="3" y="9"/>
                  </a:cubicBezTo>
                  <a:cubicBezTo>
                    <a:pt x="2" y="9"/>
                    <a:pt x="2" y="9"/>
                    <a:pt x="2" y="9"/>
                  </a:cubicBezTo>
                  <a:cubicBezTo>
                    <a:pt x="1" y="9"/>
                    <a:pt x="1" y="8"/>
                    <a:pt x="1" y="8"/>
                  </a:cubicBezTo>
                  <a:cubicBezTo>
                    <a:pt x="1" y="4"/>
                    <a:pt x="1" y="4"/>
                    <a:pt x="1" y="4"/>
                  </a:cubicBezTo>
                  <a:cubicBezTo>
                    <a:pt x="1" y="4"/>
                    <a:pt x="1" y="3"/>
                    <a:pt x="2" y="3"/>
                  </a:cubicBezTo>
                  <a:cubicBezTo>
                    <a:pt x="2" y="2"/>
                    <a:pt x="3" y="2"/>
                    <a:pt x="4" y="1"/>
                  </a:cubicBezTo>
                  <a:cubicBezTo>
                    <a:pt x="5" y="1"/>
                    <a:pt x="7" y="0"/>
                    <a:pt x="10" y="0"/>
                  </a:cubicBezTo>
                  <a:cubicBezTo>
                    <a:pt x="12" y="0"/>
                    <a:pt x="15" y="1"/>
                    <a:pt x="16" y="3"/>
                  </a:cubicBezTo>
                  <a:cubicBezTo>
                    <a:pt x="17" y="4"/>
                    <a:pt x="18" y="6"/>
                    <a:pt x="18" y="8"/>
                  </a:cubicBezTo>
                  <a:cubicBezTo>
                    <a:pt x="18" y="10"/>
                    <a:pt x="17" y="12"/>
                    <a:pt x="15" y="13"/>
                  </a:cubicBezTo>
                  <a:cubicBezTo>
                    <a:pt x="19" y="15"/>
                    <a:pt x="20" y="18"/>
                    <a:pt x="20" y="21"/>
                  </a:cubicBezTo>
                  <a:cubicBezTo>
                    <a:pt x="20" y="27"/>
                    <a:pt x="16" y="29"/>
                    <a:pt x="13" y="29"/>
                  </a:cubicBezTo>
                  <a:cubicBezTo>
                    <a:pt x="12" y="30"/>
                    <a:pt x="11" y="30"/>
                    <a:pt x="10" y="30"/>
                  </a:cubicBezTo>
                  <a:close/>
                  <a:moveTo>
                    <a:pt x="3" y="26"/>
                  </a:moveTo>
                  <a:cubicBezTo>
                    <a:pt x="5" y="27"/>
                    <a:pt x="7" y="27"/>
                    <a:pt x="10" y="27"/>
                  </a:cubicBezTo>
                  <a:cubicBezTo>
                    <a:pt x="11" y="27"/>
                    <a:pt x="12" y="27"/>
                    <a:pt x="12" y="27"/>
                  </a:cubicBezTo>
                  <a:cubicBezTo>
                    <a:pt x="15" y="26"/>
                    <a:pt x="17" y="25"/>
                    <a:pt x="18" y="21"/>
                  </a:cubicBezTo>
                  <a:cubicBezTo>
                    <a:pt x="18" y="19"/>
                    <a:pt x="16" y="16"/>
                    <a:pt x="12" y="15"/>
                  </a:cubicBezTo>
                  <a:cubicBezTo>
                    <a:pt x="12" y="15"/>
                    <a:pt x="12" y="14"/>
                    <a:pt x="11" y="14"/>
                  </a:cubicBezTo>
                  <a:cubicBezTo>
                    <a:pt x="11" y="13"/>
                    <a:pt x="12" y="13"/>
                    <a:pt x="12" y="13"/>
                  </a:cubicBezTo>
                  <a:cubicBezTo>
                    <a:pt x="13" y="12"/>
                    <a:pt x="15" y="10"/>
                    <a:pt x="15" y="8"/>
                  </a:cubicBezTo>
                  <a:cubicBezTo>
                    <a:pt x="15" y="7"/>
                    <a:pt x="15" y="6"/>
                    <a:pt x="14" y="5"/>
                  </a:cubicBezTo>
                  <a:cubicBezTo>
                    <a:pt x="13" y="4"/>
                    <a:pt x="12" y="3"/>
                    <a:pt x="10" y="3"/>
                  </a:cubicBezTo>
                  <a:cubicBezTo>
                    <a:pt x="8" y="3"/>
                    <a:pt x="6" y="4"/>
                    <a:pt x="4" y="4"/>
                  </a:cubicBezTo>
                  <a:cubicBezTo>
                    <a:pt x="4" y="4"/>
                    <a:pt x="4" y="4"/>
                    <a:pt x="4" y="4"/>
                  </a:cubicBezTo>
                  <a:cubicBezTo>
                    <a:pt x="4" y="6"/>
                    <a:pt x="4" y="6"/>
                    <a:pt x="4" y="6"/>
                  </a:cubicBezTo>
                  <a:cubicBezTo>
                    <a:pt x="5" y="6"/>
                    <a:pt x="6" y="6"/>
                    <a:pt x="7" y="6"/>
                  </a:cubicBezTo>
                  <a:cubicBezTo>
                    <a:pt x="11" y="6"/>
                    <a:pt x="12" y="8"/>
                    <a:pt x="12" y="9"/>
                  </a:cubicBezTo>
                  <a:cubicBezTo>
                    <a:pt x="12" y="10"/>
                    <a:pt x="12" y="11"/>
                    <a:pt x="11" y="12"/>
                  </a:cubicBezTo>
                  <a:cubicBezTo>
                    <a:pt x="10" y="13"/>
                    <a:pt x="8" y="14"/>
                    <a:pt x="7" y="14"/>
                  </a:cubicBezTo>
                  <a:cubicBezTo>
                    <a:pt x="7" y="15"/>
                    <a:pt x="7" y="15"/>
                    <a:pt x="7" y="15"/>
                  </a:cubicBezTo>
                  <a:cubicBezTo>
                    <a:pt x="7" y="16"/>
                    <a:pt x="7" y="16"/>
                    <a:pt x="7" y="16"/>
                  </a:cubicBezTo>
                  <a:cubicBezTo>
                    <a:pt x="8" y="15"/>
                    <a:pt x="10" y="15"/>
                    <a:pt x="11" y="16"/>
                  </a:cubicBezTo>
                  <a:cubicBezTo>
                    <a:pt x="12" y="17"/>
                    <a:pt x="13" y="18"/>
                    <a:pt x="14" y="19"/>
                  </a:cubicBezTo>
                  <a:cubicBezTo>
                    <a:pt x="14" y="20"/>
                    <a:pt x="14" y="21"/>
                    <a:pt x="13" y="22"/>
                  </a:cubicBezTo>
                  <a:cubicBezTo>
                    <a:pt x="12" y="23"/>
                    <a:pt x="12" y="23"/>
                    <a:pt x="11" y="24"/>
                  </a:cubicBezTo>
                  <a:cubicBezTo>
                    <a:pt x="8" y="24"/>
                    <a:pt x="6" y="24"/>
                    <a:pt x="4" y="23"/>
                  </a:cubicBezTo>
                  <a:cubicBezTo>
                    <a:pt x="4" y="24"/>
                    <a:pt x="3" y="25"/>
                    <a:pt x="3" y="26"/>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53"/>
            <p:cNvSpPr>
              <a:spLocks noEditPoints="1"/>
            </p:cNvSpPr>
            <p:nvPr/>
          </p:nvSpPr>
          <p:spPr bwMode="auto">
            <a:xfrm>
              <a:off x="3131440" y="4073527"/>
              <a:ext cx="90488" cy="112713"/>
            </a:xfrm>
            <a:custGeom>
              <a:avLst/>
              <a:gdLst>
                <a:gd name="T0" fmla="*/ 11 w 24"/>
                <a:gd name="T1" fmla="*/ 29 h 30"/>
                <a:gd name="T2" fmla="*/ 11 w 24"/>
                <a:gd name="T3" fmla="*/ 23 h 30"/>
                <a:gd name="T4" fmla="*/ 8 w 24"/>
                <a:gd name="T5" fmla="*/ 21 h 30"/>
                <a:gd name="T6" fmla="*/ 0 w 24"/>
                <a:gd name="T7" fmla="*/ 20 h 30"/>
                <a:gd name="T8" fmla="*/ 12 w 24"/>
                <a:gd name="T9" fmla="*/ 1 h 30"/>
                <a:gd name="T10" fmla="*/ 15 w 24"/>
                <a:gd name="T11" fmla="*/ 1 h 30"/>
                <a:gd name="T12" fmla="*/ 19 w 24"/>
                <a:gd name="T13" fmla="*/ 1 h 30"/>
                <a:gd name="T14" fmla="*/ 19 w 24"/>
                <a:gd name="T15" fmla="*/ 7 h 30"/>
                <a:gd name="T16" fmla="*/ 21 w 24"/>
                <a:gd name="T17" fmla="*/ 14 h 30"/>
                <a:gd name="T18" fmla="*/ 24 w 24"/>
                <a:gd name="T19" fmla="*/ 14 h 30"/>
                <a:gd name="T20" fmla="*/ 24 w 24"/>
                <a:gd name="T21" fmla="*/ 20 h 30"/>
                <a:gd name="T22" fmla="*/ 19 w 24"/>
                <a:gd name="T23" fmla="*/ 21 h 30"/>
                <a:gd name="T24" fmla="*/ 19 w 24"/>
                <a:gd name="T25" fmla="*/ 28 h 30"/>
                <a:gd name="T26" fmla="*/ 12 w 24"/>
                <a:gd name="T27" fmla="*/ 30 h 30"/>
                <a:gd name="T28" fmla="*/ 14 w 24"/>
                <a:gd name="T29" fmla="*/ 23 h 30"/>
                <a:gd name="T30" fmla="*/ 16 w 24"/>
                <a:gd name="T31" fmla="*/ 27 h 30"/>
                <a:gd name="T32" fmla="*/ 16 w 24"/>
                <a:gd name="T33" fmla="*/ 20 h 30"/>
                <a:gd name="T34" fmla="*/ 18 w 24"/>
                <a:gd name="T35" fmla="*/ 19 h 30"/>
                <a:gd name="T36" fmla="*/ 22 w 24"/>
                <a:gd name="T37" fmla="*/ 16 h 30"/>
                <a:gd name="T38" fmla="*/ 17 w 24"/>
                <a:gd name="T39" fmla="*/ 16 h 30"/>
                <a:gd name="T40" fmla="*/ 17 w 24"/>
                <a:gd name="T41" fmla="*/ 7 h 30"/>
                <a:gd name="T42" fmla="*/ 15 w 24"/>
                <a:gd name="T43" fmla="*/ 3 h 30"/>
                <a:gd name="T44" fmla="*/ 13 w 24"/>
                <a:gd name="T45" fmla="*/ 3 h 30"/>
                <a:gd name="T46" fmla="*/ 3 w 24"/>
                <a:gd name="T47" fmla="*/ 19 h 30"/>
                <a:gd name="T48" fmla="*/ 12 w 24"/>
                <a:gd name="T49" fmla="*/ 19 h 30"/>
                <a:gd name="T50" fmla="*/ 13 w 24"/>
                <a:gd name="T51" fmla="*/ 19 h 30"/>
                <a:gd name="T52" fmla="*/ 13 w 24"/>
                <a:gd name="T53" fmla="*/ 16 h 30"/>
                <a:gd name="T54" fmla="*/ 6 w 24"/>
                <a:gd name="T55" fmla="*/ 15 h 30"/>
                <a:gd name="T56" fmla="*/ 12 w 24"/>
                <a:gd name="T57" fmla="*/ 7 h 30"/>
                <a:gd name="T58" fmla="*/ 15 w 24"/>
                <a:gd name="T59" fmla="*/ 8 h 30"/>
                <a:gd name="T60" fmla="*/ 14 w 24"/>
                <a:gd name="T61" fmla="*/ 15 h 30"/>
                <a:gd name="T62" fmla="*/ 10 w 24"/>
                <a:gd name="T63" fmla="*/ 13 h 30"/>
                <a:gd name="T64" fmla="*/ 12 w 24"/>
                <a:gd name="T6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12" y="30"/>
                  </a:moveTo>
                  <a:cubicBezTo>
                    <a:pt x="11" y="29"/>
                    <a:pt x="11" y="29"/>
                    <a:pt x="11" y="29"/>
                  </a:cubicBezTo>
                  <a:cubicBezTo>
                    <a:pt x="11" y="29"/>
                    <a:pt x="11" y="29"/>
                    <a:pt x="11" y="28"/>
                  </a:cubicBezTo>
                  <a:cubicBezTo>
                    <a:pt x="11" y="26"/>
                    <a:pt x="11" y="24"/>
                    <a:pt x="11" y="23"/>
                  </a:cubicBezTo>
                  <a:cubicBezTo>
                    <a:pt x="11" y="21"/>
                    <a:pt x="11" y="21"/>
                    <a:pt x="11" y="21"/>
                  </a:cubicBezTo>
                  <a:cubicBezTo>
                    <a:pt x="10" y="21"/>
                    <a:pt x="9" y="21"/>
                    <a:pt x="8" y="21"/>
                  </a:cubicBezTo>
                  <a:cubicBezTo>
                    <a:pt x="6" y="21"/>
                    <a:pt x="4" y="21"/>
                    <a:pt x="2" y="21"/>
                  </a:cubicBezTo>
                  <a:cubicBezTo>
                    <a:pt x="1" y="21"/>
                    <a:pt x="1" y="21"/>
                    <a:pt x="0" y="20"/>
                  </a:cubicBezTo>
                  <a:cubicBezTo>
                    <a:pt x="0" y="19"/>
                    <a:pt x="0" y="18"/>
                    <a:pt x="0" y="16"/>
                  </a:cubicBezTo>
                  <a:cubicBezTo>
                    <a:pt x="1" y="14"/>
                    <a:pt x="8" y="5"/>
                    <a:pt x="12" y="1"/>
                  </a:cubicBezTo>
                  <a:cubicBezTo>
                    <a:pt x="12" y="1"/>
                    <a:pt x="13" y="1"/>
                    <a:pt x="14" y="1"/>
                  </a:cubicBezTo>
                  <a:cubicBezTo>
                    <a:pt x="15" y="1"/>
                    <a:pt x="15" y="1"/>
                    <a:pt x="15" y="1"/>
                  </a:cubicBezTo>
                  <a:cubicBezTo>
                    <a:pt x="16" y="1"/>
                    <a:pt x="18" y="1"/>
                    <a:pt x="18" y="1"/>
                  </a:cubicBezTo>
                  <a:cubicBezTo>
                    <a:pt x="19" y="0"/>
                    <a:pt x="19" y="1"/>
                    <a:pt x="19" y="1"/>
                  </a:cubicBezTo>
                  <a:cubicBezTo>
                    <a:pt x="20" y="1"/>
                    <a:pt x="20" y="1"/>
                    <a:pt x="20" y="2"/>
                  </a:cubicBezTo>
                  <a:cubicBezTo>
                    <a:pt x="20" y="4"/>
                    <a:pt x="20" y="5"/>
                    <a:pt x="19" y="7"/>
                  </a:cubicBezTo>
                  <a:cubicBezTo>
                    <a:pt x="19" y="9"/>
                    <a:pt x="19" y="11"/>
                    <a:pt x="19" y="14"/>
                  </a:cubicBezTo>
                  <a:cubicBezTo>
                    <a:pt x="20" y="14"/>
                    <a:pt x="21" y="14"/>
                    <a:pt x="21" y="14"/>
                  </a:cubicBezTo>
                  <a:cubicBezTo>
                    <a:pt x="23" y="14"/>
                    <a:pt x="23" y="14"/>
                    <a:pt x="23" y="14"/>
                  </a:cubicBezTo>
                  <a:cubicBezTo>
                    <a:pt x="23" y="14"/>
                    <a:pt x="24" y="14"/>
                    <a:pt x="24" y="14"/>
                  </a:cubicBezTo>
                  <a:cubicBezTo>
                    <a:pt x="24" y="14"/>
                    <a:pt x="24" y="15"/>
                    <a:pt x="24" y="15"/>
                  </a:cubicBezTo>
                  <a:cubicBezTo>
                    <a:pt x="24" y="20"/>
                    <a:pt x="24" y="20"/>
                    <a:pt x="24" y="20"/>
                  </a:cubicBezTo>
                  <a:cubicBezTo>
                    <a:pt x="24" y="21"/>
                    <a:pt x="24" y="21"/>
                    <a:pt x="23" y="21"/>
                  </a:cubicBezTo>
                  <a:cubicBezTo>
                    <a:pt x="22" y="21"/>
                    <a:pt x="20" y="21"/>
                    <a:pt x="19" y="21"/>
                  </a:cubicBezTo>
                  <a:cubicBezTo>
                    <a:pt x="19" y="23"/>
                    <a:pt x="19" y="25"/>
                    <a:pt x="19" y="26"/>
                  </a:cubicBezTo>
                  <a:cubicBezTo>
                    <a:pt x="19" y="27"/>
                    <a:pt x="18" y="28"/>
                    <a:pt x="19" y="28"/>
                  </a:cubicBezTo>
                  <a:cubicBezTo>
                    <a:pt x="19" y="29"/>
                    <a:pt x="18" y="29"/>
                    <a:pt x="17" y="29"/>
                  </a:cubicBezTo>
                  <a:lnTo>
                    <a:pt x="12" y="30"/>
                  </a:lnTo>
                  <a:close/>
                  <a:moveTo>
                    <a:pt x="14" y="20"/>
                  </a:moveTo>
                  <a:cubicBezTo>
                    <a:pt x="14" y="23"/>
                    <a:pt x="14" y="23"/>
                    <a:pt x="14" y="23"/>
                  </a:cubicBezTo>
                  <a:cubicBezTo>
                    <a:pt x="14" y="24"/>
                    <a:pt x="14" y="25"/>
                    <a:pt x="14" y="27"/>
                  </a:cubicBezTo>
                  <a:cubicBezTo>
                    <a:pt x="16" y="27"/>
                    <a:pt x="16" y="27"/>
                    <a:pt x="16" y="27"/>
                  </a:cubicBezTo>
                  <a:cubicBezTo>
                    <a:pt x="16" y="26"/>
                    <a:pt x="16" y="26"/>
                    <a:pt x="16" y="26"/>
                  </a:cubicBezTo>
                  <a:cubicBezTo>
                    <a:pt x="16" y="25"/>
                    <a:pt x="16" y="22"/>
                    <a:pt x="16" y="20"/>
                  </a:cubicBezTo>
                  <a:cubicBezTo>
                    <a:pt x="16" y="19"/>
                    <a:pt x="17" y="19"/>
                    <a:pt x="17" y="19"/>
                  </a:cubicBezTo>
                  <a:cubicBezTo>
                    <a:pt x="17" y="19"/>
                    <a:pt x="17" y="18"/>
                    <a:pt x="18" y="19"/>
                  </a:cubicBezTo>
                  <a:cubicBezTo>
                    <a:pt x="19" y="19"/>
                    <a:pt x="20" y="19"/>
                    <a:pt x="22" y="19"/>
                  </a:cubicBezTo>
                  <a:cubicBezTo>
                    <a:pt x="22" y="16"/>
                    <a:pt x="22" y="16"/>
                    <a:pt x="22" y="16"/>
                  </a:cubicBezTo>
                  <a:cubicBezTo>
                    <a:pt x="20" y="16"/>
                    <a:pt x="20" y="16"/>
                    <a:pt x="19" y="16"/>
                  </a:cubicBezTo>
                  <a:cubicBezTo>
                    <a:pt x="18" y="16"/>
                    <a:pt x="18" y="16"/>
                    <a:pt x="17" y="16"/>
                  </a:cubicBezTo>
                  <a:cubicBezTo>
                    <a:pt x="17" y="15"/>
                    <a:pt x="16" y="15"/>
                    <a:pt x="16" y="14"/>
                  </a:cubicBezTo>
                  <a:cubicBezTo>
                    <a:pt x="16" y="11"/>
                    <a:pt x="17" y="9"/>
                    <a:pt x="17" y="7"/>
                  </a:cubicBezTo>
                  <a:cubicBezTo>
                    <a:pt x="17" y="6"/>
                    <a:pt x="17" y="5"/>
                    <a:pt x="17" y="3"/>
                  </a:cubicBezTo>
                  <a:cubicBezTo>
                    <a:pt x="17" y="3"/>
                    <a:pt x="16" y="3"/>
                    <a:pt x="15" y="3"/>
                  </a:cubicBezTo>
                  <a:cubicBezTo>
                    <a:pt x="14" y="3"/>
                    <a:pt x="14" y="3"/>
                    <a:pt x="14" y="3"/>
                  </a:cubicBezTo>
                  <a:cubicBezTo>
                    <a:pt x="13" y="3"/>
                    <a:pt x="13" y="3"/>
                    <a:pt x="13" y="3"/>
                  </a:cubicBezTo>
                  <a:cubicBezTo>
                    <a:pt x="9" y="7"/>
                    <a:pt x="3" y="15"/>
                    <a:pt x="3" y="17"/>
                  </a:cubicBezTo>
                  <a:cubicBezTo>
                    <a:pt x="3" y="17"/>
                    <a:pt x="3" y="18"/>
                    <a:pt x="3" y="19"/>
                  </a:cubicBezTo>
                  <a:cubicBezTo>
                    <a:pt x="5" y="19"/>
                    <a:pt x="6" y="19"/>
                    <a:pt x="8" y="19"/>
                  </a:cubicBezTo>
                  <a:cubicBezTo>
                    <a:pt x="9" y="19"/>
                    <a:pt x="11" y="19"/>
                    <a:pt x="12" y="19"/>
                  </a:cubicBezTo>
                  <a:cubicBezTo>
                    <a:pt x="12" y="19"/>
                    <a:pt x="12" y="19"/>
                    <a:pt x="12" y="19"/>
                  </a:cubicBezTo>
                  <a:cubicBezTo>
                    <a:pt x="13" y="19"/>
                    <a:pt x="13" y="19"/>
                    <a:pt x="13" y="19"/>
                  </a:cubicBezTo>
                  <a:cubicBezTo>
                    <a:pt x="13" y="19"/>
                    <a:pt x="14" y="19"/>
                    <a:pt x="14" y="20"/>
                  </a:cubicBezTo>
                  <a:close/>
                  <a:moveTo>
                    <a:pt x="13" y="16"/>
                  </a:moveTo>
                  <a:cubicBezTo>
                    <a:pt x="11" y="16"/>
                    <a:pt x="9" y="16"/>
                    <a:pt x="7" y="16"/>
                  </a:cubicBezTo>
                  <a:cubicBezTo>
                    <a:pt x="6" y="16"/>
                    <a:pt x="6" y="16"/>
                    <a:pt x="6" y="15"/>
                  </a:cubicBezTo>
                  <a:cubicBezTo>
                    <a:pt x="5" y="15"/>
                    <a:pt x="6" y="14"/>
                    <a:pt x="6" y="14"/>
                  </a:cubicBezTo>
                  <a:cubicBezTo>
                    <a:pt x="8" y="12"/>
                    <a:pt x="10" y="9"/>
                    <a:pt x="12" y="7"/>
                  </a:cubicBezTo>
                  <a:cubicBezTo>
                    <a:pt x="13" y="7"/>
                    <a:pt x="14" y="7"/>
                    <a:pt x="14" y="7"/>
                  </a:cubicBezTo>
                  <a:cubicBezTo>
                    <a:pt x="15" y="7"/>
                    <a:pt x="15" y="8"/>
                    <a:pt x="15" y="8"/>
                  </a:cubicBezTo>
                  <a:cubicBezTo>
                    <a:pt x="15" y="9"/>
                    <a:pt x="15" y="10"/>
                    <a:pt x="14" y="12"/>
                  </a:cubicBezTo>
                  <a:cubicBezTo>
                    <a:pt x="14" y="13"/>
                    <a:pt x="14" y="14"/>
                    <a:pt x="14" y="15"/>
                  </a:cubicBezTo>
                  <a:cubicBezTo>
                    <a:pt x="14" y="16"/>
                    <a:pt x="14" y="16"/>
                    <a:pt x="13" y="16"/>
                  </a:cubicBezTo>
                  <a:close/>
                  <a:moveTo>
                    <a:pt x="10" y="13"/>
                  </a:moveTo>
                  <a:cubicBezTo>
                    <a:pt x="11" y="13"/>
                    <a:pt x="11" y="13"/>
                    <a:pt x="12" y="13"/>
                  </a:cubicBezTo>
                  <a:cubicBezTo>
                    <a:pt x="12" y="13"/>
                    <a:pt x="12" y="12"/>
                    <a:pt x="12" y="11"/>
                  </a:cubicBezTo>
                  <a:cubicBezTo>
                    <a:pt x="11" y="12"/>
                    <a:pt x="11" y="13"/>
                    <a:pt x="10" y="13"/>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9" name="任意多边形 88"/>
          <p:cNvSpPr/>
          <p:nvPr/>
        </p:nvSpPr>
        <p:spPr>
          <a:xfrm>
            <a:off x="2979988" y="2483737"/>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1" fmla="*/ 0 w 12555671"/>
              <a:gd name="connsiteY0-2" fmla="*/ 85072 h 223296"/>
              <a:gd name="connsiteX1-3" fmla="*/ 2796363 w 12555671"/>
              <a:gd name="connsiteY1-4" fmla="*/ 138235 h 223296"/>
              <a:gd name="connsiteX2-5" fmla="*/ 5252483 w 12555671"/>
              <a:gd name="connsiteY2-6" fmla="*/ 21277 h 223296"/>
              <a:gd name="connsiteX3-7" fmla="*/ 6730409 w 12555671"/>
              <a:gd name="connsiteY3-8" fmla="*/ 31909 h 223296"/>
              <a:gd name="connsiteX4-9" fmla="*/ 9707525 w 12555671"/>
              <a:gd name="connsiteY4-10" fmla="*/ 212663 h 223296"/>
              <a:gd name="connsiteX5-11" fmla="*/ 12269972 w 12555671"/>
              <a:gd name="connsiteY5-12" fmla="*/ 12 h 223296"/>
              <a:gd name="connsiteX6-13" fmla="*/ 12355032 w 12555671"/>
              <a:gd name="connsiteY6-14" fmla="*/ 223296 h 223296"/>
              <a:gd name="connsiteX0-15" fmla="*/ 0 w 12555671"/>
              <a:gd name="connsiteY0-16" fmla="*/ 85072 h 223296"/>
              <a:gd name="connsiteX1-17" fmla="*/ 2796363 w 12555671"/>
              <a:gd name="connsiteY1-18" fmla="*/ 138235 h 223296"/>
              <a:gd name="connsiteX2-19" fmla="*/ 5252483 w 12555671"/>
              <a:gd name="connsiteY2-20" fmla="*/ 21277 h 223296"/>
              <a:gd name="connsiteX3-21" fmla="*/ 6730409 w 12555671"/>
              <a:gd name="connsiteY3-22" fmla="*/ 31909 h 223296"/>
              <a:gd name="connsiteX4-23" fmla="*/ 9707525 w 12555671"/>
              <a:gd name="connsiteY4-24" fmla="*/ 212663 h 223296"/>
              <a:gd name="connsiteX5-25" fmla="*/ 12269972 w 12555671"/>
              <a:gd name="connsiteY5-26" fmla="*/ 12 h 223296"/>
              <a:gd name="connsiteX6-27" fmla="*/ 12355032 w 12555671"/>
              <a:gd name="connsiteY6-28" fmla="*/ 223296 h 223296"/>
              <a:gd name="connsiteX0-29" fmla="*/ 0 w 12269972"/>
              <a:gd name="connsiteY0-30" fmla="*/ 85072 h 212797"/>
              <a:gd name="connsiteX1-31" fmla="*/ 2796363 w 12269972"/>
              <a:gd name="connsiteY1-32" fmla="*/ 138235 h 212797"/>
              <a:gd name="connsiteX2-33" fmla="*/ 5252483 w 12269972"/>
              <a:gd name="connsiteY2-34" fmla="*/ 21277 h 212797"/>
              <a:gd name="connsiteX3-35" fmla="*/ 6730409 w 12269972"/>
              <a:gd name="connsiteY3-36" fmla="*/ 31909 h 212797"/>
              <a:gd name="connsiteX4-37" fmla="*/ 9707525 w 12269972"/>
              <a:gd name="connsiteY4-38" fmla="*/ 212663 h 212797"/>
              <a:gd name="connsiteX5-39" fmla="*/ 12269972 w 12269972"/>
              <a:gd name="connsiteY5-40" fmla="*/ 12 h 212797"/>
              <a:gd name="connsiteX0-41" fmla="*/ 0 w 12269972"/>
              <a:gd name="connsiteY0-42" fmla="*/ 85060 h 212785"/>
              <a:gd name="connsiteX1-43" fmla="*/ 2796363 w 12269972"/>
              <a:gd name="connsiteY1-44" fmla="*/ 138223 h 212785"/>
              <a:gd name="connsiteX2-45" fmla="*/ 5252483 w 12269972"/>
              <a:gd name="connsiteY2-46" fmla="*/ 21265 h 212785"/>
              <a:gd name="connsiteX3-47" fmla="*/ 6730409 w 12269972"/>
              <a:gd name="connsiteY3-48" fmla="*/ 31897 h 212785"/>
              <a:gd name="connsiteX4-49" fmla="*/ 9707525 w 12269972"/>
              <a:gd name="connsiteY4-50" fmla="*/ 212651 h 212785"/>
              <a:gd name="connsiteX5-51" fmla="*/ 12269972 w 12269972"/>
              <a:gd name="connsiteY5-52" fmla="*/ 0 h 212785"/>
              <a:gd name="connsiteX0-53" fmla="*/ 0 w 12269972"/>
              <a:gd name="connsiteY0-54" fmla="*/ 85060 h 212785"/>
              <a:gd name="connsiteX1-55" fmla="*/ 2796363 w 12269972"/>
              <a:gd name="connsiteY1-56" fmla="*/ 138223 h 212785"/>
              <a:gd name="connsiteX2-57" fmla="*/ 6730409 w 12269972"/>
              <a:gd name="connsiteY2-58" fmla="*/ 31897 h 212785"/>
              <a:gd name="connsiteX3-59" fmla="*/ 9707525 w 12269972"/>
              <a:gd name="connsiteY3-60" fmla="*/ 212651 h 212785"/>
              <a:gd name="connsiteX4-61" fmla="*/ 12269972 w 12269972"/>
              <a:gd name="connsiteY4-62" fmla="*/ 0 h 212785"/>
              <a:gd name="connsiteX0-63" fmla="*/ 0 w 12269972"/>
              <a:gd name="connsiteY0-64" fmla="*/ 85060 h 212785"/>
              <a:gd name="connsiteX1-65" fmla="*/ 2796363 w 12269972"/>
              <a:gd name="connsiteY1-66" fmla="*/ 138223 h 212785"/>
              <a:gd name="connsiteX2-67" fmla="*/ 6730408 w 12269972"/>
              <a:gd name="connsiteY2-68" fmla="*/ 31897 h 212785"/>
              <a:gd name="connsiteX3-69" fmla="*/ 9707525 w 12269972"/>
              <a:gd name="connsiteY3-70" fmla="*/ 212651 h 212785"/>
              <a:gd name="connsiteX4-71" fmla="*/ 12269972 w 12269972"/>
              <a:gd name="connsiteY4-72" fmla="*/ 0 h 212785"/>
              <a:gd name="connsiteX0-73" fmla="*/ 0 w 12269972"/>
              <a:gd name="connsiteY0-74" fmla="*/ 85060 h 212651"/>
              <a:gd name="connsiteX1-75" fmla="*/ 2796363 w 12269972"/>
              <a:gd name="connsiteY1-76" fmla="*/ 138223 h 212651"/>
              <a:gd name="connsiteX2-77" fmla="*/ 9707525 w 12269972"/>
              <a:gd name="connsiteY2-78" fmla="*/ 212651 h 212651"/>
              <a:gd name="connsiteX3-79" fmla="*/ 12269972 w 12269972"/>
              <a:gd name="connsiteY3-80" fmla="*/ 0 h 212651"/>
              <a:gd name="connsiteX0-81" fmla="*/ 0 w 12269972"/>
              <a:gd name="connsiteY0-82" fmla="*/ 85060 h 138223"/>
              <a:gd name="connsiteX1-83" fmla="*/ 2796363 w 12269972"/>
              <a:gd name="connsiteY1-84" fmla="*/ 138223 h 138223"/>
              <a:gd name="connsiteX2-85" fmla="*/ 7433632 w 12269972"/>
              <a:gd name="connsiteY2-86" fmla="*/ 100095 h 138223"/>
              <a:gd name="connsiteX3-87" fmla="*/ 12269972 w 12269972"/>
              <a:gd name="connsiteY3-88" fmla="*/ 0 h 138223"/>
              <a:gd name="connsiteX0-89" fmla="*/ 0 w 10182972"/>
              <a:gd name="connsiteY0-90" fmla="*/ 12702 h 65865"/>
              <a:gd name="connsiteX1-91" fmla="*/ 2796363 w 10182972"/>
              <a:gd name="connsiteY1-92" fmla="*/ 65865 h 65865"/>
              <a:gd name="connsiteX2-93" fmla="*/ 7433632 w 10182972"/>
              <a:gd name="connsiteY2-94" fmla="*/ 27737 h 65865"/>
              <a:gd name="connsiteX3-95" fmla="*/ 10182972 w 10182972"/>
              <a:gd name="connsiteY3-96" fmla="*/ 0 h 65865"/>
              <a:gd name="connsiteX0-97" fmla="*/ 0 w 10182972"/>
              <a:gd name="connsiteY0-98" fmla="*/ 12702 h 65865"/>
              <a:gd name="connsiteX1-99" fmla="*/ 2796363 w 10182972"/>
              <a:gd name="connsiteY1-100" fmla="*/ 65865 h 65865"/>
              <a:gd name="connsiteX2-101" fmla="*/ 7433632 w 10182972"/>
              <a:gd name="connsiteY2-102" fmla="*/ 27737 h 65865"/>
              <a:gd name="connsiteX3-103" fmla="*/ 10182972 w 10182972"/>
              <a:gd name="connsiteY3-104" fmla="*/ 0 h 65865"/>
              <a:gd name="connsiteX0-105" fmla="*/ 0 w 10182972"/>
              <a:gd name="connsiteY0-106" fmla="*/ 12702 h 75976"/>
              <a:gd name="connsiteX1-107" fmla="*/ 2796363 w 10182972"/>
              <a:gd name="connsiteY1-108" fmla="*/ 65865 h 75976"/>
              <a:gd name="connsiteX2-109" fmla="*/ 6499155 w 10182972"/>
              <a:gd name="connsiteY2-110" fmla="*/ 75976 h 75976"/>
              <a:gd name="connsiteX3-111" fmla="*/ 10182972 w 10182972"/>
              <a:gd name="connsiteY3-112" fmla="*/ 0 h 75976"/>
              <a:gd name="connsiteX0-113" fmla="*/ 0 w 10182972"/>
              <a:gd name="connsiteY0-114" fmla="*/ 12702 h 75976"/>
              <a:gd name="connsiteX1-115" fmla="*/ 3699691 w 10182972"/>
              <a:gd name="connsiteY1-116" fmla="*/ 17626 h 75976"/>
              <a:gd name="connsiteX2-117" fmla="*/ 6499155 w 10182972"/>
              <a:gd name="connsiteY2-118" fmla="*/ 75976 h 75976"/>
              <a:gd name="connsiteX3-119" fmla="*/ 10182972 w 10182972"/>
              <a:gd name="connsiteY3-120" fmla="*/ 0 h 75976"/>
              <a:gd name="connsiteX0-121" fmla="*/ 0 w 10182972"/>
              <a:gd name="connsiteY0-122" fmla="*/ 12702 h 59897"/>
              <a:gd name="connsiteX1-123" fmla="*/ 3699691 w 10182972"/>
              <a:gd name="connsiteY1-124" fmla="*/ 17626 h 59897"/>
              <a:gd name="connsiteX2-125" fmla="*/ 6218813 w 10182972"/>
              <a:gd name="connsiteY2-126" fmla="*/ 59897 h 59897"/>
              <a:gd name="connsiteX3-127" fmla="*/ 10182972 w 10182972"/>
              <a:gd name="connsiteY3-128" fmla="*/ 0 h 59897"/>
              <a:gd name="connsiteX0-129" fmla="*/ 0 w 9248495"/>
              <a:gd name="connsiteY0-130" fmla="*/ 12702 h 59897"/>
              <a:gd name="connsiteX1-131" fmla="*/ 3699691 w 9248495"/>
              <a:gd name="connsiteY1-132" fmla="*/ 17626 h 59897"/>
              <a:gd name="connsiteX2-133" fmla="*/ 6218813 w 9248495"/>
              <a:gd name="connsiteY2-134" fmla="*/ 59897 h 59897"/>
              <a:gd name="connsiteX3-135" fmla="*/ 9248495 w 9248495"/>
              <a:gd name="connsiteY3-136" fmla="*/ 0 h 59897"/>
              <a:gd name="connsiteX0-137" fmla="*/ 0 w 9248495"/>
              <a:gd name="connsiteY0-138" fmla="*/ 12702 h 27738"/>
              <a:gd name="connsiteX1-139" fmla="*/ 3699691 w 9248495"/>
              <a:gd name="connsiteY1-140" fmla="*/ 17626 h 27738"/>
              <a:gd name="connsiteX2-141" fmla="*/ 6218813 w 9248495"/>
              <a:gd name="connsiteY2-142" fmla="*/ 27738 h 27738"/>
              <a:gd name="connsiteX3-143" fmla="*/ 9248495 w 9248495"/>
              <a:gd name="connsiteY3-144" fmla="*/ 0 h 27738"/>
            </a:gdLst>
            <a:ahLst/>
            <a:cxnLst>
              <a:cxn ang="0">
                <a:pos x="connsiteX0-1" y="connsiteY0-2"/>
              </a:cxn>
              <a:cxn ang="0">
                <a:pos x="connsiteX1-3" y="connsiteY1-4"/>
              </a:cxn>
              <a:cxn ang="0">
                <a:pos x="connsiteX2-5" y="connsiteY2-6"/>
              </a:cxn>
              <a:cxn ang="0">
                <a:pos x="connsiteX3-7" y="connsiteY3-8"/>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3510785" y="3110406"/>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1" fmla="*/ 0 w 12555671"/>
              <a:gd name="connsiteY0-2" fmla="*/ 85072 h 223296"/>
              <a:gd name="connsiteX1-3" fmla="*/ 2796363 w 12555671"/>
              <a:gd name="connsiteY1-4" fmla="*/ 138235 h 223296"/>
              <a:gd name="connsiteX2-5" fmla="*/ 5252483 w 12555671"/>
              <a:gd name="connsiteY2-6" fmla="*/ 21277 h 223296"/>
              <a:gd name="connsiteX3-7" fmla="*/ 6730409 w 12555671"/>
              <a:gd name="connsiteY3-8" fmla="*/ 31909 h 223296"/>
              <a:gd name="connsiteX4-9" fmla="*/ 9707525 w 12555671"/>
              <a:gd name="connsiteY4-10" fmla="*/ 212663 h 223296"/>
              <a:gd name="connsiteX5-11" fmla="*/ 12269972 w 12555671"/>
              <a:gd name="connsiteY5-12" fmla="*/ 12 h 223296"/>
              <a:gd name="connsiteX6-13" fmla="*/ 12355032 w 12555671"/>
              <a:gd name="connsiteY6-14" fmla="*/ 223296 h 223296"/>
              <a:gd name="connsiteX0-15" fmla="*/ 0 w 12555671"/>
              <a:gd name="connsiteY0-16" fmla="*/ 85072 h 223296"/>
              <a:gd name="connsiteX1-17" fmla="*/ 2796363 w 12555671"/>
              <a:gd name="connsiteY1-18" fmla="*/ 138235 h 223296"/>
              <a:gd name="connsiteX2-19" fmla="*/ 5252483 w 12555671"/>
              <a:gd name="connsiteY2-20" fmla="*/ 21277 h 223296"/>
              <a:gd name="connsiteX3-21" fmla="*/ 6730409 w 12555671"/>
              <a:gd name="connsiteY3-22" fmla="*/ 31909 h 223296"/>
              <a:gd name="connsiteX4-23" fmla="*/ 9707525 w 12555671"/>
              <a:gd name="connsiteY4-24" fmla="*/ 212663 h 223296"/>
              <a:gd name="connsiteX5-25" fmla="*/ 12269972 w 12555671"/>
              <a:gd name="connsiteY5-26" fmla="*/ 12 h 223296"/>
              <a:gd name="connsiteX6-27" fmla="*/ 12355032 w 12555671"/>
              <a:gd name="connsiteY6-28" fmla="*/ 223296 h 223296"/>
              <a:gd name="connsiteX0-29" fmla="*/ 0 w 12269972"/>
              <a:gd name="connsiteY0-30" fmla="*/ 85072 h 212797"/>
              <a:gd name="connsiteX1-31" fmla="*/ 2796363 w 12269972"/>
              <a:gd name="connsiteY1-32" fmla="*/ 138235 h 212797"/>
              <a:gd name="connsiteX2-33" fmla="*/ 5252483 w 12269972"/>
              <a:gd name="connsiteY2-34" fmla="*/ 21277 h 212797"/>
              <a:gd name="connsiteX3-35" fmla="*/ 6730409 w 12269972"/>
              <a:gd name="connsiteY3-36" fmla="*/ 31909 h 212797"/>
              <a:gd name="connsiteX4-37" fmla="*/ 9707525 w 12269972"/>
              <a:gd name="connsiteY4-38" fmla="*/ 212663 h 212797"/>
              <a:gd name="connsiteX5-39" fmla="*/ 12269972 w 12269972"/>
              <a:gd name="connsiteY5-40" fmla="*/ 12 h 212797"/>
              <a:gd name="connsiteX0-41" fmla="*/ 0 w 12269972"/>
              <a:gd name="connsiteY0-42" fmla="*/ 85060 h 212785"/>
              <a:gd name="connsiteX1-43" fmla="*/ 2796363 w 12269972"/>
              <a:gd name="connsiteY1-44" fmla="*/ 138223 h 212785"/>
              <a:gd name="connsiteX2-45" fmla="*/ 5252483 w 12269972"/>
              <a:gd name="connsiteY2-46" fmla="*/ 21265 h 212785"/>
              <a:gd name="connsiteX3-47" fmla="*/ 6730409 w 12269972"/>
              <a:gd name="connsiteY3-48" fmla="*/ 31897 h 212785"/>
              <a:gd name="connsiteX4-49" fmla="*/ 9707525 w 12269972"/>
              <a:gd name="connsiteY4-50" fmla="*/ 212651 h 212785"/>
              <a:gd name="connsiteX5-51" fmla="*/ 12269972 w 12269972"/>
              <a:gd name="connsiteY5-52" fmla="*/ 0 h 212785"/>
              <a:gd name="connsiteX0-53" fmla="*/ 0 w 12269972"/>
              <a:gd name="connsiteY0-54" fmla="*/ 85060 h 212785"/>
              <a:gd name="connsiteX1-55" fmla="*/ 2796363 w 12269972"/>
              <a:gd name="connsiteY1-56" fmla="*/ 138223 h 212785"/>
              <a:gd name="connsiteX2-57" fmla="*/ 6730409 w 12269972"/>
              <a:gd name="connsiteY2-58" fmla="*/ 31897 h 212785"/>
              <a:gd name="connsiteX3-59" fmla="*/ 9707525 w 12269972"/>
              <a:gd name="connsiteY3-60" fmla="*/ 212651 h 212785"/>
              <a:gd name="connsiteX4-61" fmla="*/ 12269972 w 12269972"/>
              <a:gd name="connsiteY4-62" fmla="*/ 0 h 212785"/>
              <a:gd name="connsiteX0-63" fmla="*/ 0 w 12269972"/>
              <a:gd name="connsiteY0-64" fmla="*/ 85060 h 212785"/>
              <a:gd name="connsiteX1-65" fmla="*/ 2796363 w 12269972"/>
              <a:gd name="connsiteY1-66" fmla="*/ 138223 h 212785"/>
              <a:gd name="connsiteX2-67" fmla="*/ 6730408 w 12269972"/>
              <a:gd name="connsiteY2-68" fmla="*/ 31897 h 212785"/>
              <a:gd name="connsiteX3-69" fmla="*/ 9707525 w 12269972"/>
              <a:gd name="connsiteY3-70" fmla="*/ 212651 h 212785"/>
              <a:gd name="connsiteX4-71" fmla="*/ 12269972 w 12269972"/>
              <a:gd name="connsiteY4-72" fmla="*/ 0 h 212785"/>
              <a:gd name="connsiteX0-73" fmla="*/ 0 w 12269972"/>
              <a:gd name="connsiteY0-74" fmla="*/ 85060 h 212651"/>
              <a:gd name="connsiteX1-75" fmla="*/ 2796363 w 12269972"/>
              <a:gd name="connsiteY1-76" fmla="*/ 138223 h 212651"/>
              <a:gd name="connsiteX2-77" fmla="*/ 9707525 w 12269972"/>
              <a:gd name="connsiteY2-78" fmla="*/ 212651 h 212651"/>
              <a:gd name="connsiteX3-79" fmla="*/ 12269972 w 12269972"/>
              <a:gd name="connsiteY3-80" fmla="*/ 0 h 212651"/>
              <a:gd name="connsiteX0-81" fmla="*/ 0 w 12269972"/>
              <a:gd name="connsiteY0-82" fmla="*/ 85060 h 138223"/>
              <a:gd name="connsiteX1-83" fmla="*/ 2796363 w 12269972"/>
              <a:gd name="connsiteY1-84" fmla="*/ 138223 h 138223"/>
              <a:gd name="connsiteX2-85" fmla="*/ 7433632 w 12269972"/>
              <a:gd name="connsiteY2-86" fmla="*/ 100095 h 138223"/>
              <a:gd name="connsiteX3-87" fmla="*/ 12269972 w 12269972"/>
              <a:gd name="connsiteY3-88" fmla="*/ 0 h 138223"/>
              <a:gd name="connsiteX0-89" fmla="*/ 0 w 10182972"/>
              <a:gd name="connsiteY0-90" fmla="*/ 12702 h 65865"/>
              <a:gd name="connsiteX1-91" fmla="*/ 2796363 w 10182972"/>
              <a:gd name="connsiteY1-92" fmla="*/ 65865 h 65865"/>
              <a:gd name="connsiteX2-93" fmla="*/ 7433632 w 10182972"/>
              <a:gd name="connsiteY2-94" fmla="*/ 27737 h 65865"/>
              <a:gd name="connsiteX3-95" fmla="*/ 10182972 w 10182972"/>
              <a:gd name="connsiteY3-96" fmla="*/ 0 h 65865"/>
              <a:gd name="connsiteX0-97" fmla="*/ 0 w 10182972"/>
              <a:gd name="connsiteY0-98" fmla="*/ 12702 h 65865"/>
              <a:gd name="connsiteX1-99" fmla="*/ 2796363 w 10182972"/>
              <a:gd name="connsiteY1-100" fmla="*/ 65865 h 65865"/>
              <a:gd name="connsiteX2-101" fmla="*/ 7433632 w 10182972"/>
              <a:gd name="connsiteY2-102" fmla="*/ 27737 h 65865"/>
              <a:gd name="connsiteX3-103" fmla="*/ 10182972 w 10182972"/>
              <a:gd name="connsiteY3-104" fmla="*/ 0 h 65865"/>
              <a:gd name="connsiteX0-105" fmla="*/ 0 w 10182972"/>
              <a:gd name="connsiteY0-106" fmla="*/ 12702 h 75976"/>
              <a:gd name="connsiteX1-107" fmla="*/ 2796363 w 10182972"/>
              <a:gd name="connsiteY1-108" fmla="*/ 65865 h 75976"/>
              <a:gd name="connsiteX2-109" fmla="*/ 6499155 w 10182972"/>
              <a:gd name="connsiteY2-110" fmla="*/ 75976 h 75976"/>
              <a:gd name="connsiteX3-111" fmla="*/ 10182972 w 10182972"/>
              <a:gd name="connsiteY3-112" fmla="*/ 0 h 75976"/>
              <a:gd name="connsiteX0-113" fmla="*/ 0 w 10182972"/>
              <a:gd name="connsiteY0-114" fmla="*/ 12702 h 75976"/>
              <a:gd name="connsiteX1-115" fmla="*/ 3699691 w 10182972"/>
              <a:gd name="connsiteY1-116" fmla="*/ 17626 h 75976"/>
              <a:gd name="connsiteX2-117" fmla="*/ 6499155 w 10182972"/>
              <a:gd name="connsiteY2-118" fmla="*/ 75976 h 75976"/>
              <a:gd name="connsiteX3-119" fmla="*/ 10182972 w 10182972"/>
              <a:gd name="connsiteY3-120" fmla="*/ 0 h 75976"/>
              <a:gd name="connsiteX0-121" fmla="*/ 0 w 10182972"/>
              <a:gd name="connsiteY0-122" fmla="*/ 12702 h 59897"/>
              <a:gd name="connsiteX1-123" fmla="*/ 3699691 w 10182972"/>
              <a:gd name="connsiteY1-124" fmla="*/ 17626 h 59897"/>
              <a:gd name="connsiteX2-125" fmla="*/ 6218813 w 10182972"/>
              <a:gd name="connsiteY2-126" fmla="*/ 59897 h 59897"/>
              <a:gd name="connsiteX3-127" fmla="*/ 10182972 w 10182972"/>
              <a:gd name="connsiteY3-128" fmla="*/ 0 h 59897"/>
              <a:gd name="connsiteX0-129" fmla="*/ 0 w 9248495"/>
              <a:gd name="connsiteY0-130" fmla="*/ 12702 h 59897"/>
              <a:gd name="connsiteX1-131" fmla="*/ 3699691 w 9248495"/>
              <a:gd name="connsiteY1-132" fmla="*/ 17626 h 59897"/>
              <a:gd name="connsiteX2-133" fmla="*/ 6218813 w 9248495"/>
              <a:gd name="connsiteY2-134" fmla="*/ 59897 h 59897"/>
              <a:gd name="connsiteX3-135" fmla="*/ 9248495 w 9248495"/>
              <a:gd name="connsiteY3-136" fmla="*/ 0 h 59897"/>
              <a:gd name="connsiteX0-137" fmla="*/ 0 w 9248495"/>
              <a:gd name="connsiteY0-138" fmla="*/ 12702 h 27738"/>
              <a:gd name="connsiteX1-139" fmla="*/ 3699691 w 9248495"/>
              <a:gd name="connsiteY1-140" fmla="*/ 17626 h 27738"/>
              <a:gd name="connsiteX2-141" fmla="*/ 6218813 w 9248495"/>
              <a:gd name="connsiteY2-142" fmla="*/ 27738 h 27738"/>
              <a:gd name="connsiteX3-143" fmla="*/ 9248495 w 9248495"/>
              <a:gd name="connsiteY3-144" fmla="*/ 0 h 27738"/>
            </a:gdLst>
            <a:ahLst/>
            <a:cxnLst>
              <a:cxn ang="0">
                <a:pos x="connsiteX0-1" y="connsiteY0-2"/>
              </a:cxn>
              <a:cxn ang="0">
                <a:pos x="connsiteX1-3" y="connsiteY1-4"/>
              </a:cxn>
              <a:cxn ang="0">
                <a:pos x="connsiteX2-5" y="connsiteY2-6"/>
              </a:cxn>
              <a:cxn ang="0">
                <a:pos x="connsiteX3-7" y="connsiteY3-8"/>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4004926" y="3664222"/>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1" fmla="*/ 0 w 12555671"/>
              <a:gd name="connsiteY0-2" fmla="*/ 85072 h 223296"/>
              <a:gd name="connsiteX1-3" fmla="*/ 2796363 w 12555671"/>
              <a:gd name="connsiteY1-4" fmla="*/ 138235 h 223296"/>
              <a:gd name="connsiteX2-5" fmla="*/ 5252483 w 12555671"/>
              <a:gd name="connsiteY2-6" fmla="*/ 21277 h 223296"/>
              <a:gd name="connsiteX3-7" fmla="*/ 6730409 w 12555671"/>
              <a:gd name="connsiteY3-8" fmla="*/ 31909 h 223296"/>
              <a:gd name="connsiteX4-9" fmla="*/ 9707525 w 12555671"/>
              <a:gd name="connsiteY4-10" fmla="*/ 212663 h 223296"/>
              <a:gd name="connsiteX5-11" fmla="*/ 12269972 w 12555671"/>
              <a:gd name="connsiteY5-12" fmla="*/ 12 h 223296"/>
              <a:gd name="connsiteX6-13" fmla="*/ 12355032 w 12555671"/>
              <a:gd name="connsiteY6-14" fmla="*/ 223296 h 223296"/>
              <a:gd name="connsiteX0-15" fmla="*/ 0 w 12555671"/>
              <a:gd name="connsiteY0-16" fmla="*/ 85072 h 223296"/>
              <a:gd name="connsiteX1-17" fmla="*/ 2796363 w 12555671"/>
              <a:gd name="connsiteY1-18" fmla="*/ 138235 h 223296"/>
              <a:gd name="connsiteX2-19" fmla="*/ 5252483 w 12555671"/>
              <a:gd name="connsiteY2-20" fmla="*/ 21277 h 223296"/>
              <a:gd name="connsiteX3-21" fmla="*/ 6730409 w 12555671"/>
              <a:gd name="connsiteY3-22" fmla="*/ 31909 h 223296"/>
              <a:gd name="connsiteX4-23" fmla="*/ 9707525 w 12555671"/>
              <a:gd name="connsiteY4-24" fmla="*/ 212663 h 223296"/>
              <a:gd name="connsiteX5-25" fmla="*/ 12269972 w 12555671"/>
              <a:gd name="connsiteY5-26" fmla="*/ 12 h 223296"/>
              <a:gd name="connsiteX6-27" fmla="*/ 12355032 w 12555671"/>
              <a:gd name="connsiteY6-28" fmla="*/ 223296 h 223296"/>
              <a:gd name="connsiteX0-29" fmla="*/ 0 w 12269972"/>
              <a:gd name="connsiteY0-30" fmla="*/ 85072 h 212797"/>
              <a:gd name="connsiteX1-31" fmla="*/ 2796363 w 12269972"/>
              <a:gd name="connsiteY1-32" fmla="*/ 138235 h 212797"/>
              <a:gd name="connsiteX2-33" fmla="*/ 5252483 w 12269972"/>
              <a:gd name="connsiteY2-34" fmla="*/ 21277 h 212797"/>
              <a:gd name="connsiteX3-35" fmla="*/ 6730409 w 12269972"/>
              <a:gd name="connsiteY3-36" fmla="*/ 31909 h 212797"/>
              <a:gd name="connsiteX4-37" fmla="*/ 9707525 w 12269972"/>
              <a:gd name="connsiteY4-38" fmla="*/ 212663 h 212797"/>
              <a:gd name="connsiteX5-39" fmla="*/ 12269972 w 12269972"/>
              <a:gd name="connsiteY5-40" fmla="*/ 12 h 212797"/>
              <a:gd name="connsiteX0-41" fmla="*/ 0 w 12269972"/>
              <a:gd name="connsiteY0-42" fmla="*/ 85060 h 212785"/>
              <a:gd name="connsiteX1-43" fmla="*/ 2796363 w 12269972"/>
              <a:gd name="connsiteY1-44" fmla="*/ 138223 h 212785"/>
              <a:gd name="connsiteX2-45" fmla="*/ 5252483 w 12269972"/>
              <a:gd name="connsiteY2-46" fmla="*/ 21265 h 212785"/>
              <a:gd name="connsiteX3-47" fmla="*/ 6730409 w 12269972"/>
              <a:gd name="connsiteY3-48" fmla="*/ 31897 h 212785"/>
              <a:gd name="connsiteX4-49" fmla="*/ 9707525 w 12269972"/>
              <a:gd name="connsiteY4-50" fmla="*/ 212651 h 212785"/>
              <a:gd name="connsiteX5-51" fmla="*/ 12269972 w 12269972"/>
              <a:gd name="connsiteY5-52" fmla="*/ 0 h 212785"/>
              <a:gd name="connsiteX0-53" fmla="*/ 0 w 12269972"/>
              <a:gd name="connsiteY0-54" fmla="*/ 85060 h 212785"/>
              <a:gd name="connsiteX1-55" fmla="*/ 2796363 w 12269972"/>
              <a:gd name="connsiteY1-56" fmla="*/ 138223 h 212785"/>
              <a:gd name="connsiteX2-57" fmla="*/ 6730409 w 12269972"/>
              <a:gd name="connsiteY2-58" fmla="*/ 31897 h 212785"/>
              <a:gd name="connsiteX3-59" fmla="*/ 9707525 w 12269972"/>
              <a:gd name="connsiteY3-60" fmla="*/ 212651 h 212785"/>
              <a:gd name="connsiteX4-61" fmla="*/ 12269972 w 12269972"/>
              <a:gd name="connsiteY4-62" fmla="*/ 0 h 212785"/>
              <a:gd name="connsiteX0-63" fmla="*/ 0 w 12269972"/>
              <a:gd name="connsiteY0-64" fmla="*/ 85060 h 212785"/>
              <a:gd name="connsiteX1-65" fmla="*/ 2796363 w 12269972"/>
              <a:gd name="connsiteY1-66" fmla="*/ 138223 h 212785"/>
              <a:gd name="connsiteX2-67" fmla="*/ 6730408 w 12269972"/>
              <a:gd name="connsiteY2-68" fmla="*/ 31897 h 212785"/>
              <a:gd name="connsiteX3-69" fmla="*/ 9707525 w 12269972"/>
              <a:gd name="connsiteY3-70" fmla="*/ 212651 h 212785"/>
              <a:gd name="connsiteX4-71" fmla="*/ 12269972 w 12269972"/>
              <a:gd name="connsiteY4-72" fmla="*/ 0 h 212785"/>
              <a:gd name="connsiteX0-73" fmla="*/ 0 w 12269972"/>
              <a:gd name="connsiteY0-74" fmla="*/ 85060 h 212651"/>
              <a:gd name="connsiteX1-75" fmla="*/ 2796363 w 12269972"/>
              <a:gd name="connsiteY1-76" fmla="*/ 138223 h 212651"/>
              <a:gd name="connsiteX2-77" fmla="*/ 9707525 w 12269972"/>
              <a:gd name="connsiteY2-78" fmla="*/ 212651 h 212651"/>
              <a:gd name="connsiteX3-79" fmla="*/ 12269972 w 12269972"/>
              <a:gd name="connsiteY3-80" fmla="*/ 0 h 212651"/>
              <a:gd name="connsiteX0-81" fmla="*/ 0 w 12269972"/>
              <a:gd name="connsiteY0-82" fmla="*/ 85060 h 138223"/>
              <a:gd name="connsiteX1-83" fmla="*/ 2796363 w 12269972"/>
              <a:gd name="connsiteY1-84" fmla="*/ 138223 h 138223"/>
              <a:gd name="connsiteX2-85" fmla="*/ 7433632 w 12269972"/>
              <a:gd name="connsiteY2-86" fmla="*/ 100095 h 138223"/>
              <a:gd name="connsiteX3-87" fmla="*/ 12269972 w 12269972"/>
              <a:gd name="connsiteY3-88" fmla="*/ 0 h 138223"/>
              <a:gd name="connsiteX0-89" fmla="*/ 0 w 10182972"/>
              <a:gd name="connsiteY0-90" fmla="*/ 12702 h 65865"/>
              <a:gd name="connsiteX1-91" fmla="*/ 2796363 w 10182972"/>
              <a:gd name="connsiteY1-92" fmla="*/ 65865 h 65865"/>
              <a:gd name="connsiteX2-93" fmla="*/ 7433632 w 10182972"/>
              <a:gd name="connsiteY2-94" fmla="*/ 27737 h 65865"/>
              <a:gd name="connsiteX3-95" fmla="*/ 10182972 w 10182972"/>
              <a:gd name="connsiteY3-96" fmla="*/ 0 h 65865"/>
              <a:gd name="connsiteX0-97" fmla="*/ 0 w 10182972"/>
              <a:gd name="connsiteY0-98" fmla="*/ 12702 h 65865"/>
              <a:gd name="connsiteX1-99" fmla="*/ 2796363 w 10182972"/>
              <a:gd name="connsiteY1-100" fmla="*/ 65865 h 65865"/>
              <a:gd name="connsiteX2-101" fmla="*/ 7433632 w 10182972"/>
              <a:gd name="connsiteY2-102" fmla="*/ 27737 h 65865"/>
              <a:gd name="connsiteX3-103" fmla="*/ 10182972 w 10182972"/>
              <a:gd name="connsiteY3-104" fmla="*/ 0 h 65865"/>
              <a:gd name="connsiteX0-105" fmla="*/ 0 w 10182972"/>
              <a:gd name="connsiteY0-106" fmla="*/ 12702 h 75976"/>
              <a:gd name="connsiteX1-107" fmla="*/ 2796363 w 10182972"/>
              <a:gd name="connsiteY1-108" fmla="*/ 65865 h 75976"/>
              <a:gd name="connsiteX2-109" fmla="*/ 6499155 w 10182972"/>
              <a:gd name="connsiteY2-110" fmla="*/ 75976 h 75976"/>
              <a:gd name="connsiteX3-111" fmla="*/ 10182972 w 10182972"/>
              <a:gd name="connsiteY3-112" fmla="*/ 0 h 75976"/>
              <a:gd name="connsiteX0-113" fmla="*/ 0 w 10182972"/>
              <a:gd name="connsiteY0-114" fmla="*/ 12702 h 75976"/>
              <a:gd name="connsiteX1-115" fmla="*/ 3699691 w 10182972"/>
              <a:gd name="connsiteY1-116" fmla="*/ 17626 h 75976"/>
              <a:gd name="connsiteX2-117" fmla="*/ 6499155 w 10182972"/>
              <a:gd name="connsiteY2-118" fmla="*/ 75976 h 75976"/>
              <a:gd name="connsiteX3-119" fmla="*/ 10182972 w 10182972"/>
              <a:gd name="connsiteY3-120" fmla="*/ 0 h 75976"/>
              <a:gd name="connsiteX0-121" fmla="*/ 0 w 10182972"/>
              <a:gd name="connsiteY0-122" fmla="*/ 12702 h 59897"/>
              <a:gd name="connsiteX1-123" fmla="*/ 3699691 w 10182972"/>
              <a:gd name="connsiteY1-124" fmla="*/ 17626 h 59897"/>
              <a:gd name="connsiteX2-125" fmla="*/ 6218813 w 10182972"/>
              <a:gd name="connsiteY2-126" fmla="*/ 59897 h 59897"/>
              <a:gd name="connsiteX3-127" fmla="*/ 10182972 w 10182972"/>
              <a:gd name="connsiteY3-128" fmla="*/ 0 h 59897"/>
              <a:gd name="connsiteX0-129" fmla="*/ 0 w 9248495"/>
              <a:gd name="connsiteY0-130" fmla="*/ 12702 h 59897"/>
              <a:gd name="connsiteX1-131" fmla="*/ 3699691 w 9248495"/>
              <a:gd name="connsiteY1-132" fmla="*/ 17626 h 59897"/>
              <a:gd name="connsiteX2-133" fmla="*/ 6218813 w 9248495"/>
              <a:gd name="connsiteY2-134" fmla="*/ 59897 h 59897"/>
              <a:gd name="connsiteX3-135" fmla="*/ 9248495 w 9248495"/>
              <a:gd name="connsiteY3-136" fmla="*/ 0 h 59897"/>
              <a:gd name="connsiteX0-137" fmla="*/ 0 w 9248495"/>
              <a:gd name="connsiteY0-138" fmla="*/ 12702 h 27738"/>
              <a:gd name="connsiteX1-139" fmla="*/ 3699691 w 9248495"/>
              <a:gd name="connsiteY1-140" fmla="*/ 17626 h 27738"/>
              <a:gd name="connsiteX2-141" fmla="*/ 6218813 w 9248495"/>
              <a:gd name="connsiteY2-142" fmla="*/ 27738 h 27738"/>
              <a:gd name="connsiteX3-143" fmla="*/ 9248495 w 9248495"/>
              <a:gd name="connsiteY3-144" fmla="*/ 0 h 27738"/>
            </a:gdLst>
            <a:ahLst/>
            <a:cxnLst>
              <a:cxn ang="0">
                <a:pos x="connsiteX0-1" y="connsiteY0-2"/>
              </a:cxn>
              <a:cxn ang="0">
                <a:pos x="connsiteX1-3" y="connsiteY1-4"/>
              </a:cxn>
              <a:cxn ang="0">
                <a:pos x="connsiteX2-5" y="connsiteY2-6"/>
              </a:cxn>
              <a:cxn ang="0">
                <a:pos x="connsiteX3-7" y="connsiteY3-8"/>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4602706" y="4222641"/>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1" fmla="*/ 0 w 12555671"/>
              <a:gd name="connsiteY0-2" fmla="*/ 85072 h 223296"/>
              <a:gd name="connsiteX1-3" fmla="*/ 2796363 w 12555671"/>
              <a:gd name="connsiteY1-4" fmla="*/ 138235 h 223296"/>
              <a:gd name="connsiteX2-5" fmla="*/ 5252483 w 12555671"/>
              <a:gd name="connsiteY2-6" fmla="*/ 21277 h 223296"/>
              <a:gd name="connsiteX3-7" fmla="*/ 6730409 w 12555671"/>
              <a:gd name="connsiteY3-8" fmla="*/ 31909 h 223296"/>
              <a:gd name="connsiteX4-9" fmla="*/ 9707525 w 12555671"/>
              <a:gd name="connsiteY4-10" fmla="*/ 212663 h 223296"/>
              <a:gd name="connsiteX5-11" fmla="*/ 12269972 w 12555671"/>
              <a:gd name="connsiteY5-12" fmla="*/ 12 h 223296"/>
              <a:gd name="connsiteX6-13" fmla="*/ 12355032 w 12555671"/>
              <a:gd name="connsiteY6-14" fmla="*/ 223296 h 223296"/>
              <a:gd name="connsiteX0-15" fmla="*/ 0 w 12555671"/>
              <a:gd name="connsiteY0-16" fmla="*/ 85072 h 223296"/>
              <a:gd name="connsiteX1-17" fmla="*/ 2796363 w 12555671"/>
              <a:gd name="connsiteY1-18" fmla="*/ 138235 h 223296"/>
              <a:gd name="connsiteX2-19" fmla="*/ 5252483 w 12555671"/>
              <a:gd name="connsiteY2-20" fmla="*/ 21277 h 223296"/>
              <a:gd name="connsiteX3-21" fmla="*/ 6730409 w 12555671"/>
              <a:gd name="connsiteY3-22" fmla="*/ 31909 h 223296"/>
              <a:gd name="connsiteX4-23" fmla="*/ 9707525 w 12555671"/>
              <a:gd name="connsiteY4-24" fmla="*/ 212663 h 223296"/>
              <a:gd name="connsiteX5-25" fmla="*/ 12269972 w 12555671"/>
              <a:gd name="connsiteY5-26" fmla="*/ 12 h 223296"/>
              <a:gd name="connsiteX6-27" fmla="*/ 12355032 w 12555671"/>
              <a:gd name="connsiteY6-28" fmla="*/ 223296 h 223296"/>
              <a:gd name="connsiteX0-29" fmla="*/ 0 w 12269972"/>
              <a:gd name="connsiteY0-30" fmla="*/ 85072 h 212797"/>
              <a:gd name="connsiteX1-31" fmla="*/ 2796363 w 12269972"/>
              <a:gd name="connsiteY1-32" fmla="*/ 138235 h 212797"/>
              <a:gd name="connsiteX2-33" fmla="*/ 5252483 w 12269972"/>
              <a:gd name="connsiteY2-34" fmla="*/ 21277 h 212797"/>
              <a:gd name="connsiteX3-35" fmla="*/ 6730409 w 12269972"/>
              <a:gd name="connsiteY3-36" fmla="*/ 31909 h 212797"/>
              <a:gd name="connsiteX4-37" fmla="*/ 9707525 w 12269972"/>
              <a:gd name="connsiteY4-38" fmla="*/ 212663 h 212797"/>
              <a:gd name="connsiteX5-39" fmla="*/ 12269972 w 12269972"/>
              <a:gd name="connsiteY5-40" fmla="*/ 12 h 212797"/>
              <a:gd name="connsiteX0-41" fmla="*/ 0 w 12269972"/>
              <a:gd name="connsiteY0-42" fmla="*/ 85060 h 212785"/>
              <a:gd name="connsiteX1-43" fmla="*/ 2796363 w 12269972"/>
              <a:gd name="connsiteY1-44" fmla="*/ 138223 h 212785"/>
              <a:gd name="connsiteX2-45" fmla="*/ 5252483 w 12269972"/>
              <a:gd name="connsiteY2-46" fmla="*/ 21265 h 212785"/>
              <a:gd name="connsiteX3-47" fmla="*/ 6730409 w 12269972"/>
              <a:gd name="connsiteY3-48" fmla="*/ 31897 h 212785"/>
              <a:gd name="connsiteX4-49" fmla="*/ 9707525 w 12269972"/>
              <a:gd name="connsiteY4-50" fmla="*/ 212651 h 212785"/>
              <a:gd name="connsiteX5-51" fmla="*/ 12269972 w 12269972"/>
              <a:gd name="connsiteY5-52" fmla="*/ 0 h 212785"/>
              <a:gd name="connsiteX0-53" fmla="*/ 0 w 12269972"/>
              <a:gd name="connsiteY0-54" fmla="*/ 85060 h 212785"/>
              <a:gd name="connsiteX1-55" fmla="*/ 2796363 w 12269972"/>
              <a:gd name="connsiteY1-56" fmla="*/ 138223 h 212785"/>
              <a:gd name="connsiteX2-57" fmla="*/ 6730409 w 12269972"/>
              <a:gd name="connsiteY2-58" fmla="*/ 31897 h 212785"/>
              <a:gd name="connsiteX3-59" fmla="*/ 9707525 w 12269972"/>
              <a:gd name="connsiteY3-60" fmla="*/ 212651 h 212785"/>
              <a:gd name="connsiteX4-61" fmla="*/ 12269972 w 12269972"/>
              <a:gd name="connsiteY4-62" fmla="*/ 0 h 212785"/>
              <a:gd name="connsiteX0-63" fmla="*/ 0 w 12269972"/>
              <a:gd name="connsiteY0-64" fmla="*/ 85060 h 212785"/>
              <a:gd name="connsiteX1-65" fmla="*/ 2796363 w 12269972"/>
              <a:gd name="connsiteY1-66" fmla="*/ 138223 h 212785"/>
              <a:gd name="connsiteX2-67" fmla="*/ 6730408 w 12269972"/>
              <a:gd name="connsiteY2-68" fmla="*/ 31897 h 212785"/>
              <a:gd name="connsiteX3-69" fmla="*/ 9707525 w 12269972"/>
              <a:gd name="connsiteY3-70" fmla="*/ 212651 h 212785"/>
              <a:gd name="connsiteX4-71" fmla="*/ 12269972 w 12269972"/>
              <a:gd name="connsiteY4-72" fmla="*/ 0 h 212785"/>
              <a:gd name="connsiteX0-73" fmla="*/ 0 w 12269972"/>
              <a:gd name="connsiteY0-74" fmla="*/ 85060 h 212651"/>
              <a:gd name="connsiteX1-75" fmla="*/ 2796363 w 12269972"/>
              <a:gd name="connsiteY1-76" fmla="*/ 138223 h 212651"/>
              <a:gd name="connsiteX2-77" fmla="*/ 9707525 w 12269972"/>
              <a:gd name="connsiteY2-78" fmla="*/ 212651 h 212651"/>
              <a:gd name="connsiteX3-79" fmla="*/ 12269972 w 12269972"/>
              <a:gd name="connsiteY3-80" fmla="*/ 0 h 212651"/>
              <a:gd name="connsiteX0-81" fmla="*/ 0 w 12269972"/>
              <a:gd name="connsiteY0-82" fmla="*/ 85060 h 138223"/>
              <a:gd name="connsiteX1-83" fmla="*/ 2796363 w 12269972"/>
              <a:gd name="connsiteY1-84" fmla="*/ 138223 h 138223"/>
              <a:gd name="connsiteX2-85" fmla="*/ 7433632 w 12269972"/>
              <a:gd name="connsiteY2-86" fmla="*/ 100095 h 138223"/>
              <a:gd name="connsiteX3-87" fmla="*/ 12269972 w 12269972"/>
              <a:gd name="connsiteY3-88" fmla="*/ 0 h 138223"/>
              <a:gd name="connsiteX0-89" fmla="*/ 0 w 10182972"/>
              <a:gd name="connsiteY0-90" fmla="*/ 12702 h 65865"/>
              <a:gd name="connsiteX1-91" fmla="*/ 2796363 w 10182972"/>
              <a:gd name="connsiteY1-92" fmla="*/ 65865 h 65865"/>
              <a:gd name="connsiteX2-93" fmla="*/ 7433632 w 10182972"/>
              <a:gd name="connsiteY2-94" fmla="*/ 27737 h 65865"/>
              <a:gd name="connsiteX3-95" fmla="*/ 10182972 w 10182972"/>
              <a:gd name="connsiteY3-96" fmla="*/ 0 h 65865"/>
              <a:gd name="connsiteX0-97" fmla="*/ 0 w 10182972"/>
              <a:gd name="connsiteY0-98" fmla="*/ 12702 h 65865"/>
              <a:gd name="connsiteX1-99" fmla="*/ 2796363 w 10182972"/>
              <a:gd name="connsiteY1-100" fmla="*/ 65865 h 65865"/>
              <a:gd name="connsiteX2-101" fmla="*/ 7433632 w 10182972"/>
              <a:gd name="connsiteY2-102" fmla="*/ 27737 h 65865"/>
              <a:gd name="connsiteX3-103" fmla="*/ 10182972 w 10182972"/>
              <a:gd name="connsiteY3-104" fmla="*/ 0 h 65865"/>
              <a:gd name="connsiteX0-105" fmla="*/ 0 w 10182972"/>
              <a:gd name="connsiteY0-106" fmla="*/ 12702 h 75976"/>
              <a:gd name="connsiteX1-107" fmla="*/ 2796363 w 10182972"/>
              <a:gd name="connsiteY1-108" fmla="*/ 65865 h 75976"/>
              <a:gd name="connsiteX2-109" fmla="*/ 6499155 w 10182972"/>
              <a:gd name="connsiteY2-110" fmla="*/ 75976 h 75976"/>
              <a:gd name="connsiteX3-111" fmla="*/ 10182972 w 10182972"/>
              <a:gd name="connsiteY3-112" fmla="*/ 0 h 75976"/>
              <a:gd name="connsiteX0-113" fmla="*/ 0 w 10182972"/>
              <a:gd name="connsiteY0-114" fmla="*/ 12702 h 75976"/>
              <a:gd name="connsiteX1-115" fmla="*/ 3699691 w 10182972"/>
              <a:gd name="connsiteY1-116" fmla="*/ 17626 h 75976"/>
              <a:gd name="connsiteX2-117" fmla="*/ 6499155 w 10182972"/>
              <a:gd name="connsiteY2-118" fmla="*/ 75976 h 75976"/>
              <a:gd name="connsiteX3-119" fmla="*/ 10182972 w 10182972"/>
              <a:gd name="connsiteY3-120" fmla="*/ 0 h 75976"/>
              <a:gd name="connsiteX0-121" fmla="*/ 0 w 10182972"/>
              <a:gd name="connsiteY0-122" fmla="*/ 12702 h 59897"/>
              <a:gd name="connsiteX1-123" fmla="*/ 3699691 w 10182972"/>
              <a:gd name="connsiteY1-124" fmla="*/ 17626 h 59897"/>
              <a:gd name="connsiteX2-125" fmla="*/ 6218813 w 10182972"/>
              <a:gd name="connsiteY2-126" fmla="*/ 59897 h 59897"/>
              <a:gd name="connsiteX3-127" fmla="*/ 10182972 w 10182972"/>
              <a:gd name="connsiteY3-128" fmla="*/ 0 h 59897"/>
              <a:gd name="connsiteX0-129" fmla="*/ 0 w 9248495"/>
              <a:gd name="connsiteY0-130" fmla="*/ 12702 h 59897"/>
              <a:gd name="connsiteX1-131" fmla="*/ 3699691 w 9248495"/>
              <a:gd name="connsiteY1-132" fmla="*/ 17626 h 59897"/>
              <a:gd name="connsiteX2-133" fmla="*/ 6218813 w 9248495"/>
              <a:gd name="connsiteY2-134" fmla="*/ 59897 h 59897"/>
              <a:gd name="connsiteX3-135" fmla="*/ 9248495 w 9248495"/>
              <a:gd name="connsiteY3-136" fmla="*/ 0 h 59897"/>
              <a:gd name="connsiteX0-137" fmla="*/ 0 w 9248495"/>
              <a:gd name="connsiteY0-138" fmla="*/ 12702 h 27738"/>
              <a:gd name="connsiteX1-139" fmla="*/ 3699691 w 9248495"/>
              <a:gd name="connsiteY1-140" fmla="*/ 17626 h 27738"/>
              <a:gd name="connsiteX2-141" fmla="*/ 6218813 w 9248495"/>
              <a:gd name="connsiteY2-142" fmla="*/ 27738 h 27738"/>
              <a:gd name="connsiteX3-143" fmla="*/ 9248495 w 9248495"/>
              <a:gd name="connsiteY3-144" fmla="*/ 0 h 27738"/>
            </a:gdLst>
            <a:ahLst/>
            <a:cxnLst>
              <a:cxn ang="0">
                <a:pos x="connsiteX0-1" y="connsiteY0-2"/>
              </a:cxn>
              <a:cxn ang="0">
                <a:pos x="connsiteX1-3" y="connsiteY1-4"/>
              </a:cxn>
              <a:cxn ang="0">
                <a:pos x="connsiteX2-5" y="connsiteY2-6"/>
              </a:cxn>
              <a:cxn ang="0">
                <a:pos x="connsiteX3-7" y="connsiteY3-8"/>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5090458" y="4918314"/>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1" fmla="*/ 0 w 12555671"/>
              <a:gd name="connsiteY0-2" fmla="*/ 85072 h 223296"/>
              <a:gd name="connsiteX1-3" fmla="*/ 2796363 w 12555671"/>
              <a:gd name="connsiteY1-4" fmla="*/ 138235 h 223296"/>
              <a:gd name="connsiteX2-5" fmla="*/ 5252483 w 12555671"/>
              <a:gd name="connsiteY2-6" fmla="*/ 21277 h 223296"/>
              <a:gd name="connsiteX3-7" fmla="*/ 6730409 w 12555671"/>
              <a:gd name="connsiteY3-8" fmla="*/ 31909 h 223296"/>
              <a:gd name="connsiteX4-9" fmla="*/ 9707525 w 12555671"/>
              <a:gd name="connsiteY4-10" fmla="*/ 212663 h 223296"/>
              <a:gd name="connsiteX5-11" fmla="*/ 12269972 w 12555671"/>
              <a:gd name="connsiteY5-12" fmla="*/ 12 h 223296"/>
              <a:gd name="connsiteX6-13" fmla="*/ 12355032 w 12555671"/>
              <a:gd name="connsiteY6-14" fmla="*/ 223296 h 223296"/>
              <a:gd name="connsiteX0-15" fmla="*/ 0 w 12555671"/>
              <a:gd name="connsiteY0-16" fmla="*/ 85072 h 223296"/>
              <a:gd name="connsiteX1-17" fmla="*/ 2796363 w 12555671"/>
              <a:gd name="connsiteY1-18" fmla="*/ 138235 h 223296"/>
              <a:gd name="connsiteX2-19" fmla="*/ 5252483 w 12555671"/>
              <a:gd name="connsiteY2-20" fmla="*/ 21277 h 223296"/>
              <a:gd name="connsiteX3-21" fmla="*/ 6730409 w 12555671"/>
              <a:gd name="connsiteY3-22" fmla="*/ 31909 h 223296"/>
              <a:gd name="connsiteX4-23" fmla="*/ 9707525 w 12555671"/>
              <a:gd name="connsiteY4-24" fmla="*/ 212663 h 223296"/>
              <a:gd name="connsiteX5-25" fmla="*/ 12269972 w 12555671"/>
              <a:gd name="connsiteY5-26" fmla="*/ 12 h 223296"/>
              <a:gd name="connsiteX6-27" fmla="*/ 12355032 w 12555671"/>
              <a:gd name="connsiteY6-28" fmla="*/ 223296 h 223296"/>
              <a:gd name="connsiteX0-29" fmla="*/ 0 w 12269972"/>
              <a:gd name="connsiteY0-30" fmla="*/ 85072 h 212797"/>
              <a:gd name="connsiteX1-31" fmla="*/ 2796363 w 12269972"/>
              <a:gd name="connsiteY1-32" fmla="*/ 138235 h 212797"/>
              <a:gd name="connsiteX2-33" fmla="*/ 5252483 w 12269972"/>
              <a:gd name="connsiteY2-34" fmla="*/ 21277 h 212797"/>
              <a:gd name="connsiteX3-35" fmla="*/ 6730409 w 12269972"/>
              <a:gd name="connsiteY3-36" fmla="*/ 31909 h 212797"/>
              <a:gd name="connsiteX4-37" fmla="*/ 9707525 w 12269972"/>
              <a:gd name="connsiteY4-38" fmla="*/ 212663 h 212797"/>
              <a:gd name="connsiteX5-39" fmla="*/ 12269972 w 12269972"/>
              <a:gd name="connsiteY5-40" fmla="*/ 12 h 212797"/>
              <a:gd name="connsiteX0-41" fmla="*/ 0 w 12269972"/>
              <a:gd name="connsiteY0-42" fmla="*/ 85060 h 212785"/>
              <a:gd name="connsiteX1-43" fmla="*/ 2796363 w 12269972"/>
              <a:gd name="connsiteY1-44" fmla="*/ 138223 h 212785"/>
              <a:gd name="connsiteX2-45" fmla="*/ 5252483 w 12269972"/>
              <a:gd name="connsiteY2-46" fmla="*/ 21265 h 212785"/>
              <a:gd name="connsiteX3-47" fmla="*/ 6730409 w 12269972"/>
              <a:gd name="connsiteY3-48" fmla="*/ 31897 h 212785"/>
              <a:gd name="connsiteX4-49" fmla="*/ 9707525 w 12269972"/>
              <a:gd name="connsiteY4-50" fmla="*/ 212651 h 212785"/>
              <a:gd name="connsiteX5-51" fmla="*/ 12269972 w 12269972"/>
              <a:gd name="connsiteY5-52" fmla="*/ 0 h 212785"/>
              <a:gd name="connsiteX0-53" fmla="*/ 0 w 12269972"/>
              <a:gd name="connsiteY0-54" fmla="*/ 85060 h 212785"/>
              <a:gd name="connsiteX1-55" fmla="*/ 2796363 w 12269972"/>
              <a:gd name="connsiteY1-56" fmla="*/ 138223 h 212785"/>
              <a:gd name="connsiteX2-57" fmla="*/ 6730409 w 12269972"/>
              <a:gd name="connsiteY2-58" fmla="*/ 31897 h 212785"/>
              <a:gd name="connsiteX3-59" fmla="*/ 9707525 w 12269972"/>
              <a:gd name="connsiteY3-60" fmla="*/ 212651 h 212785"/>
              <a:gd name="connsiteX4-61" fmla="*/ 12269972 w 12269972"/>
              <a:gd name="connsiteY4-62" fmla="*/ 0 h 212785"/>
              <a:gd name="connsiteX0-63" fmla="*/ 0 w 12269972"/>
              <a:gd name="connsiteY0-64" fmla="*/ 85060 h 212785"/>
              <a:gd name="connsiteX1-65" fmla="*/ 2796363 w 12269972"/>
              <a:gd name="connsiteY1-66" fmla="*/ 138223 h 212785"/>
              <a:gd name="connsiteX2-67" fmla="*/ 6730408 w 12269972"/>
              <a:gd name="connsiteY2-68" fmla="*/ 31897 h 212785"/>
              <a:gd name="connsiteX3-69" fmla="*/ 9707525 w 12269972"/>
              <a:gd name="connsiteY3-70" fmla="*/ 212651 h 212785"/>
              <a:gd name="connsiteX4-71" fmla="*/ 12269972 w 12269972"/>
              <a:gd name="connsiteY4-72" fmla="*/ 0 h 212785"/>
              <a:gd name="connsiteX0-73" fmla="*/ 0 w 12269972"/>
              <a:gd name="connsiteY0-74" fmla="*/ 85060 h 212651"/>
              <a:gd name="connsiteX1-75" fmla="*/ 2796363 w 12269972"/>
              <a:gd name="connsiteY1-76" fmla="*/ 138223 h 212651"/>
              <a:gd name="connsiteX2-77" fmla="*/ 9707525 w 12269972"/>
              <a:gd name="connsiteY2-78" fmla="*/ 212651 h 212651"/>
              <a:gd name="connsiteX3-79" fmla="*/ 12269972 w 12269972"/>
              <a:gd name="connsiteY3-80" fmla="*/ 0 h 212651"/>
              <a:gd name="connsiteX0-81" fmla="*/ 0 w 12269972"/>
              <a:gd name="connsiteY0-82" fmla="*/ 85060 h 138223"/>
              <a:gd name="connsiteX1-83" fmla="*/ 2796363 w 12269972"/>
              <a:gd name="connsiteY1-84" fmla="*/ 138223 h 138223"/>
              <a:gd name="connsiteX2-85" fmla="*/ 7433632 w 12269972"/>
              <a:gd name="connsiteY2-86" fmla="*/ 100095 h 138223"/>
              <a:gd name="connsiteX3-87" fmla="*/ 12269972 w 12269972"/>
              <a:gd name="connsiteY3-88" fmla="*/ 0 h 138223"/>
              <a:gd name="connsiteX0-89" fmla="*/ 0 w 10182972"/>
              <a:gd name="connsiteY0-90" fmla="*/ 12702 h 65865"/>
              <a:gd name="connsiteX1-91" fmla="*/ 2796363 w 10182972"/>
              <a:gd name="connsiteY1-92" fmla="*/ 65865 h 65865"/>
              <a:gd name="connsiteX2-93" fmla="*/ 7433632 w 10182972"/>
              <a:gd name="connsiteY2-94" fmla="*/ 27737 h 65865"/>
              <a:gd name="connsiteX3-95" fmla="*/ 10182972 w 10182972"/>
              <a:gd name="connsiteY3-96" fmla="*/ 0 h 65865"/>
              <a:gd name="connsiteX0-97" fmla="*/ 0 w 10182972"/>
              <a:gd name="connsiteY0-98" fmla="*/ 12702 h 65865"/>
              <a:gd name="connsiteX1-99" fmla="*/ 2796363 w 10182972"/>
              <a:gd name="connsiteY1-100" fmla="*/ 65865 h 65865"/>
              <a:gd name="connsiteX2-101" fmla="*/ 7433632 w 10182972"/>
              <a:gd name="connsiteY2-102" fmla="*/ 27737 h 65865"/>
              <a:gd name="connsiteX3-103" fmla="*/ 10182972 w 10182972"/>
              <a:gd name="connsiteY3-104" fmla="*/ 0 h 65865"/>
              <a:gd name="connsiteX0-105" fmla="*/ 0 w 10182972"/>
              <a:gd name="connsiteY0-106" fmla="*/ 12702 h 75976"/>
              <a:gd name="connsiteX1-107" fmla="*/ 2796363 w 10182972"/>
              <a:gd name="connsiteY1-108" fmla="*/ 65865 h 75976"/>
              <a:gd name="connsiteX2-109" fmla="*/ 6499155 w 10182972"/>
              <a:gd name="connsiteY2-110" fmla="*/ 75976 h 75976"/>
              <a:gd name="connsiteX3-111" fmla="*/ 10182972 w 10182972"/>
              <a:gd name="connsiteY3-112" fmla="*/ 0 h 75976"/>
              <a:gd name="connsiteX0-113" fmla="*/ 0 w 10182972"/>
              <a:gd name="connsiteY0-114" fmla="*/ 12702 h 75976"/>
              <a:gd name="connsiteX1-115" fmla="*/ 3699691 w 10182972"/>
              <a:gd name="connsiteY1-116" fmla="*/ 17626 h 75976"/>
              <a:gd name="connsiteX2-117" fmla="*/ 6499155 w 10182972"/>
              <a:gd name="connsiteY2-118" fmla="*/ 75976 h 75976"/>
              <a:gd name="connsiteX3-119" fmla="*/ 10182972 w 10182972"/>
              <a:gd name="connsiteY3-120" fmla="*/ 0 h 75976"/>
              <a:gd name="connsiteX0-121" fmla="*/ 0 w 10182972"/>
              <a:gd name="connsiteY0-122" fmla="*/ 12702 h 59897"/>
              <a:gd name="connsiteX1-123" fmla="*/ 3699691 w 10182972"/>
              <a:gd name="connsiteY1-124" fmla="*/ 17626 h 59897"/>
              <a:gd name="connsiteX2-125" fmla="*/ 6218813 w 10182972"/>
              <a:gd name="connsiteY2-126" fmla="*/ 59897 h 59897"/>
              <a:gd name="connsiteX3-127" fmla="*/ 10182972 w 10182972"/>
              <a:gd name="connsiteY3-128" fmla="*/ 0 h 59897"/>
              <a:gd name="connsiteX0-129" fmla="*/ 0 w 9248495"/>
              <a:gd name="connsiteY0-130" fmla="*/ 12702 h 59897"/>
              <a:gd name="connsiteX1-131" fmla="*/ 3699691 w 9248495"/>
              <a:gd name="connsiteY1-132" fmla="*/ 17626 h 59897"/>
              <a:gd name="connsiteX2-133" fmla="*/ 6218813 w 9248495"/>
              <a:gd name="connsiteY2-134" fmla="*/ 59897 h 59897"/>
              <a:gd name="connsiteX3-135" fmla="*/ 9248495 w 9248495"/>
              <a:gd name="connsiteY3-136" fmla="*/ 0 h 59897"/>
              <a:gd name="connsiteX0-137" fmla="*/ 0 w 9248495"/>
              <a:gd name="connsiteY0-138" fmla="*/ 12702 h 27738"/>
              <a:gd name="connsiteX1-139" fmla="*/ 3699691 w 9248495"/>
              <a:gd name="connsiteY1-140" fmla="*/ 17626 h 27738"/>
              <a:gd name="connsiteX2-141" fmla="*/ 6218813 w 9248495"/>
              <a:gd name="connsiteY2-142" fmla="*/ 27738 h 27738"/>
              <a:gd name="connsiteX3-143" fmla="*/ 9248495 w 9248495"/>
              <a:gd name="connsiteY3-144" fmla="*/ 0 h 27738"/>
            </a:gdLst>
            <a:ahLst/>
            <a:cxnLst>
              <a:cxn ang="0">
                <a:pos x="connsiteX0-1" y="connsiteY0-2"/>
              </a:cxn>
              <a:cxn ang="0">
                <a:pos x="connsiteX1-3" y="connsiteY1-4"/>
              </a:cxn>
              <a:cxn ang="0">
                <a:pos x="connsiteX2-5" y="connsiteY2-6"/>
              </a:cxn>
              <a:cxn ang="0">
                <a:pos x="connsiteX3-7" y="connsiteY3-8"/>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3599358" y="2090410"/>
            <a:ext cx="5376962" cy="583493"/>
            <a:chOff x="3981706" y="2463233"/>
            <a:chExt cx="10503225" cy="583493"/>
          </a:xfrm>
        </p:grpSpPr>
        <p:sp>
          <p:nvSpPr>
            <p:cNvPr id="95" name="文本框 94"/>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6" name="文本框 93"/>
            <p:cNvSpPr txBox="1">
              <a:spLocks noChangeArrowheads="1"/>
            </p:cNvSpPr>
            <p:nvPr/>
          </p:nvSpPr>
          <p:spPr bwMode="auto">
            <a:xfrm>
              <a:off x="7296174" y="2463233"/>
              <a:ext cx="7188757"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97" name="组合 96"/>
          <p:cNvGrpSpPr/>
          <p:nvPr/>
        </p:nvGrpSpPr>
        <p:grpSpPr>
          <a:xfrm>
            <a:off x="4145106" y="2720421"/>
            <a:ext cx="5407278" cy="583493"/>
            <a:chOff x="3981706" y="2463233"/>
            <a:chExt cx="10562444" cy="583493"/>
          </a:xfrm>
        </p:grpSpPr>
        <p:sp>
          <p:nvSpPr>
            <p:cNvPr id="98" name="文本框 97"/>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9"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0" name="组合 99"/>
          <p:cNvGrpSpPr/>
          <p:nvPr/>
        </p:nvGrpSpPr>
        <p:grpSpPr>
          <a:xfrm>
            <a:off x="4636568" y="3312105"/>
            <a:ext cx="5407278" cy="583493"/>
            <a:chOff x="3981706" y="2463233"/>
            <a:chExt cx="10562444" cy="583493"/>
          </a:xfrm>
        </p:grpSpPr>
        <p:sp>
          <p:nvSpPr>
            <p:cNvPr id="101" name="文本框 100"/>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2"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3" name="组合 102"/>
          <p:cNvGrpSpPr/>
          <p:nvPr/>
        </p:nvGrpSpPr>
        <p:grpSpPr>
          <a:xfrm>
            <a:off x="5256240" y="3876102"/>
            <a:ext cx="5407278" cy="583493"/>
            <a:chOff x="3981706" y="2463233"/>
            <a:chExt cx="10562444" cy="583493"/>
          </a:xfrm>
        </p:grpSpPr>
        <p:sp>
          <p:nvSpPr>
            <p:cNvPr id="104" name="文本框 103"/>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5"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6" name="组合 105"/>
          <p:cNvGrpSpPr/>
          <p:nvPr/>
        </p:nvGrpSpPr>
        <p:grpSpPr>
          <a:xfrm>
            <a:off x="5802045" y="4534845"/>
            <a:ext cx="5407278" cy="583493"/>
            <a:chOff x="3981706" y="2463233"/>
            <a:chExt cx="10562444" cy="583493"/>
          </a:xfrm>
        </p:grpSpPr>
        <p:sp>
          <p:nvSpPr>
            <p:cNvPr id="107" name="文本框 106"/>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8"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sp>
        <p:nvSpPr>
          <p:cNvPr id="62" name="TextBox 17"/>
          <p:cNvSpPr txBox="1"/>
          <p:nvPr/>
        </p:nvSpPr>
        <p:spPr>
          <a:xfrm>
            <a:off x="1197156" y="555187"/>
            <a:ext cx="25314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4.2</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资金分配</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left)">
                                      <p:cBhvr>
                                        <p:cTn id="11" dur="500"/>
                                        <p:tgtEl>
                                          <p:spTgt spid="89"/>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90"/>
                                        </p:tgtEl>
                                        <p:attrNameLst>
                                          <p:attrName>style.visibility</p:attrName>
                                        </p:attrNameLst>
                                      </p:cBhvr>
                                      <p:to>
                                        <p:strVal val="visible"/>
                                      </p:to>
                                    </p:set>
                                    <p:animEffect transition="in" filter="wipe(left)">
                                      <p:cBhvr>
                                        <p:cTn id="14" dur="500"/>
                                        <p:tgtEl>
                                          <p:spTgt spid="90"/>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wipe(left)">
                                      <p:cBhvr>
                                        <p:cTn id="17" dur="500"/>
                                        <p:tgtEl>
                                          <p:spTgt spid="91"/>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ipe(left)">
                                      <p:cBhvr>
                                        <p:cTn id="20" dur="500"/>
                                        <p:tgtEl>
                                          <p:spTgt spid="92"/>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animEffect transition="in" filter="wipe(left)">
                                      <p:cBhvr>
                                        <p:cTn id="23" dur="500"/>
                                        <p:tgtEl>
                                          <p:spTgt spid="93"/>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left)">
                                      <p:cBhvr>
                                        <p:cTn id="27" dur="500"/>
                                        <p:tgtEl>
                                          <p:spTgt spid="94"/>
                                        </p:tgtEl>
                                      </p:cBhvr>
                                    </p:animEffect>
                                  </p:childTnLst>
                                </p:cTn>
                              </p:par>
                            </p:childTnLst>
                          </p:cTn>
                        </p:par>
                        <p:par>
                          <p:cTn id="28" fill="hold">
                            <p:stCondLst>
                              <p:cond delay="1500"/>
                            </p:stCondLst>
                            <p:childTnLst>
                              <p:par>
                                <p:cTn id="29" presetID="22" presetClass="entr" presetSubtype="8" fill="hold" nodeType="afterEffect">
                                  <p:stCondLst>
                                    <p:cond delay="0"/>
                                  </p:stCondLst>
                                  <p:childTnLst>
                                    <p:set>
                                      <p:cBhvr>
                                        <p:cTn id="30" dur="1" fill="hold">
                                          <p:stCondLst>
                                            <p:cond delay="0"/>
                                          </p:stCondLst>
                                        </p:cTn>
                                        <p:tgtEl>
                                          <p:spTgt spid="97"/>
                                        </p:tgtEl>
                                        <p:attrNameLst>
                                          <p:attrName>style.visibility</p:attrName>
                                        </p:attrNameLst>
                                      </p:cBhvr>
                                      <p:to>
                                        <p:strVal val="visible"/>
                                      </p:to>
                                    </p:set>
                                    <p:animEffect transition="in" filter="wipe(left)">
                                      <p:cBhvr>
                                        <p:cTn id="31" dur="500"/>
                                        <p:tgtEl>
                                          <p:spTgt spid="97"/>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100"/>
                                        </p:tgtEl>
                                        <p:attrNameLst>
                                          <p:attrName>style.visibility</p:attrName>
                                        </p:attrNameLst>
                                      </p:cBhvr>
                                      <p:to>
                                        <p:strVal val="visible"/>
                                      </p:to>
                                    </p:set>
                                    <p:animEffect transition="in" filter="wipe(left)">
                                      <p:cBhvr>
                                        <p:cTn id="35" dur="500"/>
                                        <p:tgtEl>
                                          <p:spTgt spid="100"/>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500"/>
                                        <p:tgtEl>
                                          <p:spTgt spid="103"/>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wipe(left)">
                                      <p:cBhvr>
                                        <p:cTn id="4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animBg="1"/>
      <p:bldP spid="92" grpId="0" animBg="1"/>
      <p:bldP spid="9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30386" y="331960"/>
            <a:ext cx="11300121" cy="6369343"/>
            <a:chOff x="330386" y="331960"/>
            <a:chExt cx="11300121" cy="6369343"/>
          </a:xfrm>
        </p:grpSpPr>
        <p:grpSp>
          <p:nvGrpSpPr>
            <p:cNvPr id="197" name="组合 196"/>
            <p:cNvGrpSpPr/>
            <p:nvPr/>
          </p:nvGrpSpPr>
          <p:grpSpPr>
            <a:xfrm>
              <a:off x="6786564" y="2285843"/>
              <a:ext cx="1835904" cy="415591"/>
              <a:chOff x="3401700" y="2297261"/>
              <a:chExt cx="1835904" cy="415591"/>
            </a:xfrm>
            <a:solidFill>
              <a:schemeClr val="bg1"/>
            </a:solidFill>
          </p:grpSpPr>
          <p:sp>
            <p:nvSpPr>
              <p:cNvPr id="5" name="Freeform 5"/>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9" name="组合 208"/>
            <p:cNvGrpSpPr/>
            <p:nvPr/>
          </p:nvGrpSpPr>
          <p:grpSpPr>
            <a:xfrm>
              <a:off x="3288123" y="2763398"/>
              <a:ext cx="1335065" cy="578478"/>
              <a:chOff x="1437921" y="3438993"/>
              <a:chExt cx="1335065" cy="578478"/>
            </a:xfrm>
            <a:solidFill>
              <a:schemeClr val="bg1"/>
            </a:solidFill>
          </p:grpSpPr>
          <p:sp>
            <p:nvSpPr>
              <p:cNvPr id="13" name="Freeform 13"/>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grpSp>
            <p:nvGrpSpPr>
              <p:cNvPr id="208" name="组合 207"/>
              <p:cNvGrpSpPr/>
              <p:nvPr/>
            </p:nvGrpSpPr>
            <p:grpSpPr>
              <a:xfrm>
                <a:off x="1546005" y="3438993"/>
                <a:ext cx="1226981" cy="578478"/>
                <a:chOff x="1546005" y="3438993"/>
                <a:chExt cx="1226981" cy="578478"/>
              </a:xfrm>
              <a:grpFill/>
            </p:grpSpPr>
            <p:sp>
              <p:nvSpPr>
                <p:cNvPr id="14" name="Freeform 14"/>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5" name="Freeform 15"/>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4" name="组合 213"/>
            <p:cNvGrpSpPr/>
            <p:nvPr/>
          </p:nvGrpSpPr>
          <p:grpSpPr>
            <a:xfrm>
              <a:off x="330386" y="331960"/>
              <a:ext cx="901207" cy="777900"/>
              <a:chOff x="1550572" y="1111382"/>
              <a:chExt cx="901207" cy="777900"/>
            </a:xfrm>
            <a:solidFill>
              <a:schemeClr val="bg1"/>
            </a:solidFill>
          </p:grpSpPr>
          <p:sp>
            <p:nvSpPr>
              <p:cNvPr id="18" name="Freeform 18"/>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7" name="组合 206"/>
            <p:cNvGrpSpPr/>
            <p:nvPr/>
          </p:nvGrpSpPr>
          <p:grpSpPr>
            <a:xfrm>
              <a:off x="1326028" y="5161671"/>
              <a:ext cx="1000158" cy="1123464"/>
              <a:chOff x="2861280" y="3484663"/>
              <a:chExt cx="1000158" cy="1123464"/>
            </a:xfrm>
            <a:solidFill>
              <a:schemeClr val="bg1"/>
            </a:solidFill>
          </p:grpSpPr>
          <p:sp>
            <p:nvSpPr>
              <p:cNvPr id="28" name="Freeform 28"/>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020230" y="4771775"/>
              <a:ext cx="1260472" cy="1156955"/>
              <a:chOff x="4876817" y="4136211"/>
              <a:chExt cx="1260472" cy="1156955"/>
            </a:xfrm>
            <a:solidFill>
              <a:schemeClr val="bg1"/>
            </a:solidFill>
          </p:grpSpPr>
          <p:sp>
            <p:nvSpPr>
              <p:cNvPr id="38" name="Freeform 38"/>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39" name="Freeform 39"/>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1" name="Freeform 51"/>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2" name="Freeform 52"/>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3" name="Freeform 53"/>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8158164" y="3626237"/>
              <a:ext cx="526719" cy="752021"/>
              <a:chOff x="3782277" y="2874216"/>
              <a:chExt cx="526719" cy="752021"/>
            </a:xfrm>
            <a:solidFill>
              <a:schemeClr val="bg1"/>
            </a:solidFill>
          </p:grpSpPr>
          <p:sp>
            <p:nvSpPr>
              <p:cNvPr id="54" name="Freeform 54"/>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3" name="组合 202"/>
            <p:cNvGrpSpPr/>
            <p:nvPr/>
          </p:nvGrpSpPr>
          <p:grpSpPr>
            <a:xfrm>
              <a:off x="4948819" y="4897935"/>
              <a:ext cx="541942" cy="500840"/>
              <a:chOff x="3086582" y="5293166"/>
              <a:chExt cx="541942" cy="500840"/>
            </a:xfrm>
            <a:solidFill>
              <a:schemeClr val="bg1"/>
            </a:solidFill>
          </p:grpSpPr>
          <p:sp>
            <p:nvSpPr>
              <p:cNvPr id="56" name="Freeform 56"/>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7"/>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2" name="组合 201"/>
            <p:cNvGrpSpPr/>
            <p:nvPr/>
          </p:nvGrpSpPr>
          <p:grpSpPr>
            <a:xfrm>
              <a:off x="5356955" y="4072274"/>
              <a:ext cx="302939" cy="444514"/>
              <a:chOff x="3387999" y="5862510"/>
              <a:chExt cx="302939" cy="444514"/>
            </a:xfrm>
            <a:solidFill>
              <a:schemeClr val="bg1"/>
            </a:solidFill>
          </p:grpSpPr>
          <p:sp>
            <p:nvSpPr>
              <p:cNvPr id="59" name="Freeform 59"/>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5" name="组合 214"/>
            <p:cNvGrpSpPr/>
            <p:nvPr/>
          </p:nvGrpSpPr>
          <p:grpSpPr>
            <a:xfrm>
              <a:off x="2599441" y="516921"/>
              <a:ext cx="675905" cy="541942"/>
              <a:chOff x="2619233" y="930228"/>
              <a:chExt cx="675905" cy="541942"/>
            </a:xfrm>
            <a:solidFill>
              <a:schemeClr val="bg1"/>
            </a:solidFill>
          </p:grpSpPr>
          <p:sp>
            <p:nvSpPr>
              <p:cNvPr id="63" name="Freeform 63"/>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8"/>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0"/>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1"/>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6" name="组合 215"/>
            <p:cNvGrpSpPr/>
            <p:nvPr/>
          </p:nvGrpSpPr>
          <p:grpSpPr>
            <a:xfrm>
              <a:off x="4431377" y="609781"/>
              <a:ext cx="899684" cy="713964"/>
              <a:chOff x="3448891" y="870857"/>
              <a:chExt cx="899684" cy="713964"/>
            </a:xfrm>
            <a:solidFill>
              <a:schemeClr val="bg1"/>
            </a:solidFill>
          </p:grpSpPr>
          <p:sp>
            <p:nvSpPr>
              <p:cNvPr id="72" name="Freeform 72"/>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3"/>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4"/>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6"/>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77"/>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8" name="Freeform 78"/>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13" name="组合 212"/>
            <p:cNvGrpSpPr/>
            <p:nvPr/>
          </p:nvGrpSpPr>
          <p:grpSpPr>
            <a:xfrm>
              <a:off x="8459583" y="849544"/>
              <a:ext cx="389711" cy="657638"/>
              <a:chOff x="2060545" y="1893849"/>
              <a:chExt cx="389711" cy="657638"/>
            </a:xfrm>
            <a:solidFill>
              <a:schemeClr val="bg1"/>
            </a:solidFill>
          </p:grpSpPr>
          <p:sp>
            <p:nvSpPr>
              <p:cNvPr id="79" name="Freeform 79"/>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0"/>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1"/>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2"/>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0" name="组合 209"/>
            <p:cNvGrpSpPr/>
            <p:nvPr/>
          </p:nvGrpSpPr>
          <p:grpSpPr>
            <a:xfrm>
              <a:off x="1584820" y="3810436"/>
              <a:ext cx="1312231" cy="447559"/>
              <a:chOff x="1539915" y="4146867"/>
              <a:chExt cx="1312231" cy="447559"/>
            </a:xfrm>
            <a:solidFill>
              <a:schemeClr val="bg1"/>
            </a:solidFill>
          </p:grpSpPr>
          <p:sp>
            <p:nvSpPr>
              <p:cNvPr id="83" name="Freeform 83"/>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4"/>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6" name="组合 195"/>
            <p:cNvGrpSpPr/>
            <p:nvPr/>
          </p:nvGrpSpPr>
          <p:grpSpPr>
            <a:xfrm>
              <a:off x="10301531" y="715581"/>
              <a:ext cx="1328976" cy="952966"/>
              <a:chOff x="4327264" y="1388442"/>
              <a:chExt cx="1328976" cy="952966"/>
            </a:xfrm>
            <a:solidFill>
              <a:schemeClr val="bg1"/>
            </a:solidFill>
          </p:grpSpPr>
          <p:sp>
            <p:nvSpPr>
              <p:cNvPr id="85" name="Freeform 85"/>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87" name="Freeform 87"/>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Freeform 96"/>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97"/>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7" name="Freeform 98"/>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6" name="组合 205"/>
            <p:cNvGrpSpPr/>
            <p:nvPr/>
          </p:nvGrpSpPr>
          <p:grpSpPr>
            <a:xfrm>
              <a:off x="9183439" y="5381460"/>
              <a:ext cx="2265196" cy="599791"/>
              <a:chOff x="2336084" y="4673586"/>
              <a:chExt cx="2265196" cy="599791"/>
            </a:xfrm>
            <a:solidFill>
              <a:schemeClr val="bg1"/>
            </a:solidFill>
          </p:grpSpPr>
          <p:sp>
            <p:nvSpPr>
              <p:cNvPr id="102" name="Freeform 103"/>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4"/>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5"/>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6"/>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7"/>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8"/>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9"/>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8" name="组合 217"/>
            <p:cNvGrpSpPr/>
            <p:nvPr/>
          </p:nvGrpSpPr>
          <p:grpSpPr>
            <a:xfrm>
              <a:off x="9582637" y="1868280"/>
              <a:ext cx="1160000" cy="908819"/>
              <a:chOff x="1864168" y="2446448"/>
              <a:chExt cx="1160000" cy="908819"/>
            </a:xfrm>
            <a:solidFill>
              <a:schemeClr val="bg1"/>
            </a:solidFill>
          </p:grpSpPr>
          <p:sp>
            <p:nvSpPr>
              <p:cNvPr id="110" name="Freeform 111"/>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2"/>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3"/>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4"/>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5"/>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6"/>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7"/>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8"/>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9"/>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0"/>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1"/>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2"/>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3"/>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4"/>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5"/>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6"/>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7"/>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8"/>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0"/>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1"/>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3"/>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4"/>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5"/>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6"/>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7"/>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8"/>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9"/>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0"/>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1"/>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2"/>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3"/>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4"/>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5"/>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6"/>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7"/>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8"/>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9"/>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50"/>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51"/>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52"/>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3"/>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4"/>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5"/>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6"/>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7"/>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8"/>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5" name="组合 204"/>
            <p:cNvGrpSpPr/>
            <p:nvPr/>
          </p:nvGrpSpPr>
          <p:grpSpPr>
            <a:xfrm>
              <a:off x="2672512" y="5788635"/>
              <a:ext cx="672861" cy="642415"/>
              <a:chOff x="1498814" y="5125712"/>
              <a:chExt cx="672861" cy="642415"/>
            </a:xfrm>
            <a:solidFill>
              <a:schemeClr val="bg1"/>
            </a:solidFill>
          </p:grpSpPr>
          <p:sp>
            <p:nvSpPr>
              <p:cNvPr id="158" name="Freeform 159"/>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4" name="组合 203"/>
              <p:cNvGrpSpPr/>
              <p:nvPr/>
            </p:nvGrpSpPr>
            <p:grpSpPr>
              <a:xfrm>
                <a:off x="1672357" y="5382982"/>
                <a:ext cx="239001" cy="208557"/>
                <a:chOff x="1672357" y="5382982"/>
                <a:chExt cx="239001" cy="208557"/>
              </a:xfrm>
              <a:grpFill/>
            </p:grpSpPr>
            <p:sp>
              <p:nvSpPr>
                <p:cNvPr id="159" name="Freeform 160"/>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61"/>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7" name="组合 216"/>
            <p:cNvGrpSpPr/>
            <p:nvPr/>
          </p:nvGrpSpPr>
          <p:grpSpPr>
            <a:xfrm>
              <a:off x="3464114" y="1639624"/>
              <a:ext cx="663727" cy="599790"/>
              <a:chOff x="3464114" y="1639624"/>
              <a:chExt cx="663727" cy="599790"/>
            </a:xfrm>
            <a:solidFill>
              <a:schemeClr val="bg1"/>
            </a:solidFill>
          </p:grpSpPr>
          <p:sp>
            <p:nvSpPr>
              <p:cNvPr id="161" name="Freeform 162"/>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63"/>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4"/>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5"/>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6"/>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7"/>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9"/>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71"/>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72"/>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73"/>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4"/>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5"/>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6"/>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7"/>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1" name="组合 210"/>
            <p:cNvGrpSpPr/>
            <p:nvPr/>
          </p:nvGrpSpPr>
          <p:grpSpPr>
            <a:xfrm>
              <a:off x="2749391" y="4729065"/>
              <a:ext cx="643936" cy="596745"/>
              <a:chOff x="1480546" y="4466552"/>
              <a:chExt cx="643936" cy="596745"/>
            </a:xfrm>
            <a:solidFill>
              <a:schemeClr val="bg1"/>
            </a:solidFill>
          </p:grpSpPr>
          <p:sp>
            <p:nvSpPr>
              <p:cNvPr id="61" name="Freeform 61"/>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8"/>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9"/>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1" name="组合 200"/>
            <p:cNvGrpSpPr/>
            <p:nvPr/>
          </p:nvGrpSpPr>
          <p:grpSpPr>
            <a:xfrm>
              <a:off x="5356347" y="5768127"/>
              <a:ext cx="1601469" cy="933176"/>
              <a:chOff x="3764010" y="5233795"/>
              <a:chExt cx="1601469" cy="933176"/>
            </a:xfrm>
            <a:solidFill>
              <a:schemeClr val="bg1"/>
            </a:solidFill>
          </p:grpSpPr>
          <p:sp>
            <p:nvSpPr>
              <p:cNvPr id="98" name="Freeform 99"/>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0"/>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1"/>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2"/>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80"/>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81"/>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82"/>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83"/>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8" name="组合 197"/>
            <p:cNvGrpSpPr/>
            <p:nvPr/>
          </p:nvGrpSpPr>
          <p:grpSpPr>
            <a:xfrm>
              <a:off x="5405444" y="1594715"/>
              <a:ext cx="549553" cy="657638"/>
              <a:chOff x="4436870" y="2862038"/>
              <a:chExt cx="549553" cy="657638"/>
            </a:xfrm>
            <a:solidFill>
              <a:schemeClr val="bg1"/>
            </a:solidFill>
          </p:grpSpPr>
          <p:sp>
            <p:nvSpPr>
              <p:cNvPr id="183" name="Freeform 184"/>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5"/>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6"/>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7"/>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8"/>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9"/>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0"/>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2" name="组合 211"/>
            <p:cNvGrpSpPr/>
            <p:nvPr/>
          </p:nvGrpSpPr>
          <p:grpSpPr>
            <a:xfrm>
              <a:off x="479838" y="2146311"/>
              <a:ext cx="861627" cy="1459895"/>
              <a:chOff x="797028" y="1720306"/>
              <a:chExt cx="861627" cy="1459895"/>
            </a:xfrm>
            <a:solidFill>
              <a:schemeClr val="bg1"/>
            </a:solidFill>
          </p:grpSpPr>
          <p:sp>
            <p:nvSpPr>
              <p:cNvPr id="191" name="Freeform 192"/>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3"/>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4"/>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5"/>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pic>
        <p:nvPicPr>
          <p:cNvPr id="220" name="图形 219"/>
          <p:cNvPicPr>
            <a:picLocks noChangeAspect="1"/>
          </p:cNvPicPr>
          <p:nvPr/>
        </p:nvPicPr>
        <p:blipFill>
          <a:blip r:embed="rId3"/>
          <a:stretch>
            <a:fillRect/>
          </a:stretch>
        </p:blipFill>
        <p:spPr>
          <a:xfrm>
            <a:off x="3028950" y="309562"/>
            <a:ext cx="6134100" cy="6238875"/>
          </a:xfrm>
          <a:prstGeom prst="rect">
            <a:avLst/>
          </a:prstGeom>
        </p:spPr>
      </p:pic>
      <p:sp>
        <p:nvSpPr>
          <p:cNvPr id="221" name="云形 220"/>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4932673" y="3131139"/>
            <a:ext cx="2763263" cy="1247696"/>
            <a:chOff x="1903665" y="1770288"/>
            <a:chExt cx="1784059" cy="1247696"/>
          </a:xfrm>
        </p:grpSpPr>
        <p:sp>
          <p:nvSpPr>
            <p:cNvPr id="223" name="TextBox 17"/>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charset="-122"/>
                  <a:ea typeface="微软雅黑" panose="020B0503020204020204" charset="-122"/>
                  <a:cs typeface="Lato Regular"/>
                </a:rPr>
                <a:t>活动预期效果</a:t>
              </a:r>
              <a:endParaRPr lang="id-ID" sz="2800" b="1" spc="300" dirty="0">
                <a:latin typeface="微软雅黑" panose="020B0503020204020204" charset="-122"/>
                <a:ea typeface="微软雅黑" panose="020B0503020204020204" charset="-122"/>
                <a:cs typeface="Lato Regular"/>
              </a:endParaRPr>
            </a:p>
          </p:txBody>
        </p:sp>
        <p:sp>
          <p:nvSpPr>
            <p:cNvPr id="224" name="TextBox 18"/>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charset="-122"/>
                  <a:ea typeface="微软雅黑" panose="020B0503020204020204" charset="-122"/>
                  <a:cs typeface="Lato Light"/>
                </a:rPr>
                <a:t>详细内容</a:t>
              </a:r>
              <a:r>
                <a:rPr lang="en-US" altLang="zh-CN" sz="1600" spc="300" dirty="0">
                  <a:solidFill>
                    <a:schemeClr val="tx2"/>
                  </a:solidFill>
                  <a:latin typeface="微软雅黑" panose="020B0503020204020204" charset="-122"/>
                  <a:ea typeface="微软雅黑" panose="020B0503020204020204" charset="-122"/>
                  <a:cs typeface="Lato Light"/>
                </a:rPr>
                <a:t>……</a:t>
              </a:r>
              <a:r>
                <a:rPr lang="zh-CN" altLang="en-US" sz="1600" spc="300" dirty="0">
                  <a:solidFill>
                    <a:schemeClr val="tx2"/>
                  </a:solidFill>
                  <a:latin typeface="微软雅黑" panose="020B0503020204020204" charset="-122"/>
                  <a:ea typeface="微软雅黑" panose="020B0503020204020204" charset="-122"/>
                  <a:cs typeface="Lato Light"/>
                </a:rPr>
                <a:t>点击输入本栏的具体文字</a:t>
              </a:r>
              <a:endParaRPr lang="en-US" sz="1600" spc="300" dirty="0">
                <a:solidFill>
                  <a:schemeClr val="tx2"/>
                </a:solidFill>
                <a:latin typeface="微软雅黑" panose="020B0503020204020204" charset="-122"/>
                <a:ea typeface="微软雅黑" panose="020B0503020204020204" charset="-122"/>
                <a:cs typeface="Lato Light"/>
              </a:endParaRPr>
            </a:p>
          </p:txBody>
        </p:sp>
      </p:grpSp>
      <p:sp>
        <p:nvSpPr>
          <p:cNvPr id="225" name="文本框 224"/>
          <p:cNvSpPr txBox="1"/>
          <p:nvPr/>
        </p:nvSpPr>
        <p:spPr>
          <a:xfrm>
            <a:off x="5182841" y="2322776"/>
            <a:ext cx="2452082"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05</a:t>
            </a:r>
            <a:endParaRPr lang="zh-CN" altLang="en-US" sz="4800" dirty="0">
              <a:solidFill>
                <a:srgbClr val="C00000"/>
              </a:solidFill>
              <a:latin typeface="Labtop Secundo Superwide" panose="020B0306040002020203"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772076" y="2290150"/>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3200" b="1" dirty="0">
                <a:solidFill>
                  <a:schemeClr val="tx1">
                    <a:lumMod val="75000"/>
                    <a:lumOff val="25000"/>
                  </a:schemeClr>
                </a:solidFill>
                <a:sym typeface="+mn-lt"/>
              </a:rPr>
              <a:t>预期效果 </a:t>
            </a:r>
          </a:p>
        </p:txBody>
      </p:sp>
      <p:sp>
        <p:nvSpPr>
          <p:cNvPr id="82" name="文本框 93"/>
          <p:cNvSpPr txBox="1">
            <a:spLocks noChangeArrowheads="1"/>
          </p:cNvSpPr>
          <p:nvPr/>
        </p:nvSpPr>
        <p:spPr bwMode="auto">
          <a:xfrm>
            <a:off x="6672064" y="3115650"/>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20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2000" dirty="0">
              <a:solidFill>
                <a:srgbClr val="000000"/>
              </a:solidFill>
              <a:latin typeface="方正静蕾简体"/>
              <a:ea typeface="方正静蕾简体"/>
              <a:cs typeface="+mn-ea"/>
              <a:sym typeface="+mn-lt"/>
            </a:endParaRPr>
          </a:p>
        </p:txBody>
      </p:sp>
      <p:grpSp>
        <p:nvGrpSpPr>
          <p:cNvPr id="2" name="组合 1"/>
          <p:cNvGrpSpPr/>
          <p:nvPr/>
        </p:nvGrpSpPr>
        <p:grpSpPr>
          <a:xfrm>
            <a:off x="1744344" y="1889861"/>
            <a:ext cx="4671467" cy="3739178"/>
            <a:chOff x="1744344" y="1889861"/>
            <a:chExt cx="4671467" cy="3739178"/>
          </a:xfrm>
        </p:grpSpPr>
        <p:sp>
          <p:nvSpPr>
            <p:cNvPr id="11" name="Freeform 142"/>
            <p:cNvSpPr/>
            <p:nvPr/>
          </p:nvSpPr>
          <p:spPr bwMode="auto">
            <a:xfrm>
              <a:off x="2168720" y="1889861"/>
              <a:ext cx="3705763" cy="2496127"/>
            </a:xfrm>
            <a:custGeom>
              <a:avLst/>
              <a:gdLst>
                <a:gd name="T0" fmla="*/ 685 w 693"/>
                <a:gd name="T1" fmla="*/ 444 h 467"/>
                <a:gd name="T2" fmla="*/ 667 w 693"/>
                <a:gd name="T3" fmla="*/ 25 h 467"/>
                <a:gd name="T4" fmla="*/ 0 w 693"/>
                <a:gd name="T5" fmla="*/ 44 h 467"/>
                <a:gd name="T6" fmla="*/ 5 w 693"/>
                <a:gd name="T7" fmla="*/ 127 h 467"/>
                <a:gd name="T8" fmla="*/ 8 w 693"/>
                <a:gd name="T9" fmla="*/ 467 h 467"/>
                <a:gd name="T10" fmla="*/ 683 w 693"/>
                <a:gd name="T11" fmla="*/ 446 h 467"/>
              </a:gdLst>
              <a:ahLst/>
              <a:cxnLst>
                <a:cxn ang="0">
                  <a:pos x="T0" y="T1"/>
                </a:cxn>
                <a:cxn ang="0">
                  <a:pos x="T2" y="T3"/>
                </a:cxn>
                <a:cxn ang="0">
                  <a:pos x="T4" y="T5"/>
                </a:cxn>
                <a:cxn ang="0">
                  <a:pos x="T6" y="T7"/>
                </a:cxn>
                <a:cxn ang="0">
                  <a:pos x="T8" y="T9"/>
                </a:cxn>
                <a:cxn ang="0">
                  <a:pos x="T10" y="T11"/>
                </a:cxn>
              </a:cxnLst>
              <a:rect l="0" t="0" r="r" b="b"/>
              <a:pathLst>
                <a:path w="693" h="467">
                  <a:moveTo>
                    <a:pt x="685" y="444"/>
                  </a:moveTo>
                  <a:cubicBezTo>
                    <a:pt x="693" y="290"/>
                    <a:pt x="684" y="178"/>
                    <a:pt x="667" y="25"/>
                  </a:cubicBezTo>
                  <a:cubicBezTo>
                    <a:pt x="443" y="6"/>
                    <a:pt x="221" y="0"/>
                    <a:pt x="0" y="44"/>
                  </a:cubicBezTo>
                  <a:cubicBezTo>
                    <a:pt x="5" y="72"/>
                    <a:pt x="5" y="100"/>
                    <a:pt x="5" y="127"/>
                  </a:cubicBezTo>
                  <a:cubicBezTo>
                    <a:pt x="6" y="240"/>
                    <a:pt x="7" y="354"/>
                    <a:pt x="8" y="467"/>
                  </a:cubicBezTo>
                  <a:cubicBezTo>
                    <a:pt x="234" y="457"/>
                    <a:pt x="457" y="456"/>
                    <a:pt x="683" y="446"/>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2" name="Freeform 143"/>
            <p:cNvSpPr/>
            <p:nvPr/>
          </p:nvSpPr>
          <p:spPr bwMode="auto">
            <a:xfrm>
              <a:off x="2392602" y="2150501"/>
              <a:ext cx="3211215" cy="1901334"/>
            </a:xfrm>
            <a:custGeom>
              <a:avLst/>
              <a:gdLst>
                <a:gd name="T0" fmla="*/ 600 w 600"/>
                <a:gd name="T1" fmla="*/ 340 h 355"/>
                <a:gd name="T2" fmla="*/ 21 w 600"/>
                <a:gd name="T3" fmla="*/ 355 h 355"/>
                <a:gd name="T4" fmla="*/ 0 w 600"/>
                <a:gd name="T5" fmla="*/ 39 h 355"/>
                <a:gd name="T6" fmla="*/ 585 w 600"/>
                <a:gd name="T7" fmla="*/ 19 h 355"/>
                <a:gd name="T8" fmla="*/ 600 w 600"/>
                <a:gd name="T9" fmla="*/ 339 h 355"/>
              </a:gdLst>
              <a:ahLst/>
              <a:cxnLst>
                <a:cxn ang="0">
                  <a:pos x="T0" y="T1"/>
                </a:cxn>
                <a:cxn ang="0">
                  <a:pos x="T2" y="T3"/>
                </a:cxn>
                <a:cxn ang="0">
                  <a:pos x="T4" y="T5"/>
                </a:cxn>
                <a:cxn ang="0">
                  <a:pos x="T6" y="T7"/>
                </a:cxn>
                <a:cxn ang="0">
                  <a:pos x="T8" y="T9"/>
                </a:cxn>
              </a:cxnLst>
              <a:rect l="0" t="0" r="r" b="b"/>
              <a:pathLst>
                <a:path w="600" h="355">
                  <a:moveTo>
                    <a:pt x="600" y="340"/>
                  </a:moveTo>
                  <a:cubicBezTo>
                    <a:pt x="411" y="353"/>
                    <a:pt x="211" y="352"/>
                    <a:pt x="21" y="355"/>
                  </a:cubicBezTo>
                  <a:cubicBezTo>
                    <a:pt x="21" y="249"/>
                    <a:pt x="13" y="144"/>
                    <a:pt x="0" y="39"/>
                  </a:cubicBezTo>
                  <a:cubicBezTo>
                    <a:pt x="200" y="11"/>
                    <a:pt x="390" y="0"/>
                    <a:pt x="585" y="19"/>
                  </a:cubicBezTo>
                  <a:cubicBezTo>
                    <a:pt x="599" y="134"/>
                    <a:pt x="599" y="207"/>
                    <a:pt x="600" y="339"/>
                  </a:cubicBezTo>
                </a:path>
              </a:pathLst>
            </a:custGeom>
            <a:blipFill>
              <a:blip r:embed="rId3"/>
              <a:stretch>
                <a:fillRect/>
              </a:stretch>
            </a:blipFill>
            <a:ln w="19050" cap="rnd">
              <a:solidFill>
                <a:schemeClr val="tx1">
                  <a:lumMod val="75000"/>
                  <a:lumOff val="25000"/>
                </a:schemeClr>
              </a:solidFill>
              <a:prstDash val="solid"/>
              <a:round/>
            </a:ln>
          </p:spPr>
          <p:txBody>
            <a:bodyPr vert="horz" wrap="square" lIns="91440" tIns="45720" rIns="91440" bIns="45720" numCol="1" anchor="t" anchorCtr="0" compatLnSpc="1"/>
            <a:lstStyle/>
            <a:p>
              <a:endParaRPr lang="zh-CN" altLang="en-US"/>
            </a:p>
          </p:txBody>
        </p:sp>
        <p:sp>
          <p:nvSpPr>
            <p:cNvPr id="13" name="Freeform 144"/>
            <p:cNvSpPr/>
            <p:nvPr/>
          </p:nvSpPr>
          <p:spPr bwMode="auto">
            <a:xfrm>
              <a:off x="1744344" y="4399352"/>
              <a:ext cx="487864" cy="1166197"/>
            </a:xfrm>
            <a:custGeom>
              <a:avLst/>
              <a:gdLst>
                <a:gd name="T0" fmla="*/ 91 w 91"/>
                <a:gd name="T1" fmla="*/ 0 h 218"/>
                <a:gd name="T2" fmla="*/ 0 w 91"/>
                <a:gd name="T3" fmla="*/ 218 h 218"/>
              </a:gdLst>
              <a:ahLst/>
              <a:cxnLst>
                <a:cxn ang="0">
                  <a:pos x="T0" y="T1"/>
                </a:cxn>
                <a:cxn ang="0">
                  <a:pos x="T2" y="T3"/>
                </a:cxn>
              </a:cxnLst>
              <a:rect l="0" t="0" r="r" b="b"/>
              <a:pathLst>
                <a:path w="91" h="218">
                  <a:moveTo>
                    <a:pt x="91" y="0"/>
                  </a:moveTo>
                  <a:cubicBezTo>
                    <a:pt x="57" y="71"/>
                    <a:pt x="26" y="144"/>
                    <a:pt x="0" y="218"/>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4" name="Freeform 145"/>
            <p:cNvSpPr/>
            <p:nvPr/>
          </p:nvSpPr>
          <p:spPr bwMode="auto">
            <a:xfrm>
              <a:off x="5817675" y="4269033"/>
              <a:ext cx="598136" cy="1219661"/>
            </a:xfrm>
            <a:custGeom>
              <a:avLst/>
              <a:gdLst>
                <a:gd name="T0" fmla="*/ 0 w 112"/>
                <a:gd name="T1" fmla="*/ 0 h 228"/>
                <a:gd name="T2" fmla="*/ 112 w 112"/>
                <a:gd name="T3" fmla="*/ 228 h 228"/>
              </a:gdLst>
              <a:ahLst/>
              <a:cxnLst>
                <a:cxn ang="0">
                  <a:pos x="T0" y="T1"/>
                </a:cxn>
                <a:cxn ang="0">
                  <a:pos x="T2" y="T3"/>
                </a:cxn>
              </a:cxnLst>
              <a:rect l="0" t="0" r="r" b="b"/>
              <a:pathLst>
                <a:path w="112" h="228">
                  <a:moveTo>
                    <a:pt x="0" y="0"/>
                  </a:moveTo>
                  <a:cubicBezTo>
                    <a:pt x="40" y="74"/>
                    <a:pt x="78" y="151"/>
                    <a:pt x="112" y="228"/>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5" name="Freeform 146"/>
            <p:cNvSpPr/>
            <p:nvPr/>
          </p:nvSpPr>
          <p:spPr bwMode="auto">
            <a:xfrm>
              <a:off x="1744344" y="5505401"/>
              <a:ext cx="4664782" cy="123638"/>
            </a:xfrm>
            <a:custGeom>
              <a:avLst/>
              <a:gdLst>
                <a:gd name="T0" fmla="*/ 0 w 872"/>
                <a:gd name="T1" fmla="*/ 11 h 23"/>
                <a:gd name="T2" fmla="*/ 872 w 872"/>
                <a:gd name="T3" fmla="*/ 0 h 23"/>
              </a:gdLst>
              <a:ahLst/>
              <a:cxnLst>
                <a:cxn ang="0">
                  <a:pos x="T0" y="T1"/>
                </a:cxn>
                <a:cxn ang="0">
                  <a:pos x="T2" y="T3"/>
                </a:cxn>
              </a:cxnLst>
              <a:rect l="0" t="0" r="r" b="b"/>
              <a:pathLst>
                <a:path w="872" h="23">
                  <a:moveTo>
                    <a:pt x="0" y="11"/>
                  </a:moveTo>
                  <a:cubicBezTo>
                    <a:pt x="294" y="23"/>
                    <a:pt x="579" y="16"/>
                    <a:pt x="872" y="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6" name="Freeform 147"/>
            <p:cNvSpPr/>
            <p:nvPr/>
          </p:nvSpPr>
          <p:spPr bwMode="auto">
            <a:xfrm>
              <a:off x="2081840" y="4569772"/>
              <a:ext cx="304081" cy="862116"/>
            </a:xfrm>
            <a:custGeom>
              <a:avLst/>
              <a:gdLst>
                <a:gd name="T0" fmla="*/ 57 w 57"/>
                <a:gd name="T1" fmla="*/ 0 h 161"/>
                <a:gd name="T2" fmla="*/ 0 w 57"/>
                <a:gd name="T3" fmla="*/ 161 h 161"/>
              </a:gdLst>
              <a:ahLst/>
              <a:cxnLst>
                <a:cxn ang="0">
                  <a:pos x="T0" y="T1"/>
                </a:cxn>
                <a:cxn ang="0">
                  <a:pos x="T2" y="T3"/>
                </a:cxn>
              </a:cxnLst>
              <a:rect l="0" t="0" r="r" b="b"/>
              <a:pathLst>
                <a:path w="57" h="161">
                  <a:moveTo>
                    <a:pt x="57" y="0"/>
                  </a:moveTo>
                  <a:cubicBezTo>
                    <a:pt x="37" y="54"/>
                    <a:pt x="18" y="107"/>
                    <a:pt x="0" y="161"/>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7" name="Freeform 148"/>
            <p:cNvSpPr/>
            <p:nvPr/>
          </p:nvSpPr>
          <p:spPr bwMode="auto">
            <a:xfrm>
              <a:off x="2289015" y="4559746"/>
              <a:ext cx="317447" cy="862116"/>
            </a:xfrm>
            <a:custGeom>
              <a:avLst/>
              <a:gdLst>
                <a:gd name="T0" fmla="*/ 59 w 59"/>
                <a:gd name="T1" fmla="*/ 0 h 161"/>
                <a:gd name="T2" fmla="*/ 0 w 59"/>
                <a:gd name="T3" fmla="*/ 161 h 161"/>
              </a:gdLst>
              <a:ahLst/>
              <a:cxnLst>
                <a:cxn ang="0">
                  <a:pos x="T0" y="T1"/>
                </a:cxn>
                <a:cxn ang="0">
                  <a:pos x="T2" y="T3"/>
                </a:cxn>
              </a:cxnLst>
              <a:rect l="0" t="0" r="r" b="b"/>
              <a:pathLst>
                <a:path w="59" h="161">
                  <a:moveTo>
                    <a:pt x="59" y="0"/>
                  </a:moveTo>
                  <a:cubicBezTo>
                    <a:pt x="39" y="54"/>
                    <a:pt x="20" y="108"/>
                    <a:pt x="0" y="161"/>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8" name="Freeform 149"/>
            <p:cNvSpPr/>
            <p:nvPr/>
          </p:nvSpPr>
          <p:spPr bwMode="auto">
            <a:xfrm>
              <a:off x="2569704" y="4569772"/>
              <a:ext cx="267323" cy="825360"/>
            </a:xfrm>
            <a:custGeom>
              <a:avLst/>
              <a:gdLst>
                <a:gd name="T0" fmla="*/ 50 w 50"/>
                <a:gd name="T1" fmla="*/ 0 h 154"/>
                <a:gd name="T2" fmla="*/ 0 w 50"/>
                <a:gd name="T3" fmla="*/ 154 h 154"/>
              </a:gdLst>
              <a:ahLst/>
              <a:cxnLst>
                <a:cxn ang="0">
                  <a:pos x="T0" y="T1"/>
                </a:cxn>
                <a:cxn ang="0">
                  <a:pos x="T2" y="T3"/>
                </a:cxn>
              </a:cxnLst>
              <a:rect l="0" t="0" r="r" b="b"/>
              <a:pathLst>
                <a:path w="50" h="154">
                  <a:moveTo>
                    <a:pt x="50" y="0"/>
                  </a:moveTo>
                  <a:cubicBezTo>
                    <a:pt x="35" y="52"/>
                    <a:pt x="19" y="103"/>
                    <a:pt x="0" y="154"/>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9" name="Freeform 150"/>
            <p:cNvSpPr/>
            <p:nvPr/>
          </p:nvSpPr>
          <p:spPr bwMode="auto">
            <a:xfrm>
              <a:off x="2840367" y="4579795"/>
              <a:ext cx="200492" cy="798628"/>
            </a:xfrm>
            <a:custGeom>
              <a:avLst/>
              <a:gdLst>
                <a:gd name="T0" fmla="*/ 37 w 37"/>
                <a:gd name="T1" fmla="*/ 0 h 149"/>
                <a:gd name="T2" fmla="*/ 0 w 37"/>
                <a:gd name="T3" fmla="*/ 149 h 149"/>
              </a:gdLst>
              <a:ahLst/>
              <a:cxnLst>
                <a:cxn ang="0">
                  <a:pos x="T0" y="T1"/>
                </a:cxn>
                <a:cxn ang="0">
                  <a:pos x="T2" y="T3"/>
                </a:cxn>
              </a:cxnLst>
              <a:rect l="0" t="0" r="r" b="b"/>
              <a:pathLst>
                <a:path w="37" h="149">
                  <a:moveTo>
                    <a:pt x="37" y="0"/>
                  </a:moveTo>
                  <a:cubicBezTo>
                    <a:pt x="27" y="50"/>
                    <a:pt x="15" y="100"/>
                    <a:pt x="0" y="149"/>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0" name="Freeform 151"/>
            <p:cNvSpPr/>
            <p:nvPr/>
          </p:nvSpPr>
          <p:spPr bwMode="auto">
            <a:xfrm>
              <a:off x="3121056" y="4563088"/>
              <a:ext cx="163736" cy="832043"/>
            </a:xfrm>
            <a:custGeom>
              <a:avLst/>
              <a:gdLst>
                <a:gd name="T0" fmla="*/ 31 w 31"/>
                <a:gd name="T1" fmla="*/ 0 h 155"/>
                <a:gd name="T2" fmla="*/ 0 w 31"/>
                <a:gd name="T3" fmla="*/ 155 h 155"/>
              </a:gdLst>
              <a:ahLst/>
              <a:cxnLst>
                <a:cxn ang="0">
                  <a:pos x="T0" y="T1"/>
                </a:cxn>
                <a:cxn ang="0">
                  <a:pos x="T2" y="T3"/>
                </a:cxn>
              </a:cxnLst>
              <a:rect l="0" t="0" r="r" b="b"/>
              <a:pathLst>
                <a:path w="31" h="155">
                  <a:moveTo>
                    <a:pt x="31" y="0"/>
                  </a:moveTo>
                  <a:cubicBezTo>
                    <a:pt x="20" y="51"/>
                    <a:pt x="9" y="103"/>
                    <a:pt x="0" y="155"/>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1" name="Freeform 152"/>
            <p:cNvSpPr/>
            <p:nvPr/>
          </p:nvSpPr>
          <p:spPr bwMode="auto">
            <a:xfrm>
              <a:off x="3398405" y="4563088"/>
              <a:ext cx="167077" cy="818677"/>
            </a:xfrm>
            <a:custGeom>
              <a:avLst/>
              <a:gdLst>
                <a:gd name="T0" fmla="*/ 31 w 31"/>
                <a:gd name="T1" fmla="*/ 0 h 153"/>
                <a:gd name="T2" fmla="*/ 0 w 31"/>
                <a:gd name="T3" fmla="*/ 153 h 153"/>
              </a:gdLst>
              <a:ahLst/>
              <a:cxnLst>
                <a:cxn ang="0">
                  <a:pos x="T0" y="T1"/>
                </a:cxn>
                <a:cxn ang="0">
                  <a:pos x="T2" y="T3"/>
                </a:cxn>
              </a:cxnLst>
              <a:rect l="0" t="0" r="r" b="b"/>
              <a:pathLst>
                <a:path w="31" h="153">
                  <a:moveTo>
                    <a:pt x="31" y="0"/>
                  </a:moveTo>
                  <a:cubicBezTo>
                    <a:pt x="21" y="51"/>
                    <a:pt x="11" y="102"/>
                    <a:pt x="0" y="153"/>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2" name="Freeform 153"/>
            <p:cNvSpPr/>
            <p:nvPr/>
          </p:nvSpPr>
          <p:spPr bwMode="auto">
            <a:xfrm>
              <a:off x="3762631" y="4563088"/>
              <a:ext cx="90222" cy="801968"/>
            </a:xfrm>
            <a:custGeom>
              <a:avLst/>
              <a:gdLst>
                <a:gd name="T0" fmla="*/ 17 w 17"/>
                <a:gd name="T1" fmla="*/ 0 h 150"/>
                <a:gd name="T2" fmla="*/ 0 w 17"/>
                <a:gd name="T3" fmla="*/ 150 h 150"/>
              </a:gdLst>
              <a:ahLst/>
              <a:cxnLst>
                <a:cxn ang="0">
                  <a:pos x="T0" y="T1"/>
                </a:cxn>
                <a:cxn ang="0">
                  <a:pos x="T2" y="T3"/>
                </a:cxn>
              </a:cxnLst>
              <a:rect l="0" t="0" r="r" b="b"/>
              <a:pathLst>
                <a:path w="17" h="150">
                  <a:moveTo>
                    <a:pt x="17" y="0"/>
                  </a:moveTo>
                  <a:cubicBezTo>
                    <a:pt x="12" y="50"/>
                    <a:pt x="6" y="100"/>
                    <a:pt x="0" y="15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 name="Freeform 154"/>
            <p:cNvSpPr/>
            <p:nvPr/>
          </p:nvSpPr>
          <p:spPr bwMode="auto">
            <a:xfrm>
              <a:off x="4060028" y="4569772"/>
              <a:ext cx="33415" cy="801968"/>
            </a:xfrm>
            <a:custGeom>
              <a:avLst/>
              <a:gdLst>
                <a:gd name="T0" fmla="*/ 6 w 6"/>
                <a:gd name="T1" fmla="*/ 0 h 150"/>
                <a:gd name="T2" fmla="*/ 0 w 6"/>
                <a:gd name="T3" fmla="*/ 150 h 150"/>
              </a:gdLst>
              <a:ahLst/>
              <a:cxnLst>
                <a:cxn ang="0">
                  <a:pos x="T0" y="T1"/>
                </a:cxn>
                <a:cxn ang="0">
                  <a:pos x="T2" y="T3"/>
                </a:cxn>
              </a:cxnLst>
              <a:rect l="0" t="0" r="r" b="b"/>
              <a:pathLst>
                <a:path w="6" h="150">
                  <a:moveTo>
                    <a:pt x="6" y="0"/>
                  </a:moveTo>
                  <a:cubicBezTo>
                    <a:pt x="4" y="50"/>
                    <a:pt x="2" y="100"/>
                    <a:pt x="0" y="15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 name="Freeform 155"/>
            <p:cNvSpPr/>
            <p:nvPr/>
          </p:nvSpPr>
          <p:spPr bwMode="auto">
            <a:xfrm>
              <a:off x="4360766" y="4576455"/>
              <a:ext cx="16709" cy="778579"/>
            </a:xfrm>
            <a:custGeom>
              <a:avLst/>
              <a:gdLst>
                <a:gd name="T0" fmla="*/ 0 w 3"/>
                <a:gd name="T1" fmla="*/ 0 h 146"/>
                <a:gd name="T2" fmla="*/ 3 w 3"/>
                <a:gd name="T3" fmla="*/ 146 h 146"/>
              </a:gdLst>
              <a:ahLst/>
              <a:cxnLst>
                <a:cxn ang="0">
                  <a:pos x="T0" y="T1"/>
                </a:cxn>
                <a:cxn ang="0">
                  <a:pos x="T2" y="T3"/>
                </a:cxn>
              </a:cxnLst>
              <a:rect l="0" t="0" r="r" b="b"/>
              <a:pathLst>
                <a:path w="3" h="146">
                  <a:moveTo>
                    <a:pt x="0" y="0"/>
                  </a:moveTo>
                  <a:cubicBezTo>
                    <a:pt x="1" y="48"/>
                    <a:pt x="2" y="97"/>
                    <a:pt x="3" y="146"/>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Freeform 156"/>
            <p:cNvSpPr/>
            <p:nvPr/>
          </p:nvSpPr>
          <p:spPr bwMode="auto">
            <a:xfrm>
              <a:off x="4628089" y="4563088"/>
              <a:ext cx="70173" cy="765212"/>
            </a:xfrm>
            <a:custGeom>
              <a:avLst/>
              <a:gdLst>
                <a:gd name="T0" fmla="*/ 0 w 13"/>
                <a:gd name="T1" fmla="*/ 0 h 143"/>
                <a:gd name="T2" fmla="*/ 13 w 13"/>
                <a:gd name="T3" fmla="*/ 143 h 143"/>
              </a:gdLst>
              <a:ahLst/>
              <a:cxnLst>
                <a:cxn ang="0">
                  <a:pos x="T0" y="T1"/>
                </a:cxn>
                <a:cxn ang="0">
                  <a:pos x="T2" y="T3"/>
                </a:cxn>
              </a:cxnLst>
              <a:rect l="0" t="0" r="r" b="b"/>
              <a:pathLst>
                <a:path w="13" h="143">
                  <a:moveTo>
                    <a:pt x="0" y="0"/>
                  </a:moveTo>
                  <a:cubicBezTo>
                    <a:pt x="4" y="47"/>
                    <a:pt x="8" y="95"/>
                    <a:pt x="13" y="143"/>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6" name="Freeform 157"/>
            <p:cNvSpPr/>
            <p:nvPr/>
          </p:nvSpPr>
          <p:spPr bwMode="auto">
            <a:xfrm>
              <a:off x="4992315" y="4559746"/>
              <a:ext cx="106929" cy="775236"/>
            </a:xfrm>
            <a:custGeom>
              <a:avLst/>
              <a:gdLst>
                <a:gd name="T0" fmla="*/ 0 w 20"/>
                <a:gd name="T1" fmla="*/ 0 h 145"/>
                <a:gd name="T2" fmla="*/ 20 w 20"/>
                <a:gd name="T3" fmla="*/ 145 h 145"/>
              </a:gdLst>
              <a:ahLst/>
              <a:cxnLst>
                <a:cxn ang="0">
                  <a:pos x="T0" y="T1"/>
                </a:cxn>
                <a:cxn ang="0">
                  <a:pos x="T2" y="T3"/>
                </a:cxn>
              </a:cxnLst>
              <a:rect l="0" t="0" r="r" b="b"/>
              <a:pathLst>
                <a:path w="20" h="145">
                  <a:moveTo>
                    <a:pt x="0" y="0"/>
                  </a:moveTo>
                  <a:cubicBezTo>
                    <a:pt x="7" y="49"/>
                    <a:pt x="14" y="97"/>
                    <a:pt x="20" y="145"/>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Freeform 158"/>
            <p:cNvSpPr/>
            <p:nvPr/>
          </p:nvSpPr>
          <p:spPr bwMode="auto">
            <a:xfrm>
              <a:off x="5212857" y="4559746"/>
              <a:ext cx="163736" cy="768553"/>
            </a:xfrm>
            <a:custGeom>
              <a:avLst/>
              <a:gdLst>
                <a:gd name="T0" fmla="*/ 0 w 31"/>
                <a:gd name="T1" fmla="*/ 0 h 144"/>
                <a:gd name="T2" fmla="*/ 31 w 31"/>
                <a:gd name="T3" fmla="*/ 144 h 144"/>
              </a:gdLst>
              <a:ahLst/>
              <a:cxnLst>
                <a:cxn ang="0">
                  <a:pos x="T0" y="T1"/>
                </a:cxn>
                <a:cxn ang="0">
                  <a:pos x="T2" y="T3"/>
                </a:cxn>
              </a:cxnLst>
              <a:rect l="0" t="0" r="r" b="b"/>
              <a:pathLst>
                <a:path w="31" h="144">
                  <a:moveTo>
                    <a:pt x="0" y="0"/>
                  </a:moveTo>
                  <a:cubicBezTo>
                    <a:pt x="11" y="48"/>
                    <a:pt x="21" y="96"/>
                    <a:pt x="31" y="144"/>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8" name="Freeform 159"/>
            <p:cNvSpPr/>
            <p:nvPr/>
          </p:nvSpPr>
          <p:spPr bwMode="auto">
            <a:xfrm>
              <a:off x="5553693" y="4569772"/>
              <a:ext cx="230567" cy="755187"/>
            </a:xfrm>
            <a:custGeom>
              <a:avLst/>
              <a:gdLst>
                <a:gd name="T0" fmla="*/ 0 w 43"/>
                <a:gd name="T1" fmla="*/ 0 h 141"/>
                <a:gd name="T2" fmla="*/ 43 w 43"/>
                <a:gd name="T3" fmla="*/ 141 h 141"/>
              </a:gdLst>
              <a:ahLst/>
              <a:cxnLst>
                <a:cxn ang="0">
                  <a:pos x="T0" y="T1"/>
                </a:cxn>
                <a:cxn ang="0">
                  <a:pos x="T2" y="T3"/>
                </a:cxn>
              </a:cxnLst>
              <a:rect l="0" t="0" r="r" b="b"/>
              <a:pathLst>
                <a:path w="43" h="141">
                  <a:moveTo>
                    <a:pt x="0" y="0"/>
                  </a:moveTo>
                  <a:cubicBezTo>
                    <a:pt x="15" y="47"/>
                    <a:pt x="29" y="94"/>
                    <a:pt x="43" y="141"/>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Freeform 160"/>
            <p:cNvSpPr/>
            <p:nvPr/>
          </p:nvSpPr>
          <p:spPr bwMode="auto">
            <a:xfrm>
              <a:off x="5784260" y="4559746"/>
              <a:ext cx="240590" cy="765212"/>
            </a:xfrm>
            <a:custGeom>
              <a:avLst/>
              <a:gdLst>
                <a:gd name="T0" fmla="*/ 0 w 45"/>
                <a:gd name="T1" fmla="*/ 0 h 143"/>
                <a:gd name="T2" fmla="*/ 45 w 45"/>
                <a:gd name="T3" fmla="*/ 143 h 143"/>
              </a:gdLst>
              <a:ahLst/>
              <a:cxnLst>
                <a:cxn ang="0">
                  <a:pos x="T0" y="T1"/>
                </a:cxn>
                <a:cxn ang="0">
                  <a:pos x="T2" y="T3"/>
                </a:cxn>
              </a:cxnLst>
              <a:rect l="0" t="0" r="r" b="b"/>
              <a:pathLst>
                <a:path w="45" h="143">
                  <a:moveTo>
                    <a:pt x="0" y="0"/>
                  </a:moveTo>
                  <a:cubicBezTo>
                    <a:pt x="18" y="47"/>
                    <a:pt x="32" y="95"/>
                    <a:pt x="45" y="143"/>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0" name="Freeform 161"/>
            <p:cNvSpPr/>
            <p:nvPr/>
          </p:nvSpPr>
          <p:spPr bwMode="auto">
            <a:xfrm>
              <a:off x="2399285" y="4536356"/>
              <a:ext cx="3358243" cy="33415"/>
            </a:xfrm>
            <a:custGeom>
              <a:avLst/>
              <a:gdLst>
                <a:gd name="T0" fmla="*/ 0 w 628"/>
                <a:gd name="T1" fmla="*/ 6 h 6"/>
                <a:gd name="T2" fmla="*/ 628 w 628"/>
                <a:gd name="T3" fmla="*/ 0 h 6"/>
              </a:gdLst>
              <a:ahLst/>
              <a:cxnLst>
                <a:cxn ang="0">
                  <a:pos x="T0" y="T1"/>
                </a:cxn>
                <a:cxn ang="0">
                  <a:pos x="T2" y="T3"/>
                </a:cxn>
              </a:cxnLst>
              <a:rect l="0" t="0" r="r" b="b"/>
              <a:pathLst>
                <a:path w="628" h="6">
                  <a:moveTo>
                    <a:pt x="0" y="6"/>
                  </a:moveTo>
                  <a:cubicBezTo>
                    <a:pt x="211" y="2"/>
                    <a:pt x="418" y="2"/>
                    <a:pt x="628" y="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1" name="Freeform 162"/>
            <p:cNvSpPr/>
            <p:nvPr/>
          </p:nvSpPr>
          <p:spPr bwMode="auto">
            <a:xfrm>
              <a:off x="2305722" y="4740189"/>
              <a:ext cx="3532003" cy="43441"/>
            </a:xfrm>
            <a:custGeom>
              <a:avLst/>
              <a:gdLst>
                <a:gd name="T0" fmla="*/ 0 w 660"/>
                <a:gd name="T1" fmla="*/ 8 h 8"/>
                <a:gd name="T2" fmla="*/ 660 w 660"/>
                <a:gd name="T3" fmla="*/ 4 h 8"/>
              </a:gdLst>
              <a:ahLst/>
              <a:cxnLst>
                <a:cxn ang="0">
                  <a:pos x="T0" y="T1"/>
                </a:cxn>
                <a:cxn ang="0">
                  <a:pos x="T2" y="T3"/>
                </a:cxn>
              </a:cxnLst>
              <a:rect l="0" t="0" r="r" b="b"/>
              <a:pathLst>
                <a:path w="660" h="8">
                  <a:moveTo>
                    <a:pt x="0" y="8"/>
                  </a:moveTo>
                  <a:cubicBezTo>
                    <a:pt x="220" y="0"/>
                    <a:pt x="443" y="0"/>
                    <a:pt x="660" y="4"/>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2" name="Freeform 163"/>
            <p:cNvSpPr/>
            <p:nvPr/>
          </p:nvSpPr>
          <p:spPr bwMode="auto">
            <a:xfrm>
              <a:off x="2195452" y="4890559"/>
              <a:ext cx="3712446" cy="180443"/>
            </a:xfrm>
            <a:custGeom>
              <a:avLst/>
              <a:gdLst>
                <a:gd name="T0" fmla="*/ 0 w 694"/>
                <a:gd name="T1" fmla="*/ 34 h 34"/>
                <a:gd name="T2" fmla="*/ 694 w 694"/>
                <a:gd name="T3" fmla="*/ 7 h 34"/>
              </a:gdLst>
              <a:ahLst/>
              <a:cxnLst>
                <a:cxn ang="0">
                  <a:pos x="T0" y="T1"/>
                </a:cxn>
                <a:cxn ang="0">
                  <a:pos x="T2" y="T3"/>
                </a:cxn>
              </a:cxnLst>
              <a:rect l="0" t="0" r="r" b="b"/>
              <a:pathLst>
                <a:path w="694" h="34">
                  <a:moveTo>
                    <a:pt x="0" y="34"/>
                  </a:moveTo>
                  <a:cubicBezTo>
                    <a:pt x="229" y="33"/>
                    <a:pt x="464" y="0"/>
                    <a:pt x="694" y="7"/>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3" name="Freeform 164"/>
            <p:cNvSpPr/>
            <p:nvPr/>
          </p:nvSpPr>
          <p:spPr bwMode="auto">
            <a:xfrm>
              <a:off x="2141988" y="5137832"/>
              <a:ext cx="3822715" cy="100246"/>
            </a:xfrm>
            <a:custGeom>
              <a:avLst/>
              <a:gdLst>
                <a:gd name="T0" fmla="*/ 0 w 715"/>
                <a:gd name="T1" fmla="*/ 18 h 19"/>
                <a:gd name="T2" fmla="*/ 715 w 715"/>
                <a:gd name="T3" fmla="*/ 0 h 19"/>
              </a:gdLst>
              <a:ahLst/>
              <a:cxnLst>
                <a:cxn ang="0">
                  <a:pos x="T0" y="T1"/>
                </a:cxn>
                <a:cxn ang="0">
                  <a:pos x="T2" y="T3"/>
                </a:cxn>
              </a:cxnLst>
              <a:rect l="0" t="0" r="r" b="b"/>
              <a:pathLst>
                <a:path w="715" h="19">
                  <a:moveTo>
                    <a:pt x="0" y="18"/>
                  </a:moveTo>
                  <a:cubicBezTo>
                    <a:pt x="239" y="19"/>
                    <a:pt x="478" y="3"/>
                    <a:pt x="715" y="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4" name="Freeform 165"/>
            <p:cNvSpPr/>
            <p:nvPr/>
          </p:nvSpPr>
          <p:spPr bwMode="auto">
            <a:xfrm>
              <a:off x="2075157" y="5328299"/>
              <a:ext cx="3916278" cy="96906"/>
            </a:xfrm>
            <a:custGeom>
              <a:avLst/>
              <a:gdLst>
                <a:gd name="T0" fmla="*/ 0 w 732"/>
                <a:gd name="T1" fmla="*/ 18 h 18"/>
                <a:gd name="T2" fmla="*/ 732 w 732"/>
                <a:gd name="T3" fmla="*/ 0 h 18"/>
              </a:gdLst>
              <a:ahLst/>
              <a:cxnLst>
                <a:cxn ang="0">
                  <a:pos x="T0" y="T1"/>
                </a:cxn>
                <a:cxn ang="0">
                  <a:pos x="T2" y="T3"/>
                </a:cxn>
              </a:cxnLst>
              <a:rect l="0" t="0" r="r" b="b"/>
              <a:pathLst>
                <a:path w="732" h="18">
                  <a:moveTo>
                    <a:pt x="0" y="18"/>
                  </a:moveTo>
                  <a:cubicBezTo>
                    <a:pt x="243" y="11"/>
                    <a:pt x="490" y="3"/>
                    <a:pt x="732" y="0"/>
                  </a:cubicBezTo>
                </a:path>
              </a:pathLst>
            </a:custGeom>
            <a:noFill/>
            <a:ln w="19050" cap="rnd">
              <a:solidFill>
                <a:schemeClr val="tx1">
                  <a:lumMod val="75000"/>
                  <a:lumOff val="25000"/>
                </a:schemeClr>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1+#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82"/>
                                        </p:tgtEl>
                                        <p:attrNameLst>
                                          <p:attrName>style.visibility</p:attrName>
                                        </p:attrNameLst>
                                      </p:cBhvr>
                                      <p:to>
                                        <p:strVal val="visible"/>
                                      </p:to>
                                    </p:set>
                                    <p:animEffect transition="in" filter="wipe(up)">
                                      <p:cBhvr>
                                        <p:cTn id="1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Freeform 95"/>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497134" y="870857"/>
            <a:ext cx="5795431" cy="5436167"/>
            <a:chOff x="3290888" y="587375"/>
            <a:chExt cx="6043612" cy="5668963"/>
          </a:xfrm>
        </p:grpSpPr>
        <p:sp>
          <p:nvSpPr>
            <p:cNvPr id="8" name="Freeform 5"/>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9"/>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0"/>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1"/>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3"/>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4"/>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8" name="Freeform 15"/>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7"/>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6"/>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7"/>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42" name="Freeform 39"/>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1"/>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2"/>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3"/>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4"/>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5"/>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6"/>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7"/>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8"/>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9"/>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1"/>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2"/>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3"/>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4"/>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5"/>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6"/>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7"/>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8"/>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9"/>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0"/>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1"/>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2"/>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3"/>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4"/>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5"/>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6"/>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7"/>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8"/>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9"/>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0"/>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1"/>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2"/>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3"/>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4"/>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5"/>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6"/>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90" name="Freeform 87"/>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8"/>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0"/>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1"/>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2"/>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3"/>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4"/>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6"/>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7"/>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8"/>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9"/>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0"/>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1"/>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2"/>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3"/>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4"/>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5"/>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6"/>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7"/>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8"/>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9"/>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0"/>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1"/>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3"/>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4"/>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5"/>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6"/>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7"/>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8"/>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9"/>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0"/>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1"/>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2"/>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3"/>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4"/>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5"/>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6"/>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7"/>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8"/>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0"/>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1"/>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2"/>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4"/>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5"/>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6"/>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7"/>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8"/>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9"/>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0"/>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1"/>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2"/>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3"/>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4"/>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5"/>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6"/>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7"/>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8"/>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9"/>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0"/>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1"/>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2"/>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3"/>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4"/>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5"/>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6"/>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7"/>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8"/>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9"/>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0"/>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1"/>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2"/>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3"/>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4"/>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5"/>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6"/>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7"/>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8"/>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9"/>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0"/>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1"/>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2"/>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3"/>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4"/>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5"/>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6"/>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7"/>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8"/>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9"/>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80"/>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1"/>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2"/>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3"/>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4"/>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5"/>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6"/>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7"/>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8"/>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9"/>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0"/>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1"/>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92"/>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3"/>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4"/>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5"/>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5" name="文本框 214"/>
          <p:cNvSpPr txBox="1"/>
          <p:nvPr/>
        </p:nvSpPr>
        <p:spPr>
          <a:xfrm>
            <a:off x="6914557" y="2102744"/>
            <a:ext cx="1941557" cy="1015663"/>
          </a:xfrm>
          <a:prstGeom prst="rect">
            <a:avLst/>
          </a:prstGeom>
          <a:noFill/>
        </p:spPr>
        <p:txBody>
          <a:bodyPr wrap="none" rtlCol="0">
            <a:spAutoFit/>
          </a:bodyPr>
          <a:lstStyle/>
          <a:p>
            <a:r>
              <a:rPr lang="en-US" altLang="zh-CN" sz="6000" dirty="0">
                <a:solidFill>
                  <a:srgbClr val="C00000"/>
                </a:solidFill>
                <a:latin typeface="Labtop Secundo Superwide" panose="020B0306040002020203" pitchFamily="34" charset="0"/>
              </a:rPr>
              <a:t>2020</a:t>
            </a:r>
            <a:endParaRPr lang="zh-CN" altLang="en-US" sz="6000" dirty="0">
              <a:solidFill>
                <a:srgbClr val="C00000"/>
              </a:solidFill>
              <a:latin typeface="Labtop Secundo Superwide" panose="020B0306040002020203" pitchFamily="34" charset="0"/>
            </a:endParaRPr>
          </a:p>
        </p:txBody>
      </p:sp>
      <p:sp>
        <p:nvSpPr>
          <p:cNvPr id="216" name="TextBox 7"/>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a:solidFill>
                  <a:schemeClr val="tx1">
                    <a:lumMod val="95000"/>
                    <a:lumOff val="5000"/>
                  </a:schemeClr>
                </a:solidFill>
                <a:latin typeface="Swis721 Lt BT" panose="020B0403020202020204" pitchFamily="34" charset="0"/>
                <a:ea typeface="微软雅黑" panose="020B0503020204020204" charset="-122"/>
                <a:cs typeface="LilyUPC" panose="020B0604020202020204" pitchFamily="34" charset="-34"/>
                <a:sym typeface="微软雅黑" panose="020B0503020204020204" charset="-122"/>
              </a:rPr>
              <a:t>2020 </a:t>
            </a:r>
            <a:r>
              <a:rPr lang="en-US" altLang="zh-CN" sz="1400" dirty="0">
                <a:solidFill>
                  <a:schemeClr val="tx1">
                    <a:lumMod val="95000"/>
                    <a:lumOff val="5000"/>
                  </a:schemeClr>
                </a:solidFill>
                <a:latin typeface="Swis721 Lt BT" panose="020B0403020202020204" pitchFamily="34" charset="0"/>
                <a:ea typeface="微软雅黑" panose="020B0503020204020204" charset="-122"/>
                <a:cs typeface="LilyUPC" panose="020B0604020202020204" pitchFamily="34" charset="-34"/>
                <a:sym typeface="微软雅黑" panose="020B0503020204020204" charset="-122"/>
              </a:rPr>
              <a:t>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charset="-122"/>
              <a:cs typeface="LilyUPC" panose="020B0604020202020204" pitchFamily="34" charset="-34"/>
              <a:sym typeface="微软雅黑" panose="020B0503020204020204" charset="-122"/>
            </a:endParaRPr>
          </a:p>
        </p:txBody>
      </p:sp>
      <p:sp>
        <p:nvSpPr>
          <p:cNvPr id="217" name="TextBox 7"/>
          <p:cNvSpPr>
            <a:spLocks noChangeArrowheads="1"/>
          </p:cNvSpPr>
          <p:nvPr/>
        </p:nvSpPr>
        <p:spPr bwMode="auto">
          <a:xfrm>
            <a:off x="6973748" y="3166204"/>
            <a:ext cx="4933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800" b="1" spc="600" dirty="0">
                <a:solidFill>
                  <a:schemeClr val="tx1">
                    <a:lumMod val="95000"/>
                    <a:lumOff val="5000"/>
                  </a:schemeClr>
                </a:solidFill>
                <a:latin typeface="微软雅黑" panose="020B0503020204020204" charset="-122"/>
                <a:ea typeface="微软雅黑" panose="020B0503020204020204" charset="-122"/>
                <a:sym typeface="微软雅黑" panose="020B0503020204020204" charset="-122"/>
              </a:rPr>
              <a:t>感谢聆听</a:t>
            </a:r>
          </a:p>
        </p:txBody>
      </p:sp>
      <p:grpSp>
        <p:nvGrpSpPr>
          <p:cNvPr id="218" name="组合 217"/>
          <p:cNvGrpSpPr/>
          <p:nvPr/>
        </p:nvGrpSpPr>
        <p:grpSpPr>
          <a:xfrm>
            <a:off x="7040018" y="5198063"/>
            <a:ext cx="3288619" cy="441385"/>
            <a:chOff x="1771650" y="4944851"/>
            <a:chExt cx="1579745" cy="441385"/>
          </a:xfrm>
        </p:grpSpPr>
        <p:sp>
          <p:nvSpPr>
            <p:cNvPr id="219" name="矩形 218"/>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p:cNvSpPr txBox="1"/>
            <p:nvPr/>
          </p:nvSpPr>
          <p:spPr>
            <a:xfrm>
              <a:off x="1847245" y="5000590"/>
              <a:ext cx="1378508" cy="338554"/>
            </a:xfrm>
            <a:prstGeom prst="rect">
              <a:avLst/>
            </a:prstGeom>
            <a:noFill/>
          </p:spPr>
          <p:txBody>
            <a:bodyPr wrap="none" rtlCol="0">
              <a:spAutoFit/>
            </a:bodyPr>
            <a:lstStyle/>
            <a:p>
              <a:r>
                <a:rPr lang="zh-CN" altLang="en-US" sz="1600">
                  <a:solidFill>
                    <a:schemeClr val="tx1">
                      <a:lumMod val="95000"/>
                      <a:lumOff val="5000"/>
                    </a:schemeClr>
                  </a:solidFill>
                  <a:latin typeface="微软雅黑" panose="020B0503020204020204" charset="-122"/>
                  <a:ea typeface="微软雅黑" panose="020B0503020204020204" charset="-122"/>
                </a:rPr>
                <a:t>策划者：</a:t>
              </a:r>
              <a:r>
                <a:rPr lang="en-US" altLang="zh-CN" sz="1600">
                  <a:solidFill>
                    <a:schemeClr val="tx1">
                      <a:lumMod val="95000"/>
                      <a:lumOff val="5000"/>
                    </a:schemeClr>
                  </a:solidFill>
                  <a:latin typeface="微软雅黑" panose="020B0503020204020204" charset="-122"/>
                  <a:ea typeface="微软雅黑" panose="020B0503020204020204" charset="-122"/>
                </a:rPr>
                <a:t>xiazaii  </a:t>
              </a:r>
              <a:r>
                <a:rPr lang="zh-CN" altLang="en-US" sz="1600">
                  <a:solidFill>
                    <a:schemeClr val="tx1">
                      <a:lumMod val="95000"/>
                      <a:lumOff val="5000"/>
                    </a:schemeClr>
                  </a:solidFill>
                  <a:latin typeface="微软雅黑" panose="020B0503020204020204" charset="-122"/>
                  <a:ea typeface="微软雅黑" panose="020B0503020204020204" charset="-122"/>
                </a:rPr>
                <a:t>时间：</a:t>
              </a:r>
              <a:r>
                <a:rPr lang="en-US" altLang="zh-CN" sz="1600">
                  <a:solidFill>
                    <a:schemeClr val="tx1">
                      <a:lumMod val="95000"/>
                      <a:lumOff val="5000"/>
                    </a:schemeClr>
                  </a:solidFill>
                  <a:latin typeface="微软雅黑" panose="020B0503020204020204" charset="-122"/>
                  <a:ea typeface="微软雅黑" panose="020B0503020204020204" charset="-122"/>
                </a:rPr>
                <a:t>20.05</a:t>
              </a:r>
              <a:endParaRPr lang="zh-CN" altLang="en-US" sz="1600" dirty="0">
                <a:solidFill>
                  <a:schemeClr val="tx1">
                    <a:lumMod val="95000"/>
                    <a:lumOff val="5000"/>
                  </a:schemeClr>
                </a:solidFill>
                <a:latin typeface="微软雅黑" panose="020B0503020204020204" charset="-122"/>
                <a:ea typeface="微软雅黑" panose="020B0503020204020204" charset="-122"/>
              </a:endParaRPr>
            </a:p>
          </p:txBody>
        </p:sp>
      </p:grpSp>
      <p:sp>
        <p:nvSpPr>
          <p:cNvPr id="221" name="Rectangle 27"/>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charset="-122"/>
                <a:ea typeface="微软雅黑" panose="020B0503020204020204" charset="-122"/>
                <a:cs typeface="Roboto Medium" charset="0"/>
              </a:rPr>
              <a:t>详细内容</a:t>
            </a:r>
            <a:r>
              <a:rPr lang="en-US" altLang="zh-CN" sz="1200" dirty="0">
                <a:solidFill>
                  <a:schemeClr val="bg1">
                    <a:lumMod val="50000"/>
                  </a:schemeClr>
                </a:solidFill>
                <a:latin typeface="微软雅黑" panose="020B0503020204020204" charset="-122"/>
                <a:ea typeface="微软雅黑" panose="020B0503020204020204" charset="-122"/>
                <a:cs typeface="Roboto Medium" charset="0"/>
              </a:rPr>
              <a:t>……</a:t>
            </a:r>
            <a:r>
              <a:rPr lang="zh-CN" altLang="en-US" sz="1200" dirty="0">
                <a:solidFill>
                  <a:schemeClr val="bg1">
                    <a:lumMod val="50000"/>
                  </a:schemeClr>
                </a:solidFill>
                <a:latin typeface="微软雅黑" panose="020B0503020204020204" charset="-122"/>
                <a:ea typeface="微软雅黑" panose="020B050302020402020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charset="-122"/>
              <a:ea typeface="微软雅黑" panose="020B0503020204020204" charset="-122"/>
              <a:cs typeface="Roboto" panose="02000000000000000000"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1799"/>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3400"/>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3900"/>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图形 219"/>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4932673" y="3131139"/>
            <a:ext cx="2763263" cy="1247696"/>
            <a:chOff x="1903665" y="1770288"/>
            <a:chExt cx="1784059" cy="1247696"/>
          </a:xfrm>
        </p:grpSpPr>
        <p:sp>
          <p:nvSpPr>
            <p:cNvPr id="223" name="TextBox 17"/>
            <p:cNvSpPr txBox="1"/>
            <p:nvPr/>
          </p:nvSpPr>
          <p:spPr>
            <a:xfrm>
              <a:off x="1966075" y="1770288"/>
              <a:ext cx="1659239" cy="523220"/>
            </a:xfrm>
            <a:prstGeom prst="rect">
              <a:avLst/>
            </a:prstGeom>
            <a:noFill/>
          </p:spPr>
          <p:txBody>
            <a:bodyPr wrap="none" rtlCol="0">
              <a:spAutoFit/>
            </a:bodyPr>
            <a:lstStyle/>
            <a:p>
              <a:pPr algn="ctr"/>
              <a:r>
                <a:rPr lang="zh-CN" altLang="en-US" sz="2800" b="1" spc="300" dirty="0">
                  <a:latin typeface="微软雅黑" panose="020B0503020204020204" charset="-122"/>
                  <a:ea typeface="微软雅黑" panose="020B0503020204020204" charset="-122"/>
                  <a:cs typeface="Lato Regular"/>
                </a:rPr>
                <a:t>活动总体思路</a:t>
              </a:r>
              <a:endParaRPr lang="id-ID" sz="2800" b="1" spc="300" dirty="0">
                <a:latin typeface="微软雅黑" panose="020B0503020204020204" charset="-122"/>
                <a:ea typeface="微软雅黑" panose="020B0503020204020204" charset="-122"/>
                <a:cs typeface="Lato Regular"/>
              </a:endParaRPr>
            </a:p>
          </p:txBody>
        </p:sp>
        <p:sp>
          <p:nvSpPr>
            <p:cNvPr id="224" name="TextBox 18"/>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charset="-122"/>
                  <a:ea typeface="微软雅黑" panose="020B0503020204020204" charset="-122"/>
                  <a:cs typeface="Lato Light"/>
                </a:rPr>
                <a:t>详细内容</a:t>
              </a:r>
              <a:r>
                <a:rPr lang="en-US" altLang="zh-CN" sz="1600" spc="300" dirty="0">
                  <a:solidFill>
                    <a:schemeClr val="tx2"/>
                  </a:solidFill>
                  <a:latin typeface="微软雅黑" panose="020B0503020204020204" charset="-122"/>
                  <a:ea typeface="微软雅黑" panose="020B0503020204020204" charset="-122"/>
                  <a:cs typeface="Lato Light"/>
                </a:rPr>
                <a:t>……</a:t>
              </a:r>
              <a:r>
                <a:rPr lang="zh-CN" altLang="en-US" sz="1600" spc="300" dirty="0">
                  <a:solidFill>
                    <a:schemeClr val="tx2"/>
                  </a:solidFill>
                  <a:latin typeface="微软雅黑" panose="020B0503020204020204" charset="-122"/>
                  <a:ea typeface="微软雅黑" panose="020B0503020204020204" charset="-122"/>
                  <a:cs typeface="Lato Light"/>
                </a:rPr>
                <a:t>点击输入本栏的具体文字</a:t>
              </a:r>
              <a:endParaRPr lang="en-US" sz="1600" spc="300" dirty="0">
                <a:solidFill>
                  <a:schemeClr val="tx2"/>
                </a:solidFill>
                <a:latin typeface="微软雅黑" panose="020B0503020204020204" charset="-122"/>
                <a:ea typeface="微软雅黑" panose="020B0503020204020204" charset="-122"/>
                <a:cs typeface="Lato Light"/>
              </a:endParaRPr>
            </a:p>
          </p:txBody>
        </p:sp>
      </p:grpSp>
      <p:sp>
        <p:nvSpPr>
          <p:cNvPr id="225" name="文本框 224"/>
          <p:cNvSpPr txBox="1"/>
          <p:nvPr/>
        </p:nvSpPr>
        <p:spPr>
          <a:xfrm>
            <a:off x="5182841" y="2322776"/>
            <a:ext cx="22629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01</a:t>
            </a:r>
            <a:endParaRPr lang="zh-CN" altLang="en-US" sz="4800" dirty="0">
              <a:solidFill>
                <a:srgbClr val="C00000"/>
              </a:solidFill>
              <a:latin typeface="Labtop Secundo Superwide" panose="020B0306040002020203" pitchFamily="34" charset="0"/>
            </a:endParaRPr>
          </a:p>
        </p:txBody>
      </p:sp>
      <p:sp>
        <p:nvSpPr>
          <p:cNvPr id="226" name="Rectangle 11"/>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活动背景</a:t>
            </a:r>
          </a:p>
        </p:txBody>
      </p:sp>
      <p:sp>
        <p:nvSpPr>
          <p:cNvPr id="227" name="Rectangle 11"/>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宗旨和目标</a:t>
            </a:r>
          </a:p>
        </p:txBody>
      </p:sp>
      <p:sp>
        <p:nvSpPr>
          <p:cNvPr id="228" name="Rectangle 11"/>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主要人员</a:t>
            </a:r>
          </a:p>
        </p:txBody>
      </p:sp>
      <p:sp>
        <p:nvSpPr>
          <p:cNvPr id="229" name="Rectangle 11"/>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时间地点</a:t>
            </a:r>
          </a:p>
        </p:txBody>
      </p:sp>
      <p:sp>
        <p:nvSpPr>
          <p:cNvPr id="230" name="Rectangle 11"/>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活动意义</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30"/>
                                        </p:tgtEl>
                                        <p:attrNameLst>
                                          <p:attrName>style.visibility</p:attrName>
                                        </p:attrNameLst>
                                      </p:cBhvr>
                                      <p:to>
                                        <p:strVal val="visible"/>
                                      </p:to>
                                    </p:set>
                                    <p:animEffect transition="in" filter="fade">
                                      <p:cBhvr>
                                        <p:cTn id="33"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866512" y="1446509"/>
            <a:ext cx="3271491" cy="2309600"/>
            <a:chOff x="1866512" y="1446509"/>
            <a:chExt cx="3271491" cy="2309600"/>
          </a:xfrm>
        </p:grpSpPr>
        <p:grpSp>
          <p:nvGrpSpPr>
            <p:cNvPr id="3" name="组合 2"/>
            <p:cNvGrpSpPr/>
            <p:nvPr/>
          </p:nvGrpSpPr>
          <p:grpSpPr>
            <a:xfrm>
              <a:off x="1866512" y="1446509"/>
              <a:ext cx="3271491" cy="2309600"/>
              <a:chOff x="3246438" y="1068388"/>
              <a:chExt cx="5711825" cy="4678363"/>
            </a:xfrm>
            <a:solidFill>
              <a:schemeClr val="tx1">
                <a:lumMod val="65000"/>
                <a:lumOff val="35000"/>
              </a:schemeClr>
            </a:solidFill>
          </p:grpSpPr>
          <p:sp>
            <p:nvSpPr>
              <p:cNvPr id="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2" name="组合 11"/>
              <p:cNvGrpSpPr/>
              <p:nvPr/>
            </p:nvGrpSpPr>
            <p:grpSpPr>
              <a:xfrm>
                <a:off x="3517901" y="1225551"/>
                <a:ext cx="5260975" cy="4090987"/>
                <a:chOff x="3517901" y="1225551"/>
                <a:chExt cx="5260975" cy="4090987"/>
              </a:xfrm>
              <a:grpFill/>
            </p:grpSpPr>
            <p:sp>
              <p:nvSpPr>
                <p:cNvPr id="1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4" name="文本框 49"/>
            <p:cNvSpPr txBox="1">
              <a:spLocks noChangeArrowheads="1"/>
            </p:cNvSpPr>
            <p:nvPr/>
          </p:nvSpPr>
          <p:spPr bwMode="auto">
            <a:xfrm>
              <a:off x="2126549" y="1953474"/>
              <a:ext cx="26860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sz="1800" dirty="0">
                <a:solidFill>
                  <a:srgbClr val="595959"/>
                </a:solidFill>
                <a:latin typeface="方正静蕾简体"/>
                <a:ea typeface="方正静蕾简体"/>
                <a:cs typeface="+mn-ea"/>
                <a:sym typeface="+mn-lt"/>
              </a:endParaRPr>
            </a:p>
          </p:txBody>
        </p:sp>
      </p:grpSp>
      <p:grpSp>
        <p:nvGrpSpPr>
          <p:cNvPr id="94" name="组合 93"/>
          <p:cNvGrpSpPr/>
          <p:nvPr/>
        </p:nvGrpSpPr>
        <p:grpSpPr>
          <a:xfrm>
            <a:off x="7512431" y="1646790"/>
            <a:ext cx="2698523" cy="1980244"/>
            <a:chOff x="7512431" y="1646790"/>
            <a:chExt cx="2698523" cy="1980244"/>
          </a:xfrm>
        </p:grpSpPr>
        <p:grpSp>
          <p:nvGrpSpPr>
            <p:cNvPr id="95" name="组合 94"/>
            <p:cNvGrpSpPr/>
            <p:nvPr/>
          </p:nvGrpSpPr>
          <p:grpSpPr>
            <a:xfrm flipH="1">
              <a:off x="7512431" y="1646790"/>
              <a:ext cx="2698523" cy="1980244"/>
              <a:chOff x="3246438" y="1068388"/>
              <a:chExt cx="5711825" cy="4678363"/>
            </a:xfrm>
            <a:solidFill>
              <a:schemeClr val="tx1">
                <a:lumMod val="65000"/>
                <a:lumOff val="35000"/>
              </a:schemeClr>
            </a:solidFill>
          </p:grpSpPr>
          <p:sp>
            <p:nvSpPr>
              <p:cNvPr id="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04" name="组合 103"/>
              <p:cNvGrpSpPr/>
              <p:nvPr/>
            </p:nvGrpSpPr>
            <p:grpSpPr>
              <a:xfrm>
                <a:off x="3517901" y="1225551"/>
                <a:ext cx="5260975" cy="4090987"/>
                <a:chOff x="3517901" y="1225551"/>
                <a:chExt cx="5260975" cy="4090987"/>
              </a:xfrm>
              <a:grpFill/>
            </p:grpSpPr>
            <p:sp>
              <p:nvSpPr>
                <p:cNvPr id="1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96" name="文本框 49"/>
            <p:cNvSpPr txBox="1">
              <a:spLocks noChangeArrowheads="1"/>
            </p:cNvSpPr>
            <p:nvPr/>
          </p:nvSpPr>
          <p:spPr bwMode="auto">
            <a:xfrm>
              <a:off x="7822360" y="2060661"/>
              <a:ext cx="22907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a:t>
              </a:r>
              <a:endParaRPr lang="zh-CN" altLang="en-US" sz="1800" dirty="0">
                <a:solidFill>
                  <a:srgbClr val="595959"/>
                </a:solidFill>
                <a:latin typeface="方正静蕾简体"/>
                <a:ea typeface="方正静蕾简体"/>
                <a:cs typeface="+mn-ea"/>
                <a:sym typeface="+mn-lt"/>
              </a:endParaRPr>
            </a:p>
          </p:txBody>
        </p:sp>
      </p:grpSp>
      <p:grpSp>
        <p:nvGrpSpPr>
          <p:cNvPr id="186" name="组合 185"/>
          <p:cNvGrpSpPr/>
          <p:nvPr/>
        </p:nvGrpSpPr>
        <p:grpSpPr>
          <a:xfrm>
            <a:off x="1060192" y="4064482"/>
            <a:ext cx="2195954" cy="1643551"/>
            <a:chOff x="1060192" y="4064482"/>
            <a:chExt cx="2195954" cy="1643551"/>
          </a:xfrm>
        </p:grpSpPr>
        <p:grpSp>
          <p:nvGrpSpPr>
            <p:cNvPr id="187" name="组合 186"/>
            <p:cNvGrpSpPr/>
            <p:nvPr/>
          </p:nvGrpSpPr>
          <p:grpSpPr>
            <a:xfrm rot="20550789">
              <a:off x="1060192" y="4064482"/>
              <a:ext cx="2195954" cy="1643551"/>
              <a:chOff x="3246438" y="1068388"/>
              <a:chExt cx="5711825" cy="4678363"/>
            </a:xfrm>
            <a:solidFill>
              <a:schemeClr val="tx1">
                <a:lumMod val="65000"/>
                <a:lumOff val="35000"/>
              </a:schemeClr>
            </a:solidFill>
          </p:grpSpPr>
          <p:sp>
            <p:nvSpPr>
              <p:cNvPr id="18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nvGrpSpPr>
              <p:cNvPr id="196" name="组合 195"/>
              <p:cNvGrpSpPr/>
              <p:nvPr/>
            </p:nvGrpSpPr>
            <p:grpSpPr>
              <a:xfrm>
                <a:off x="3517901" y="1225551"/>
                <a:ext cx="5260975" cy="4090987"/>
                <a:chOff x="3517901" y="1225551"/>
                <a:chExt cx="5260975" cy="4090987"/>
              </a:xfrm>
              <a:grpFill/>
            </p:grpSpPr>
            <p:sp>
              <p:nvSpPr>
                <p:cNvPr id="19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grpSp>
        <p:sp>
          <p:nvSpPr>
            <p:cNvPr id="188" name="文本框 49"/>
            <p:cNvSpPr txBox="1">
              <a:spLocks noChangeArrowheads="1"/>
            </p:cNvSpPr>
            <p:nvPr/>
          </p:nvSpPr>
          <p:spPr bwMode="auto">
            <a:xfrm>
              <a:off x="1185863" y="4630738"/>
              <a:ext cx="18208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2000" dirty="0">
                  <a:solidFill>
                    <a:srgbClr val="595959"/>
                  </a:solidFill>
                  <a:latin typeface="方正静蕾简体"/>
                  <a:ea typeface="方正静蕾简体"/>
                  <a:cs typeface="+mn-ea"/>
                </a:rPr>
                <a:t>为客户提供有效服务</a:t>
              </a:r>
              <a:endParaRPr lang="zh-CN" altLang="en-US" dirty="0">
                <a:solidFill>
                  <a:srgbClr val="595959"/>
                </a:solidFill>
                <a:latin typeface="+mn-lt"/>
                <a:ea typeface="+mn-ea"/>
                <a:cs typeface="+mn-ea"/>
                <a:sym typeface="+mn-lt"/>
              </a:endParaRPr>
            </a:p>
          </p:txBody>
        </p:sp>
      </p:grpSp>
      <p:grpSp>
        <p:nvGrpSpPr>
          <p:cNvPr id="278" name="组合 277"/>
          <p:cNvGrpSpPr/>
          <p:nvPr/>
        </p:nvGrpSpPr>
        <p:grpSpPr>
          <a:xfrm>
            <a:off x="8610087" y="4056768"/>
            <a:ext cx="2506734" cy="1762160"/>
            <a:chOff x="8610087" y="4056768"/>
            <a:chExt cx="2506734" cy="1762160"/>
          </a:xfrm>
        </p:grpSpPr>
        <p:grpSp>
          <p:nvGrpSpPr>
            <p:cNvPr id="279" name="组合 278"/>
            <p:cNvGrpSpPr/>
            <p:nvPr/>
          </p:nvGrpSpPr>
          <p:grpSpPr>
            <a:xfrm rot="626096" flipH="1">
              <a:off x="8610087" y="4056768"/>
              <a:ext cx="2506734" cy="1762160"/>
              <a:chOff x="3246438" y="1068388"/>
              <a:chExt cx="5711825" cy="4678363"/>
            </a:xfrm>
            <a:solidFill>
              <a:schemeClr val="tx1">
                <a:lumMod val="65000"/>
                <a:lumOff val="35000"/>
              </a:schemeClr>
            </a:solidFill>
          </p:grpSpPr>
          <p:sp>
            <p:nvSpPr>
              <p:cNvPr id="281"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2"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3"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4"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5"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6"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7"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288" name="组合 287"/>
              <p:cNvGrpSpPr/>
              <p:nvPr/>
            </p:nvGrpSpPr>
            <p:grpSpPr>
              <a:xfrm>
                <a:off x="3517901" y="1225551"/>
                <a:ext cx="5260975" cy="4090987"/>
                <a:chOff x="3517901" y="1225551"/>
                <a:chExt cx="5260975" cy="4090987"/>
              </a:xfrm>
              <a:grpFill/>
            </p:grpSpPr>
            <p:sp>
              <p:nvSpPr>
                <p:cNvPr id="289"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0"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1"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2"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3"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4"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5"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6"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7"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8"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9"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0"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1"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2"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3"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4"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5"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6"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7"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8"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9"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0"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1"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2"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3"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4"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5"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6"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7"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8"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9"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0"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1"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2"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3"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4"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5"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6"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7"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8"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9"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0"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1"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2"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3"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4"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5"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6"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7"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8"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9"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0"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1"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2"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3"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4"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5"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6"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7"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8"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9"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0"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1"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2"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3"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4"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5"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6"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7"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8"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9"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0"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1"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2"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3"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4"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5"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6"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7"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8"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9"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280" name="文本框 49"/>
            <p:cNvSpPr txBox="1">
              <a:spLocks noChangeArrowheads="1"/>
            </p:cNvSpPr>
            <p:nvPr/>
          </p:nvSpPr>
          <p:spPr bwMode="auto">
            <a:xfrm>
              <a:off x="8918214" y="4471333"/>
              <a:ext cx="21717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a:t>
              </a:r>
              <a:endParaRPr lang="zh-CN" altLang="en-US" sz="1800" dirty="0">
                <a:solidFill>
                  <a:srgbClr val="595959"/>
                </a:solidFill>
                <a:latin typeface="方正静蕾简体"/>
                <a:ea typeface="方正静蕾简体"/>
                <a:cs typeface="+mn-ea"/>
                <a:sym typeface="+mn-lt"/>
              </a:endParaRPr>
            </a:p>
          </p:txBody>
        </p:sp>
      </p:grpSp>
      <p:grpSp>
        <p:nvGrpSpPr>
          <p:cNvPr id="370" name="组合 369"/>
          <p:cNvGrpSpPr/>
          <p:nvPr/>
        </p:nvGrpSpPr>
        <p:grpSpPr>
          <a:xfrm rot="1281456">
            <a:off x="4575766" y="3229692"/>
            <a:ext cx="3123048" cy="3313358"/>
            <a:chOff x="5768976" y="2852738"/>
            <a:chExt cx="1016000" cy="1077913"/>
          </a:xfrm>
        </p:grpSpPr>
        <p:sp>
          <p:nvSpPr>
            <p:cNvPr id="371" name="Freeform 609"/>
            <p:cNvSpPr>
              <a:spLocks noEditPoints="1"/>
            </p:cNvSpPr>
            <p:nvPr/>
          </p:nvSpPr>
          <p:spPr bwMode="auto">
            <a:xfrm>
              <a:off x="5768976" y="2852738"/>
              <a:ext cx="1016000" cy="1069975"/>
            </a:xfrm>
            <a:custGeom>
              <a:avLst/>
              <a:gdLst>
                <a:gd name="T0" fmla="*/ 90 w 269"/>
                <a:gd name="T1" fmla="*/ 282 h 283"/>
                <a:gd name="T2" fmla="*/ 113 w 269"/>
                <a:gd name="T3" fmla="*/ 276 h 283"/>
                <a:gd name="T4" fmla="*/ 135 w 269"/>
                <a:gd name="T5" fmla="*/ 269 h 283"/>
                <a:gd name="T6" fmla="*/ 179 w 269"/>
                <a:gd name="T7" fmla="*/ 254 h 283"/>
                <a:gd name="T8" fmla="*/ 223 w 269"/>
                <a:gd name="T9" fmla="*/ 238 h 283"/>
                <a:gd name="T10" fmla="*/ 266 w 269"/>
                <a:gd name="T11" fmla="*/ 221 h 283"/>
                <a:gd name="T12" fmla="*/ 266 w 269"/>
                <a:gd name="T13" fmla="*/ 223 h 283"/>
                <a:gd name="T14" fmla="*/ 258 w 269"/>
                <a:gd name="T15" fmla="*/ 195 h 283"/>
                <a:gd name="T16" fmla="*/ 250 w 269"/>
                <a:gd name="T17" fmla="*/ 167 h 283"/>
                <a:gd name="T18" fmla="*/ 231 w 269"/>
                <a:gd name="T19" fmla="*/ 111 h 283"/>
                <a:gd name="T20" fmla="*/ 210 w 269"/>
                <a:gd name="T21" fmla="*/ 56 h 283"/>
                <a:gd name="T22" fmla="*/ 198 w 269"/>
                <a:gd name="T23" fmla="*/ 29 h 283"/>
                <a:gd name="T24" fmla="*/ 186 w 269"/>
                <a:gd name="T25" fmla="*/ 2 h 283"/>
                <a:gd name="T26" fmla="*/ 187 w 269"/>
                <a:gd name="T27" fmla="*/ 3 h 283"/>
                <a:gd name="T28" fmla="*/ 175 w 269"/>
                <a:gd name="T29" fmla="*/ 4 h 283"/>
                <a:gd name="T30" fmla="*/ 163 w 269"/>
                <a:gd name="T31" fmla="*/ 7 h 283"/>
                <a:gd name="T32" fmla="*/ 140 w 269"/>
                <a:gd name="T33" fmla="*/ 13 h 283"/>
                <a:gd name="T34" fmla="*/ 94 w 269"/>
                <a:gd name="T35" fmla="*/ 29 h 283"/>
                <a:gd name="T36" fmla="*/ 48 w 269"/>
                <a:gd name="T37" fmla="*/ 45 h 283"/>
                <a:gd name="T38" fmla="*/ 3 w 269"/>
                <a:gd name="T39" fmla="*/ 62 h 283"/>
                <a:gd name="T40" fmla="*/ 4 w 269"/>
                <a:gd name="T41" fmla="*/ 60 h 283"/>
                <a:gd name="T42" fmla="*/ 13 w 269"/>
                <a:gd name="T43" fmla="*/ 88 h 283"/>
                <a:gd name="T44" fmla="*/ 23 w 269"/>
                <a:gd name="T45" fmla="*/ 117 h 283"/>
                <a:gd name="T46" fmla="*/ 43 w 269"/>
                <a:gd name="T47" fmla="*/ 173 h 283"/>
                <a:gd name="T48" fmla="*/ 54 w 269"/>
                <a:gd name="T49" fmla="*/ 201 h 283"/>
                <a:gd name="T50" fmla="*/ 65 w 269"/>
                <a:gd name="T51" fmla="*/ 229 h 283"/>
                <a:gd name="T52" fmla="*/ 77 w 269"/>
                <a:gd name="T53" fmla="*/ 256 h 283"/>
                <a:gd name="T54" fmla="*/ 90 w 269"/>
                <a:gd name="T55" fmla="*/ 282 h 283"/>
                <a:gd name="T56" fmla="*/ 90 w 269"/>
                <a:gd name="T57" fmla="*/ 283 h 283"/>
                <a:gd name="T58" fmla="*/ 75 w 269"/>
                <a:gd name="T59" fmla="*/ 257 h 283"/>
                <a:gd name="T60" fmla="*/ 63 w 269"/>
                <a:gd name="T61" fmla="*/ 230 h 283"/>
                <a:gd name="T62" fmla="*/ 51 w 269"/>
                <a:gd name="T63" fmla="*/ 202 h 283"/>
                <a:gd name="T64" fmla="*/ 40 w 269"/>
                <a:gd name="T65" fmla="*/ 174 h 283"/>
                <a:gd name="T66" fmla="*/ 19 w 269"/>
                <a:gd name="T67" fmla="*/ 118 h 283"/>
                <a:gd name="T68" fmla="*/ 9 w 269"/>
                <a:gd name="T69" fmla="*/ 90 h 283"/>
                <a:gd name="T70" fmla="*/ 0 w 269"/>
                <a:gd name="T71" fmla="*/ 61 h 283"/>
                <a:gd name="T72" fmla="*/ 1 w 269"/>
                <a:gd name="T73" fmla="*/ 59 h 283"/>
                <a:gd name="T74" fmla="*/ 2 w 269"/>
                <a:gd name="T75" fmla="*/ 59 h 283"/>
                <a:gd name="T76" fmla="*/ 47 w 269"/>
                <a:gd name="T77" fmla="*/ 41 h 283"/>
                <a:gd name="T78" fmla="*/ 93 w 269"/>
                <a:gd name="T79" fmla="*/ 25 h 283"/>
                <a:gd name="T80" fmla="*/ 139 w 269"/>
                <a:gd name="T81" fmla="*/ 10 h 283"/>
                <a:gd name="T82" fmla="*/ 163 w 269"/>
                <a:gd name="T83" fmla="*/ 4 h 283"/>
                <a:gd name="T84" fmla="*/ 174 w 269"/>
                <a:gd name="T85" fmla="*/ 2 h 283"/>
                <a:gd name="T86" fmla="*/ 187 w 269"/>
                <a:gd name="T87" fmla="*/ 0 h 283"/>
                <a:gd name="T88" fmla="*/ 188 w 269"/>
                <a:gd name="T89" fmla="*/ 1 h 283"/>
                <a:gd name="T90" fmla="*/ 200 w 269"/>
                <a:gd name="T91" fmla="*/ 28 h 283"/>
                <a:gd name="T92" fmla="*/ 211 w 269"/>
                <a:gd name="T93" fmla="*/ 55 h 283"/>
                <a:gd name="T94" fmla="*/ 232 w 269"/>
                <a:gd name="T95" fmla="*/ 110 h 283"/>
                <a:gd name="T96" fmla="*/ 252 w 269"/>
                <a:gd name="T97" fmla="*/ 166 h 283"/>
                <a:gd name="T98" fmla="*/ 261 w 269"/>
                <a:gd name="T99" fmla="*/ 194 h 283"/>
                <a:gd name="T100" fmla="*/ 269 w 269"/>
                <a:gd name="T101" fmla="*/ 222 h 283"/>
                <a:gd name="T102" fmla="*/ 268 w 269"/>
                <a:gd name="T103" fmla="*/ 224 h 283"/>
                <a:gd name="T104" fmla="*/ 247 w 269"/>
                <a:gd name="T105" fmla="*/ 234 h 283"/>
                <a:gd name="T106" fmla="*/ 225 w 269"/>
                <a:gd name="T107" fmla="*/ 242 h 283"/>
                <a:gd name="T108" fmla="*/ 180 w 269"/>
                <a:gd name="T109" fmla="*/ 257 h 283"/>
                <a:gd name="T110" fmla="*/ 135 w 269"/>
                <a:gd name="T111" fmla="*/ 271 h 283"/>
                <a:gd name="T112" fmla="*/ 113 w 269"/>
                <a:gd name="T113" fmla="*/ 277 h 283"/>
                <a:gd name="T114" fmla="*/ 90 w 269"/>
                <a:gd name="T115" fmla="*/ 283 h 283"/>
                <a:gd name="T116" fmla="*/ 90 w 269"/>
                <a:gd name="T117"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9" h="283">
                  <a:moveTo>
                    <a:pt x="90" y="282"/>
                  </a:moveTo>
                  <a:cubicBezTo>
                    <a:pt x="98" y="281"/>
                    <a:pt x="105" y="279"/>
                    <a:pt x="113" y="276"/>
                  </a:cubicBezTo>
                  <a:cubicBezTo>
                    <a:pt x="120" y="274"/>
                    <a:pt x="127" y="271"/>
                    <a:pt x="135" y="269"/>
                  </a:cubicBezTo>
                  <a:cubicBezTo>
                    <a:pt x="150" y="264"/>
                    <a:pt x="164" y="259"/>
                    <a:pt x="179" y="254"/>
                  </a:cubicBezTo>
                  <a:cubicBezTo>
                    <a:pt x="194" y="249"/>
                    <a:pt x="209" y="244"/>
                    <a:pt x="223" y="238"/>
                  </a:cubicBezTo>
                  <a:cubicBezTo>
                    <a:pt x="238" y="233"/>
                    <a:pt x="253" y="228"/>
                    <a:pt x="266" y="221"/>
                  </a:cubicBezTo>
                  <a:cubicBezTo>
                    <a:pt x="266" y="223"/>
                    <a:pt x="266" y="223"/>
                    <a:pt x="266" y="223"/>
                  </a:cubicBezTo>
                  <a:cubicBezTo>
                    <a:pt x="263" y="214"/>
                    <a:pt x="261" y="204"/>
                    <a:pt x="258" y="195"/>
                  </a:cubicBezTo>
                  <a:cubicBezTo>
                    <a:pt x="255" y="185"/>
                    <a:pt x="253" y="176"/>
                    <a:pt x="250" y="167"/>
                  </a:cubicBezTo>
                  <a:cubicBezTo>
                    <a:pt x="244" y="148"/>
                    <a:pt x="237" y="129"/>
                    <a:pt x="231" y="111"/>
                  </a:cubicBezTo>
                  <a:cubicBezTo>
                    <a:pt x="224" y="92"/>
                    <a:pt x="217" y="74"/>
                    <a:pt x="210" y="56"/>
                  </a:cubicBezTo>
                  <a:cubicBezTo>
                    <a:pt x="206" y="47"/>
                    <a:pt x="202" y="38"/>
                    <a:pt x="198" y="29"/>
                  </a:cubicBezTo>
                  <a:cubicBezTo>
                    <a:pt x="195" y="20"/>
                    <a:pt x="190" y="11"/>
                    <a:pt x="186" y="2"/>
                  </a:cubicBezTo>
                  <a:cubicBezTo>
                    <a:pt x="187" y="3"/>
                    <a:pt x="187" y="3"/>
                    <a:pt x="187" y="3"/>
                  </a:cubicBezTo>
                  <a:cubicBezTo>
                    <a:pt x="183" y="3"/>
                    <a:pt x="179" y="3"/>
                    <a:pt x="175" y="4"/>
                  </a:cubicBezTo>
                  <a:cubicBezTo>
                    <a:pt x="171" y="5"/>
                    <a:pt x="167" y="6"/>
                    <a:pt x="163" y="7"/>
                  </a:cubicBezTo>
                  <a:cubicBezTo>
                    <a:pt x="155" y="9"/>
                    <a:pt x="148" y="11"/>
                    <a:pt x="140" y="13"/>
                  </a:cubicBezTo>
                  <a:cubicBezTo>
                    <a:pt x="125" y="18"/>
                    <a:pt x="109" y="23"/>
                    <a:pt x="94" y="29"/>
                  </a:cubicBezTo>
                  <a:cubicBezTo>
                    <a:pt x="79" y="34"/>
                    <a:pt x="64" y="39"/>
                    <a:pt x="48" y="45"/>
                  </a:cubicBezTo>
                  <a:cubicBezTo>
                    <a:pt x="33" y="51"/>
                    <a:pt x="18" y="56"/>
                    <a:pt x="3" y="62"/>
                  </a:cubicBezTo>
                  <a:cubicBezTo>
                    <a:pt x="4" y="60"/>
                    <a:pt x="4" y="60"/>
                    <a:pt x="4" y="60"/>
                  </a:cubicBezTo>
                  <a:cubicBezTo>
                    <a:pt x="7" y="69"/>
                    <a:pt x="10" y="79"/>
                    <a:pt x="13" y="88"/>
                  </a:cubicBezTo>
                  <a:cubicBezTo>
                    <a:pt x="23" y="117"/>
                    <a:pt x="23" y="117"/>
                    <a:pt x="23" y="117"/>
                  </a:cubicBezTo>
                  <a:cubicBezTo>
                    <a:pt x="30" y="135"/>
                    <a:pt x="36" y="154"/>
                    <a:pt x="43" y="173"/>
                  </a:cubicBezTo>
                  <a:cubicBezTo>
                    <a:pt x="46" y="182"/>
                    <a:pt x="50" y="192"/>
                    <a:pt x="54" y="201"/>
                  </a:cubicBezTo>
                  <a:cubicBezTo>
                    <a:pt x="57" y="210"/>
                    <a:pt x="61" y="220"/>
                    <a:pt x="65" y="229"/>
                  </a:cubicBezTo>
                  <a:cubicBezTo>
                    <a:pt x="77" y="256"/>
                    <a:pt x="77" y="256"/>
                    <a:pt x="77" y="256"/>
                  </a:cubicBezTo>
                  <a:lnTo>
                    <a:pt x="90" y="282"/>
                  </a:lnTo>
                  <a:close/>
                  <a:moveTo>
                    <a:pt x="90" y="283"/>
                  </a:moveTo>
                  <a:cubicBezTo>
                    <a:pt x="75" y="257"/>
                    <a:pt x="75" y="257"/>
                    <a:pt x="75" y="257"/>
                  </a:cubicBezTo>
                  <a:cubicBezTo>
                    <a:pt x="63" y="230"/>
                    <a:pt x="63" y="230"/>
                    <a:pt x="63" y="230"/>
                  </a:cubicBezTo>
                  <a:cubicBezTo>
                    <a:pt x="58" y="221"/>
                    <a:pt x="55" y="211"/>
                    <a:pt x="51" y="202"/>
                  </a:cubicBezTo>
                  <a:cubicBezTo>
                    <a:pt x="47" y="193"/>
                    <a:pt x="43" y="184"/>
                    <a:pt x="40" y="174"/>
                  </a:cubicBezTo>
                  <a:cubicBezTo>
                    <a:pt x="33" y="156"/>
                    <a:pt x="26" y="137"/>
                    <a:pt x="19" y="118"/>
                  </a:cubicBezTo>
                  <a:cubicBezTo>
                    <a:pt x="9" y="90"/>
                    <a:pt x="9" y="90"/>
                    <a:pt x="9" y="90"/>
                  </a:cubicBezTo>
                  <a:cubicBezTo>
                    <a:pt x="6" y="80"/>
                    <a:pt x="3" y="71"/>
                    <a:pt x="0" y="61"/>
                  </a:cubicBezTo>
                  <a:cubicBezTo>
                    <a:pt x="0" y="60"/>
                    <a:pt x="1" y="59"/>
                    <a:pt x="1" y="59"/>
                  </a:cubicBezTo>
                  <a:cubicBezTo>
                    <a:pt x="2" y="59"/>
                    <a:pt x="2" y="59"/>
                    <a:pt x="2" y="59"/>
                  </a:cubicBezTo>
                  <a:cubicBezTo>
                    <a:pt x="17" y="52"/>
                    <a:pt x="32" y="47"/>
                    <a:pt x="47" y="41"/>
                  </a:cubicBezTo>
                  <a:cubicBezTo>
                    <a:pt x="62" y="36"/>
                    <a:pt x="77" y="30"/>
                    <a:pt x="93" y="25"/>
                  </a:cubicBezTo>
                  <a:cubicBezTo>
                    <a:pt x="108" y="20"/>
                    <a:pt x="123" y="15"/>
                    <a:pt x="139" y="10"/>
                  </a:cubicBezTo>
                  <a:cubicBezTo>
                    <a:pt x="147" y="8"/>
                    <a:pt x="155" y="6"/>
                    <a:pt x="163" y="4"/>
                  </a:cubicBezTo>
                  <a:cubicBezTo>
                    <a:pt x="166" y="3"/>
                    <a:pt x="170" y="2"/>
                    <a:pt x="174" y="2"/>
                  </a:cubicBezTo>
                  <a:cubicBezTo>
                    <a:pt x="178" y="1"/>
                    <a:pt x="183" y="1"/>
                    <a:pt x="187" y="0"/>
                  </a:cubicBezTo>
                  <a:cubicBezTo>
                    <a:pt x="187" y="0"/>
                    <a:pt x="188" y="1"/>
                    <a:pt x="188" y="1"/>
                  </a:cubicBezTo>
                  <a:cubicBezTo>
                    <a:pt x="192" y="10"/>
                    <a:pt x="196" y="19"/>
                    <a:pt x="200" y="28"/>
                  </a:cubicBezTo>
                  <a:cubicBezTo>
                    <a:pt x="204" y="37"/>
                    <a:pt x="208" y="46"/>
                    <a:pt x="211" y="55"/>
                  </a:cubicBezTo>
                  <a:cubicBezTo>
                    <a:pt x="232" y="110"/>
                    <a:pt x="232" y="110"/>
                    <a:pt x="232" y="110"/>
                  </a:cubicBezTo>
                  <a:cubicBezTo>
                    <a:pt x="239" y="129"/>
                    <a:pt x="246" y="147"/>
                    <a:pt x="252" y="166"/>
                  </a:cubicBezTo>
                  <a:cubicBezTo>
                    <a:pt x="256" y="175"/>
                    <a:pt x="258" y="184"/>
                    <a:pt x="261" y="194"/>
                  </a:cubicBezTo>
                  <a:cubicBezTo>
                    <a:pt x="265" y="203"/>
                    <a:pt x="267" y="213"/>
                    <a:pt x="269" y="222"/>
                  </a:cubicBezTo>
                  <a:cubicBezTo>
                    <a:pt x="269" y="223"/>
                    <a:pt x="269" y="224"/>
                    <a:pt x="268" y="224"/>
                  </a:cubicBezTo>
                  <a:cubicBezTo>
                    <a:pt x="261" y="228"/>
                    <a:pt x="254" y="231"/>
                    <a:pt x="247" y="234"/>
                  </a:cubicBezTo>
                  <a:cubicBezTo>
                    <a:pt x="239" y="236"/>
                    <a:pt x="232" y="239"/>
                    <a:pt x="225" y="242"/>
                  </a:cubicBezTo>
                  <a:cubicBezTo>
                    <a:pt x="210" y="247"/>
                    <a:pt x="195" y="252"/>
                    <a:pt x="180" y="257"/>
                  </a:cubicBezTo>
                  <a:cubicBezTo>
                    <a:pt x="165" y="262"/>
                    <a:pt x="150" y="266"/>
                    <a:pt x="135" y="271"/>
                  </a:cubicBezTo>
                  <a:cubicBezTo>
                    <a:pt x="128" y="273"/>
                    <a:pt x="120" y="275"/>
                    <a:pt x="113" y="277"/>
                  </a:cubicBezTo>
                  <a:cubicBezTo>
                    <a:pt x="105" y="280"/>
                    <a:pt x="98" y="281"/>
                    <a:pt x="90" y="283"/>
                  </a:cubicBezTo>
                  <a:cubicBezTo>
                    <a:pt x="90" y="283"/>
                    <a:pt x="90" y="283"/>
                    <a:pt x="90" y="283"/>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610"/>
            <p:cNvSpPr>
              <a:spLocks noEditPoints="1"/>
            </p:cNvSpPr>
            <p:nvPr/>
          </p:nvSpPr>
          <p:spPr bwMode="auto">
            <a:xfrm>
              <a:off x="5853113" y="2921001"/>
              <a:ext cx="852488" cy="933450"/>
            </a:xfrm>
            <a:custGeom>
              <a:avLst/>
              <a:gdLst>
                <a:gd name="T0" fmla="*/ 78 w 226"/>
                <a:gd name="T1" fmla="*/ 247 h 247"/>
                <a:gd name="T2" fmla="*/ 114 w 226"/>
                <a:gd name="T3" fmla="*/ 235 h 247"/>
                <a:gd name="T4" fmla="*/ 151 w 226"/>
                <a:gd name="T5" fmla="*/ 223 h 247"/>
                <a:gd name="T6" fmla="*/ 187 w 226"/>
                <a:gd name="T7" fmla="*/ 210 h 247"/>
                <a:gd name="T8" fmla="*/ 222 w 226"/>
                <a:gd name="T9" fmla="*/ 195 h 247"/>
                <a:gd name="T10" fmla="*/ 222 w 226"/>
                <a:gd name="T11" fmla="*/ 197 h 247"/>
                <a:gd name="T12" fmla="*/ 215 w 226"/>
                <a:gd name="T13" fmla="*/ 172 h 247"/>
                <a:gd name="T14" fmla="*/ 208 w 226"/>
                <a:gd name="T15" fmla="*/ 147 h 247"/>
                <a:gd name="T16" fmla="*/ 191 w 226"/>
                <a:gd name="T17" fmla="*/ 98 h 247"/>
                <a:gd name="T18" fmla="*/ 183 w 226"/>
                <a:gd name="T19" fmla="*/ 74 h 247"/>
                <a:gd name="T20" fmla="*/ 173 w 226"/>
                <a:gd name="T21" fmla="*/ 49 h 247"/>
                <a:gd name="T22" fmla="*/ 164 w 226"/>
                <a:gd name="T23" fmla="*/ 26 h 247"/>
                <a:gd name="T24" fmla="*/ 153 w 226"/>
                <a:gd name="T25" fmla="*/ 2 h 247"/>
                <a:gd name="T26" fmla="*/ 154 w 226"/>
                <a:gd name="T27" fmla="*/ 3 h 247"/>
                <a:gd name="T28" fmla="*/ 144 w 226"/>
                <a:gd name="T29" fmla="*/ 4 h 247"/>
                <a:gd name="T30" fmla="*/ 135 w 226"/>
                <a:gd name="T31" fmla="*/ 6 h 247"/>
                <a:gd name="T32" fmla="*/ 115 w 226"/>
                <a:gd name="T33" fmla="*/ 11 h 247"/>
                <a:gd name="T34" fmla="*/ 78 w 226"/>
                <a:gd name="T35" fmla="*/ 24 h 247"/>
                <a:gd name="T36" fmla="*/ 40 w 226"/>
                <a:gd name="T37" fmla="*/ 38 h 247"/>
                <a:gd name="T38" fmla="*/ 3 w 226"/>
                <a:gd name="T39" fmla="*/ 53 h 247"/>
                <a:gd name="T40" fmla="*/ 4 w 226"/>
                <a:gd name="T41" fmla="*/ 50 h 247"/>
                <a:gd name="T42" fmla="*/ 12 w 226"/>
                <a:gd name="T43" fmla="*/ 75 h 247"/>
                <a:gd name="T44" fmla="*/ 20 w 226"/>
                <a:gd name="T45" fmla="*/ 100 h 247"/>
                <a:gd name="T46" fmla="*/ 38 w 226"/>
                <a:gd name="T47" fmla="*/ 150 h 247"/>
                <a:gd name="T48" fmla="*/ 47 w 226"/>
                <a:gd name="T49" fmla="*/ 175 h 247"/>
                <a:gd name="T50" fmla="*/ 56 w 226"/>
                <a:gd name="T51" fmla="*/ 199 h 247"/>
                <a:gd name="T52" fmla="*/ 66 w 226"/>
                <a:gd name="T53" fmla="*/ 223 h 247"/>
                <a:gd name="T54" fmla="*/ 78 w 226"/>
                <a:gd name="T55" fmla="*/ 247 h 247"/>
                <a:gd name="T56" fmla="*/ 78 w 226"/>
                <a:gd name="T57" fmla="*/ 247 h 247"/>
                <a:gd name="T58" fmla="*/ 65 w 226"/>
                <a:gd name="T59" fmla="*/ 224 h 247"/>
                <a:gd name="T60" fmla="*/ 54 w 226"/>
                <a:gd name="T61" fmla="*/ 200 h 247"/>
                <a:gd name="T62" fmla="*/ 44 w 226"/>
                <a:gd name="T63" fmla="*/ 176 h 247"/>
                <a:gd name="T64" fmla="*/ 34 w 226"/>
                <a:gd name="T65" fmla="*/ 151 h 247"/>
                <a:gd name="T66" fmla="*/ 16 w 226"/>
                <a:gd name="T67" fmla="*/ 102 h 247"/>
                <a:gd name="T68" fmla="*/ 8 w 226"/>
                <a:gd name="T69" fmla="*/ 77 h 247"/>
                <a:gd name="T70" fmla="*/ 0 w 226"/>
                <a:gd name="T71" fmla="*/ 51 h 247"/>
                <a:gd name="T72" fmla="*/ 1 w 226"/>
                <a:gd name="T73" fmla="*/ 49 h 247"/>
                <a:gd name="T74" fmla="*/ 2 w 226"/>
                <a:gd name="T75" fmla="*/ 49 h 247"/>
                <a:gd name="T76" fmla="*/ 39 w 226"/>
                <a:gd name="T77" fmla="*/ 34 h 247"/>
                <a:gd name="T78" fmla="*/ 76 w 226"/>
                <a:gd name="T79" fmla="*/ 21 h 247"/>
                <a:gd name="T80" fmla="*/ 115 w 226"/>
                <a:gd name="T81" fmla="*/ 8 h 247"/>
                <a:gd name="T82" fmla="*/ 134 w 226"/>
                <a:gd name="T83" fmla="*/ 3 h 247"/>
                <a:gd name="T84" fmla="*/ 144 w 226"/>
                <a:gd name="T85" fmla="*/ 1 h 247"/>
                <a:gd name="T86" fmla="*/ 154 w 226"/>
                <a:gd name="T87" fmla="*/ 0 h 247"/>
                <a:gd name="T88" fmla="*/ 155 w 226"/>
                <a:gd name="T89" fmla="*/ 1 h 247"/>
                <a:gd name="T90" fmla="*/ 165 w 226"/>
                <a:gd name="T91" fmla="*/ 25 h 247"/>
                <a:gd name="T92" fmla="*/ 175 w 226"/>
                <a:gd name="T93" fmla="*/ 49 h 247"/>
                <a:gd name="T94" fmla="*/ 193 w 226"/>
                <a:gd name="T95" fmla="*/ 97 h 247"/>
                <a:gd name="T96" fmla="*/ 211 w 226"/>
                <a:gd name="T97" fmla="*/ 146 h 247"/>
                <a:gd name="T98" fmla="*/ 218 w 226"/>
                <a:gd name="T99" fmla="*/ 171 h 247"/>
                <a:gd name="T100" fmla="*/ 225 w 226"/>
                <a:gd name="T101" fmla="*/ 196 h 247"/>
                <a:gd name="T102" fmla="*/ 225 w 226"/>
                <a:gd name="T103" fmla="*/ 198 h 247"/>
                <a:gd name="T104" fmla="*/ 207 w 226"/>
                <a:gd name="T105" fmla="*/ 206 h 247"/>
                <a:gd name="T106" fmla="*/ 188 w 226"/>
                <a:gd name="T107" fmla="*/ 213 h 247"/>
                <a:gd name="T108" fmla="*/ 152 w 226"/>
                <a:gd name="T109" fmla="*/ 225 h 247"/>
                <a:gd name="T110" fmla="*/ 115 w 226"/>
                <a:gd name="T111" fmla="*/ 237 h 247"/>
                <a:gd name="T112" fmla="*/ 78 w 226"/>
                <a:gd name="T113" fmla="*/ 247 h 247"/>
                <a:gd name="T114" fmla="*/ 78 w 226"/>
                <a:gd name="T11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247">
                  <a:moveTo>
                    <a:pt x="78" y="247"/>
                  </a:moveTo>
                  <a:cubicBezTo>
                    <a:pt x="90" y="244"/>
                    <a:pt x="102" y="239"/>
                    <a:pt x="114" y="235"/>
                  </a:cubicBezTo>
                  <a:cubicBezTo>
                    <a:pt x="127" y="231"/>
                    <a:pt x="139" y="227"/>
                    <a:pt x="151" y="223"/>
                  </a:cubicBezTo>
                  <a:cubicBezTo>
                    <a:pt x="163" y="219"/>
                    <a:pt x="175" y="214"/>
                    <a:pt x="187" y="210"/>
                  </a:cubicBezTo>
                  <a:cubicBezTo>
                    <a:pt x="199" y="205"/>
                    <a:pt x="211" y="200"/>
                    <a:pt x="222" y="195"/>
                  </a:cubicBezTo>
                  <a:cubicBezTo>
                    <a:pt x="222" y="197"/>
                    <a:pt x="222" y="197"/>
                    <a:pt x="222" y="197"/>
                  </a:cubicBezTo>
                  <a:cubicBezTo>
                    <a:pt x="215" y="172"/>
                    <a:pt x="215" y="172"/>
                    <a:pt x="215" y="172"/>
                  </a:cubicBezTo>
                  <a:cubicBezTo>
                    <a:pt x="213" y="164"/>
                    <a:pt x="211" y="155"/>
                    <a:pt x="208" y="147"/>
                  </a:cubicBezTo>
                  <a:cubicBezTo>
                    <a:pt x="191" y="98"/>
                    <a:pt x="191" y="98"/>
                    <a:pt x="191" y="98"/>
                  </a:cubicBezTo>
                  <a:cubicBezTo>
                    <a:pt x="189" y="90"/>
                    <a:pt x="186" y="82"/>
                    <a:pt x="183" y="74"/>
                  </a:cubicBezTo>
                  <a:cubicBezTo>
                    <a:pt x="180" y="66"/>
                    <a:pt x="177" y="58"/>
                    <a:pt x="173" y="49"/>
                  </a:cubicBezTo>
                  <a:cubicBezTo>
                    <a:pt x="170" y="41"/>
                    <a:pt x="167" y="33"/>
                    <a:pt x="164" y="26"/>
                  </a:cubicBezTo>
                  <a:cubicBezTo>
                    <a:pt x="153" y="2"/>
                    <a:pt x="153" y="2"/>
                    <a:pt x="153" y="2"/>
                  </a:cubicBezTo>
                  <a:cubicBezTo>
                    <a:pt x="154" y="3"/>
                    <a:pt x="154" y="3"/>
                    <a:pt x="154" y="3"/>
                  </a:cubicBezTo>
                  <a:cubicBezTo>
                    <a:pt x="151" y="3"/>
                    <a:pt x="147" y="3"/>
                    <a:pt x="144" y="4"/>
                  </a:cubicBezTo>
                  <a:cubicBezTo>
                    <a:pt x="141" y="4"/>
                    <a:pt x="138" y="5"/>
                    <a:pt x="135" y="6"/>
                  </a:cubicBezTo>
                  <a:cubicBezTo>
                    <a:pt x="128" y="7"/>
                    <a:pt x="122" y="9"/>
                    <a:pt x="115" y="11"/>
                  </a:cubicBezTo>
                  <a:cubicBezTo>
                    <a:pt x="103" y="15"/>
                    <a:pt x="90" y="20"/>
                    <a:pt x="78" y="24"/>
                  </a:cubicBezTo>
                  <a:cubicBezTo>
                    <a:pt x="65" y="29"/>
                    <a:pt x="53" y="33"/>
                    <a:pt x="40" y="38"/>
                  </a:cubicBezTo>
                  <a:cubicBezTo>
                    <a:pt x="28" y="43"/>
                    <a:pt x="15" y="48"/>
                    <a:pt x="3" y="53"/>
                  </a:cubicBezTo>
                  <a:cubicBezTo>
                    <a:pt x="4" y="50"/>
                    <a:pt x="4" y="50"/>
                    <a:pt x="4" y="50"/>
                  </a:cubicBezTo>
                  <a:cubicBezTo>
                    <a:pt x="7" y="58"/>
                    <a:pt x="10" y="67"/>
                    <a:pt x="12" y="75"/>
                  </a:cubicBezTo>
                  <a:cubicBezTo>
                    <a:pt x="20" y="100"/>
                    <a:pt x="20" y="100"/>
                    <a:pt x="20" y="100"/>
                  </a:cubicBezTo>
                  <a:cubicBezTo>
                    <a:pt x="26" y="117"/>
                    <a:pt x="32" y="133"/>
                    <a:pt x="38" y="150"/>
                  </a:cubicBezTo>
                  <a:cubicBezTo>
                    <a:pt x="41" y="158"/>
                    <a:pt x="44" y="166"/>
                    <a:pt x="47" y="175"/>
                  </a:cubicBezTo>
                  <a:cubicBezTo>
                    <a:pt x="50" y="183"/>
                    <a:pt x="53" y="191"/>
                    <a:pt x="56" y="199"/>
                  </a:cubicBezTo>
                  <a:cubicBezTo>
                    <a:pt x="66" y="223"/>
                    <a:pt x="66" y="223"/>
                    <a:pt x="66" y="223"/>
                  </a:cubicBezTo>
                  <a:lnTo>
                    <a:pt x="78" y="247"/>
                  </a:lnTo>
                  <a:close/>
                  <a:moveTo>
                    <a:pt x="78" y="247"/>
                  </a:moveTo>
                  <a:cubicBezTo>
                    <a:pt x="65" y="224"/>
                    <a:pt x="65" y="224"/>
                    <a:pt x="65" y="224"/>
                  </a:cubicBezTo>
                  <a:cubicBezTo>
                    <a:pt x="54" y="200"/>
                    <a:pt x="54" y="200"/>
                    <a:pt x="54" y="200"/>
                  </a:cubicBezTo>
                  <a:cubicBezTo>
                    <a:pt x="50" y="192"/>
                    <a:pt x="47" y="184"/>
                    <a:pt x="44" y="176"/>
                  </a:cubicBezTo>
                  <a:cubicBezTo>
                    <a:pt x="41" y="167"/>
                    <a:pt x="37" y="159"/>
                    <a:pt x="34" y="151"/>
                  </a:cubicBezTo>
                  <a:cubicBezTo>
                    <a:pt x="28" y="135"/>
                    <a:pt x="22" y="118"/>
                    <a:pt x="16" y="102"/>
                  </a:cubicBezTo>
                  <a:cubicBezTo>
                    <a:pt x="8" y="77"/>
                    <a:pt x="8" y="77"/>
                    <a:pt x="8" y="77"/>
                  </a:cubicBezTo>
                  <a:cubicBezTo>
                    <a:pt x="6" y="68"/>
                    <a:pt x="3" y="60"/>
                    <a:pt x="0" y="51"/>
                  </a:cubicBezTo>
                  <a:cubicBezTo>
                    <a:pt x="0" y="50"/>
                    <a:pt x="1" y="49"/>
                    <a:pt x="1" y="49"/>
                  </a:cubicBezTo>
                  <a:cubicBezTo>
                    <a:pt x="2" y="49"/>
                    <a:pt x="2" y="49"/>
                    <a:pt x="2" y="49"/>
                  </a:cubicBezTo>
                  <a:cubicBezTo>
                    <a:pt x="14" y="44"/>
                    <a:pt x="26" y="39"/>
                    <a:pt x="39" y="34"/>
                  </a:cubicBezTo>
                  <a:cubicBezTo>
                    <a:pt x="51" y="30"/>
                    <a:pt x="64" y="25"/>
                    <a:pt x="76" y="21"/>
                  </a:cubicBezTo>
                  <a:cubicBezTo>
                    <a:pt x="89" y="16"/>
                    <a:pt x="102" y="12"/>
                    <a:pt x="115" y="8"/>
                  </a:cubicBezTo>
                  <a:cubicBezTo>
                    <a:pt x="121" y="6"/>
                    <a:pt x="127" y="5"/>
                    <a:pt x="134" y="3"/>
                  </a:cubicBezTo>
                  <a:cubicBezTo>
                    <a:pt x="137" y="2"/>
                    <a:pt x="140" y="2"/>
                    <a:pt x="144" y="1"/>
                  </a:cubicBezTo>
                  <a:cubicBezTo>
                    <a:pt x="147" y="0"/>
                    <a:pt x="151" y="0"/>
                    <a:pt x="154" y="0"/>
                  </a:cubicBezTo>
                  <a:cubicBezTo>
                    <a:pt x="154" y="0"/>
                    <a:pt x="155" y="1"/>
                    <a:pt x="155" y="1"/>
                  </a:cubicBezTo>
                  <a:cubicBezTo>
                    <a:pt x="165" y="25"/>
                    <a:pt x="165" y="25"/>
                    <a:pt x="165" y="25"/>
                  </a:cubicBezTo>
                  <a:cubicBezTo>
                    <a:pt x="169" y="33"/>
                    <a:pt x="172" y="41"/>
                    <a:pt x="175" y="49"/>
                  </a:cubicBezTo>
                  <a:cubicBezTo>
                    <a:pt x="181" y="65"/>
                    <a:pt x="187" y="81"/>
                    <a:pt x="193" y="97"/>
                  </a:cubicBezTo>
                  <a:cubicBezTo>
                    <a:pt x="211" y="146"/>
                    <a:pt x="211" y="146"/>
                    <a:pt x="211" y="146"/>
                  </a:cubicBezTo>
                  <a:cubicBezTo>
                    <a:pt x="214" y="154"/>
                    <a:pt x="216" y="163"/>
                    <a:pt x="218" y="171"/>
                  </a:cubicBezTo>
                  <a:cubicBezTo>
                    <a:pt x="225" y="196"/>
                    <a:pt x="225" y="196"/>
                    <a:pt x="225" y="196"/>
                  </a:cubicBezTo>
                  <a:cubicBezTo>
                    <a:pt x="226" y="197"/>
                    <a:pt x="225" y="198"/>
                    <a:pt x="225" y="198"/>
                  </a:cubicBezTo>
                  <a:cubicBezTo>
                    <a:pt x="219" y="201"/>
                    <a:pt x="213" y="204"/>
                    <a:pt x="207" y="206"/>
                  </a:cubicBezTo>
                  <a:cubicBezTo>
                    <a:pt x="201" y="208"/>
                    <a:pt x="194" y="211"/>
                    <a:pt x="188" y="213"/>
                  </a:cubicBezTo>
                  <a:cubicBezTo>
                    <a:pt x="176" y="217"/>
                    <a:pt x="164" y="221"/>
                    <a:pt x="152" y="225"/>
                  </a:cubicBezTo>
                  <a:cubicBezTo>
                    <a:pt x="140" y="229"/>
                    <a:pt x="127" y="234"/>
                    <a:pt x="115" y="237"/>
                  </a:cubicBezTo>
                  <a:cubicBezTo>
                    <a:pt x="103" y="241"/>
                    <a:pt x="90" y="245"/>
                    <a:pt x="78" y="247"/>
                  </a:cubicBezTo>
                  <a:cubicBezTo>
                    <a:pt x="78" y="247"/>
                    <a:pt x="78" y="247"/>
                    <a:pt x="78" y="247"/>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611"/>
            <p:cNvSpPr>
              <a:spLocks noEditPoints="1"/>
            </p:cNvSpPr>
            <p:nvPr/>
          </p:nvSpPr>
          <p:spPr bwMode="auto">
            <a:xfrm>
              <a:off x="5957888" y="2882901"/>
              <a:ext cx="331788" cy="188913"/>
            </a:xfrm>
            <a:custGeom>
              <a:avLst/>
              <a:gdLst>
                <a:gd name="T0" fmla="*/ 3 w 88"/>
                <a:gd name="T1" fmla="*/ 28 h 50"/>
                <a:gd name="T2" fmla="*/ 2 w 88"/>
                <a:gd name="T3" fmla="*/ 30 h 50"/>
                <a:gd name="T4" fmla="*/ 1 w 88"/>
                <a:gd name="T5" fmla="*/ 37 h 50"/>
                <a:gd name="T6" fmla="*/ 6 w 88"/>
                <a:gd name="T7" fmla="*/ 45 h 50"/>
                <a:gd name="T8" fmla="*/ 11 w 88"/>
                <a:gd name="T9" fmla="*/ 47 h 50"/>
                <a:gd name="T10" fmla="*/ 18 w 88"/>
                <a:gd name="T11" fmla="*/ 47 h 50"/>
                <a:gd name="T12" fmla="*/ 33 w 88"/>
                <a:gd name="T13" fmla="*/ 44 h 50"/>
                <a:gd name="T14" fmla="*/ 50 w 88"/>
                <a:gd name="T15" fmla="*/ 40 h 50"/>
                <a:gd name="T16" fmla="*/ 67 w 88"/>
                <a:gd name="T17" fmla="*/ 33 h 50"/>
                <a:gd name="T18" fmla="*/ 81 w 88"/>
                <a:gd name="T19" fmla="*/ 22 h 50"/>
                <a:gd name="T20" fmla="*/ 79 w 88"/>
                <a:gd name="T21" fmla="*/ 7 h 50"/>
                <a:gd name="T22" fmla="*/ 75 w 88"/>
                <a:gd name="T23" fmla="*/ 5 h 50"/>
                <a:gd name="T24" fmla="*/ 73 w 88"/>
                <a:gd name="T25" fmla="*/ 4 h 50"/>
                <a:gd name="T26" fmla="*/ 71 w 88"/>
                <a:gd name="T27" fmla="*/ 5 h 50"/>
                <a:gd name="T28" fmla="*/ 63 w 88"/>
                <a:gd name="T29" fmla="*/ 6 h 50"/>
                <a:gd name="T30" fmla="*/ 31 w 88"/>
                <a:gd name="T31" fmla="*/ 15 h 50"/>
                <a:gd name="T32" fmla="*/ 10 w 88"/>
                <a:gd name="T33" fmla="*/ 23 h 50"/>
                <a:gd name="T34" fmla="*/ 3 w 88"/>
                <a:gd name="T35" fmla="*/ 28 h 50"/>
                <a:gd name="T36" fmla="*/ 2 w 88"/>
                <a:gd name="T37" fmla="*/ 28 h 50"/>
                <a:gd name="T38" fmla="*/ 4 w 88"/>
                <a:gd name="T39" fmla="*/ 26 h 50"/>
                <a:gd name="T40" fmla="*/ 9 w 88"/>
                <a:gd name="T41" fmla="*/ 22 h 50"/>
                <a:gd name="T42" fmla="*/ 30 w 88"/>
                <a:gd name="T43" fmla="*/ 12 h 50"/>
                <a:gd name="T44" fmla="*/ 62 w 88"/>
                <a:gd name="T45" fmla="*/ 2 h 50"/>
                <a:gd name="T46" fmla="*/ 71 w 88"/>
                <a:gd name="T47" fmla="*/ 0 h 50"/>
                <a:gd name="T48" fmla="*/ 77 w 88"/>
                <a:gd name="T49" fmla="*/ 1 h 50"/>
                <a:gd name="T50" fmla="*/ 81 w 88"/>
                <a:gd name="T51" fmla="*/ 4 h 50"/>
                <a:gd name="T52" fmla="*/ 84 w 88"/>
                <a:gd name="T53" fmla="*/ 23 h 50"/>
                <a:gd name="T54" fmla="*/ 67 w 88"/>
                <a:gd name="T55" fmla="*/ 34 h 50"/>
                <a:gd name="T56" fmla="*/ 50 w 88"/>
                <a:gd name="T57" fmla="*/ 42 h 50"/>
                <a:gd name="T58" fmla="*/ 34 w 88"/>
                <a:gd name="T59" fmla="*/ 48 h 50"/>
                <a:gd name="T60" fmla="*/ 18 w 88"/>
                <a:gd name="T61" fmla="*/ 50 h 50"/>
                <a:gd name="T62" fmla="*/ 11 w 88"/>
                <a:gd name="T63" fmla="*/ 49 h 50"/>
                <a:gd name="T64" fmla="*/ 5 w 88"/>
                <a:gd name="T65" fmla="*/ 46 h 50"/>
                <a:gd name="T66" fmla="*/ 0 w 88"/>
                <a:gd name="T67" fmla="*/ 37 h 50"/>
                <a:gd name="T68" fmla="*/ 1 w 88"/>
                <a:gd name="T69" fmla="*/ 30 h 50"/>
                <a:gd name="T70" fmla="*/ 2 w 88"/>
                <a:gd name="T71"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50">
                  <a:moveTo>
                    <a:pt x="3" y="28"/>
                  </a:moveTo>
                  <a:cubicBezTo>
                    <a:pt x="3" y="28"/>
                    <a:pt x="2" y="29"/>
                    <a:pt x="2" y="30"/>
                  </a:cubicBezTo>
                  <a:cubicBezTo>
                    <a:pt x="1" y="32"/>
                    <a:pt x="1" y="34"/>
                    <a:pt x="1" y="37"/>
                  </a:cubicBezTo>
                  <a:cubicBezTo>
                    <a:pt x="1" y="39"/>
                    <a:pt x="3" y="43"/>
                    <a:pt x="6" y="45"/>
                  </a:cubicBezTo>
                  <a:cubicBezTo>
                    <a:pt x="8" y="46"/>
                    <a:pt x="9" y="47"/>
                    <a:pt x="11" y="47"/>
                  </a:cubicBezTo>
                  <a:cubicBezTo>
                    <a:pt x="13" y="47"/>
                    <a:pt x="16" y="47"/>
                    <a:pt x="18" y="47"/>
                  </a:cubicBezTo>
                  <a:cubicBezTo>
                    <a:pt x="23" y="46"/>
                    <a:pt x="27" y="45"/>
                    <a:pt x="33" y="44"/>
                  </a:cubicBezTo>
                  <a:cubicBezTo>
                    <a:pt x="38" y="43"/>
                    <a:pt x="44" y="41"/>
                    <a:pt x="50" y="40"/>
                  </a:cubicBezTo>
                  <a:cubicBezTo>
                    <a:pt x="55" y="38"/>
                    <a:pt x="61" y="36"/>
                    <a:pt x="67" y="33"/>
                  </a:cubicBezTo>
                  <a:cubicBezTo>
                    <a:pt x="72" y="30"/>
                    <a:pt x="78" y="27"/>
                    <a:pt x="81" y="22"/>
                  </a:cubicBezTo>
                  <a:cubicBezTo>
                    <a:pt x="85" y="17"/>
                    <a:pt x="83" y="10"/>
                    <a:pt x="79" y="7"/>
                  </a:cubicBezTo>
                  <a:cubicBezTo>
                    <a:pt x="78" y="6"/>
                    <a:pt x="76" y="5"/>
                    <a:pt x="75" y="5"/>
                  </a:cubicBezTo>
                  <a:cubicBezTo>
                    <a:pt x="75" y="5"/>
                    <a:pt x="74" y="4"/>
                    <a:pt x="73" y="4"/>
                  </a:cubicBezTo>
                  <a:cubicBezTo>
                    <a:pt x="71" y="5"/>
                    <a:pt x="71" y="5"/>
                    <a:pt x="71" y="5"/>
                  </a:cubicBezTo>
                  <a:cubicBezTo>
                    <a:pt x="69" y="5"/>
                    <a:pt x="66" y="6"/>
                    <a:pt x="63" y="6"/>
                  </a:cubicBezTo>
                  <a:cubicBezTo>
                    <a:pt x="51" y="9"/>
                    <a:pt x="40" y="12"/>
                    <a:pt x="31" y="15"/>
                  </a:cubicBezTo>
                  <a:cubicBezTo>
                    <a:pt x="22" y="18"/>
                    <a:pt x="15" y="21"/>
                    <a:pt x="10" y="23"/>
                  </a:cubicBezTo>
                  <a:cubicBezTo>
                    <a:pt x="4" y="26"/>
                    <a:pt x="3" y="28"/>
                    <a:pt x="3" y="28"/>
                  </a:cubicBezTo>
                  <a:close/>
                  <a:moveTo>
                    <a:pt x="2" y="28"/>
                  </a:moveTo>
                  <a:cubicBezTo>
                    <a:pt x="2" y="28"/>
                    <a:pt x="3" y="27"/>
                    <a:pt x="4" y="26"/>
                  </a:cubicBezTo>
                  <a:cubicBezTo>
                    <a:pt x="5" y="25"/>
                    <a:pt x="7" y="24"/>
                    <a:pt x="9" y="22"/>
                  </a:cubicBezTo>
                  <a:cubicBezTo>
                    <a:pt x="14" y="20"/>
                    <a:pt x="21" y="16"/>
                    <a:pt x="30" y="12"/>
                  </a:cubicBezTo>
                  <a:cubicBezTo>
                    <a:pt x="39" y="8"/>
                    <a:pt x="50" y="5"/>
                    <a:pt x="62" y="2"/>
                  </a:cubicBezTo>
                  <a:cubicBezTo>
                    <a:pt x="65" y="1"/>
                    <a:pt x="68" y="1"/>
                    <a:pt x="71" y="0"/>
                  </a:cubicBezTo>
                  <a:cubicBezTo>
                    <a:pt x="73" y="0"/>
                    <a:pt x="75" y="0"/>
                    <a:pt x="77" y="1"/>
                  </a:cubicBezTo>
                  <a:cubicBezTo>
                    <a:pt x="78" y="2"/>
                    <a:pt x="80" y="3"/>
                    <a:pt x="81" y="4"/>
                  </a:cubicBezTo>
                  <a:cubicBezTo>
                    <a:pt x="87" y="9"/>
                    <a:pt x="88" y="18"/>
                    <a:pt x="84" y="23"/>
                  </a:cubicBezTo>
                  <a:cubicBezTo>
                    <a:pt x="79" y="29"/>
                    <a:pt x="73" y="32"/>
                    <a:pt x="67" y="34"/>
                  </a:cubicBezTo>
                  <a:cubicBezTo>
                    <a:pt x="62" y="37"/>
                    <a:pt x="56" y="40"/>
                    <a:pt x="50" y="42"/>
                  </a:cubicBezTo>
                  <a:cubicBezTo>
                    <a:pt x="45" y="44"/>
                    <a:pt x="39" y="46"/>
                    <a:pt x="34" y="48"/>
                  </a:cubicBezTo>
                  <a:cubicBezTo>
                    <a:pt x="28" y="49"/>
                    <a:pt x="23" y="50"/>
                    <a:pt x="18" y="50"/>
                  </a:cubicBezTo>
                  <a:cubicBezTo>
                    <a:pt x="15" y="50"/>
                    <a:pt x="13" y="50"/>
                    <a:pt x="11" y="49"/>
                  </a:cubicBezTo>
                  <a:cubicBezTo>
                    <a:pt x="8" y="49"/>
                    <a:pt x="6" y="48"/>
                    <a:pt x="5" y="46"/>
                  </a:cubicBezTo>
                  <a:cubicBezTo>
                    <a:pt x="2" y="43"/>
                    <a:pt x="1" y="40"/>
                    <a:pt x="0" y="37"/>
                  </a:cubicBezTo>
                  <a:cubicBezTo>
                    <a:pt x="0" y="34"/>
                    <a:pt x="1" y="32"/>
                    <a:pt x="1" y="30"/>
                  </a:cubicBezTo>
                  <a:cubicBezTo>
                    <a:pt x="2" y="29"/>
                    <a:pt x="2" y="28"/>
                    <a:pt x="2" y="28"/>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612"/>
            <p:cNvSpPr/>
            <p:nvPr/>
          </p:nvSpPr>
          <p:spPr bwMode="auto">
            <a:xfrm>
              <a:off x="6034088" y="2867026"/>
              <a:ext cx="123825" cy="95250"/>
            </a:xfrm>
            <a:custGeom>
              <a:avLst/>
              <a:gdLst>
                <a:gd name="T0" fmla="*/ 2 w 33"/>
                <a:gd name="T1" fmla="*/ 25 h 25"/>
                <a:gd name="T2" fmla="*/ 1 w 33"/>
                <a:gd name="T3" fmla="*/ 23 h 25"/>
                <a:gd name="T4" fmla="*/ 0 w 33"/>
                <a:gd name="T5" fmla="*/ 16 h 25"/>
                <a:gd name="T6" fmla="*/ 0 w 33"/>
                <a:gd name="T7" fmla="*/ 12 h 25"/>
                <a:gd name="T8" fmla="*/ 3 w 33"/>
                <a:gd name="T9" fmla="*/ 8 h 25"/>
                <a:gd name="T10" fmla="*/ 7 w 33"/>
                <a:gd name="T11" fmla="*/ 4 h 25"/>
                <a:gd name="T12" fmla="*/ 11 w 33"/>
                <a:gd name="T13" fmla="*/ 1 h 25"/>
                <a:gd name="T14" fmla="*/ 17 w 33"/>
                <a:gd name="T15" fmla="*/ 0 h 25"/>
                <a:gd name="T16" fmla="*/ 22 w 33"/>
                <a:gd name="T17" fmla="*/ 1 h 25"/>
                <a:gd name="T18" fmla="*/ 27 w 33"/>
                <a:gd name="T19" fmla="*/ 3 h 25"/>
                <a:gd name="T20" fmla="*/ 30 w 33"/>
                <a:gd name="T21" fmla="*/ 7 h 25"/>
                <a:gd name="T22" fmla="*/ 32 w 33"/>
                <a:gd name="T23" fmla="*/ 13 h 25"/>
                <a:gd name="T24" fmla="*/ 33 w 33"/>
                <a:gd name="T25" fmla="*/ 15 h 25"/>
                <a:gd name="T26" fmla="*/ 33 w 33"/>
                <a:gd name="T27" fmla="*/ 15 h 25"/>
                <a:gd name="T28" fmla="*/ 33 w 33"/>
                <a:gd name="T29" fmla="*/ 15 h 25"/>
                <a:gd name="T30" fmla="*/ 27 w 33"/>
                <a:gd name="T31" fmla="*/ 9 h 25"/>
                <a:gd name="T32" fmla="*/ 21 w 33"/>
                <a:gd name="T33" fmla="*/ 5 h 25"/>
                <a:gd name="T34" fmla="*/ 17 w 33"/>
                <a:gd name="T35" fmla="*/ 4 h 25"/>
                <a:gd name="T36" fmla="*/ 12 w 33"/>
                <a:gd name="T37" fmla="*/ 4 h 25"/>
                <a:gd name="T38" fmla="*/ 8 w 33"/>
                <a:gd name="T39" fmla="*/ 5 h 25"/>
                <a:gd name="T40" fmla="*/ 5 w 33"/>
                <a:gd name="T41" fmla="*/ 9 h 25"/>
                <a:gd name="T42" fmla="*/ 3 w 33"/>
                <a:gd name="T43" fmla="*/ 16 h 25"/>
                <a:gd name="T44" fmla="*/ 3 w 33"/>
                <a:gd name="T45" fmla="*/ 22 h 25"/>
                <a:gd name="T46" fmla="*/ 3 w 33"/>
                <a:gd name="T47" fmla="*/ 25 h 25"/>
                <a:gd name="T48" fmla="*/ 3 w 33"/>
                <a:gd name="T49" fmla="*/ 25 h 25"/>
                <a:gd name="T50" fmla="*/ 2 w 33"/>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5">
                  <a:moveTo>
                    <a:pt x="2" y="25"/>
                  </a:moveTo>
                  <a:cubicBezTo>
                    <a:pt x="2" y="25"/>
                    <a:pt x="2" y="24"/>
                    <a:pt x="1" y="23"/>
                  </a:cubicBezTo>
                  <a:cubicBezTo>
                    <a:pt x="1" y="21"/>
                    <a:pt x="0" y="19"/>
                    <a:pt x="0" y="16"/>
                  </a:cubicBezTo>
                  <a:cubicBezTo>
                    <a:pt x="0" y="15"/>
                    <a:pt x="0" y="13"/>
                    <a:pt x="0" y="12"/>
                  </a:cubicBezTo>
                  <a:cubicBezTo>
                    <a:pt x="1" y="10"/>
                    <a:pt x="2" y="9"/>
                    <a:pt x="3" y="8"/>
                  </a:cubicBezTo>
                  <a:cubicBezTo>
                    <a:pt x="4" y="6"/>
                    <a:pt x="5" y="5"/>
                    <a:pt x="7" y="4"/>
                  </a:cubicBezTo>
                  <a:cubicBezTo>
                    <a:pt x="8" y="3"/>
                    <a:pt x="10" y="2"/>
                    <a:pt x="11" y="1"/>
                  </a:cubicBezTo>
                  <a:cubicBezTo>
                    <a:pt x="13" y="1"/>
                    <a:pt x="15" y="0"/>
                    <a:pt x="17" y="0"/>
                  </a:cubicBezTo>
                  <a:cubicBezTo>
                    <a:pt x="19" y="0"/>
                    <a:pt x="21" y="0"/>
                    <a:pt x="22" y="1"/>
                  </a:cubicBezTo>
                  <a:cubicBezTo>
                    <a:pt x="24" y="1"/>
                    <a:pt x="25" y="2"/>
                    <a:pt x="27" y="3"/>
                  </a:cubicBezTo>
                  <a:cubicBezTo>
                    <a:pt x="28" y="4"/>
                    <a:pt x="29" y="6"/>
                    <a:pt x="30" y="7"/>
                  </a:cubicBezTo>
                  <a:cubicBezTo>
                    <a:pt x="31" y="9"/>
                    <a:pt x="32" y="11"/>
                    <a:pt x="32" y="13"/>
                  </a:cubicBezTo>
                  <a:cubicBezTo>
                    <a:pt x="33" y="14"/>
                    <a:pt x="33" y="15"/>
                    <a:pt x="33" y="15"/>
                  </a:cubicBezTo>
                  <a:cubicBezTo>
                    <a:pt x="33" y="15"/>
                    <a:pt x="33" y="15"/>
                    <a:pt x="33" y="15"/>
                  </a:cubicBezTo>
                  <a:cubicBezTo>
                    <a:pt x="33" y="15"/>
                    <a:pt x="33" y="15"/>
                    <a:pt x="33" y="15"/>
                  </a:cubicBezTo>
                  <a:cubicBezTo>
                    <a:pt x="33" y="15"/>
                    <a:pt x="30" y="12"/>
                    <a:pt x="27" y="9"/>
                  </a:cubicBezTo>
                  <a:cubicBezTo>
                    <a:pt x="25" y="8"/>
                    <a:pt x="23" y="6"/>
                    <a:pt x="21" y="5"/>
                  </a:cubicBezTo>
                  <a:cubicBezTo>
                    <a:pt x="19" y="4"/>
                    <a:pt x="18" y="4"/>
                    <a:pt x="17" y="4"/>
                  </a:cubicBezTo>
                  <a:cubicBezTo>
                    <a:pt x="16" y="3"/>
                    <a:pt x="13" y="4"/>
                    <a:pt x="12" y="4"/>
                  </a:cubicBezTo>
                  <a:cubicBezTo>
                    <a:pt x="11" y="4"/>
                    <a:pt x="9" y="4"/>
                    <a:pt x="8" y="5"/>
                  </a:cubicBezTo>
                  <a:cubicBezTo>
                    <a:pt x="6" y="6"/>
                    <a:pt x="6" y="8"/>
                    <a:pt x="5" y="9"/>
                  </a:cubicBezTo>
                  <a:cubicBezTo>
                    <a:pt x="4" y="12"/>
                    <a:pt x="4" y="14"/>
                    <a:pt x="3" y="16"/>
                  </a:cubicBezTo>
                  <a:cubicBezTo>
                    <a:pt x="3" y="19"/>
                    <a:pt x="3" y="21"/>
                    <a:pt x="3" y="22"/>
                  </a:cubicBezTo>
                  <a:cubicBezTo>
                    <a:pt x="3" y="24"/>
                    <a:pt x="3" y="25"/>
                    <a:pt x="3" y="25"/>
                  </a:cubicBezTo>
                  <a:cubicBezTo>
                    <a:pt x="3" y="25"/>
                    <a:pt x="3" y="25"/>
                    <a:pt x="3" y="25"/>
                  </a:cubicBezTo>
                  <a:cubicBezTo>
                    <a:pt x="2" y="25"/>
                    <a:pt x="2" y="25"/>
                    <a:pt x="2" y="25"/>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613"/>
            <p:cNvSpPr>
              <a:spLocks noEditPoints="1"/>
            </p:cNvSpPr>
            <p:nvPr/>
          </p:nvSpPr>
          <p:spPr bwMode="auto">
            <a:xfrm>
              <a:off x="5999163" y="3181351"/>
              <a:ext cx="117475" cy="144463"/>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20 w 31"/>
                <a:gd name="T13" fmla="*/ 33 h 38"/>
                <a:gd name="T14" fmla="*/ 25 w 31"/>
                <a:gd name="T15" fmla="*/ 30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4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5"/>
                    <a:pt x="16" y="34"/>
                    <a:pt x="20" y="33"/>
                  </a:cubicBezTo>
                  <a:cubicBezTo>
                    <a:pt x="25" y="30"/>
                    <a:pt x="25" y="30"/>
                    <a:pt x="25" y="30"/>
                  </a:cubicBezTo>
                  <a:cubicBezTo>
                    <a:pt x="29" y="27"/>
                    <a:pt x="29" y="27"/>
                    <a:pt x="29" y="27"/>
                  </a:cubicBezTo>
                  <a:cubicBezTo>
                    <a:pt x="29" y="28"/>
                    <a:pt x="29" y="28"/>
                    <a:pt x="29" y="28"/>
                  </a:cubicBezTo>
                  <a:cubicBezTo>
                    <a:pt x="28"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0" y="0"/>
                    <a:pt x="21" y="0"/>
                  </a:cubicBezTo>
                  <a:cubicBezTo>
                    <a:pt x="22" y="2"/>
                    <a:pt x="23" y="4"/>
                    <a:pt x="24"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6" y="36"/>
                    <a:pt x="13"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blipFill>
              <a:blip r:embed="rId3"/>
              <a:stretch>
                <a:fillRect b="-14000"/>
              </a:stretch>
            </a:bli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614"/>
            <p:cNvSpPr>
              <a:spLocks noEditPoints="1"/>
            </p:cNvSpPr>
            <p:nvPr/>
          </p:nvSpPr>
          <p:spPr bwMode="auto">
            <a:xfrm>
              <a:off x="6067426" y="3386138"/>
              <a:ext cx="117475" cy="142875"/>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19 w 31"/>
                <a:gd name="T13" fmla="*/ 33 h 38"/>
                <a:gd name="T14" fmla="*/ 25 w 31"/>
                <a:gd name="T15" fmla="*/ 31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7 h 38"/>
                <a:gd name="T38" fmla="*/ 27 w 31"/>
                <a:gd name="T39" fmla="*/ 14 h 38"/>
                <a:gd name="T40" fmla="*/ 31 w 31"/>
                <a:gd name="T41" fmla="*/ 28 h 38"/>
                <a:gd name="T42" fmla="*/ 31 w 31"/>
                <a:gd name="T43" fmla="*/ 29 h 38"/>
                <a:gd name="T44" fmla="*/ 26 w 31"/>
                <a:gd name="T45" fmla="*/ 32 h 38"/>
                <a:gd name="T46" fmla="*/ 20 w 31"/>
                <a:gd name="T47" fmla="*/ 35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6"/>
                    <a:pt x="16" y="34"/>
                    <a:pt x="19" y="33"/>
                  </a:cubicBezTo>
                  <a:cubicBezTo>
                    <a:pt x="25" y="31"/>
                    <a:pt x="25" y="31"/>
                    <a:pt x="25" y="31"/>
                  </a:cubicBezTo>
                  <a:cubicBezTo>
                    <a:pt x="29" y="27"/>
                    <a:pt x="29" y="27"/>
                    <a:pt x="29" y="27"/>
                  </a:cubicBezTo>
                  <a:cubicBezTo>
                    <a:pt x="29" y="28"/>
                    <a:pt x="29" y="28"/>
                    <a:pt x="29" y="28"/>
                  </a:cubicBezTo>
                  <a:cubicBezTo>
                    <a:pt x="28" y="23"/>
                    <a:pt x="27" y="19"/>
                    <a:pt x="26" y="14"/>
                  </a:cubicBezTo>
                  <a:cubicBezTo>
                    <a:pt x="23" y="7"/>
                    <a:pt x="23" y="7"/>
                    <a:pt x="23" y="7"/>
                  </a:cubicBezTo>
                  <a:cubicBezTo>
                    <a:pt x="22" y="5"/>
                    <a:pt x="21" y="3"/>
                    <a:pt x="20" y="1"/>
                  </a:cubicBezTo>
                  <a:cubicBezTo>
                    <a:pt x="20" y="1"/>
                    <a:pt x="20" y="1"/>
                    <a:pt x="20" y="1"/>
                  </a:cubicBezTo>
                  <a:cubicBezTo>
                    <a:pt x="14" y="3"/>
                    <a:pt x="7" y="6"/>
                    <a:pt x="0" y="8"/>
                  </a:cubicBezTo>
                  <a:close/>
                  <a:moveTo>
                    <a:pt x="0" y="8"/>
                  </a:moveTo>
                  <a:cubicBezTo>
                    <a:pt x="7" y="5"/>
                    <a:pt x="13" y="2"/>
                    <a:pt x="20" y="0"/>
                  </a:cubicBezTo>
                  <a:cubicBezTo>
                    <a:pt x="20" y="0"/>
                    <a:pt x="21" y="0"/>
                    <a:pt x="21" y="0"/>
                  </a:cubicBezTo>
                  <a:cubicBezTo>
                    <a:pt x="22" y="2"/>
                    <a:pt x="23" y="5"/>
                    <a:pt x="25" y="7"/>
                  </a:cubicBezTo>
                  <a:cubicBezTo>
                    <a:pt x="27" y="14"/>
                    <a:pt x="27" y="14"/>
                    <a:pt x="27" y="14"/>
                  </a:cubicBezTo>
                  <a:cubicBezTo>
                    <a:pt x="29" y="18"/>
                    <a:pt x="30" y="23"/>
                    <a:pt x="31" y="28"/>
                  </a:cubicBezTo>
                  <a:cubicBezTo>
                    <a:pt x="31" y="28"/>
                    <a:pt x="31" y="29"/>
                    <a:pt x="31" y="29"/>
                  </a:cubicBezTo>
                  <a:cubicBezTo>
                    <a:pt x="29" y="30"/>
                    <a:pt x="27" y="31"/>
                    <a:pt x="26" y="32"/>
                  </a:cubicBezTo>
                  <a:cubicBezTo>
                    <a:pt x="20" y="35"/>
                    <a:pt x="20" y="35"/>
                    <a:pt x="20" y="35"/>
                  </a:cubicBezTo>
                  <a:cubicBezTo>
                    <a:pt x="16" y="36"/>
                    <a:pt x="12"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615"/>
            <p:cNvSpPr>
              <a:spLocks noEditPoints="1"/>
            </p:cNvSpPr>
            <p:nvPr/>
          </p:nvSpPr>
          <p:spPr bwMode="auto">
            <a:xfrm>
              <a:off x="6143626" y="3575051"/>
              <a:ext cx="115888" cy="142875"/>
            </a:xfrm>
            <a:custGeom>
              <a:avLst/>
              <a:gdLst>
                <a:gd name="T0" fmla="*/ 0 w 31"/>
                <a:gd name="T1" fmla="*/ 8 h 38"/>
                <a:gd name="T2" fmla="*/ 1 w 31"/>
                <a:gd name="T3" fmla="*/ 12 h 38"/>
                <a:gd name="T4" fmla="*/ 1 w 31"/>
                <a:gd name="T5" fmla="*/ 15 h 38"/>
                <a:gd name="T6" fmla="*/ 4 w 31"/>
                <a:gd name="T7" fmla="*/ 23 h 38"/>
                <a:gd name="T8" fmla="*/ 9 w 31"/>
                <a:gd name="T9" fmla="*/ 37 h 38"/>
                <a:gd name="T10" fmla="*/ 9 w 31"/>
                <a:gd name="T11" fmla="*/ 36 h 38"/>
                <a:gd name="T12" fmla="*/ 20 w 31"/>
                <a:gd name="T13" fmla="*/ 33 h 38"/>
                <a:gd name="T14" fmla="*/ 25 w 31"/>
                <a:gd name="T15" fmla="*/ 30 h 38"/>
                <a:gd name="T16" fmla="*/ 30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5"/>
                  </a:cubicBezTo>
                  <a:cubicBezTo>
                    <a:pt x="2" y="18"/>
                    <a:pt x="3" y="20"/>
                    <a:pt x="4" y="23"/>
                  </a:cubicBezTo>
                  <a:cubicBezTo>
                    <a:pt x="9" y="37"/>
                    <a:pt x="9" y="37"/>
                    <a:pt x="9" y="37"/>
                  </a:cubicBezTo>
                  <a:cubicBezTo>
                    <a:pt x="9" y="36"/>
                    <a:pt x="9" y="36"/>
                    <a:pt x="9" y="36"/>
                  </a:cubicBezTo>
                  <a:cubicBezTo>
                    <a:pt x="12" y="35"/>
                    <a:pt x="16" y="34"/>
                    <a:pt x="20" y="33"/>
                  </a:cubicBezTo>
                  <a:cubicBezTo>
                    <a:pt x="25" y="30"/>
                    <a:pt x="25" y="30"/>
                    <a:pt x="25" y="30"/>
                  </a:cubicBezTo>
                  <a:cubicBezTo>
                    <a:pt x="30" y="27"/>
                    <a:pt x="30" y="27"/>
                    <a:pt x="30" y="27"/>
                  </a:cubicBezTo>
                  <a:cubicBezTo>
                    <a:pt x="29" y="28"/>
                    <a:pt x="29" y="28"/>
                    <a:pt x="29" y="28"/>
                  </a:cubicBezTo>
                  <a:cubicBezTo>
                    <a:pt x="29"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1" y="0"/>
                    <a:pt x="21" y="0"/>
                  </a:cubicBezTo>
                  <a:cubicBezTo>
                    <a:pt x="22" y="2"/>
                    <a:pt x="23" y="4"/>
                    <a:pt x="25"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7" y="36"/>
                    <a:pt x="13" y="37"/>
                    <a:pt x="9" y="38"/>
                  </a:cubicBezTo>
                  <a:cubicBezTo>
                    <a:pt x="9" y="38"/>
                    <a:pt x="8" y="37"/>
                    <a:pt x="8" y="37"/>
                  </a:cubicBezTo>
                  <a:cubicBezTo>
                    <a:pt x="3" y="23"/>
                    <a:pt x="3" y="23"/>
                    <a:pt x="3" y="23"/>
                  </a:cubicBezTo>
                  <a:cubicBezTo>
                    <a:pt x="2" y="21"/>
                    <a:pt x="2" y="18"/>
                    <a:pt x="1" y="16"/>
                  </a:cubicBezTo>
                  <a:cubicBezTo>
                    <a:pt x="0" y="14"/>
                    <a:pt x="1"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616"/>
            <p:cNvSpPr/>
            <p:nvPr/>
          </p:nvSpPr>
          <p:spPr bwMode="auto">
            <a:xfrm>
              <a:off x="6154738" y="3079751"/>
              <a:ext cx="233363" cy="79375"/>
            </a:xfrm>
            <a:custGeom>
              <a:avLst/>
              <a:gdLst>
                <a:gd name="T0" fmla="*/ 0 w 62"/>
                <a:gd name="T1" fmla="*/ 21 h 21"/>
                <a:gd name="T2" fmla="*/ 10 w 62"/>
                <a:gd name="T3" fmla="*/ 19 h 21"/>
                <a:gd name="T4" fmla="*/ 32 w 62"/>
                <a:gd name="T5" fmla="*/ 12 h 21"/>
                <a:gd name="T6" fmla="*/ 53 w 62"/>
                <a:gd name="T7" fmla="*/ 4 h 21"/>
                <a:gd name="T8" fmla="*/ 60 w 62"/>
                <a:gd name="T9" fmla="*/ 1 h 21"/>
                <a:gd name="T10" fmla="*/ 62 w 62"/>
                <a:gd name="T11" fmla="*/ 0 h 21"/>
                <a:gd name="T12" fmla="*/ 60 w 62"/>
                <a:gd name="T13" fmla="*/ 2 h 21"/>
                <a:gd name="T14" fmla="*/ 53 w 62"/>
                <a:gd name="T15" fmla="*/ 5 h 21"/>
                <a:gd name="T16" fmla="*/ 32 w 62"/>
                <a:gd name="T17" fmla="*/ 13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9"/>
                  </a:cubicBezTo>
                  <a:cubicBezTo>
                    <a:pt x="16" y="17"/>
                    <a:pt x="24" y="14"/>
                    <a:pt x="32" y="12"/>
                  </a:cubicBezTo>
                  <a:cubicBezTo>
                    <a:pt x="40" y="9"/>
                    <a:pt x="47" y="6"/>
                    <a:pt x="53" y="4"/>
                  </a:cubicBezTo>
                  <a:cubicBezTo>
                    <a:pt x="56" y="3"/>
                    <a:pt x="58" y="2"/>
                    <a:pt x="60" y="1"/>
                  </a:cubicBezTo>
                  <a:cubicBezTo>
                    <a:pt x="62" y="1"/>
                    <a:pt x="62" y="0"/>
                    <a:pt x="62" y="0"/>
                  </a:cubicBezTo>
                  <a:cubicBezTo>
                    <a:pt x="62" y="0"/>
                    <a:pt x="62" y="1"/>
                    <a:pt x="60" y="2"/>
                  </a:cubicBezTo>
                  <a:cubicBezTo>
                    <a:pt x="59" y="3"/>
                    <a:pt x="56" y="4"/>
                    <a:pt x="53" y="5"/>
                  </a:cubicBezTo>
                  <a:cubicBezTo>
                    <a:pt x="48" y="8"/>
                    <a:pt x="40" y="11"/>
                    <a:pt x="32" y="13"/>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617"/>
            <p:cNvSpPr/>
            <p:nvPr/>
          </p:nvSpPr>
          <p:spPr bwMode="auto">
            <a:xfrm>
              <a:off x="6173788" y="3128963"/>
              <a:ext cx="236538" cy="82550"/>
            </a:xfrm>
            <a:custGeom>
              <a:avLst/>
              <a:gdLst>
                <a:gd name="T0" fmla="*/ 0 w 63"/>
                <a:gd name="T1" fmla="*/ 22 h 22"/>
                <a:gd name="T2" fmla="*/ 3 w 63"/>
                <a:gd name="T3" fmla="*/ 21 h 22"/>
                <a:gd name="T4" fmla="*/ 10 w 63"/>
                <a:gd name="T5" fmla="*/ 19 h 22"/>
                <a:gd name="T6" fmla="*/ 31 w 63"/>
                <a:gd name="T7" fmla="*/ 11 h 22"/>
                <a:gd name="T8" fmla="*/ 63 w 63"/>
                <a:gd name="T9" fmla="*/ 0 h 22"/>
                <a:gd name="T10" fmla="*/ 53 w 63"/>
                <a:gd name="T11" fmla="*/ 4 h 22"/>
                <a:gd name="T12" fmla="*/ 32 w 63"/>
                <a:gd name="T13" fmla="*/ 13 h 22"/>
                <a:gd name="T14" fmla="*/ 10 w 63"/>
                <a:gd name="T15" fmla="*/ 20 h 22"/>
                <a:gd name="T16" fmla="*/ 3 w 63"/>
                <a:gd name="T17" fmla="*/ 21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1"/>
                    <a:pt x="3" y="21"/>
                  </a:cubicBezTo>
                  <a:cubicBezTo>
                    <a:pt x="4" y="21"/>
                    <a:pt x="7" y="20"/>
                    <a:pt x="10" y="19"/>
                  </a:cubicBezTo>
                  <a:cubicBezTo>
                    <a:pt x="16" y="17"/>
                    <a:pt x="24" y="15"/>
                    <a:pt x="31" y="11"/>
                  </a:cubicBezTo>
                  <a:cubicBezTo>
                    <a:pt x="47" y="6"/>
                    <a:pt x="63" y="0"/>
                    <a:pt x="63" y="0"/>
                  </a:cubicBezTo>
                  <a:cubicBezTo>
                    <a:pt x="63" y="0"/>
                    <a:pt x="59" y="2"/>
                    <a:pt x="53" y="4"/>
                  </a:cubicBezTo>
                  <a:cubicBezTo>
                    <a:pt x="48" y="7"/>
                    <a:pt x="40" y="10"/>
                    <a:pt x="32" y="13"/>
                  </a:cubicBezTo>
                  <a:cubicBezTo>
                    <a:pt x="24" y="16"/>
                    <a:pt x="16" y="19"/>
                    <a:pt x="10" y="20"/>
                  </a:cubicBezTo>
                  <a:cubicBezTo>
                    <a:pt x="7" y="21"/>
                    <a:pt x="4" y="21"/>
                    <a:pt x="3" y="21"/>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618"/>
            <p:cNvSpPr/>
            <p:nvPr/>
          </p:nvSpPr>
          <p:spPr bwMode="auto">
            <a:xfrm>
              <a:off x="6196013" y="3178176"/>
              <a:ext cx="238125" cy="82550"/>
            </a:xfrm>
            <a:custGeom>
              <a:avLst/>
              <a:gdLst>
                <a:gd name="T0" fmla="*/ 0 w 63"/>
                <a:gd name="T1" fmla="*/ 22 h 22"/>
                <a:gd name="T2" fmla="*/ 3 w 63"/>
                <a:gd name="T3" fmla="*/ 21 h 22"/>
                <a:gd name="T4" fmla="*/ 10 w 63"/>
                <a:gd name="T5" fmla="*/ 19 h 22"/>
                <a:gd name="T6" fmla="*/ 32 w 63"/>
                <a:gd name="T7" fmla="*/ 12 h 22"/>
                <a:gd name="T8" fmla="*/ 63 w 63"/>
                <a:gd name="T9" fmla="*/ 0 h 22"/>
                <a:gd name="T10" fmla="*/ 54 w 63"/>
                <a:gd name="T11" fmla="*/ 4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5" y="21"/>
                    <a:pt x="7" y="20"/>
                    <a:pt x="10" y="19"/>
                  </a:cubicBezTo>
                  <a:cubicBezTo>
                    <a:pt x="16" y="18"/>
                    <a:pt x="24" y="15"/>
                    <a:pt x="32" y="12"/>
                  </a:cubicBezTo>
                  <a:cubicBezTo>
                    <a:pt x="47" y="6"/>
                    <a:pt x="63" y="0"/>
                    <a:pt x="63" y="0"/>
                  </a:cubicBezTo>
                  <a:cubicBezTo>
                    <a:pt x="63" y="0"/>
                    <a:pt x="59" y="2"/>
                    <a:pt x="54" y="4"/>
                  </a:cubicBezTo>
                  <a:cubicBezTo>
                    <a:pt x="48" y="7"/>
                    <a:pt x="40" y="10"/>
                    <a:pt x="32" y="13"/>
                  </a:cubicBezTo>
                  <a:cubicBezTo>
                    <a:pt x="24" y="16"/>
                    <a:pt x="16" y="19"/>
                    <a:pt x="10" y="20"/>
                  </a:cubicBezTo>
                  <a:cubicBezTo>
                    <a:pt x="7" y="21"/>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619"/>
            <p:cNvSpPr/>
            <p:nvPr/>
          </p:nvSpPr>
          <p:spPr bwMode="auto">
            <a:xfrm>
              <a:off x="6226176" y="3282951"/>
              <a:ext cx="233363" cy="79375"/>
            </a:xfrm>
            <a:custGeom>
              <a:avLst/>
              <a:gdLst>
                <a:gd name="T0" fmla="*/ 0 w 62"/>
                <a:gd name="T1" fmla="*/ 21 h 21"/>
                <a:gd name="T2" fmla="*/ 10 w 62"/>
                <a:gd name="T3" fmla="*/ 18 h 21"/>
                <a:gd name="T4" fmla="*/ 31 w 62"/>
                <a:gd name="T5" fmla="*/ 11 h 21"/>
                <a:gd name="T6" fmla="*/ 53 w 62"/>
                <a:gd name="T7" fmla="*/ 4 h 21"/>
                <a:gd name="T8" fmla="*/ 60 w 62"/>
                <a:gd name="T9" fmla="*/ 1 h 21"/>
                <a:gd name="T10" fmla="*/ 62 w 62"/>
                <a:gd name="T11" fmla="*/ 0 h 21"/>
                <a:gd name="T12" fmla="*/ 60 w 62"/>
                <a:gd name="T13" fmla="*/ 1 h 21"/>
                <a:gd name="T14" fmla="*/ 53 w 62"/>
                <a:gd name="T15" fmla="*/ 5 h 21"/>
                <a:gd name="T16" fmla="*/ 32 w 62"/>
                <a:gd name="T17" fmla="*/ 13 h 21"/>
                <a:gd name="T18" fmla="*/ 10 w 62"/>
                <a:gd name="T19" fmla="*/ 19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8"/>
                  </a:cubicBezTo>
                  <a:cubicBezTo>
                    <a:pt x="16" y="17"/>
                    <a:pt x="24" y="14"/>
                    <a:pt x="31" y="11"/>
                  </a:cubicBezTo>
                  <a:cubicBezTo>
                    <a:pt x="39" y="9"/>
                    <a:pt x="47" y="6"/>
                    <a:pt x="53" y="4"/>
                  </a:cubicBezTo>
                  <a:cubicBezTo>
                    <a:pt x="55" y="3"/>
                    <a:pt x="58" y="2"/>
                    <a:pt x="60" y="1"/>
                  </a:cubicBezTo>
                  <a:cubicBezTo>
                    <a:pt x="61" y="0"/>
                    <a:pt x="62" y="0"/>
                    <a:pt x="62" y="0"/>
                  </a:cubicBezTo>
                  <a:cubicBezTo>
                    <a:pt x="62" y="0"/>
                    <a:pt x="61" y="0"/>
                    <a:pt x="60" y="1"/>
                  </a:cubicBezTo>
                  <a:cubicBezTo>
                    <a:pt x="58" y="2"/>
                    <a:pt x="56" y="4"/>
                    <a:pt x="53" y="5"/>
                  </a:cubicBezTo>
                  <a:cubicBezTo>
                    <a:pt x="47" y="7"/>
                    <a:pt x="40" y="10"/>
                    <a:pt x="32" y="13"/>
                  </a:cubicBezTo>
                  <a:cubicBezTo>
                    <a:pt x="24" y="16"/>
                    <a:pt x="16" y="18"/>
                    <a:pt x="10" y="19"/>
                  </a:cubicBezTo>
                  <a:cubicBezTo>
                    <a:pt x="7" y="20"/>
                    <a:pt x="4" y="20"/>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620"/>
            <p:cNvSpPr/>
            <p:nvPr/>
          </p:nvSpPr>
          <p:spPr bwMode="auto">
            <a:xfrm>
              <a:off x="6242051" y="3328988"/>
              <a:ext cx="236538" cy="82550"/>
            </a:xfrm>
            <a:custGeom>
              <a:avLst/>
              <a:gdLst>
                <a:gd name="T0" fmla="*/ 0 w 63"/>
                <a:gd name="T1" fmla="*/ 22 h 22"/>
                <a:gd name="T2" fmla="*/ 3 w 63"/>
                <a:gd name="T3" fmla="*/ 22 h 22"/>
                <a:gd name="T4" fmla="*/ 10 w 63"/>
                <a:gd name="T5" fmla="*/ 20 h 22"/>
                <a:gd name="T6" fmla="*/ 32 w 63"/>
                <a:gd name="T7" fmla="*/ 12 h 22"/>
                <a:gd name="T8" fmla="*/ 63 w 63"/>
                <a:gd name="T9" fmla="*/ 0 h 22"/>
                <a:gd name="T10" fmla="*/ 54 w 63"/>
                <a:gd name="T11" fmla="*/ 5 h 22"/>
                <a:gd name="T12" fmla="*/ 33 w 63"/>
                <a:gd name="T13" fmla="*/ 14 h 22"/>
                <a:gd name="T14" fmla="*/ 11 w 63"/>
                <a:gd name="T15" fmla="*/ 21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2"/>
                  </a:cubicBezTo>
                  <a:cubicBezTo>
                    <a:pt x="5" y="22"/>
                    <a:pt x="7" y="21"/>
                    <a:pt x="10" y="20"/>
                  </a:cubicBezTo>
                  <a:cubicBezTo>
                    <a:pt x="16" y="18"/>
                    <a:pt x="24" y="15"/>
                    <a:pt x="32" y="12"/>
                  </a:cubicBezTo>
                  <a:cubicBezTo>
                    <a:pt x="48" y="7"/>
                    <a:pt x="63" y="0"/>
                    <a:pt x="63" y="0"/>
                  </a:cubicBezTo>
                  <a:cubicBezTo>
                    <a:pt x="63" y="0"/>
                    <a:pt x="60" y="2"/>
                    <a:pt x="54" y="5"/>
                  </a:cubicBezTo>
                  <a:cubicBezTo>
                    <a:pt x="48" y="8"/>
                    <a:pt x="40" y="11"/>
                    <a:pt x="33" y="14"/>
                  </a:cubicBezTo>
                  <a:cubicBezTo>
                    <a:pt x="25" y="17"/>
                    <a:pt x="17" y="19"/>
                    <a:pt x="11" y="21"/>
                  </a:cubicBezTo>
                  <a:cubicBezTo>
                    <a:pt x="8" y="22"/>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621"/>
            <p:cNvSpPr/>
            <p:nvPr/>
          </p:nvSpPr>
          <p:spPr bwMode="auto">
            <a:xfrm>
              <a:off x="6267451" y="3378201"/>
              <a:ext cx="234950" cy="87313"/>
            </a:xfrm>
            <a:custGeom>
              <a:avLst/>
              <a:gdLst>
                <a:gd name="T0" fmla="*/ 0 w 62"/>
                <a:gd name="T1" fmla="*/ 23 h 23"/>
                <a:gd name="T2" fmla="*/ 2 w 62"/>
                <a:gd name="T3" fmla="*/ 22 h 23"/>
                <a:gd name="T4" fmla="*/ 10 w 62"/>
                <a:gd name="T5" fmla="*/ 20 h 23"/>
                <a:gd name="T6" fmla="*/ 31 w 62"/>
                <a:gd name="T7" fmla="*/ 12 h 23"/>
                <a:gd name="T8" fmla="*/ 62 w 62"/>
                <a:gd name="T9" fmla="*/ 0 h 23"/>
                <a:gd name="T10" fmla="*/ 53 w 62"/>
                <a:gd name="T11" fmla="*/ 5 h 23"/>
                <a:gd name="T12" fmla="*/ 32 w 62"/>
                <a:gd name="T13" fmla="*/ 14 h 23"/>
                <a:gd name="T14" fmla="*/ 10 w 62"/>
                <a:gd name="T15" fmla="*/ 21 h 23"/>
                <a:gd name="T16" fmla="*/ 2 w 62"/>
                <a:gd name="T17" fmla="*/ 22 h 23"/>
                <a:gd name="T18" fmla="*/ 0 w 62"/>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3">
                  <a:moveTo>
                    <a:pt x="0" y="23"/>
                  </a:moveTo>
                  <a:cubicBezTo>
                    <a:pt x="0" y="23"/>
                    <a:pt x="1" y="22"/>
                    <a:pt x="2" y="22"/>
                  </a:cubicBezTo>
                  <a:cubicBezTo>
                    <a:pt x="4" y="22"/>
                    <a:pt x="7" y="21"/>
                    <a:pt x="10" y="20"/>
                  </a:cubicBezTo>
                  <a:cubicBezTo>
                    <a:pt x="16" y="18"/>
                    <a:pt x="23" y="15"/>
                    <a:pt x="31" y="12"/>
                  </a:cubicBezTo>
                  <a:cubicBezTo>
                    <a:pt x="47" y="7"/>
                    <a:pt x="62" y="0"/>
                    <a:pt x="62" y="0"/>
                  </a:cubicBezTo>
                  <a:cubicBezTo>
                    <a:pt x="62" y="0"/>
                    <a:pt x="59" y="3"/>
                    <a:pt x="53" y="5"/>
                  </a:cubicBezTo>
                  <a:cubicBezTo>
                    <a:pt x="47" y="8"/>
                    <a:pt x="40" y="11"/>
                    <a:pt x="32" y="14"/>
                  </a:cubicBezTo>
                  <a:cubicBezTo>
                    <a:pt x="24" y="17"/>
                    <a:pt x="16" y="19"/>
                    <a:pt x="10" y="21"/>
                  </a:cubicBezTo>
                  <a:cubicBezTo>
                    <a:pt x="7" y="22"/>
                    <a:pt x="4" y="22"/>
                    <a:pt x="2" y="22"/>
                  </a:cubicBezTo>
                  <a:cubicBezTo>
                    <a:pt x="1" y="22"/>
                    <a:pt x="0" y="23"/>
                    <a:pt x="0" y="23"/>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622"/>
            <p:cNvSpPr/>
            <p:nvPr/>
          </p:nvSpPr>
          <p:spPr bwMode="auto">
            <a:xfrm>
              <a:off x="6302376" y="3484563"/>
              <a:ext cx="233363" cy="79375"/>
            </a:xfrm>
            <a:custGeom>
              <a:avLst/>
              <a:gdLst>
                <a:gd name="T0" fmla="*/ 0 w 62"/>
                <a:gd name="T1" fmla="*/ 21 h 21"/>
                <a:gd name="T2" fmla="*/ 10 w 62"/>
                <a:gd name="T3" fmla="*/ 19 h 21"/>
                <a:gd name="T4" fmla="*/ 31 w 62"/>
                <a:gd name="T5" fmla="*/ 12 h 21"/>
                <a:gd name="T6" fmla="*/ 53 w 62"/>
                <a:gd name="T7" fmla="*/ 4 h 21"/>
                <a:gd name="T8" fmla="*/ 60 w 62"/>
                <a:gd name="T9" fmla="*/ 2 h 21"/>
                <a:gd name="T10" fmla="*/ 62 w 62"/>
                <a:gd name="T11" fmla="*/ 0 h 21"/>
                <a:gd name="T12" fmla="*/ 60 w 62"/>
                <a:gd name="T13" fmla="*/ 2 h 21"/>
                <a:gd name="T14" fmla="*/ 53 w 62"/>
                <a:gd name="T15" fmla="*/ 5 h 21"/>
                <a:gd name="T16" fmla="*/ 32 w 62"/>
                <a:gd name="T17" fmla="*/ 14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1"/>
                    <a:pt x="10" y="19"/>
                  </a:cubicBezTo>
                  <a:cubicBezTo>
                    <a:pt x="16" y="17"/>
                    <a:pt x="24" y="14"/>
                    <a:pt x="31" y="12"/>
                  </a:cubicBezTo>
                  <a:cubicBezTo>
                    <a:pt x="39" y="9"/>
                    <a:pt x="47" y="7"/>
                    <a:pt x="53" y="4"/>
                  </a:cubicBezTo>
                  <a:cubicBezTo>
                    <a:pt x="56" y="3"/>
                    <a:pt x="58" y="3"/>
                    <a:pt x="60" y="2"/>
                  </a:cubicBezTo>
                  <a:cubicBezTo>
                    <a:pt x="61" y="1"/>
                    <a:pt x="62" y="0"/>
                    <a:pt x="62" y="0"/>
                  </a:cubicBezTo>
                  <a:cubicBezTo>
                    <a:pt x="62" y="0"/>
                    <a:pt x="61" y="1"/>
                    <a:pt x="60" y="2"/>
                  </a:cubicBezTo>
                  <a:cubicBezTo>
                    <a:pt x="58" y="3"/>
                    <a:pt x="56" y="4"/>
                    <a:pt x="53" y="5"/>
                  </a:cubicBezTo>
                  <a:cubicBezTo>
                    <a:pt x="48" y="8"/>
                    <a:pt x="40" y="11"/>
                    <a:pt x="32" y="14"/>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623"/>
            <p:cNvSpPr/>
            <p:nvPr/>
          </p:nvSpPr>
          <p:spPr bwMode="auto">
            <a:xfrm>
              <a:off x="6319838" y="3533776"/>
              <a:ext cx="234950" cy="82550"/>
            </a:xfrm>
            <a:custGeom>
              <a:avLst/>
              <a:gdLst>
                <a:gd name="T0" fmla="*/ 0 w 62"/>
                <a:gd name="T1" fmla="*/ 22 h 22"/>
                <a:gd name="T2" fmla="*/ 2 w 62"/>
                <a:gd name="T3" fmla="*/ 21 h 22"/>
                <a:gd name="T4" fmla="*/ 10 w 62"/>
                <a:gd name="T5" fmla="*/ 19 h 22"/>
                <a:gd name="T6" fmla="*/ 31 w 62"/>
                <a:gd name="T7" fmla="*/ 12 h 22"/>
                <a:gd name="T8" fmla="*/ 62 w 62"/>
                <a:gd name="T9" fmla="*/ 0 h 22"/>
                <a:gd name="T10" fmla="*/ 53 w 62"/>
                <a:gd name="T11" fmla="*/ 4 h 22"/>
                <a:gd name="T12" fmla="*/ 32 w 62"/>
                <a:gd name="T13" fmla="*/ 13 h 22"/>
                <a:gd name="T14" fmla="*/ 10 w 62"/>
                <a:gd name="T15" fmla="*/ 20 h 22"/>
                <a:gd name="T16" fmla="*/ 2 w 62"/>
                <a:gd name="T17" fmla="*/ 22 h 22"/>
                <a:gd name="T18" fmla="*/ 0 w 62"/>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2">
                  <a:moveTo>
                    <a:pt x="0" y="22"/>
                  </a:moveTo>
                  <a:cubicBezTo>
                    <a:pt x="0" y="22"/>
                    <a:pt x="1" y="22"/>
                    <a:pt x="2" y="21"/>
                  </a:cubicBezTo>
                  <a:cubicBezTo>
                    <a:pt x="4" y="21"/>
                    <a:pt x="7" y="20"/>
                    <a:pt x="10" y="19"/>
                  </a:cubicBezTo>
                  <a:cubicBezTo>
                    <a:pt x="16" y="18"/>
                    <a:pt x="23" y="15"/>
                    <a:pt x="31" y="12"/>
                  </a:cubicBezTo>
                  <a:cubicBezTo>
                    <a:pt x="47" y="6"/>
                    <a:pt x="62" y="0"/>
                    <a:pt x="62" y="0"/>
                  </a:cubicBezTo>
                  <a:cubicBezTo>
                    <a:pt x="62" y="0"/>
                    <a:pt x="59" y="2"/>
                    <a:pt x="53" y="4"/>
                  </a:cubicBezTo>
                  <a:cubicBezTo>
                    <a:pt x="47" y="7"/>
                    <a:pt x="40" y="10"/>
                    <a:pt x="32" y="13"/>
                  </a:cubicBezTo>
                  <a:cubicBezTo>
                    <a:pt x="24" y="16"/>
                    <a:pt x="16" y="19"/>
                    <a:pt x="10" y="20"/>
                  </a:cubicBezTo>
                  <a:cubicBezTo>
                    <a:pt x="7" y="21"/>
                    <a:pt x="4" y="22"/>
                    <a:pt x="2"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624"/>
            <p:cNvSpPr/>
            <p:nvPr/>
          </p:nvSpPr>
          <p:spPr bwMode="auto">
            <a:xfrm>
              <a:off x="6343651" y="3582988"/>
              <a:ext cx="236538" cy="82550"/>
            </a:xfrm>
            <a:custGeom>
              <a:avLst/>
              <a:gdLst>
                <a:gd name="T0" fmla="*/ 0 w 63"/>
                <a:gd name="T1" fmla="*/ 22 h 22"/>
                <a:gd name="T2" fmla="*/ 3 w 63"/>
                <a:gd name="T3" fmla="*/ 21 h 22"/>
                <a:gd name="T4" fmla="*/ 10 w 63"/>
                <a:gd name="T5" fmla="*/ 19 h 22"/>
                <a:gd name="T6" fmla="*/ 31 w 63"/>
                <a:gd name="T7" fmla="*/ 12 h 22"/>
                <a:gd name="T8" fmla="*/ 63 w 63"/>
                <a:gd name="T9" fmla="*/ 0 h 22"/>
                <a:gd name="T10" fmla="*/ 53 w 63"/>
                <a:gd name="T11" fmla="*/ 5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4" y="21"/>
                    <a:pt x="7" y="20"/>
                    <a:pt x="10" y="19"/>
                  </a:cubicBezTo>
                  <a:cubicBezTo>
                    <a:pt x="16" y="18"/>
                    <a:pt x="24" y="15"/>
                    <a:pt x="31" y="12"/>
                  </a:cubicBezTo>
                  <a:cubicBezTo>
                    <a:pt x="47" y="6"/>
                    <a:pt x="63" y="0"/>
                    <a:pt x="63" y="0"/>
                  </a:cubicBezTo>
                  <a:cubicBezTo>
                    <a:pt x="63" y="0"/>
                    <a:pt x="59" y="2"/>
                    <a:pt x="53" y="5"/>
                  </a:cubicBezTo>
                  <a:cubicBezTo>
                    <a:pt x="48" y="7"/>
                    <a:pt x="40" y="10"/>
                    <a:pt x="32" y="13"/>
                  </a:cubicBezTo>
                  <a:cubicBezTo>
                    <a:pt x="24" y="16"/>
                    <a:pt x="16" y="19"/>
                    <a:pt x="10" y="20"/>
                  </a:cubicBezTo>
                  <a:cubicBezTo>
                    <a:pt x="7" y="21"/>
                    <a:pt x="4"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625"/>
            <p:cNvSpPr/>
            <p:nvPr/>
          </p:nvSpPr>
          <p:spPr bwMode="auto">
            <a:xfrm>
              <a:off x="6037263" y="3332163"/>
              <a:ext cx="131763" cy="152400"/>
            </a:xfrm>
            <a:custGeom>
              <a:avLst/>
              <a:gdLst>
                <a:gd name="T0" fmla="*/ 0 w 35"/>
                <a:gd name="T1" fmla="*/ 30 h 40"/>
                <a:gd name="T2" fmla="*/ 11 w 35"/>
                <a:gd name="T3" fmla="*/ 35 h 40"/>
                <a:gd name="T4" fmla="*/ 17 w 35"/>
                <a:gd name="T5" fmla="*/ 37 h 40"/>
                <a:gd name="T6" fmla="*/ 23 w 35"/>
                <a:gd name="T7" fmla="*/ 39 h 40"/>
                <a:gd name="T8" fmla="*/ 22 w 35"/>
                <a:gd name="T9" fmla="*/ 39 h 40"/>
                <a:gd name="T10" fmla="*/ 26 w 35"/>
                <a:gd name="T11" fmla="*/ 30 h 40"/>
                <a:gd name="T12" fmla="*/ 30 w 35"/>
                <a:gd name="T13" fmla="*/ 20 h 40"/>
                <a:gd name="T14" fmla="*/ 35 w 35"/>
                <a:gd name="T15" fmla="*/ 0 h 40"/>
                <a:gd name="T16" fmla="*/ 31 w 35"/>
                <a:gd name="T17" fmla="*/ 20 h 40"/>
                <a:gd name="T18" fmla="*/ 28 w 35"/>
                <a:gd name="T19" fmla="*/ 30 h 40"/>
                <a:gd name="T20" fmla="*/ 26 w 35"/>
                <a:gd name="T21" fmla="*/ 35 h 40"/>
                <a:gd name="T22" fmla="*/ 24 w 35"/>
                <a:gd name="T23" fmla="*/ 40 h 40"/>
                <a:gd name="T24" fmla="*/ 23 w 35"/>
                <a:gd name="T25" fmla="*/ 40 h 40"/>
                <a:gd name="T26" fmla="*/ 17 w 35"/>
                <a:gd name="T27" fmla="*/ 39 h 40"/>
                <a:gd name="T28" fmla="*/ 11 w 35"/>
                <a:gd name="T29" fmla="*/ 36 h 40"/>
                <a:gd name="T30" fmla="*/ 0 w 35"/>
                <a:gd name="T3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0">
                  <a:moveTo>
                    <a:pt x="0" y="30"/>
                  </a:moveTo>
                  <a:cubicBezTo>
                    <a:pt x="4" y="32"/>
                    <a:pt x="8" y="34"/>
                    <a:pt x="11" y="35"/>
                  </a:cubicBezTo>
                  <a:cubicBezTo>
                    <a:pt x="13" y="36"/>
                    <a:pt x="15" y="37"/>
                    <a:pt x="17" y="37"/>
                  </a:cubicBezTo>
                  <a:cubicBezTo>
                    <a:pt x="19" y="38"/>
                    <a:pt x="21" y="38"/>
                    <a:pt x="23" y="39"/>
                  </a:cubicBezTo>
                  <a:cubicBezTo>
                    <a:pt x="22" y="39"/>
                    <a:pt x="22" y="39"/>
                    <a:pt x="22" y="39"/>
                  </a:cubicBezTo>
                  <a:cubicBezTo>
                    <a:pt x="24" y="36"/>
                    <a:pt x="25" y="33"/>
                    <a:pt x="26" y="30"/>
                  </a:cubicBezTo>
                  <a:cubicBezTo>
                    <a:pt x="30" y="20"/>
                    <a:pt x="30" y="20"/>
                    <a:pt x="30" y="20"/>
                  </a:cubicBezTo>
                  <a:cubicBezTo>
                    <a:pt x="31" y="13"/>
                    <a:pt x="33" y="6"/>
                    <a:pt x="35" y="0"/>
                  </a:cubicBezTo>
                  <a:cubicBezTo>
                    <a:pt x="34" y="6"/>
                    <a:pt x="33" y="13"/>
                    <a:pt x="31" y="20"/>
                  </a:cubicBezTo>
                  <a:cubicBezTo>
                    <a:pt x="28" y="30"/>
                    <a:pt x="28" y="30"/>
                    <a:pt x="28" y="30"/>
                  </a:cubicBezTo>
                  <a:cubicBezTo>
                    <a:pt x="28" y="32"/>
                    <a:pt x="27" y="33"/>
                    <a:pt x="26" y="35"/>
                  </a:cubicBezTo>
                  <a:cubicBezTo>
                    <a:pt x="24" y="40"/>
                    <a:pt x="24" y="40"/>
                    <a:pt x="24" y="40"/>
                  </a:cubicBezTo>
                  <a:cubicBezTo>
                    <a:pt x="23" y="40"/>
                    <a:pt x="23" y="40"/>
                    <a:pt x="23" y="40"/>
                  </a:cubicBezTo>
                  <a:cubicBezTo>
                    <a:pt x="21" y="40"/>
                    <a:pt x="19" y="39"/>
                    <a:pt x="17" y="39"/>
                  </a:cubicBezTo>
                  <a:cubicBezTo>
                    <a:pt x="15" y="38"/>
                    <a:pt x="13" y="37"/>
                    <a:pt x="11" y="36"/>
                  </a:cubicBezTo>
                  <a:cubicBezTo>
                    <a:pt x="7" y="35"/>
                    <a:pt x="4" y="33"/>
                    <a:pt x="0" y="30"/>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626"/>
            <p:cNvSpPr/>
            <p:nvPr/>
          </p:nvSpPr>
          <p:spPr bwMode="auto">
            <a:xfrm>
              <a:off x="5957888" y="2901951"/>
              <a:ext cx="392113" cy="158750"/>
            </a:xfrm>
            <a:custGeom>
              <a:avLst/>
              <a:gdLst>
                <a:gd name="T0" fmla="*/ 0 w 104"/>
                <a:gd name="T1" fmla="*/ 32 h 42"/>
                <a:gd name="T2" fmla="*/ 11 w 104"/>
                <a:gd name="T3" fmla="*/ 42 h 42"/>
                <a:gd name="T4" fmla="*/ 3 w 104"/>
                <a:gd name="T5" fmla="*/ 32 h 42"/>
                <a:gd name="T6" fmla="*/ 14 w 104"/>
                <a:gd name="T7" fmla="*/ 40 h 42"/>
                <a:gd name="T8" fmla="*/ 1 w 104"/>
                <a:gd name="T9" fmla="*/ 28 h 42"/>
                <a:gd name="T10" fmla="*/ 19 w 104"/>
                <a:gd name="T11" fmla="*/ 40 h 42"/>
                <a:gd name="T12" fmla="*/ 6 w 104"/>
                <a:gd name="T13" fmla="*/ 27 h 42"/>
                <a:gd name="T14" fmla="*/ 24 w 104"/>
                <a:gd name="T15" fmla="*/ 38 h 42"/>
                <a:gd name="T16" fmla="*/ 8 w 104"/>
                <a:gd name="T17" fmla="*/ 24 h 42"/>
                <a:gd name="T18" fmla="*/ 27 w 104"/>
                <a:gd name="T19" fmla="*/ 37 h 42"/>
                <a:gd name="T20" fmla="*/ 5 w 104"/>
                <a:gd name="T21" fmla="*/ 21 h 42"/>
                <a:gd name="T22" fmla="*/ 10 w 104"/>
                <a:gd name="T23" fmla="*/ 18 h 42"/>
                <a:gd name="T24" fmla="*/ 33 w 104"/>
                <a:gd name="T25" fmla="*/ 35 h 42"/>
                <a:gd name="T26" fmla="*/ 14 w 104"/>
                <a:gd name="T27" fmla="*/ 18 h 42"/>
                <a:gd name="T28" fmla="*/ 38 w 104"/>
                <a:gd name="T29" fmla="*/ 31 h 42"/>
                <a:gd name="T30" fmla="*/ 21 w 104"/>
                <a:gd name="T31" fmla="*/ 19 h 42"/>
                <a:gd name="T32" fmla="*/ 43 w 104"/>
                <a:gd name="T33" fmla="*/ 30 h 42"/>
                <a:gd name="T34" fmla="*/ 21 w 104"/>
                <a:gd name="T35" fmla="*/ 16 h 42"/>
                <a:gd name="T36" fmla="*/ 47 w 104"/>
                <a:gd name="T37" fmla="*/ 26 h 42"/>
                <a:gd name="T38" fmla="*/ 27 w 104"/>
                <a:gd name="T39" fmla="*/ 14 h 42"/>
                <a:gd name="T40" fmla="*/ 52 w 104"/>
                <a:gd name="T41" fmla="*/ 23 h 42"/>
                <a:gd name="T42" fmla="*/ 29 w 104"/>
                <a:gd name="T43" fmla="*/ 11 h 42"/>
                <a:gd name="T44" fmla="*/ 54 w 104"/>
                <a:gd name="T45" fmla="*/ 19 h 42"/>
                <a:gd name="T46" fmla="*/ 38 w 104"/>
                <a:gd name="T47" fmla="*/ 9 h 42"/>
                <a:gd name="T48" fmla="*/ 59 w 104"/>
                <a:gd name="T49" fmla="*/ 16 h 42"/>
                <a:gd name="T50" fmla="*/ 46 w 104"/>
                <a:gd name="T51" fmla="*/ 7 h 42"/>
                <a:gd name="T52" fmla="*/ 65 w 104"/>
                <a:gd name="T53" fmla="*/ 14 h 42"/>
                <a:gd name="T54" fmla="*/ 53 w 104"/>
                <a:gd name="T55" fmla="*/ 5 h 42"/>
                <a:gd name="T56" fmla="*/ 67 w 104"/>
                <a:gd name="T57" fmla="*/ 10 h 42"/>
                <a:gd name="T58" fmla="*/ 59 w 104"/>
                <a:gd name="T59" fmla="*/ 2 h 42"/>
                <a:gd name="T60" fmla="*/ 71 w 104"/>
                <a:gd name="T61" fmla="*/ 6 h 42"/>
                <a:gd name="T62" fmla="*/ 69 w 104"/>
                <a:gd name="T63" fmla="*/ 0 h 42"/>
                <a:gd name="T64" fmla="*/ 35 w 104"/>
                <a:gd name="T65" fmla="*/ 36 h 42"/>
                <a:gd name="T66" fmla="*/ 43 w 104"/>
                <a:gd name="T67" fmla="*/ 38 h 42"/>
                <a:gd name="T68" fmla="*/ 30 w 104"/>
                <a:gd name="T69" fmla="*/ 34 h 42"/>
                <a:gd name="T70" fmla="*/ 53 w 104"/>
                <a:gd name="T71" fmla="*/ 32 h 42"/>
                <a:gd name="T72" fmla="*/ 50 w 104"/>
                <a:gd name="T73" fmla="*/ 27 h 42"/>
                <a:gd name="T74" fmla="*/ 58 w 104"/>
                <a:gd name="T75" fmla="*/ 29 h 42"/>
                <a:gd name="T76" fmla="*/ 53 w 104"/>
                <a:gd name="T77" fmla="*/ 22 h 42"/>
                <a:gd name="T78" fmla="*/ 61 w 104"/>
                <a:gd name="T79" fmla="*/ 24 h 42"/>
                <a:gd name="T80" fmla="*/ 59 w 104"/>
                <a:gd name="T81" fmla="*/ 20 h 42"/>
                <a:gd name="T82" fmla="*/ 67 w 104"/>
                <a:gd name="T83" fmla="*/ 23 h 42"/>
                <a:gd name="T84" fmla="*/ 66 w 104"/>
                <a:gd name="T85" fmla="*/ 18 h 42"/>
                <a:gd name="T86" fmla="*/ 72 w 104"/>
                <a:gd name="T87" fmla="*/ 21 h 42"/>
                <a:gd name="T88" fmla="*/ 73 w 104"/>
                <a:gd name="T89" fmla="*/ 14 h 42"/>
                <a:gd name="T90" fmla="*/ 76 w 104"/>
                <a:gd name="T9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2">
                  <a:moveTo>
                    <a:pt x="0" y="32"/>
                  </a:moveTo>
                  <a:cubicBezTo>
                    <a:pt x="3" y="36"/>
                    <a:pt x="5" y="40"/>
                    <a:pt x="11" y="42"/>
                  </a:cubicBezTo>
                  <a:cubicBezTo>
                    <a:pt x="8" y="39"/>
                    <a:pt x="6" y="35"/>
                    <a:pt x="3" y="32"/>
                  </a:cubicBezTo>
                  <a:cubicBezTo>
                    <a:pt x="7" y="36"/>
                    <a:pt x="10" y="38"/>
                    <a:pt x="14" y="40"/>
                  </a:cubicBezTo>
                  <a:cubicBezTo>
                    <a:pt x="10" y="36"/>
                    <a:pt x="6" y="31"/>
                    <a:pt x="1" y="28"/>
                  </a:cubicBezTo>
                  <a:cubicBezTo>
                    <a:pt x="5" y="36"/>
                    <a:pt x="11" y="39"/>
                    <a:pt x="19" y="40"/>
                  </a:cubicBezTo>
                  <a:cubicBezTo>
                    <a:pt x="15" y="35"/>
                    <a:pt x="12" y="31"/>
                    <a:pt x="6" y="27"/>
                  </a:cubicBezTo>
                  <a:cubicBezTo>
                    <a:pt x="11" y="31"/>
                    <a:pt x="18" y="35"/>
                    <a:pt x="24" y="38"/>
                  </a:cubicBezTo>
                  <a:cubicBezTo>
                    <a:pt x="19" y="32"/>
                    <a:pt x="15" y="28"/>
                    <a:pt x="8" y="24"/>
                  </a:cubicBezTo>
                  <a:cubicBezTo>
                    <a:pt x="13" y="30"/>
                    <a:pt x="19" y="33"/>
                    <a:pt x="27" y="37"/>
                  </a:cubicBezTo>
                  <a:cubicBezTo>
                    <a:pt x="21" y="29"/>
                    <a:pt x="12" y="25"/>
                    <a:pt x="5" y="21"/>
                  </a:cubicBezTo>
                  <a:cubicBezTo>
                    <a:pt x="6" y="20"/>
                    <a:pt x="9" y="19"/>
                    <a:pt x="10" y="18"/>
                  </a:cubicBezTo>
                  <a:cubicBezTo>
                    <a:pt x="16" y="25"/>
                    <a:pt x="24" y="31"/>
                    <a:pt x="33" y="35"/>
                  </a:cubicBezTo>
                  <a:cubicBezTo>
                    <a:pt x="29" y="27"/>
                    <a:pt x="22" y="21"/>
                    <a:pt x="14" y="18"/>
                  </a:cubicBezTo>
                  <a:cubicBezTo>
                    <a:pt x="21" y="24"/>
                    <a:pt x="29" y="29"/>
                    <a:pt x="38" y="31"/>
                  </a:cubicBezTo>
                  <a:cubicBezTo>
                    <a:pt x="32" y="28"/>
                    <a:pt x="26" y="23"/>
                    <a:pt x="21" y="19"/>
                  </a:cubicBezTo>
                  <a:cubicBezTo>
                    <a:pt x="28" y="23"/>
                    <a:pt x="36" y="27"/>
                    <a:pt x="43" y="30"/>
                  </a:cubicBezTo>
                  <a:cubicBezTo>
                    <a:pt x="36" y="25"/>
                    <a:pt x="29" y="20"/>
                    <a:pt x="21" y="16"/>
                  </a:cubicBezTo>
                  <a:cubicBezTo>
                    <a:pt x="30" y="19"/>
                    <a:pt x="39" y="22"/>
                    <a:pt x="47" y="26"/>
                  </a:cubicBezTo>
                  <a:cubicBezTo>
                    <a:pt x="41" y="22"/>
                    <a:pt x="34" y="17"/>
                    <a:pt x="27" y="14"/>
                  </a:cubicBezTo>
                  <a:cubicBezTo>
                    <a:pt x="36" y="16"/>
                    <a:pt x="44" y="20"/>
                    <a:pt x="52" y="23"/>
                  </a:cubicBezTo>
                  <a:cubicBezTo>
                    <a:pt x="44" y="19"/>
                    <a:pt x="36" y="15"/>
                    <a:pt x="29" y="11"/>
                  </a:cubicBezTo>
                  <a:cubicBezTo>
                    <a:pt x="37" y="12"/>
                    <a:pt x="46" y="16"/>
                    <a:pt x="54" y="19"/>
                  </a:cubicBezTo>
                  <a:cubicBezTo>
                    <a:pt x="49" y="16"/>
                    <a:pt x="43" y="12"/>
                    <a:pt x="38" y="9"/>
                  </a:cubicBezTo>
                  <a:cubicBezTo>
                    <a:pt x="45" y="11"/>
                    <a:pt x="52" y="13"/>
                    <a:pt x="59" y="16"/>
                  </a:cubicBezTo>
                  <a:cubicBezTo>
                    <a:pt x="55" y="13"/>
                    <a:pt x="51" y="10"/>
                    <a:pt x="46" y="7"/>
                  </a:cubicBezTo>
                  <a:cubicBezTo>
                    <a:pt x="52" y="9"/>
                    <a:pt x="59" y="11"/>
                    <a:pt x="65" y="14"/>
                  </a:cubicBezTo>
                  <a:cubicBezTo>
                    <a:pt x="61" y="11"/>
                    <a:pt x="57" y="8"/>
                    <a:pt x="53" y="5"/>
                  </a:cubicBezTo>
                  <a:cubicBezTo>
                    <a:pt x="57" y="7"/>
                    <a:pt x="62" y="8"/>
                    <a:pt x="67" y="10"/>
                  </a:cubicBezTo>
                  <a:cubicBezTo>
                    <a:pt x="64" y="7"/>
                    <a:pt x="62" y="4"/>
                    <a:pt x="59" y="2"/>
                  </a:cubicBezTo>
                  <a:cubicBezTo>
                    <a:pt x="63" y="3"/>
                    <a:pt x="68" y="4"/>
                    <a:pt x="71" y="6"/>
                  </a:cubicBezTo>
                  <a:cubicBezTo>
                    <a:pt x="71" y="5"/>
                    <a:pt x="69" y="0"/>
                    <a:pt x="69" y="0"/>
                  </a:cubicBezTo>
                  <a:cubicBezTo>
                    <a:pt x="104" y="10"/>
                    <a:pt x="45" y="31"/>
                    <a:pt x="35" y="36"/>
                  </a:cubicBezTo>
                  <a:cubicBezTo>
                    <a:pt x="38" y="36"/>
                    <a:pt x="41" y="38"/>
                    <a:pt x="43" y="38"/>
                  </a:cubicBezTo>
                  <a:cubicBezTo>
                    <a:pt x="39" y="37"/>
                    <a:pt x="34" y="35"/>
                    <a:pt x="30" y="34"/>
                  </a:cubicBezTo>
                  <a:cubicBezTo>
                    <a:pt x="38" y="33"/>
                    <a:pt x="46" y="33"/>
                    <a:pt x="53" y="32"/>
                  </a:cubicBezTo>
                  <a:cubicBezTo>
                    <a:pt x="54" y="31"/>
                    <a:pt x="51" y="28"/>
                    <a:pt x="50" y="27"/>
                  </a:cubicBezTo>
                  <a:cubicBezTo>
                    <a:pt x="52" y="27"/>
                    <a:pt x="56" y="29"/>
                    <a:pt x="58" y="29"/>
                  </a:cubicBezTo>
                  <a:cubicBezTo>
                    <a:pt x="56" y="26"/>
                    <a:pt x="54" y="25"/>
                    <a:pt x="53" y="22"/>
                  </a:cubicBezTo>
                  <a:cubicBezTo>
                    <a:pt x="56" y="23"/>
                    <a:pt x="58" y="24"/>
                    <a:pt x="61" y="24"/>
                  </a:cubicBezTo>
                  <a:cubicBezTo>
                    <a:pt x="61" y="24"/>
                    <a:pt x="59" y="20"/>
                    <a:pt x="59" y="20"/>
                  </a:cubicBezTo>
                  <a:cubicBezTo>
                    <a:pt x="62" y="21"/>
                    <a:pt x="64" y="23"/>
                    <a:pt x="67" y="23"/>
                  </a:cubicBezTo>
                  <a:cubicBezTo>
                    <a:pt x="68" y="22"/>
                    <a:pt x="65" y="20"/>
                    <a:pt x="66" y="18"/>
                  </a:cubicBezTo>
                  <a:cubicBezTo>
                    <a:pt x="67" y="19"/>
                    <a:pt x="71" y="21"/>
                    <a:pt x="72" y="21"/>
                  </a:cubicBezTo>
                  <a:cubicBezTo>
                    <a:pt x="73" y="19"/>
                    <a:pt x="72" y="16"/>
                    <a:pt x="73" y="14"/>
                  </a:cubicBezTo>
                  <a:cubicBezTo>
                    <a:pt x="78" y="16"/>
                    <a:pt x="76" y="14"/>
                    <a:pt x="76" y="12"/>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627"/>
            <p:cNvSpPr/>
            <p:nvPr/>
          </p:nvSpPr>
          <p:spPr bwMode="auto">
            <a:xfrm>
              <a:off x="6157913" y="2921001"/>
              <a:ext cx="106363" cy="63500"/>
            </a:xfrm>
            <a:custGeom>
              <a:avLst/>
              <a:gdLst>
                <a:gd name="T0" fmla="*/ 0 w 28"/>
                <a:gd name="T1" fmla="*/ 15 h 17"/>
                <a:gd name="T2" fmla="*/ 18 w 28"/>
                <a:gd name="T3" fmla="*/ 17 h 17"/>
                <a:gd name="T4" fmla="*/ 7 w 28"/>
                <a:gd name="T5" fmla="*/ 9 h 17"/>
                <a:gd name="T6" fmla="*/ 19 w 28"/>
                <a:gd name="T7" fmla="*/ 14 h 17"/>
                <a:gd name="T8" fmla="*/ 11 w 28"/>
                <a:gd name="T9" fmla="*/ 4 h 17"/>
                <a:gd name="T10" fmla="*/ 23 w 28"/>
                <a:gd name="T11" fmla="*/ 8 h 17"/>
                <a:gd name="T12" fmla="*/ 17 w 28"/>
                <a:gd name="T13" fmla="*/ 0 h 17"/>
                <a:gd name="T14" fmla="*/ 28 w 2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0" y="15"/>
                  </a:moveTo>
                  <a:cubicBezTo>
                    <a:pt x="1" y="15"/>
                    <a:pt x="13" y="16"/>
                    <a:pt x="18" y="17"/>
                  </a:cubicBezTo>
                  <a:cubicBezTo>
                    <a:pt x="15" y="15"/>
                    <a:pt x="11" y="11"/>
                    <a:pt x="7" y="9"/>
                  </a:cubicBezTo>
                  <a:cubicBezTo>
                    <a:pt x="11" y="11"/>
                    <a:pt x="16" y="12"/>
                    <a:pt x="19" y="14"/>
                  </a:cubicBezTo>
                  <a:cubicBezTo>
                    <a:pt x="16" y="11"/>
                    <a:pt x="14" y="7"/>
                    <a:pt x="11" y="4"/>
                  </a:cubicBezTo>
                  <a:cubicBezTo>
                    <a:pt x="15" y="6"/>
                    <a:pt x="20" y="6"/>
                    <a:pt x="23" y="8"/>
                  </a:cubicBezTo>
                  <a:cubicBezTo>
                    <a:pt x="21" y="6"/>
                    <a:pt x="20" y="2"/>
                    <a:pt x="17" y="0"/>
                  </a:cubicBezTo>
                  <a:cubicBezTo>
                    <a:pt x="20" y="1"/>
                    <a:pt x="27" y="1"/>
                    <a:pt x="28" y="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628"/>
            <p:cNvSpPr/>
            <p:nvPr/>
          </p:nvSpPr>
          <p:spPr bwMode="auto">
            <a:xfrm>
              <a:off x="6165851" y="2992438"/>
              <a:ext cx="41275" cy="26988"/>
            </a:xfrm>
            <a:custGeom>
              <a:avLst/>
              <a:gdLst>
                <a:gd name="T0" fmla="*/ 0 w 11"/>
                <a:gd name="T1" fmla="*/ 1 h 7"/>
                <a:gd name="T2" fmla="*/ 11 w 11"/>
                <a:gd name="T3" fmla="*/ 0 h 7"/>
              </a:gdLst>
              <a:ahLst/>
              <a:cxnLst>
                <a:cxn ang="0">
                  <a:pos x="T0" y="T1"/>
                </a:cxn>
                <a:cxn ang="0">
                  <a:pos x="T2" y="T3"/>
                </a:cxn>
              </a:cxnLst>
              <a:rect l="0" t="0" r="r" b="b"/>
              <a:pathLst>
                <a:path w="11" h="7">
                  <a:moveTo>
                    <a:pt x="0" y="1"/>
                  </a:moveTo>
                  <a:cubicBezTo>
                    <a:pt x="5" y="6"/>
                    <a:pt x="10" y="7"/>
                    <a:pt x="11"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629"/>
            <p:cNvSpPr/>
            <p:nvPr/>
          </p:nvSpPr>
          <p:spPr bwMode="auto">
            <a:xfrm>
              <a:off x="5807076" y="3090863"/>
              <a:ext cx="325438" cy="828675"/>
            </a:xfrm>
            <a:custGeom>
              <a:avLst/>
              <a:gdLst>
                <a:gd name="T0" fmla="*/ 0 w 86"/>
                <a:gd name="T1" fmla="*/ 0 h 219"/>
                <a:gd name="T2" fmla="*/ 48 w 86"/>
                <a:gd name="T3" fmla="*/ 120 h 219"/>
                <a:gd name="T4" fmla="*/ 86 w 86"/>
                <a:gd name="T5" fmla="*/ 219 h 219"/>
                <a:gd name="T6" fmla="*/ 29 w 86"/>
                <a:gd name="T7" fmla="*/ 97 h 219"/>
                <a:gd name="T8" fmla="*/ 11 w 86"/>
                <a:gd name="T9" fmla="*/ 4 h 219"/>
                <a:gd name="T10" fmla="*/ 82 w 86"/>
                <a:gd name="T11" fmla="*/ 196 h 219"/>
              </a:gdLst>
              <a:ahLst/>
              <a:cxnLst>
                <a:cxn ang="0">
                  <a:pos x="T0" y="T1"/>
                </a:cxn>
                <a:cxn ang="0">
                  <a:pos x="T2" y="T3"/>
                </a:cxn>
                <a:cxn ang="0">
                  <a:pos x="T4" y="T5"/>
                </a:cxn>
                <a:cxn ang="0">
                  <a:pos x="T6" y="T7"/>
                </a:cxn>
                <a:cxn ang="0">
                  <a:pos x="T8" y="T9"/>
                </a:cxn>
                <a:cxn ang="0">
                  <a:pos x="T10" y="T11"/>
                </a:cxn>
              </a:cxnLst>
              <a:rect l="0" t="0" r="r" b="b"/>
              <a:pathLst>
                <a:path w="86" h="219">
                  <a:moveTo>
                    <a:pt x="0" y="0"/>
                  </a:moveTo>
                  <a:cubicBezTo>
                    <a:pt x="19" y="37"/>
                    <a:pt x="30" y="82"/>
                    <a:pt x="48" y="120"/>
                  </a:cubicBezTo>
                  <a:cubicBezTo>
                    <a:pt x="64" y="153"/>
                    <a:pt x="80" y="185"/>
                    <a:pt x="86" y="219"/>
                  </a:cubicBezTo>
                  <a:cubicBezTo>
                    <a:pt x="64" y="181"/>
                    <a:pt x="41" y="140"/>
                    <a:pt x="29" y="97"/>
                  </a:cubicBezTo>
                  <a:cubicBezTo>
                    <a:pt x="20" y="67"/>
                    <a:pt x="20" y="33"/>
                    <a:pt x="11" y="4"/>
                  </a:cubicBezTo>
                  <a:cubicBezTo>
                    <a:pt x="23" y="72"/>
                    <a:pt x="61" y="132"/>
                    <a:pt x="82" y="196"/>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630"/>
            <p:cNvSpPr/>
            <p:nvPr/>
          </p:nvSpPr>
          <p:spPr bwMode="auto">
            <a:xfrm>
              <a:off x="5889626" y="3381376"/>
              <a:ext cx="207963" cy="420688"/>
            </a:xfrm>
            <a:custGeom>
              <a:avLst/>
              <a:gdLst>
                <a:gd name="T0" fmla="*/ 0 w 55"/>
                <a:gd name="T1" fmla="*/ 0 h 111"/>
                <a:gd name="T2" fmla="*/ 55 w 55"/>
                <a:gd name="T3" fmla="*/ 111 h 111"/>
                <a:gd name="T4" fmla="*/ 50 w 55"/>
                <a:gd name="T5" fmla="*/ 106 h 111"/>
              </a:gdLst>
              <a:ahLst/>
              <a:cxnLst>
                <a:cxn ang="0">
                  <a:pos x="T0" y="T1"/>
                </a:cxn>
                <a:cxn ang="0">
                  <a:pos x="T2" y="T3"/>
                </a:cxn>
                <a:cxn ang="0">
                  <a:pos x="T4" y="T5"/>
                </a:cxn>
              </a:cxnLst>
              <a:rect l="0" t="0" r="r" b="b"/>
              <a:pathLst>
                <a:path w="55" h="111">
                  <a:moveTo>
                    <a:pt x="0" y="0"/>
                  </a:moveTo>
                  <a:cubicBezTo>
                    <a:pt x="18" y="38"/>
                    <a:pt x="32" y="75"/>
                    <a:pt x="55" y="111"/>
                  </a:cubicBezTo>
                  <a:cubicBezTo>
                    <a:pt x="53" y="109"/>
                    <a:pt x="52" y="107"/>
                    <a:pt x="50" y="106"/>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631"/>
            <p:cNvSpPr/>
            <p:nvPr/>
          </p:nvSpPr>
          <p:spPr bwMode="auto">
            <a:xfrm>
              <a:off x="5803901" y="3033713"/>
              <a:ext cx="147638" cy="76200"/>
            </a:xfrm>
            <a:custGeom>
              <a:avLst/>
              <a:gdLst>
                <a:gd name="T0" fmla="*/ 0 w 39"/>
                <a:gd name="T1" fmla="*/ 15 h 20"/>
                <a:gd name="T2" fmla="*/ 39 w 39"/>
                <a:gd name="T3" fmla="*/ 0 h 20"/>
                <a:gd name="T4" fmla="*/ 8 w 39"/>
                <a:gd name="T5" fmla="*/ 20 h 20"/>
                <a:gd name="T6" fmla="*/ 37 w 39"/>
                <a:gd name="T7" fmla="*/ 4 h 20"/>
              </a:gdLst>
              <a:ahLst/>
              <a:cxnLst>
                <a:cxn ang="0">
                  <a:pos x="T0" y="T1"/>
                </a:cxn>
                <a:cxn ang="0">
                  <a:pos x="T2" y="T3"/>
                </a:cxn>
                <a:cxn ang="0">
                  <a:pos x="T4" y="T5"/>
                </a:cxn>
                <a:cxn ang="0">
                  <a:pos x="T6" y="T7"/>
                </a:cxn>
              </a:cxnLst>
              <a:rect l="0" t="0" r="r" b="b"/>
              <a:pathLst>
                <a:path w="39" h="20">
                  <a:moveTo>
                    <a:pt x="0" y="15"/>
                  </a:moveTo>
                  <a:cubicBezTo>
                    <a:pt x="9" y="13"/>
                    <a:pt x="27" y="5"/>
                    <a:pt x="39" y="0"/>
                  </a:cubicBezTo>
                  <a:cubicBezTo>
                    <a:pt x="31" y="9"/>
                    <a:pt x="18" y="16"/>
                    <a:pt x="8" y="20"/>
                  </a:cubicBezTo>
                  <a:cubicBezTo>
                    <a:pt x="17" y="14"/>
                    <a:pt x="28" y="10"/>
                    <a:pt x="37" y="4"/>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632"/>
            <p:cNvSpPr/>
            <p:nvPr/>
          </p:nvSpPr>
          <p:spPr bwMode="auto">
            <a:xfrm>
              <a:off x="5803901" y="3090863"/>
              <a:ext cx="79375" cy="260350"/>
            </a:xfrm>
            <a:custGeom>
              <a:avLst/>
              <a:gdLst>
                <a:gd name="T0" fmla="*/ 0 w 21"/>
                <a:gd name="T1" fmla="*/ 0 h 69"/>
                <a:gd name="T2" fmla="*/ 21 w 21"/>
                <a:gd name="T3" fmla="*/ 69 h 69"/>
              </a:gdLst>
              <a:ahLst/>
              <a:cxnLst>
                <a:cxn ang="0">
                  <a:pos x="T0" y="T1"/>
                </a:cxn>
                <a:cxn ang="0">
                  <a:pos x="T2" y="T3"/>
                </a:cxn>
              </a:cxnLst>
              <a:rect l="0" t="0" r="r" b="b"/>
              <a:pathLst>
                <a:path w="21" h="69">
                  <a:moveTo>
                    <a:pt x="0" y="0"/>
                  </a:moveTo>
                  <a:cubicBezTo>
                    <a:pt x="7" y="21"/>
                    <a:pt x="16" y="47"/>
                    <a:pt x="21" y="69"/>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633"/>
            <p:cNvSpPr/>
            <p:nvPr/>
          </p:nvSpPr>
          <p:spPr bwMode="auto">
            <a:xfrm>
              <a:off x="6283326" y="2874963"/>
              <a:ext cx="184150" cy="52388"/>
            </a:xfrm>
            <a:custGeom>
              <a:avLst/>
              <a:gdLst>
                <a:gd name="T0" fmla="*/ 0 w 49"/>
                <a:gd name="T1" fmla="*/ 12 h 14"/>
                <a:gd name="T2" fmla="*/ 49 w 49"/>
                <a:gd name="T3" fmla="*/ 5 h 14"/>
                <a:gd name="T4" fmla="*/ 10 w 49"/>
                <a:gd name="T5" fmla="*/ 9 h 14"/>
                <a:gd name="T6" fmla="*/ 45 w 49"/>
                <a:gd name="T7" fmla="*/ 3 h 14"/>
              </a:gdLst>
              <a:ahLst/>
              <a:cxnLst>
                <a:cxn ang="0">
                  <a:pos x="T0" y="T1"/>
                </a:cxn>
                <a:cxn ang="0">
                  <a:pos x="T2" y="T3"/>
                </a:cxn>
                <a:cxn ang="0">
                  <a:pos x="T4" y="T5"/>
                </a:cxn>
                <a:cxn ang="0">
                  <a:pos x="T6" y="T7"/>
                </a:cxn>
              </a:cxnLst>
              <a:rect l="0" t="0" r="r" b="b"/>
              <a:pathLst>
                <a:path w="49" h="14">
                  <a:moveTo>
                    <a:pt x="0" y="12"/>
                  </a:moveTo>
                  <a:cubicBezTo>
                    <a:pt x="15" y="14"/>
                    <a:pt x="34" y="7"/>
                    <a:pt x="49" y="5"/>
                  </a:cubicBezTo>
                  <a:cubicBezTo>
                    <a:pt x="36" y="6"/>
                    <a:pt x="22" y="9"/>
                    <a:pt x="10" y="9"/>
                  </a:cubicBezTo>
                  <a:cubicBezTo>
                    <a:pt x="20" y="4"/>
                    <a:pt x="35" y="0"/>
                    <a:pt x="45" y="3"/>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634"/>
            <p:cNvSpPr/>
            <p:nvPr/>
          </p:nvSpPr>
          <p:spPr bwMode="auto">
            <a:xfrm>
              <a:off x="6434138" y="2916238"/>
              <a:ext cx="312738" cy="771525"/>
            </a:xfrm>
            <a:custGeom>
              <a:avLst/>
              <a:gdLst>
                <a:gd name="T0" fmla="*/ 0 w 83"/>
                <a:gd name="T1" fmla="*/ 0 h 204"/>
                <a:gd name="T2" fmla="*/ 78 w 83"/>
                <a:gd name="T3" fmla="*/ 204 h 204"/>
                <a:gd name="T4" fmla="*/ 42 w 83"/>
                <a:gd name="T5" fmla="*/ 90 h 204"/>
                <a:gd name="T6" fmla="*/ 7 w 83"/>
                <a:gd name="T7" fmla="*/ 2 h 204"/>
                <a:gd name="T8" fmla="*/ 56 w 83"/>
                <a:gd name="T9" fmla="*/ 106 h 204"/>
                <a:gd name="T10" fmla="*/ 83 w 83"/>
                <a:gd name="T11" fmla="*/ 203 h 204"/>
                <a:gd name="T12" fmla="*/ 59 w 83"/>
                <a:gd name="T13" fmla="*/ 13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0" y="0"/>
                  </a:moveTo>
                  <a:cubicBezTo>
                    <a:pt x="39" y="63"/>
                    <a:pt x="51" y="137"/>
                    <a:pt x="78" y="204"/>
                  </a:cubicBezTo>
                  <a:cubicBezTo>
                    <a:pt x="68" y="166"/>
                    <a:pt x="54" y="127"/>
                    <a:pt x="42" y="90"/>
                  </a:cubicBezTo>
                  <a:cubicBezTo>
                    <a:pt x="33" y="61"/>
                    <a:pt x="11" y="32"/>
                    <a:pt x="7" y="2"/>
                  </a:cubicBezTo>
                  <a:cubicBezTo>
                    <a:pt x="24" y="38"/>
                    <a:pt x="43" y="68"/>
                    <a:pt x="56" y="106"/>
                  </a:cubicBezTo>
                  <a:cubicBezTo>
                    <a:pt x="67" y="138"/>
                    <a:pt x="73" y="172"/>
                    <a:pt x="83" y="203"/>
                  </a:cubicBezTo>
                  <a:cubicBezTo>
                    <a:pt x="69" y="182"/>
                    <a:pt x="64" y="155"/>
                    <a:pt x="59" y="13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635"/>
            <p:cNvSpPr/>
            <p:nvPr/>
          </p:nvSpPr>
          <p:spPr bwMode="auto">
            <a:xfrm>
              <a:off x="6459538" y="2878138"/>
              <a:ext cx="76200" cy="166688"/>
            </a:xfrm>
            <a:custGeom>
              <a:avLst/>
              <a:gdLst>
                <a:gd name="T0" fmla="*/ 0 w 20"/>
                <a:gd name="T1" fmla="*/ 0 h 44"/>
                <a:gd name="T2" fmla="*/ 20 w 20"/>
                <a:gd name="T3" fmla="*/ 44 h 44"/>
              </a:gdLst>
              <a:ahLst/>
              <a:cxnLst>
                <a:cxn ang="0">
                  <a:pos x="T0" y="T1"/>
                </a:cxn>
                <a:cxn ang="0">
                  <a:pos x="T2" y="T3"/>
                </a:cxn>
              </a:cxnLst>
              <a:rect l="0" t="0" r="r" b="b"/>
              <a:pathLst>
                <a:path w="20" h="44">
                  <a:moveTo>
                    <a:pt x="0" y="0"/>
                  </a:moveTo>
                  <a:cubicBezTo>
                    <a:pt x="9" y="12"/>
                    <a:pt x="15" y="30"/>
                    <a:pt x="20" y="44"/>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636"/>
            <p:cNvSpPr/>
            <p:nvPr/>
          </p:nvSpPr>
          <p:spPr bwMode="auto">
            <a:xfrm>
              <a:off x="6149976" y="3687763"/>
              <a:ext cx="563563" cy="193675"/>
            </a:xfrm>
            <a:custGeom>
              <a:avLst/>
              <a:gdLst>
                <a:gd name="T0" fmla="*/ 0 w 149"/>
                <a:gd name="T1" fmla="*/ 51 h 51"/>
                <a:gd name="T2" fmla="*/ 149 w 149"/>
                <a:gd name="T3" fmla="*/ 0 h 51"/>
                <a:gd name="T4" fmla="*/ 0 w 149"/>
                <a:gd name="T5" fmla="*/ 48 h 51"/>
                <a:gd name="T6" fmla="*/ 148 w 149"/>
                <a:gd name="T7" fmla="*/ 1 h 51"/>
              </a:gdLst>
              <a:ahLst/>
              <a:cxnLst>
                <a:cxn ang="0">
                  <a:pos x="T0" y="T1"/>
                </a:cxn>
                <a:cxn ang="0">
                  <a:pos x="T2" y="T3"/>
                </a:cxn>
                <a:cxn ang="0">
                  <a:pos x="T4" y="T5"/>
                </a:cxn>
                <a:cxn ang="0">
                  <a:pos x="T6" y="T7"/>
                </a:cxn>
              </a:cxnLst>
              <a:rect l="0" t="0" r="r" b="b"/>
              <a:pathLst>
                <a:path w="149" h="51">
                  <a:moveTo>
                    <a:pt x="0" y="51"/>
                  </a:moveTo>
                  <a:cubicBezTo>
                    <a:pt x="45" y="49"/>
                    <a:pt x="108" y="25"/>
                    <a:pt x="149" y="0"/>
                  </a:cubicBezTo>
                  <a:cubicBezTo>
                    <a:pt x="104" y="29"/>
                    <a:pt x="51" y="39"/>
                    <a:pt x="0" y="48"/>
                  </a:cubicBezTo>
                  <a:cubicBezTo>
                    <a:pt x="46" y="29"/>
                    <a:pt x="106" y="26"/>
                    <a:pt x="148" y="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637"/>
            <p:cNvSpPr/>
            <p:nvPr/>
          </p:nvSpPr>
          <p:spPr bwMode="auto">
            <a:xfrm>
              <a:off x="6119813" y="3895726"/>
              <a:ext cx="68263" cy="7938"/>
            </a:xfrm>
            <a:custGeom>
              <a:avLst/>
              <a:gdLst>
                <a:gd name="T0" fmla="*/ 0 w 18"/>
                <a:gd name="T1" fmla="*/ 0 h 2"/>
                <a:gd name="T2" fmla="*/ 18 w 18"/>
                <a:gd name="T3" fmla="*/ 1 h 2"/>
              </a:gdLst>
              <a:ahLst/>
              <a:cxnLst>
                <a:cxn ang="0">
                  <a:pos x="T0" y="T1"/>
                </a:cxn>
                <a:cxn ang="0">
                  <a:pos x="T2" y="T3"/>
                </a:cxn>
              </a:cxnLst>
              <a:rect l="0" t="0" r="r" b="b"/>
              <a:pathLst>
                <a:path w="18" h="2">
                  <a:moveTo>
                    <a:pt x="0" y="0"/>
                  </a:moveTo>
                  <a:cubicBezTo>
                    <a:pt x="2" y="1"/>
                    <a:pt x="12" y="2"/>
                    <a:pt x="18" y="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638"/>
            <p:cNvSpPr/>
            <p:nvPr/>
          </p:nvSpPr>
          <p:spPr bwMode="auto">
            <a:xfrm>
              <a:off x="6037263" y="3725863"/>
              <a:ext cx="95250" cy="204788"/>
            </a:xfrm>
            <a:custGeom>
              <a:avLst/>
              <a:gdLst>
                <a:gd name="T0" fmla="*/ 12 w 25"/>
                <a:gd name="T1" fmla="*/ 39 h 54"/>
                <a:gd name="T2" fmla="*/ 22 w 25"/>
                <a:gd name="T3" fmla="*/ 54 h 54"/>
                <a:gd name="T4" fmla="*/ 12 w 25"/>
                <a:gd name="T5" fmla="*/ 34 h 54"/>
                <a:gd name="T6" fmla="*/ 23 w 25"/>
                <a:gd name="T7" fmla="*/ 47 h 54"/>
                <a:gd name="T8" fmla="*/ 10 w 25"/>
                <a:gd name="T9" fmla="*/ 29 h 54"/>
                <a:gd name="T10" fmla="*/ 25 w 25"/>
                <a:gd name="T11" fmla="*/ 42 h 54"/>
                <a:gd name="T12" fmla="*/ 4 w 25"/>
                <a:gd name="T13" fmla="*/ 23 h 54"/>
                <a:gd name="T14" fmla="*/ 17 w 25"/>
                <a:gd name="T15" fmla="*/ 31 h 54"/>
                <a:gd name="T16" fmla="*/ 0 w 25"/>
                <a:gd name="T17" fmla="*/ 13 h 54"/>
                <a:gd name="T18" fmla="*/ 13 w 25"/>
                <a:gd name="T19" fmla="*/ 20 h 54"/>
                <a:gd name="T20" fmla="*/ 2 w 25"/>
                <a:gd name="T21" fmla="*/ 6 h 54"/>
                <a:gd name="T22" fmla="*/ 11 w 25"/>
                <a:gd name="T23" fmla="*/ 13 h 54"/>
                <a:gd name="T24" fmla="*/ 1 w 25"/>
                <a:gd name="T25" fmla="*/ 0 h 54"/>
                <a:gd name="T26" fmla="*/ 7 w 25"/>
                <a:gd name="T2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54">
                  <a:moveTo>
                    <a:pt x="12" y="39"/>
                  </a:moveTo>
                  <a:cubicBezTo>
                    <a:pt x="14" y="44"/>
                    <a:pt x="19" y="49"/>
                    <a:pt x="22" y="54"/>
                  </a:cubicBezTo>
                  <a:cubicBezTo>
                    <a:pt x="20" y="47"/>
                    <a:pt x="15" y="40"/>
                    <a:pt x="12" y="34"/>
                  </a:cubicBezTo>
                  <a:cubicBezTo>
                    <a:pt x="15" y="40"/>
                    <a:pt x="20" y="43"/>
                    <a:pt x="23" y="47"/>
                  </a:cubicBezTo>
                  <a:cubicBezTo>
                    <a:pt x="22" y="41"/>
                    <a:pt x="13" y="35"/>
                    <a:pt x="10" y="29"/>
                  </a:cubicBezTo>
                  <a:cubicBezTo>
                    <a:pt x="13" y="34"/>
                    <a:pt x="20" y="37"/>
                    <a:pt x="25" y="42"/>
                  </a:cubicBezTo>
                  <a:cubicBezTo>
                    <a:pt x="20" y="35"/>
                    <a:pt x="12" y="27"/>
                    <a:pt x="4" y="23"/>
                  </a:cubicBezTo>
                  <a:cubicBezTo>
                    <a:pt x="8" y="26"/>
                    <a:pt x="13" y="28"/>
                    <a:pt x="17" y="31"/>
                  </a:cubicBezTo>
                  <a:cubicBezTo>
                    <a:pt x="14" y="24"/>
                    <a:pt x="5" y="19"/>
                    <a:pt x="0" y="13"/>
                  </a:cubicBezTo>
                  <a:cubicBezTo>
                    <a:pt x="4" y="16"/>
                    <a:pt x="9" y="18"/>
                    <a:pt x="13" y="20"/>
                  </a:cubicBezTo>
                  <a:cubicBezTo>
                    <a:pt x="10" y="15"/>
                    <a:pt x="6" y="10"/>
                    <a:pt x="2" y="6"/>
                  </a:cubicBezTo>
                  <a:cubicBezTo>
                    <a:pt x="5" y="9"/>
                    <a:pt x="8" y="11"/>
                    <a:pt x="11" y="13"/>
                  </a:cubicBezTo>
                  <a:cubicBezTo>
                    <a:pt x="10" y="8"/>
                    <a:pt x="6" y="3"/>
                    <a:pt x="1" y="0"/>
                  </a:cubicBezTo>
                  <a:cubicBezTo>
                    <a:pt x="2" y="4"/>
                    <a:pt x="4" y="6"/>
                    <a:pt x="7" y="8"/>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639"/>
            <p:cNvSpPr/>
            <p:nvPr/>
          </p:nvSpPr>
          <p:spPr bwMode="auto">
            <a:xfrm>
              <a:off x="6102351" y="3876676"/>
              <a:ext cx="96838" cy="30163"/>
            </a:xfrm>
            <a:custGeom>
              <a:avLst/>
              <a:gdLst>
                <a:gd name="T0" fmla="*/ 0 w 26"/>
                <a:gd name="T1" fmla="*/ 3 h 8"/>
                <a:gd name="T2" fmla="*/ 18 w 26"/>
                <a:gd name="T3" fmla="*/ 8 h 8"/>
                <a:gd name="T4" fmla="*/ 7 w 26"/>
                <a:gd name="T5" fmla="*/ 0 h 8"/>
                <a:gd name="T6" fmla="*/ 18 w 26"/>
                <a:gd name="T7" fmla="*/ 2 h 8"/>
                <a:gd name="T8" fmla="*/ 16 w 26"/>
                <a:gd name="T9" fmla="*/ 0 h 8"/>
                <a:gd name="T10" fmla="*/ 26 w 26"/>
                <a:gd name="T11" fmla="*/ 2 h 8"/>
              </a:gdLst>
              <a:ahLst/>
              <a:cxnLst>
                <a:cxn ang="0">
                  <a:pos x="T0" y="T1"/>
                </a:cxn>
                <a:cxn ang="0">
                  <a:pos x="T2" y="T3"/>
                </a:cxn>
                <a:cxn ang="0">
                  <a:pos x="T4" y="T5"/>
                </a:cxn>
                <a:cxn ang="0">
                  <a:pos x="T6" y="T7"/>
                </a:cxn>
                <a:cxn ang="0">
                  <a:pos x="T8" y="T9"/>
                </a:cxn>
                <a:cxn ang="0">
                  <a:pos x="T10" y="T11"/>
                </a:cxn>
              </a:cxnLst>
              <a:rect l="0" t="0" r="r" b="b"/>
              <a:pathLst>
                <a:path w="26" h="8">
                  <a:moveTo>
                    <a:pt x="0" y="3"/>
                  </a:moveTo>
                  <a:cubicBezTo>
                    <a:pt x="3" y="4"/>
                    <a:pt x="13" y="8"/>
                    <a:pt x="18" y="8"/>
                  </a:cubicBezTo>
                  <a:cubicBezTo>
                    <a:pt x="15" y="4"/>
                    <a:pt x="11" y="2"/>
                    <a:pt x="7" y="0"/>
                  </a:cubicBezTo>
                  <a:cubicBezTo>
                    <a:pt x="10" y="1"/>
                    <a:pt x="14" y="3"/>
                    <a:pt x="18" y="2"/>
                  </a:cubicBezTo>
                  <a:cubicBezTo>
                    <a:pt x="17" y="2"/>
                    <a:pt x="16" y="1"/>
                    <a:pt x="16" y="0"/>
                  </a:cubicBezTo>
                  <a:cubicBezTo>
                    <a:pt x="19" y="0"/>
                    <a:pt x="23" y="1"/>
                    <a:pt x="26" y="2"/>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640"/>
            <p:cNvSpPr/>
            <p:nvPr/>
          </p:nvSpPr>
          <p:spPr bwMode="auto">
            <a:xfrm>
              <a:off x="6573838" y="3673476"/>
              <a:ext cx="184150" cy="63500"/>
            </a:xfrm>
            <a:custGeom>
              <a:avLst/>
              <a:gdLst>
                <a:gd name="T0" fmla="*/ 0 w 49"/>
                <a:gd name="T1" fmla="*/ 17 h 17"/>
                <a:gd name="T2" fmla="*/ 23 w 49"/>
                <a:gd name="T3" fmla="*/ 16 h 17"/>
                <a:gd name="T4" fmla="*/ 13 w 49"/>
                <a:gd name="T5" fmla="*/ 11 h 17"/>
                <a:gd name="T6" fmla="*/ 27 w 49"/>
                <a:gd name="T7" fmla="*/ 14 h 17"/>
                <a:gd name="T8" fmla="*/ 21 w 49"/>
                <a:gd name="T9" fmla="*/ 8 h 17"/>
                <a:gd name="T10" fmla="*/ 35 w 49"/>
                <a:gd name="T11" fmla="*/ 10 h 17"/>
                <a:gd name="T12" fmla="*/ 29 w 49"/>
                <a:gd name="T13" fmla="*/ 4 h 17"/>
                <a:gd name="T14" fmla="*/ 40 w 49"/>
                <a:gd name="T15" fmla="*/ 7 h 17"/>
                <a:gd name="T16" fmla="*/ 33 w 49"/>
                <a:gd name="T17" fmla="*/ 0 h 17"/>
                <a:gd name="T18" fmla="*/ 49 w 49"/>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7">
                  <a:moveTo>
                    <a:pt x="0" y="17"/>
                  </a:moveTo>
                  <a:cubicBezTo>
                    <a:pt x="6" y="17"/>
                    <a:pt x="16" y="16"/>
                    <a:pt x="23" y="16"/>
                  </a:cubicBezTo>
                  <a:cubicBezTo>
                    <a:pt x="20" y="15"/>
                    <a:pt x="16" y="13"/>
                    <a:pt x="13" y="11"/>
                  </a:cubicBezTo>
                  <a:cubicBezTo>
                    <a:pt x="17" y="12"/>
                    <a:pt x="22" y="14"/>
                    <a:pt x="27" y="14"/>
                  </a:cubicBezTo>
                  <a:cubicBezTo>
                    <a:pt x="25" y="12"/>
                    <a:pt x="23" y="10"/>
                    <a:pt x="21" y="8"/>
                  </a:cubicBezTo>
                  <a:cubicBezTo>
                    <a:pt x="25" y="8"/>
                    <a:pt x="30" y="9"/>
                    <a:pt x="35" y="10"/>
                  </a:cubicBezTo>
                  <a:cubicBezTo>
                    <a:pt x="33" y="9"/>
                    <a:pt x="31" y="5"/>
                    <a:pt x="29" y="4"/>
                  </a:cubicBezTo>
                  <a:cubicBezTo>
                    <a:pt x="33" y="4"/>
                    <a:pt x="37" y="5"/>
                    <a:pt x="40" y="7"/>
                  </a:cubicBezTo>
                  <a:cubicBezTo>
                    <a:pt x="38" y="5"/>
                    <a:pt x="35" y="3"/>
                    <a:pt x="33" y="0"/>
                  </a:cubicBezTo>
                  <a:cubicBezTo>
                    <a:pt x="39" y="0"/>
                    <a:pt x="44" y="3"/>
                    <a:pt x="49" y="4"/>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641"/>
            <p:cNvSpPr/>
            <p:nvPr/>
          </p:nvSpPr>
          <p:spPr bwMode="auto">
            <a:xfrm>
              <a:off x="6675438" y="3471863"/>
              <a:ext cx="63500" cy="166688"/>
            </a:xfrm>
            <a:custGeom>
              <a:avLst/>
              <a:gdLst>
                <a:gd name="T0" fmla="*/ 3 w 17"/>
                <a:gd name="T1" fmla="*/ 25 h 44"/>
                <a:gd name="T2" fmla="*/ 15 w 17"/>
                <a:gd name="T3" fmla="*/ 44 h 44"/>
                <a:gd name="T4" fmla="*/ 0 w 17"/>
                <a:gd name="T5" fmla="*/ 19 h 44"/>
                <a:gd name="T6" fmla="*/ 17 w 17"/>
                <a:gd name="T7" fmla="*/ 34 h 44"/>
                <a:gd name="T8" fmla="*/ 2 w 17"/>
                <a:gd name="T9" fmla="*/ 9 h 44"/>
                <a:gd name="T10" fmla="*/ 13 w 17"/>
                <a:gd name="T11" fmla="*/ 24 h 44"/>
                <a:gd name="T12" fmla="*/ 1 w 17"/>
                <a:gd name="T13" fmla="*/ 2 h 44"/>
                <a:gd name="T14" fmla="*/ 4 w 17"/>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4">
                  <a:moveTo>
                    <a:pt x="3" y="25"/>
                  </a:moveTo>
                  <a:cubicBezTo>
                    <a:pt x="7" y="32"/>
                    <a:pt x="10" y="38"/>
                    <a:pt x="15" y="44"/>
                  </a:cubicBezTo>
                  <a:cubicBezTo>
                    <a:pt x="12" y="35"/>
                    <a:pt x="5" y="28"/>
                    <a:pt x="0" y="19"/>
                  </a:cubicBezTo>
                  <a:cubicBezTo>
                    <a:pt x="7" y="24"/>
                    <a:pt x="11" y="30"/>
                    <a:pt x="17" y="34"/>
                  </a:cubicBezTo>
                  <a:cubicBezTo>
                    <a:pt x="13" y="26"/>
                    <a:pt x="3" y="17"/>
                    <a:pt x="2" y="9"/>
                  </a:cubicBezTo>
                  <a:cubicBezTo>
                    <a:pt x="7" y="13"/>
                    <a:pt x="10" y="18"/>
                    <a:pt x="13" y="24"/>
                  </a:cubicBezTo>
                  <a:cubicBezTo>
                    <a:pt x="9" y="17"/>
                    <a:pt x="4" y="10"/>
                    <a:pt x="1" y="2"/>
                  </a:cubicBezTo>
                  <a:cubicBezTo>
                    <a:pt x="2" y="0"/>
                    <a:pt x="3" y="2"/>
                    <a:pt x="4" y="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642"/>
            <p:cNvSpPr/>
            <p:nvPr/>
          </p:nvSpPr>
          <p:spPr bwMode="auto">
            <a:xfrm>
              <a:off x="6604001" y="3271838"/>
              <a:ext cx="60325" cy="136525"/>
            </a:xfrm>
            <a:custGeom>
              <a:avLst/>
              <a:gdLst>
                <a:gd name="T0" fmla="*/ 5 w 16"/>
                <a:gd name="T1" fmla="*/ 26 h 36"/>
                <a:gd name="T2" fmla="*/ 16 w 16"/>
                <a:gd name="T3" fmla="*/ 36 h 36"/>
                <a:gd name="T4" fmla="*/ 4 w 16"/>
                <a:gd name="T5" fmla="*/ 19 h 36"/>
                <a:gd name="T6" fmla="*/ 16 w 16"/>
                <a:gd name="T7" fmla="*/ 30 h 36"/>
                <a:gd name="T8" fmla="*/ 1 w 16"/>
                <a:gd name="T9" fmla="*/ 9 h 36"/>
                <a:gd name="T10" fmla="*/ 12 w 16"/>
                <a:gd name="T11" fmla="*/ 20 h 36"/>
                <a:gd name="T12" fmla="*/ 0 w 16"/>
                <a:gd name="T13" fmla="*/ 0 h 36"/>
                <a:gd name="T14" fmla="*/ 7 w 16"/>
                <a:gd name="T15" fmla="*/ 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6">
                  <a:moveTo>
                    <a:pt x="5" y="26"/>
                  </a:moveTo>
                  <a:cubicBezTo>
                    <a:pt x="8" y="30"/>
                    <a:pt x="13" y="32"/>
                    <a:pt x="16" y="36"/>
                  </a:cubicBezTo>
                  <a:cubicBezTo>
                    <a:pt x="14" y="31"/>
                    <a:pt x="7" y="25"/>
                    <a:pt x="4" y="19"/>
                  </a:cubicBezTo>
                  <a:cubicBezTo>
                    <a:pt x="8" y="22"/>
                    <a:pt x="13" y="25"/>
                    <a:pt x="16" y="30"/>
                  </a:cubicBezTo>
                  <a:cubicBezTo>
                    <a:pt x="12" y="23"/>
                    <a:pt x="6" y="16"/>
                    <a:pt x="1" y="9"/>
                  </a:cubicBezTo>
                  <a:cubicBezTo>
                    <a:pt x="5" y="12"/>
                    <a:pt x="8" y="16"/>
                    <a:pt x="12" y="20"/>
                  </a:cubicBezTo>
                  <a:cubicBezTo>
                    <a:pt x="8" y="13"/>
                    <a:pt x="4" y="7"/>
                    <a:pt x="0" y="0"/>
                  </a:cubicBezTo>
                  <a:cubicBezTo>
                    <a:pt x="2" y="3"/>
                    <a:pt x="5" y="6"/>
                    <a:pt x="7" y="8"/>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643"/>
            <p:cNvSpPr/>
            <p:nvPr/>
          </p:nvSpPr>
          <p:spPr bwMode="auto">
            <a:xfrm>
              <a:off x="5946776" y="3498851"/>
              <a:ext cx="90488" cy="212725"/>
            </a:xfrm>
            <a:custGeom>
              <a:avLst/>
              <a:gdLst>
                <a:gd name="T0" fmla="*/ 8 w 24"/>
                <a:gd name="T1" fmla="*/ 40 h 56"/>
                <a:gd name="T2" fmla="*/ 24 w 24"/>
                <a:gd name="T3" fmla="*/ 56 h 56"/>
                <a:gd name="T4" fmla="*/ 0 w 24"/>
                <a:gd name="T5" fmla="*/ 26 h 56"/>
                <a:gd name="T6" fmla="*/ 20 w 24"/>
                <a:gd name="T7" fmla="*/ 41 h 56"/>
                <a:gd name="T8" fmla="*/ 1 w 24"/>
                <a:gd name="T9" fmla="*/ 11 h 56"/>
                <a:gd name="T10" fmla="*/ 11 w 24"/>
                <a:gd name="T11" fmla="*/ 25 h 56"/>
                <a:gd name="T12" fmla="*/ 0 w 24"/>
                <a:gd name="T13" fmla="*/ 2 h 56"/>
                <a:gd name="T14" fmla="*/ 1 w 24"/>
                <a:gd name="T15" fmla="*/ 2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6">
                  <a:moveTo>
                    <a:pt x="8" y="40"/>
                  </a:moveTo>
                  <a:cubicBezTo>
                    <a:pt x="10" y="44"/>
                    <a:pt x="19" y="52"/>
                    <a:pt x="24" y="56"/>
                  </a:cubicBezTo>
                  <a:cubicBezTo>
                    <a:pt x="19" y="46"/>
                    <a:pt x="9" y="33"/>
                    <a:pt x="0" y="26"/>
                  </a:cubicBezTo>
                  <a:cubicBezTo>
                    <a:pt x="6" y="31"/>
                    <a:pt x="13" y="37"/>
                    <a:pt x="20" y="41"/>
                  </a:cubicBezTo>
                  <a:cubicBezTo>
                    <a:pt x="17" y="32"/>
                    <a:pt x="8" y="17"/>
                    <a:pt x="1" y="11"/>
                  </a:cubicBezTo>
                  <a:cubicBezTo>
                    <a:pt x="3" y="17"/>
                    <a:pt x="8" y="20"/>
                    <a:pt x="11" y="25"/>
                  </a:cubicBezTo>
                  <a:cubicBezTo>
                    <a:pt x="7" y="18"/>
                    <a:pt x="2" y="10"/>
                    <a:pt x="0" y="2"/>
                  </a:cubicBezTo>
                  <a:cubicBezTo>
                    <a:pt x="0" y="0"/>
                    <a:pt x="0" y="2"/>
                    <a:pt x="1" y="2"/>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644"/>
            <p:cNvSpPr/>
            <p:nvPr/>
          </p:nvSpPr>
          <p:spPr bwMode="auto">
            <a:xfrm>
              <a:off x="6138863" y="3101976"/>
              <a:ext cx="204788" cy="68263"/>
            </a:xfrm>
            <a:custGeom>
              <a:avLst/>
              <a:gdLst>
                <a:gd name="T0" fmla="*/ 0 w 54"/>
                <a:gd name="T1" fmla="*/ 15 h 18"/>
                <a:gd name="T2" fmla="*/ 54 w 54"/>
                <a:gd name="T3" fmla="*/ 0 h 18"/>
              </a:gdLst>
              <a:ahLst/>
              <a:cxnLst>
                <a:cxn ang="0">
                  <a:pos x="T0" y="T1"/>
                </a:cxn>
                <a:cxn ang="0">
                  <a:pos x="T2" y="T3"/>
                </a:cxn>
              </a:cxnLst>
              <a:rect l="0" t="0" r="r" b="b"/>
              <a:pathLst>
                <a:path w="54" h="18">
                  <a:moveTo>
                    <a:pt x="0" y="15"/>
                  </a:moveTo>
                  <a:cubicBezTo>
                    <a:pt x="17" y="18"/>
                    <a:pt x="41" y="6"/>
                    <a:pt x="54"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645"/>
            <p:cNvSpPr/>
            <p:nvPr/>
          </p:nvSpPr>
          <p:spPr bwMode="auto">
            <a:xfrm>
              <a:off x="6165851" y="3132138"/>
              <a:ext cx="207963" cy="76200"/>
            </a:xfrm>
            <a:custGeom>
              <a:avLst/>
              <a:gdLst>
                <a:gd name="T0" fmla="*/ 0 w 55"/>
                <a:gd name="T1" fmla="*/ 20 h 20"/>
                <a:gd name="T2" fmla="*/ 32 w 55"/>
                <a:gd name="T3" fmla="*/ 10 h 20"/>
                <a:gd name="T4" fmla="*/ 55 w 55"/>
                <a:gd name="T5" fmla="*/ 0 h 20"/>
              </a:gdLst>
              <a:ahLst/>
              <a:cxnLst>
                <a:cxn ang="0">
                  <a:pos x="T0" y="T1"/>
                </a:cxn>
                <a:cxn ang="0">
                  <a:pos x="T2" y="T3"/>
                </a:cxn>
                <a:cxn ang="0">
                  <a:pos x="T4" y="T5"/>
                </a:cxn>
              </a:cxnLst>
              <a:rect l="0" t="0" r="r" b="b"/>
              <a:pathLst>
                <a:path w="55" h="20">
                  <a:moveTo>
                    <a:pt x="0" y="20"/>
                  </a:moveTo>
                  <a:cubicBezTo>
                    <a:pt x="10" y="16"/>
                    <a:pt x="22" y="15"/>
                    <a:pt x="32" y="10"/>
                  </a:cubicBezTo>
                  <a:cubicBezTo>
                    <a:pt x="40" y="7"/>
                    <a:pt x="47" y="3"/>
                    <a:pt x="55"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646"/>
            <p:cNvSpPr/>
            <p:nvPr/>
          </p:nvSpPr>
          <p:spPr bwMode="auto">
            <a:xfrm>
              <a:off x="6199188" y="3200401"/>
              <a:ext cx="193675" cy="60325"/>
            </a:xfrm>
            <a:custGeom>
              <a:avLst/>
              <a:gdLst>
                <a:gd name="T0" fmla="*/ 0 w 51"/>
                <a:gd name="T1" fmla="*/ 16 h 16"/>
                <a:gd name="T2" fmla="*/ 51 w 51"/>
                <a:gd name="T3" fmla="*/ 0 h 16"/>
              </a:gdLst>
              <a:ahLst/>
              <a:cxnLst>
                <a:cxn ang="0">
                  <a:pos x="T0" y="T1"/>
                </a:cxn>
                <a:cxn ang="0">
                  <a:pos x="T2" y="T3"/>
                </a:cxn>
              </a:cxnLst>
              <a:rect l="0" t="0" r="r" b="b"/>
              <a:pathLst>
                <a:path w="51" h="16">
                  <a:moveTo>
                    <a:pt x="0" y="16"/>
                  </a:moveTo>
                  <a:cubicBezTo>
                    <a:pt x="15" y="8"/>
                    <a:pt x="35" y="5"/>
                    <a:pt x="51"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647"/>
            <p:cNvSpPr/>
            <p:nvPr/>
          </p:nvSpPr>
          <p:spPr bwMode="auto">
            <a:xfrm>
              <a:off x="6237288" y="3290888"/>
              <a:ext cx="200025" cy="65088"/>
            </a:xfrm>
            <a:custGeom>
              <a:avLst/>
              <a:gdLst>
                <a:gd name="T0" fmla="*/ 0 w 53"/>
                <a:gd name="T1" fmla="*/ 17 h 17"/>
                <a:gd name="T2" fmla="*/ 53 w 53"/>
                <a:gd name="T3" fmla="*/ 0 h 17"/>
              </a:gdLst>
              <a:ahLst/>
              <a:cxnLst>
                <a:cxn ang="0">
                  <a:pos x="T0" y="T1"/>
                </a:cxn>
                <a:cxn ang="0">
                  <a:pos x="T2" y="T3"/>
                </a:cxn>
              </a:cxnLst>
              <a:rect l="0" t="0" r="r" b="b"/>
              <a:pathLst>
                <a:path w="53" h="17">
                  <a:moveTo>
                    <a:pt x="0" y="17"/>
                  </a:moveTo>
                  <a:cubicBezTo>
                    <a:pt x="17" y="14"/>
                    <a:pt x="37" y="7"/>
                    <a:pt x="53"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648"/>
            <p:cNvSpPr/>
            <p:nvPr/>
          </p:nvSpPr>
          <p:spPr bwMode="auto">
            <a:xfrm>
              <a:off x="6256338" y="3340101"/>
              <a:ext cx="200025" cy="79375"/>
            </a:xfrm>
            <a:custGeom>
              <a:avLst/>
              <a:gdLst>
                <a:gd name="T0" fmla="*/ 0 w 53"/>
                <a:gd name="T1" fmla="*/ 21 h 21"/>
                <a:gd name="T2" fmla="*/ 53 w 53"/>
                <a:gd name="T3" fmla="*/ 0 h 21"/>
              </a:gdLst>
              <a:ahLst/>
              <a:cxnLst>
                <a:cxn ang="0">
                  <a:pos x="T0" y="T1"/>
                </a:cxn>
                <a:cxn ang="0">
                  <a:pos x="T2" y="T3"/>
                </a:cxn>
              </a:cxnLst>
              <a:rect l="0" t="0" r="r" b="b"/>
              <a:pathLst>
                <a:path w="53" h="21">
                  <a:moveTo>
                    <a:pt x="0" y="21"/>
                  </a:moveTo>
                  <a:cubicBezTo>
                    <a:pt x="15" y="14"/>
                    <a:pt x="36" y="6"/>
                    <a:pt x="53"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649"/>
            <p:cNvSpPr/>
            <p:nvPr/>
          </p:nvSpPr>
          <p:spPr bwMode="auto">
            <a:xfrm>
              <a:off x="6275388" y="3400426"/>
              <a:ext cx="200025" cy="68263"/>
            </a:xfrm>
            <a:custGeom>
              <a:avLst/>
              <a:gdLst>
                <a:gd name="T0" fmla="*/ 0 w 53"/>
                <a:gd name="T1" fmla="*/ 18 h 18"/>
                <a:gd name="T2" fmla="*/ 53 w 53"/>
                <a:gd name="T3" fmla="*/ 0 h 18"/>
              </a:gdLst>
              <a:ahLst/>
              <a:cxnLst>
                <a:cxn ang="0">
                  <a:pos x="T0" y="T1"/>
                </a:cxn>
                <a:cxn ang="0">
                  <a:pos x="T2" y="T3"/>
                </a:cxn>
              </a:cxnLst>
              <a:rect l="0" t="0" r="r" b="b"/>
              <a:pathLst>
                <a:path w="53" h="18">
                  <a:moveTo>
                    <a:pt x="0" y="18"/>
                  </a:moveTo>
                  <a:cubicBezTo>
                    <a:pt x="19" y="15"/>
                    <a:pt x="36" y="5"/>
                    <a:pt x="53"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650"/>
            <p:cNvSpPr/>
            <p:nvPr/>
          </p:nvSpPr>
          <p:spPr bwMode="auto">
            <a:xfrm>
              <a:off x="6308726" y="3498851"/>
              <a:ext cx="204788" cy="65088"/>
            </a:xfrm>
            <a:custGeom>
              <a:avLst/>
              <a:gdLst>
                <a:gd name="T0" fmla="*/ 0 w 54"/>
                <a:gd name="T1" fmla="*/ 17 h 17"/>
                <a:gd name="T2" fmla="*/ 54 w 54"/>
                <a:gd name="T3" fmla="*/ 0 h 17"/>
              </a:gdLst>
              <a:ahLst/>
              <a:cxnLst>
                <a:cxn ang="0">
                  <a:pos x="T0" y="T1"/>
                </a:cxn>
                <a:cxn ang="0">
                  <a:pos x="T2" y="T3"/>
                </a:cxn>
              </a:cxnLst>
              <a:rect l="0" t="0" r="r" b="b"/>
              <a:pathLst>
                <a:path w="54" h="17">
                  <a:moveTo>
                    <a:pt x="0" y="17"/>
                  </a:moveTo>
                  <a:cubicBezTo>
                    <a:pt x="16" y="9"/>
                    <a:pt x="37" y="7"/>
                    <a:pt x="54"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651"/>
            <p:cNvSpPr/>
            <p:nvPr/>
          </p:nvSpPr>
          <p:spPr bwMode="auto">
            <a:xfrm>
              <a:off x="6327776" y="3540126"/>
              <a:ext cx="219075" cy="79375"/>
            </a:xfrm>
            <a:custGeom>
              <a:avLst/>
              <a:gdLst>
                <a:gd name="T0" fmla="*/ 0 w 58"/>
                <a:gd name="T1" fmla="*/ 19 h 21"/>
                <a:gd name="T2" fmla="*/ 58 w 58"/>
                <a:gd name="T3" fmla="*/ 0 h 21"/>
              </a:gdLst>
              <a:ahLst/>
              <a:cxnLst>
                <a:cxn ang="0">
                  <a:pos x="T0" y="T1"/>
                </a:cxn>
                <a:cxn ang="0">
                  <a:pos x="T2" y="T3"/>
                </a:cxn>
              </a:cxnLst>
              <a:rect l="0" t="0" r="r" b="b"/>
              <a:pathLst>
                <a:path w="58" h="21">
                  <a:moveTo>
                    <a:pt x="0" y="19"/>
                  </a:moveTo>
                  <a:cubicBezTo>
                    <a:pt x="20" y="21"/>
                    <a:pt x="39" y="1"/>
                    <a:pt x="58"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652"/>
            <p:cNvSpPr/>
            <p:nvPr/>
          </p:nvSpPr>
          <p:spPr bwMode="auto">
            <a:xfrm>
              <a:off x="6338888" y="3608388"/>
              <a:ext cx="207963" cy="65088"/>
            </a:xfrm>
            <a:custGeom>
              <a:avLst/>
              <a:gdLst>
                <a:gd name="T0" fmla="*/ 0 w 55"/>
                <a:gd name="T1" fmla="*/ 17 h 17"/>
                <a:gd name="T2" fmla="*/ 55 w 55"/>
                <a:gd name="T3" fmla="*/ 0 h 17"/>
              </a:gdLst>
              <a:ahLst/>
              <a:cxnLst>
                <a:cxn ang="0">
                  <a:pos x="T0" y="T1"/>
                </a:cxn>
                <a:cxn ang="0">
                  <a:pos x="T2" y="T3"/>
                </a:cxn>
              </a:cxnLst>
              <a:rect l="0" t="0" r="r" b="b"/>
              <a:pathLst>
                <a:path w="55" h="17">
                  <a:moveTo>
                    <a:pt x="0" y="17"/>
                  </a:moveTo>
                  <a:cubicBezTo>
                    <a:pt x="20" y="16"/>
                    <a:pt x="37" y="6"/>
                    <a:pt x="55" y="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653"/>
            <p:cNvSpPr/>
            <p:nvPr/>
          </p:nvSpPr>
          <p:spPr bwMode="auto">
            <a:xfrm>
              <a:off x="6034088" y="3457576"/>
              <a:ext cx="79375" cy="19050"/>
            </a:xfrm>
            <a:custGeom>
              <a:avLst/>
              <a:gdLst>
                <a:gd name="T0" fmla="*/ 0 w 21"/>
                <a:gd name="T1" fmla="*/ 2 h 5"/>
                <a:gd name="T2" fmla="*/ 20 w 21"/>
                <a:gd name="T3" fmla="*/ 4 h 5"/>
                <a:gd name="T4" fmla="*/ 5 w 21"/>
                <a:gd name="T5" fmla="*/ 0 h 5"/>
                <a:gd name="T6" fmla="*/ 21 w 21"/>
                <a:gd name="T7" fmla="*/ 5 h 5"/>
              </a:gdLst>
              <a:ahLst/>
              <a:cxnLst>
                <a:cxn ang="0">
                  <a:pos x="T0" y="T1"/>
                </a:cxn>
                <a:cxn ang="0">
                  <a:pos x="T2" y="T3"/>
                </a:cxn>
                <a:cxn ang="0">
                  <a:pos x="T4" y="T5"/>
                </a:cxn>
                <a:cxn ang="0">
                  <a:pos x="T6" y="T7"/>
                </a:cxn>
              </a:cxnLst>
              <a:rect l="0" t="0" r="r" b="b"/>
              <a:pathLst>
                <a:path w="21" h="5">
                  <a:moveTo>
                    <a:pt x="0" y="2"/>
                  </a:moveTo>
                  <a:cubicBezTo>
                    <a:pt x="7" y="2"/>
                    <a:pt x="13" y="5"/>
                    <a:pt x="20" y="4"/>
                  </a:cubicBezTo>
                  <a:cubicBezTo>
                    <a:pt x="16" y="2"/>
                    <a:pt x="10" y="0"/>
                    <a:pt x="5" y="0"/>
                  </a:cubicBezTo>
                  <a:cubicBezTo>
                    <a:pt x="10" y="0"/>
                    <a:pt x="17" y="2"/>
                    <a:pt x="21" y="5"/>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654"/>
            <p:cNvSpPr/>
            <p:nvPr/>
          </p:nvSpPr>
          <p:spPr bwMode="auto">
            <a:xfrm>
              <a:off x="6119813" y="3332163"/>
              <a:ext cx="46038" cy="155575"/>
            </a:xfrm>
            <a:custGeom>
              <a:avLst/>
              <a:gdLst>
                <a:gd name="T0" fmla="*/ 0 w 12"/>
                <a:gd name="T1" fmla="*/ 37 h 41"/>
                <a:gd name="T2" fmla="*/ 12 w 12"/>
                <a:gd name="T3" fmla="*/ 0 h 41"/>
                <a:gd name="T4" fmla="*/ 1 w 12"/>
                <a:gd name="T5" fmla="*/ 41 h 41"/>
              </a:gdLst>
              <a:ahLst/>
              <a:cxnLst>
                <a:cxn ang="0">
                  <a:pos x="T0" y="T1"/>
                </a:cxn>
                <a:cxn ang="0">
                  <a:pos x="T2" y="T3"/>
                </a:cxn>
                <a:cxn ang="0">
                  <a:pos x="T4" y="T5"/>
                </a:cxn>
              </a:cxnLst>
              <a:rect l="0" t="0" r="r" b="b"/>
              <a:pathLst>
                <a:path w="12" h="41">
                  <a:moveTo>
                    <a:pt x="0" y="37"/>
                  </a:moveTo>
                  <a:cubicBezTo>
                    <a:pt x="2" y="25"/>
                    <a:pt x="9" y="12"/>
                    <a:pt x="12" y="0"/>
                  </a:cubicBezTo>
                  <a:cubicBezTo>
                    <a:pt x="10" y="15"/>
                    <a:pt x="7" y="27"/>
                    <a:pt x="1" y="4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655"/>
            <p:cNvSpPr/>
            <p:nvPr/>
          </p:nvSpPr>
          <p:spPr bwMode="auto">
            <a:xfrm>
              <a:off x="5992813" y="3189288"/>
              <a:ext cx="66675" cy="123825"/>
            </a:xfrm>
            <a:custGeom>
              <a:avLst/>
              <a:gdLst>
                <a:gd name="T0" fmla="*/ 18 w 18"/>
                <a:gd name="T1" fmla="*/ 0 h 33"/>
                <a:gd name="T2" fmla="*/ 0 w 18"/>
                <a:gd name="T3" fmla="*/ 12 h 33"/>
                <a:gd name="T4" fmla="*/ 12 w 18"/>
                <a:gd name="T5" fmla="*/ 33 h 33"/>
                <a:gd name="T6" fmla="*/ 3 w 18"/>
                <a:gd name="T7" fmla="*/ 11 h 33"/>
              </a:gdLst>
              <a:ahLst/>
              <a:cxnLst>
                <a:cxn ang="0">
                  <a:pos x="T0" y="T1"/>
                </a:cxn>
                <a:cxn ang="0">
                  <a:pos x="T2" y="T3"/>
                </a:cxn>
                <a:cxn ang="0">
                  <a:pos x="T4" y="T5"/>
                </a:cxn>
                <a:cxn ang="0">
                  <a:pos x="T6" y="T7"/>
                </a:cxn>
              </a:cxnLst>
              <a:rect l="0" t="0" r="r" b="b"/>
              <a:pathLst>
                <a:path w="18" h="33">
                  <a:moveTo>
                    <a:pt x="18" y="0"/>
                  </a:moveTo>
                  <a:cubicBezTo>
                    <a:pt x="12" y="4"/>
                    <a:pt x="6" y="8"/>
                    <a:pt x="0" y="12"/>
                  </a:cubicBezTo>
                  <a:cubicBezTo>
                    <a:pt x="3" y="19"/>
                    <a:pt x="8" y="26"/>
                    <a:pt x="12" y="33"/>
                  </a:cubicBezTo>
                  <a:cubicBezTo>
                    <a:pt x="7" y="27"/>
                    <a:pt x="6" y="19"/>
                    <a:pt x="3" y="11"/>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656"/>
            <p:cNvSpPr/>
            <p:nvPr/>
          </p:nvSpPr>
          <p:spPr bwMode="auto">
            <a:xfrm>
              <a:off x="6059488" y="3397251"/>
              <a:ext cx="79375" cy="139700"/>
            </a:xfrm>
            <a:custGeom>
              <a:avLst/>
              <a:gdLst>
                <a:gd name="T0" fmla="*/ 10 w 21"/>
                <a:gd name="T1" fmla="*/ 37 h 37"/>
                <a:gd name="T2" fmla="*/ 2 w 21"/>
                <a:gd name="T3" fmla="*/ 10 h 37"/>
                <a:gd name="T4" fmla="*/ 21 w 21"/>
                <a:gd name="T5" fmla="*/ 0 h 37"/>
                <a:gd name="T6" fmla="*/ 3 w 21"/>
                <a:gd name="T7" fmla="*/ 8 h 37"/>
              </a:gdLst>
              <a:ahLst/>
              <a:cxnLst>
                <a:cxn ang="0">
                  <a:pos x="T0" y="T1"/>
                </a:cxn>
                <a:cxn ang="0">
                  <a:pos x="T2" y="T3"/>
                </a:cxn>
                <a:cxn ang="0">
                  <a:pos x="T4" y="T5"/>
                </a:cxn>
                <a:cxn ang="0">
                  <a:pos x="T6" y="T7"/>
                </a:cxn>
              </a:cxnLst>
              <a:rect l="0" t="0" r="r" b="b"/>
              <a:pathLst>
                <a:path w="21" h="37">
                  <a:moveTo>
                    <a:pt x="10" y="37"/>
                  </a:moveTo>
                  <a:cubicBezTo>
                    <a:pt x="6" y="32"/>
                    <a:pt x="0" y="16"/>
                    <a:pt x="2" y="10"/>
                  </a:cubicBezTo>
                  <a:cubicBezTo>
                    <a:pt x="3" y="5"/>
                    <a:pt x="16" y="1"/>
                    <a:pt x="21" y="0"/>
                  </a:cubicBezTo>
                  <a:cubicBezTo>
                    <a:pt x="15" y="2"/>
                    <a:pt x="9" y="6"/>
                    <a:pt x="3" y="8"/>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657"/>
            <p:cNvSpPr/>
            <p:nvPr/>
          </p:nvSpPr>
          <p:spPr bwMode="auto">
            <a:xfrm>
              <a:off x="6138863" y="3578226"/>
              <a:ext cx="84138" cy="128588"/>
            </a:xfrm>
            <a:custGeom>
              <a:avLst/>
              <a:gdLst>
                <a:gd name="T0" fmla="*/ 10 w 22"/>
                <a:gd name="T1" fmla="*/ 34 h 34"/>
                <a:gd name="T2" fmla="*/ 0 w 22"/>
                <a:gd name="T3" fmla="*/ 8 h 34"/>
                <a:gd name="T4" fmla="*/ 22 w 22"/>
                <a:gd name="T5" fmla="*/ 0 h 34"/>
                <a:gd name="T6" fmla="*/ 5 w 22"/>
                <a:gd name="T7" fmla="*/ 9 h 34"/>
                <a:gd name="T8" fmla="*/ 4 w 22"/>
                <a:gd name="T9" fmla="*/ 20 h 34"/>
              </a:gdLst>
              <a:ahLst/>
              <a:cxnLst>
                <a:cxn ang="0">
                  <a:pos x="T0" y="T1"/>
                </a:cxn>
                <a:cxn ang="0">
                  <a:pos x="T2" y="T3"/>
                </a:cxn>
                <a:cxn ang="0">
                  <a:pos x="T4" y="T5"/>
                </a:cxn>
                <a:cxn ang="0">
                  <a:pos x="T6" y="T7"/>
                </a:cxn>
                <a:cxn ang="0">
                  <a:pos x="T8" y="T9"/>
                </a:cxn>
              </a:cxnLst>
              <a:rect l="0" t="0" r="r" b="b"/>
              <a:pathLst>
                <a:path w="22" h="34">
                  <a:moveTo>
                    <a:pt x="10" y="34"/>
                  </a:moveTo>
                  <a:cubicBezTo>
                    <a:pt x="5" y="31"/>
                    <a:pt x="2" y="14"/>
                    <a:pt x="0" y="8"/>
                  </a:cubicBezTo>
                  <a:cubicBezTo>
                    <a:pt x="6" y="4"/>
                    <a:pt x="15" y="2"/>
                    <a:pt x="22" y="0"/>
                  </a:cubicBezTo>
                  <a:cubicBezTo>
                    <a:pt x="17" y="3"/>
                    <a:pt x="9" y="4"/>
                    <a:pt x="5" y="9"/>
                  </a:cubicBezTo>
                  <a:cubicBezTo>
                    <a:pt x="2" y="13"/>
                    <a:pt x="4" y="15"/>
                    <a:pt x="4" y="20"/>
                  </a:cubicBezTo>
                </a:path>
              </a:pathLst>
            </a:custGeom>
            <a:noFill/>
            <a:ln w="3175" cap="rnd">
              <a:solidFill>
                <a:srgbClr val="666666"/>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79" name="TextBox 17"/>
          <p:cNvSpPr txBox="1"/>
          <p:nvPr/>
        </p:nvSpPr>
        <p:spPr>
          <a:xfrm>
            <a:off x="1298943" y="555187"/>
            <a:ext cx="232788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1.1</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活动背景</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70"/>
                                        </p:tgtEl>
                                        <p:attrNameLst>
                                          <p:attrName>style.visibility</p:attrName>
                                        </p:attrNameLst>
                                      </p:cBhvr>
                                      <p:to>
                                        <p:strVal val="visible"/>
                                      </p:to>
                                    </p:set>
                                    <p:animEffect transition="in" filter="fade">
                                      <p:cBhvr>
                                        <p:cTn id="7" dur="1000"/>
                                        <p:tgtEl>
                                          <p:spTgt spid="370"/>
                                        </p:tgtEl>
                                      </p:cBhvr>
                                    </p:animEffect>
                                    <p:anim calcmode="lin" valueType="num">
                                      <p:cBhvr>
                                        <p:cTn id="8" dur="1000" fill="hold"/>
                                        <p:tgtEl>
                                          <p:spTgt spid="370"/>
                                        </p:tgtEl>
                                        <p:attrNameLst>
                                          <p:attrName>ppt_x</p:attrName>
                                        </p:attrNameLst>
                                      </p:cBhvr>
                                      <p:tavLst>
                                        <p:tav tm="0">
                                          <p:val>
                                            <p:strVal val="#ppt_x"/>
                                          </p:val>
                                        </p:tav>
                                        <p:tav tm="100000">
                                          <p:val>
                                            <p:strVal val="#ppt_x"/>
                                          </p:val>
                                        </p:tav>
                                      </p:tavLst>
                                    </p:anim>
                                    <p:anim calcmode="lin" valueType="num">
                                      <p:cBhvr>
                                        <p:cTn id="9" dur="1000" fill="hold"/>
                                        <p:tgtEl>
                                          <p:spTgt spid="3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86"/>
                                        </p:tgtEl>
                                        <p:attrNameLst>
                                          <p:attrName>style.visibility</p:attrName>
                                        </p:attrNameLst>
                                      </p:cBhvr>
                                      <p:to>
                                        <p:strVal val="visible"/>
                                      </p:to>
                                    </p:set>
                                    <p:anim calcmode="lin" valueType="num">
                                      <p:cBhvr>
                                        <p:cTn id="13" dur="500" fill="hold"/>
                                        <p:tgtEl>
                                          <p:spTgt spid="186"/>
                                        </p:tgtEl>
                                        <p:attrNameLst>
                                          <p:attrName>ppt_w</p:attrName>
                                        </p:attrNameLst>
                                      </p:cBhvr>
                                      <p:tavLst>
                                        <p:tav tm="0">
                                          <p:val>
                                            <p:fltVal val="0"/>
                                          </p:val>
                                        </p:tav>
                                        <p:tav tm="100000">
                                          <p:val>
                                            <p:strVal val="#ppt_w"/>
                                          </p:val>
                                        </p:tav>
                                      </p:tavLst>
                                    </p:anim>
                                    <p:anim calcmode="lin" valueType="num">
                                      <p:cBhvr>
                                        <p:cTn id="14" dur="500" fill="hold"/>
                                        <p:tgtEl>
                                          <p:spTgt spid="186"/>
                                        </p:tgtEl>
                                        <p:attrNameLst>
                                          <p:attrName>ppt_h</p:attrName>
                                        </p:attrNameLst>
                                      </p:cBhvr>
                                      <p:tavLst>
                                        <p:tav tm="0">
                                          <p:val>
                                            <p:fltVal val="0"/>
                                          </p:val>
                                        </p:tav>
                                        <p:tav tm="100000">
                                          <p:val>
                                            <p:strVal val="#ppt_h"/>
                                          </p:val>
                                        </p:tav>
                                      </p:tavLst>
                                    </p:anim>
                                    <p:animEffect transition="in" filter="fade">
                                      <p:cBhvr>
                                        <p:cTn id="15" dur="500"/>
                                        <p:tgtEl>
                                          <p:spTgt spid="186"/>
                                        </p:tgtEl>
                                      </p:cBhvr>
                                    </p:animEffect>
                                  </p:childTnLst>
                                </p:cTn>
                              </p:par>
                              <p:par>
                                <p:cTn id="16" presetID="53" presetClass="entr" presetSubtype="16" fill="hold" nodeType="with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par>
                                <p:cTn id="21" presetID="53" presetClass="entr" presetSubtype="16" fill="hold" nodeType="withEffect">
                                  <p:stCondLst>
                                    <p:cond delay="250"/>
                                  </p:stCondLst>
                                  <p:childTnLst>
                                    <p:set>
                                      <p:cBhvr>
                                        <p:cTn id="22" dur="1" fill="hold">
                                          <p:stCondLst>
                                            <p:cond delay="0"/>
                                          </p:stCondLst>
                                        </p:cTn>
                                        <p:tgtEl>
                                          <p:spTgt spid="94"/>
                                        </p:tgtEl>
                                        <p:attrNameLst>
                                          <p:attrName>style.visibility</p:attrName>
                                        </p:attrNameLst>
                                      </p:cBhvr>
                                      <p:to>
                                        <p:strVal val="visible"/>
                                      </p:to>
                                    </p:set>
                                    <p:anim calcmode="lin" valueType="num">
                                      <p:cBhvr>
                                        <p:cTn id="23" dur="500" fill="hold"/>
                                        <p:tgtEl>
                                          <p:spTgt spid="94"/>
                                        </p:tgtEl>
                                        <p:attrNameLst>
                                          <p:attrName>ppt_w</p:attrName>
                                        </p:attrNameLst>
                                      </p:cBhvr>
                                      <p:tavLst>
                                        <p:tav tm="0">
                                          <p:val>
                                            <p:fltVal val="0"/>
                                          </p:val>
                                        </p:tav>
                                        <p:tav tm="100000">
                                          <p:val>
                                            <p:strVal val="#ppt_w"/>
                                          </p:val>
                                        </p:tav>
                                      </p:tavLst>
                                    </p:anim>
                                    <p:anim calcmode="lin" valueType="num">
                                      <p:cBhvr>
                                        <p:cTn id="24" dur="500" fill="hold"/>
                                        <p:tgtEl>
                                          <p:spTgt spid="94"/>
                                        </p:tgtEl>
                                        <p:attrNameLst>
                                          <p:attrName>ppt_h</p:attrName>
                                        </p:attrNameLst>
                                      </p:cBhvr>
                                      <p:tavLst>
                                        <p:tav tm="0">
                                          <p:val>
                                            <p:fltVal val="0"/>
                                          </p:val>
                                        </p:tav>
                                        <p:tav tm="100000">
                                          <p:val>
                                            <p:strVal val="#ppt_h"/>
                                          </p:val>
                                        </p:tav>
                                      </p:tavLst>
                                    </p:anim>
                                    <p:animEffect transition="in" filter="fade">
                                      <p:cBhvr>
                                        <p:cTn id="25" dur="500"/>
                                        <p:tgtEl>
                                          <p:spTgt spid="94"/>
                                        </p:tgtEl>
                                      </p:cBhvr>
                                    </p:animEffect>
                                  </p:childTnLst>
                                </p:cTn>
                              </p:par>
                              <p:par>
                                <p:cTn id="26" presetID="53" presetClass="entr" presetSubtype="16" fill="hold" nodeType="withEffect">
                                  <p:stCondLst>
                                    <p:cond delay="400"/>
                                  </p:stCondLst>
                                  <p:childTnLst>
                                    <p:set>
                                      <p:cBhvr>
                                        <p:cTn id="27" dur="1" fill="hold">
                                          <p:stCondLst>
                                            <p:cond delay="0"/>
                                          </p:stCondLst>
                                        </p:cTn>
                                        <p:tgtEl>
                                          <p:spTgt spid="278"/>
                                        </p:tgtEl>
                                        <p:attrNameLst>
                                          <p:attrName>style.visibility</p:attrName>
                                        </p:attrNameLst>
                                      </p:cBhvr>
                                      <p:to>
                                        <p:strVal val="visible"/>
                                      </p:to>
                                    </p:set>
                                    <p:anim calcmode="lin" valueType="num">
                                      <p:cBhvr>
                                        <p:cTn id="28" dur="500" fill="hold"/>
                                        <p:tgtEl>
                                          <p:spTgt spid="278"/>
                                        </p:tgtEl>
                                        <p:attrNameLst>
                                          <p:attrName>ppt_w</p:attrName>
                                        </p:attrNameLst>
                                      </p:cBhvr>
                                      <p:tavLst>
                                        <p:tav tm="0">
                                          <p:val>
                                            <p:fltVal val="0"/>
                                          </p:val>
                                        </p:tav>
                                        <p:tav tm="100000">
                                          <p:val>
                                            <p:strVal val="#ppt_w"/>
                                          </p:val>
                                        </p:tav>
                                      </p:tavLst>
                                    </p:anim>
                                    <p:anim calcmode="lin" valueType="num">
                                      <p:cBhvr>
                                        <p:cTn id="29" dur="500" fill="hold"/>
                                        <p:tgtEl>
                                          <p:spTgt spid="278"/>
                                        </p:tgtEl>
                                        <p:attrNameLst>
                                          <p:attrName>ppt_h</p:attrName>
                                        </p:attrNameLst>
                                      </p:cBhvr>
                                      <p:tavLst>
                                        <p:tav tm="0">
                                          <p:val>
                                            <p:fltVal val="0"/>
                                          </p:val>
                                        </p:tav>
                                        <p:tav tm="100000">
                                          <p:val>
                                            <p:strVal val="#ppt_h"/>
                                          </p:val>
                                        </p:tav>
                                      </p:tavLst>
                                    </p:anim>
                                    <p:animEffect transition="in" filter="fade">
                                      <p:cBhvr>
                                        <p:cTn id="30" dur="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2649524" y="2098850"/>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a:t>
            </a:r>
            <a:r>
              <a:rPr lang="zh-CN" altLang="en-US" sz="1800" dirty="0">
                <a:solidFill>
                  <a:schemeClr val="tx1">
                    <a:lumMod val="85000"/>
                    <a:lumOff val="15000"/>
                  </a:schemeClr>
                </a:solidFill>
                <a:latin typeface="方正静蕾简体" panose="02000000000000000000" pitchFamily="2" charset="-122"/>
                <a:ea typeface="方正静蕾简体" panose="02000000000000000000" pitchFamily="2" charset="-122"/>
                <a:sym typeface="+mn-lt"/>
              </a:rPr>
              <a:t>概括精</a:t>
            </a:r>
            <a:r>
              <a:rPr lang="zh-CN" altLang="en-US" sz="1800" dirty="0">
                <a:latin typeface="方正静蕾简体" panose="02000000000000000000" pitchFamily="2" charset="-122"/>
                <a:ea typeface="方正静蕾简体" panose="02000000000000000000" pitchFamily="2" charset="-122"/>
                <a:cs typeface="+mn-ea"/>
                <a:sym typeface="+mn-lt"/>
              </a:rPr>
              <a:t>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8" name="TextBox 21"/>
          <p:cNvSpPr txBox="1"/>
          <p:nvPr/>
        </p:nvSpPr>
        <p:spPr>
          <a:xfrm>
            <a:off x="2710830" y="2977998"/>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9" name="TextBox 22"/>
          <p:cNvSpPr txBox="1"/>
          <p:nvPr/>
        </p:nvSpPr>
        <p:spPr>
          <a:xfrm>
            <a:off x="2710830" y="3899653"/>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10" name="TextBox 23"/>
          <p:cNvSpPr txBox="1"/>
          <p:nvPr/>
        </p:nvSpPr>
        <p:spPr>
          <a:xfrm>
            <a:off x="2710830" y="4806331"/>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grpSp>
        <p:nvGrpSpPr>
          <p:cNvPr id="75" name="组合 74"/>
          <p:cNvGrpSpPr/>
          <p:nvPr/>
        </p:nvGrpSpPr>
        <p:grpSpPr>
          <a:xfrm>
            <a:off x="1691269" y="1880800"/>
            <a:ext cx="622446" cy="923330"/>
            <a:chOff x="4931305" y="1039196"/>
            <a:chExt cx="2089858" cy="3100080"/>
          </a:xfrm>
        </p:grpSpPr>
        <p:sp>
          <p:nvSpPr>
            <p:cNvPr id="76" name="文本框 10"/>
            <p:cNvSpPr txBox="1">
              <a:spLocks noChangeArrowheads="1"/>
            </p:cNvSpPr>
            <p:nvPr/>
          </p:nvSpPr>
          <p:spPr bwMode="auto">
            <a:xfrm>
              <a:off x="5131680" y="1039196"/>
              <a:ext cx="1889483" cy="3100080"/>
            </a:xfrm>
            <a:prstGeom prst="rect">
              <a:avLst/>
            </a:prstGeom>
            <a:noFill/>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1</a:t>
              </a:r>
              <a:endParaRPr lang="zh-CN" altLang="en-US" sz="5400" dirty="0">
                <a:solidFill>
                  <a:schemeClr val="tx1">
                    <a:lumMod val="75000"/>
                    <a:lumOff val="25000"/>
                  </a:schemeClr>
                </a:solidFill>
                <a:sym typeface="+mn-lt"/>
              </a:endParaRPr>
            </a:p>
          </p:txBody>
        </p:sp>
        <p:sp>
          <p:nvSpPr>
            <p:cNvPr id="77" name="任意多边形 76"/>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78" name="组合 77"/>
          <p:cNvGrpSpPr/>
          <p:nvPr/>
        </p:nvGrpSpPr>
        <p:grpSpPr>
          <a:xfrm>
            <a:off x="1691269" y="2773935"/>
            <a:ext cx="622446" cy="923330"/>
            <a:chOff x="4931305" y="1039196"/>
            <a:chExt cx="2089858" cy="3100080"/>
          </a:xfrm>
        </p:grpSpPr>
        <p:sp>
          <p:nvSpPr>
            <p:cNvPr id="79" name="文本框 10"/>
            <p:cNvSpPr txBox="1">
              <a:spLocks noChangeArrowheads="1"/>
            </p:cNvSpPr>
            <p:nvPr/>
          </p:nvSpPr>
          <p:spPr bwMode="auto">
            <a:xfrm>
              <a:off x="5131680" y="1039196"/>
              <a:ext cx="1889483" cy="3100080"/>
            </a:xfrm>
            <a:prstGeom prst="rect">
              <a:avLst/>
            </a:prstGeom>
            <a:noFill/>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2</a:t>
              </a:r>
              <a:endParaRPr lang="zh-CN" altLang="en-US" sz="5400" dirty="0">
                <a:solidFill>
                  <a:schemeClr val="tx1">
                    <a:lumMod val="75000"/>
                    <a:lumOff val="25000"/>
                  </a:schemeClr>
                </a:solidFill>
                <a:sym typeface="+mn-lt"/>
              </a:endParaRPr>
            </a:p>
          </p:txBody>
        </p:sp>
        <p:sp>
          <p:nvSpPr>
            <p:cNvPr id="80" name="任意多边形 79"/>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1" name="组合 80"/>
          <p:cNvGrpSpPr/>
          <p:nvPr/>
        </p:nvGrpSpPr>
        <p:grpSpPr>
          <a:xfrm>
            <a:off x="1691269" y="3645805"/>
            <a:ext cx="622446" cy="923330"/>
            <a:chOff x="4931305" y="1039196"/>
            <a:chExt cx="2089858" cy="3100080"/>
          </a:xfrm>
        </p:grpSpPr>
        <p:sp>
          <p:nvSpPr>
            <p:cNvPr id="82" name="文本框 10"/>
            <p:cNvSpPr txBox="1">
              <a:spLocks noChangeArrowheads="1"/>
            </p:cNvSpPr>
            <p:nvPr/>
          </p:nvSpPr>
          <p:spPr bwMode="auto">
            <a:xfrm>
              <a:off x="5131680" y="1039196"/>
              <a:ext cx="1889483" cy="3100080"/>
            </a:xfrm>
            <a:prstGeom prst="rect">
              <a:avLst/>
            </a:prstGeom>
            <a:noFill/>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3</a:t>
              </a:r>
              <a:endParaRPr lang="zh-CN" altLang="en-US" sz="5400" dirty="0">
                <a:solidFill>
                  <a:schemeClr val="tx1">
                    <a:lumMod val="75000"/>
                    <a:lumOff val="25000"/>
                  </a:schemeClr>
                </a:solidFill>
                <a:sym typeface="+mn-lt"/>
              </a:endParaRPr>
            </a:p>
          </p:txBody>
        </p:sp>
        <p:sp>
          <p:nvSpPr>
            <p:cNvPr id="83" name="任意多边形 82"/>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4" name="组合 83"/>
          <p:cNvGrpSpPr/>
          <p:nvPr/>
        </p:nvGrpSpPr>
        <p:grpSpPr>
          <a:xfrm>
            <a:off x="1691269" y="4570837"/>
            <a:ext cx="622446" cy="923330"/>
            <a:chOff x="4931305" y="1039196"/>
            <a:chExt cx="2089858" cy="3100080"/>
          </a:xfrm>
        </p:grpSpPr>
        <p:sp>
          <p:nvSpPr>
            <p:cNvPr id="85" name="文本框 10"/>
            <p:cNvSpPr txBox="1">
              <a:spLocks noChangeArrowheads="1"/>
            </p:cNvSpPr>
            <p:nvPr/>
          </p:nvSpPr>
          <p:spPr bwMode="auto">
            <a:xfrm>
              <a:off x="5131680" y="1039196"/>
              <a:ext cx="1889483" cy="3100080"/>
            </a:xfrm>
            <a:prstGeom prst="rect">
              <a:avLst/>
            </a:prstGeom>
            <a:noFill/>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4</a:t>
              </a:r>
              <a:endParaRPr lang="zh-CN" altLang="en-US" sz="5400" dirty="0">
                <a:solidFill>
                  <a:schemeClr val="tx1">
                    <a:lumMod val="75000"/>
                    <a:lumOff val="25000"/>
                  </a:schemeClr>
                </a:solidFill>
                <a:sym typeface="+mn-lt"/>
              </a:endParaRPr>
            </a:p>
          </p:txBody>
        </p:sp>
        <p:sp>
          <p:nvSpPr>
            <p:cNvPr id="86" name="任意多边形 85"/>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95" name="TextBox 17"/>
          <p:cNvSpPr txBox="1"/>
          <p:nvPr/>
        </p:nvSpPr>
        <p:spPr>
          <a:xfrm>
            <a:off x="976739" y="555187"/>
            <a:ext cx="29722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1.2</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宗旨和目标 </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Effect transition="in" filter="fade">
                                      <p:cBhvr>
                                        <p:cTn id="9" dur="500"/>
                                        <p:tgtEl>
                                          <p:spTgt spid="75"/>
                                        </p:tgtEl>
                                      </p:cBhvr>
                                    </p:animEffect>
                                  </p:childTnLst>
                                </p:cTn>
                              </p:par>
                              <p:par>
                                <p:cTn id="10" presetID="53" presetClass="entr" presetSubtype="16" fill="hold"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fill="hold"/>
                                        <p:tgtEl>
                                          <p:spTgt spid="81"/>
                                        </p:tgtEl>
                                        <p:attrNameLst>
                                          <p:attrName>ppt_w</p:attrName>
                                        </p:attrNameLst>
                                      </p:cBhvr>
                                      <p:tavLst>
                                        <p:tav tm="0">
                                          <p:val>
                                            <p:fltVal val="0"/>
                                          </p:val>
                                        </p:tav>
                                        <p:tav tm="100000">
                                          <p:val>
                                            <p:strVal val="#ppt_w"/>
                                          </p:val>
                                        </p:tav>
                                      </p:tavLst>
                                    </p:anim>
                                    <p:anim calcmode="lin" valueType="num">
                                      <p:cBhvr>
                                        <p:cTn id="18" dur="500" fill="hold"/>
                                        <p:tgtEl>
                                          <p:spTgt spid="81"/>
                                        </p:tgtEl>
                                        <p:attrNameLst>
                                          <p:attrName>ppt_h</p:attrName>
                                        </p:attrNameLst>
                                      </p:cBhvr>
                                      <p:tavLst>
                                        <p:tav tm="0">
                                          <p:val>
                                            <p:fltVal val="0"/>
                                          </p:val>
                                        </p:tav>
                                        <p:tav tm="100000">
                                          <p:val>
                                            <p:strVal val="#ppt_h"/>
                                          </p:val>
                                        </p:tav>
                                      </p:tavLst>
                                    </p:anim>
                                    <p:animEffect transition="in" filter="fade">
                                      <p:cBhvr>
                                        <p:cTn id="19" dur="500"/>
                                        <p:tgtEl>
                                          <p:spTgt spid="81"/>
                                        </p:tgtEl>
                                      </p:cBhvr>
                                    </p:animEffect>
                                  </p:childTnLst>
                                </p:cTn>
                              </p:par>
                              <p:par>
                                <p:cTn id="20" presetID="53" presetClass="entr" presetSubtype="16" fill="hold" nodeType="withEffect">
                                  <p:stCondLst>
                                    <p:cond delay="0"/>
                                  </p:stCondLst>
                                  <p:childTnLst>
                                    <p:set>
                                      <p:cBhvr>
                                        <p:cTn id="21" dur="1" fill="hold">
                                          <p:stCondLst>
                                            <p:cond delay="0"/>
                                          </p:stCondLst>
                                        </p:cTn>
                                        <p:tgtEl>
                                          <p:spTgt spid="84"/>
                                        </p:tgtEl>
                                        <p:attrNameLst>
                                          <p:attrName>style.visibility</p:attrName>
                                        </p:attrNameLst>
                                      </p:cBhvr>
                                      <p:to>
                                        <p:strVal val="visible"/>
                                      </p:to>
                                    </p:set>
                                    <p:anim calcmode="lin" valueType="num">
                                      <p:cBhvr>
                                        <p:cTn id="22" dur="500" fill="hold"/>
                                        <p:tgtEl>
                                          <p:spTgt spid="84"/>
                                        </p:tgtEl>
                                        <p:attrNameLst>
                                          <p:attrName>ppt_w</p:attrName>
                                        </p:attrNameLst>
                                      </p:cBhvr>
                                      <p:tavLst>
                                        <p:tav tm="0">
                                          <p:val>
                                            <p:fltVal val="0"/>
                                          </p:val>
                                        </p:tav>
                                        <p:tav tm="100000">
                                          <p:val>
                                            <p:strVal val="#ppt_w"/>
                                          </p:val>
                                        </p:tav>
                                      </p:tavLst>
                                    </p:anim>
                                    <p:anim calcmode="lin" valueType="num">
                                      <p:cBhvr>
                                        <p:cTn id="23" dur="500" fill="hold"/>
                                        <p:tgtEl>
                                          <p:spTgt spid="84"/>
                                        </p:tgtEl>
                                        <p:attrNameLst>
                                          <p:attrName>ppt_h</p:attrName>
                                        </p:attrNameLst>
                                      </p:cBhvr>
                                      <p:tavLst>
                                        <p:tav tm="0">
                                          <p:val>
                                            <p:fltVal val="0"/>
                                          </p:val>
                                        </p:tav>
                                        <p:tav tm="100000">
                                          <p:val>
                                            <p:strVal val="#ppt_h"/>
                                          </p:val>
                                        </p:tav>
                                      </p:tavLst>
                                    </p:anim>
                                    <p:animEffect transition="in" filter="fade">
                                      <p:cBhvr>
                                        <p:cTn id="24" dur="500"/>
                                        <p:tgtEl>
                                          <p:spTgt spid="84"/>
                                        </p:tgtEl>
                                      </p:cBhvr>
                                    </p:animEffect>
                                  </p:childTnLst>
                                </p:cTn>
                              </p:par>
                            </p:childTnLst>
                          </p:cTn>
                        </p:par>
                        <p:par>
                          <p:cTn id="25" fill="hold">
                            <p:stCondLst>
                              <p:cond delay="500"/>
                            </p:stCondLst>
                            <p:childTnLst>
                              <p:par>
                                <p:cTn id="26" presetID="12" presetClass="entr" presetSubtype="8"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p:tgtEl>
                                          <p:spTgt spid="4"/>
                                        </p:tgtEl>
                                        <p:attrNameLst>
                                          <p:attrName>ppt_x</p:attrName>
                                        </p:attrNameLst>
                                      </p:cBhvr>
                                      <p:tavLst>
                                        <p:tav tm="0">
                                          <p:val>
                                            <p:strVal val="#ppt_x-#ppt_w*1.125000"/>
                                          </p:val>
                                        </p:tav>
                                        <p:tav tm="100000">
                                          <p:val>
                                            <p:strVal val="#ppt_x"/>
                                          </p:val>
                                        </p:tav>
                                      </p:tavLst>
                                    </p:anim>
                                    <p:animEffect transition="in" filter="wipe(right)">
                                      <p:cBhvr>
                                        <p:cTn id="29" dur="500"/>
                                        <p:tgtEl>
                                          <p:spTgt spid="4"/>
                                        </p:tgtEl>
                                      </p:cBhvr>
                                    </p:animEffect>
                                  </p:childTnLst>
                                </p:cTn>
                              </p:par>
                              <p:par>
                                <p:cTn id="30" presetID="12" presetClass="entr" presetSubtype="8" fill="hold" grpId="0" nodeType="withEffect">
                                  <p:stCondLst>
                                    <p:cond delay="10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p:tgtEl>
                                          <p:spTgt spid="8"/>
                                        </p:tgtEl>
                                        <p:attrNameLst>
                                          <p:attrName>ppt_x</p:attrName>
                                        </p:attrNameLst>
                                      </p:cBhvr>
                                      <p:tavLst>
                                        <p:tav tm="0">
                                          <p:val>
                                            <p:strVal val="#ppt_x-#ppt_w*1.125000"/>
                                          </p:val>
                                        </p:tav>
                                        <p:tav tm="100000">
                                          <p:val>
                                            <p:strVal val="#ppt_x"/>
                                          </p:val>
                                        </p:tav>
                                      </p:tavLst>
                                    </p:anim>
                                    <p:animEffect transition="in" filter="wipe(right)">
                                      <p:cBhvr>
                                        <p:cTn id="33" dur="500"/>
                                        <p:tgtEl>
                                          <p:spTgt spid="8"/>
                                        </p:tgtEl>
                                      </p:cBhvr>
                                    </p:animEffect>
                                  </p:childTnLst>
                                </p:cTn>
                              </p:par>
                              <p:par>
                                <p:cTn id="34" presetID="12" presetClass="entr" presetSubtype="8" fill="hold" grpId="0" nodeType="withEffect">
                                  <p:stCondLst>
                                    <p:cond delay="200"/>
                                  </p:stCondLst>
                                  <p:childTnLst>
                                    <p:set>
                                      <p:cBhvr>
                                        <p:cTn id="35" dur="1" fill="hold">
                                          <p:stCondLst>
                                            <p:cond delay="0"/>
                                          </p:stCondLst>
                                        </p:cTn>
                                        <p:tgtEl>
                                          <p:spTgt spid="9"/>
                                        </p:tgtEl>
                                        <p:attrNameLst>
                                          <p:attrName>style.visibility</p:attrName>
                                        </p:attrNameLst>
                                      </p:cBhvr>
                                      <p:to>
                                        <p:strVal val="visible"/>
                                      </p:to>
                                    </p:set>
                                    <p:anim calcmode="lin" valueType="num">
                                      <p:cBhvr additive="base">
                                        <p:cTn id="36" dur="500"/>
                                        <p:tgtEl>
                                          <p:spTgt spid="9"/>
                                        </p:tgtEl>
                                        <p:attrNameLst>
                                          <p:attrName>ppt_x</p:attrName>
                                        </p:attrNameLst>
                                      </p:cBhvr>
                                      <p:tavLst>
                                        <p:tav tm="0">
                                          <p:val>
                                            <p:strVal val="#ppt_x-#ppt_w*1.125000"/>
                                          </p:val>
                                        </p:tav>
                                        <p:tav tm="100000">
                                          <p:val>
                                            <p:strVal val="#ppt_x"/>
                                          </p:val>
                                        </p:tav>
                                      </p:tavLst>
                                    </p:anim>
                                    <p:animEffect transition="in" filter="wipe(right)">
                                      <p:cBhvr>
                                        <p:cTn id="37" dur="500"/>
                                        <p:tgtEl>
                                          <p:spTgt spid="9"/>
                                        </p:tgtEl>
                                      </p:cBhvr>
                                    </p:animEffect>
                                  </p:childTnLst>
                                </p:cTn>
                              </p:par>
                              <p:par>
                                <p:cTn id="38" presetID="12" presetClass="entr" presetSubtype="8" fill="hold" grpId="0" nodeType="withEffect">
                                  <p:stCondLst>
                                    <p:cond delay="40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p:tgtEl>
                                          <p:spTgt spid="10"/>
                                        </p:tgtEl>
                                        <p:attrNameLst>
                                          <p:attrName>ppt_x</p:attrName>
                                        </p:attrNameLst>
                                      </p:cBhvr>
                                      <p:tavLst>
                                        <p:tav tm="0">
                                          <p:val>
                                            <p:strVal val="#ppt_x-#ppt_w*1.125000"/>
                                          </p:val>
                                        </p:tav>
                                        <p:tav tm="100000">
                                          <p:val>
                                            <p:strVal val="#ppt_x"/>
                                          </p:val>
                                        </p:tav>
                                      </p:tavLst>
                                    </p:anim>
                                    <p:animEffect transition="in" filter="wipe(right)">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组合 70"/>
          <p:cNvGrpSpPr/>
          <p:nvPr/>
        </p:nvGrpSpPr>
        <p:grpSpPr>
          <a:xfrm>
            <a:off x="1470499" y="2005053"/>
            <a:ext cx="2764985" cy="1591397"/>
            <a:chOff x="1470499" y="1595070"/>
            <a:chExt cx="2764985" cy="1591397"/>
          </a:xfrm>
          <a:noFill/>
        </p:grpSpPr>
        <p:sp>
          <p:nvSpPr>
            <p:cNvPr id="72"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3" name="TextBox 25"/>
            <p:cNvSpPr txBox="1"/>
            <p:nvPr/>
          </p:nvSpPr>
          <p:spPr>
            <a:xfrm>
              <a:off x="1596630" y="2207738"/>
              <a:ext cx="2516836" cy="978729"/>
            </a:xfrm>
            <a:prstGeom prst="rect">
              <a:avLst/>
            </a:prstGeom>
            <a:grpFill/>
          </p:spPr>
          <p:txBody>
            <a:bodyPr wrap="square" rtlCol="0">
              <a:spAutoFit/>
            </a:bodyPr>
            <a:lstStyle/>
            <a:p>
              <a:pPr lvl="0" algn="ctr">
                <a:lnSpc>
                  <a:spcPct val="120000"/>
                </a:lnSpc>
                <a:defRPr/>
              </a:pPr>
              <a:r>
                <a:rPr lang="zh-CN" altLang="en-US" sz="1600" dirty="0">
                  <a:solidFill>
                    <a:schemeClr val="tx1">
                      <a:lumMod val="75000"/>
                      <a:lumOff val="25000"/>
                    </a:scheme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sz="1400" dirty="0">
                <a:solidFill>
                  <a:schemeClr val="tx1">
                    <a:lumMod val="75000"/>
                    <a:lumOff val="25000"/>
                  </a:schemeClr>
                </a:solidFill>
                <a:latin typeface="+mj-lt"/>
                <a:ea typeface="华文细黑" panose="02010600040101010101" pitchFamily="2" charset="-122"/>
              </a:endParaRPr>
            </a:p>
          </p:txBody>
        </p:sp>
        <p:sp>
          <p:nvSpPr>
            <p:cNvPr id="74" name="TextBox 25"/>
            <p:cNvSpPr txBox="1"/>
            <p:nvPr/>
          </p:nvSpPr>
          <p:spPr>
            <a:xfrm>
              <a:off x="1596630"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活动意义</a:t>
              </a:r>
            </a:p>
          </p:txBody>
        </p:sp>
      </p:grpSp>
      <p:grpSp>
        <p:nvGrpSpPr>
          <p:cNvPr id="75" name="组合 74"/>
          <p:cNvGrpSpPr/>
          <p:nvPr/>
        </p:nvGrpSpPr>
        <p:grpSpPr>
          <a:xfrm>
            <a:off x="4635020" y="2005053"/>
            <a:ext cx="2764985" cy="1569985"/>
            <a:chOff x="4635020" y="1595070"/>
            <a:chExt cx="2764985" cy="1569985"/>
          </a:xfrm>
          <a:noFill/>
        </p:grpSpPr>
        <p:sp>
          <p:nvSpPr>
            <p:cNvPr id="76"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7" name="TextBox 33"/>
            <p:cNvSpPr txBox="1"/>
            <p:nvPr/>
          </p:nvSpPr>
          <p:spPr>
            <a:xfrm>
              <a:off x="4811619" y="2132166"/>
              <a:ext cx="2516836" cy="958404"/>
            </a:xfrm>
            <a:prstGeom prst="rect">
              <a:avLst/>
            </a:prstGeom>
            <a:grpFill/>
            <a:ln>
              <a:noFill/>
            </a:ln>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78" name="TextBox 33"/>
            <p:cNvSpPr txBox="1"/>
            <p:nvPr/>
          </p:nvSpPr>
          <p:spPr>
            <a:xfrm>
              <a:off x="4811619" y="1769597"/>
              <a:ext cx="2516836" cy="400110"/>
            </a:xfrm>
            <a:prstGeom prst="rect">
              <a:avLst/>
            </a:prstGeom>
            <a:grpFill/>
            <a:ln>
              <a:noFill/>
            </a:ln>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79" name="组合 78"/>
          <p:cNvGrpSpPr/>
          <p:nvPr/>
        </p:nvGrpSpPr>
        <p:grpSpPr>
          <a:xfrm>
            <a:off x="7823247" y="1976025"/>
            <a:ext cx="2764985" cy="1600100"/>
            <a:chOff x="7823247" y="1566042"/>
            <a:chExt cx="2764985" cy="1600100"/>
          </a:xfrm>
          <a:noFill/>
        </p:grpSpPr>
        <p:sp>
          <p:nvSpPr>
            <p:cNvPr id="8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1" name="TextBox 38"/>
            <p:cNvSpPr txBox="1"/>
            <p:nvPr/>
          </p:nvSpPr>
          <p:spPr>
            <a:xfrm>
              <a:off x="7948132" y="2207738"/>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82" name="TextBox 38"/>
            <p:cNvSpPr txBox="1"/>
            <p:nvPr/>
          </p:nvSpPr>
          <p:spPr>
            <a:xfrm>
              <a:off x="7948132"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83" name="组合 82"/>
          <p:cNvGrpSpPr/>
          <p:nvPr/>
        </p:nvGrpSpPr>
        <p:grpSpPr>
          <a:xfrm>
            <a:off x="1470498" y="3974641"/>
            <a:ext cx="2764985" cy="1569985"/>
            <a:chOff x="1470498" y="3566573"/>
            <a:chExt cx="2764985" cy="1569985"/>
          </a:xfrm>
          <a:noFill/>
        </p:grpSpPr>
        <p:sp>
          <p:nvSpPr>
            <p:cNvPr id="8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5" name="TextBox 41"/>
            <p:cNvSpPr txBox="1"/>
            <p:nvPr/>
          </p:nvSpPr>
          <p:spPr>
            <a:xfrm>
              <a:off x="1582720" y="3741703"/>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86" name="TextBox 41"/>
            <p:cNvSpPr txBox="1"/>
            <p:nvPr/>
          </p:nvSpPr>
          <p:spPr>
            <a:xfrm>
              <a:off x="1582720" y="4178154"/>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grpSp>
      <p:grpSp>
        <p:nvGrpSpPr>
          <p:cNvPr id="87" name="组合 86"/>
          <p:cNvGrpSpPr/>
          <p:nvPr/>
        </p:nvGrpSpPr>
        <p:grpSpPr>
          <a:xfrm>
            <a:off x="4635019" y="3976556"/>
            <a:ext cx="2764985" cy="1569985"/>
            <a:chOff x="4635019" y="3566573"/>
            <a:chExt cx="2764985" cy="1569985"/>
          </a:xfrm>
          <a:noFill/>
        </p:grpSpPr>
        <p:sp>
          <p:nvSpPr>
            <p:cNvPr id="8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9" name="TextBox 44"/>
            <p:cNvSpPr txBox="1"/>
            <p:nvPr/>
          </p:nvSpPr>
          <p:spPr>
            <a:xfrm>
              <a:off x="4770946"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0" name="TextBox 44"/>
            <p:cNvSpPr txBox="1"/>
            <p:nvPr/>
          </p:nvSpPr>
          <p:spPr>
            <a:xfrm>
              <a:off x="4770946"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grpSp>
      <p:grpSp>
        <p:nvGrpSpPr>
          <p:cNvPr id="91" name="组合 90"/>
          <p:cNvGrpSpPr/>
          <p:nvPr/>
        </p:nvGrpSpPr>
        <p:grpSpPr>
          <a:xfrm>
            <a:off x="7823246" y="3947528"/>
            <a:ext cx="2764985" cy="1569985"/>
            <a:chOff x="7823246" y="3537545"/>
            <a:chExt cx="2764985" cy="1569985"/>
          </a:xfrm>
          <a:noFill/>
        </p:grpSpPr>
        <p:sp>
          <p:nvSpPr>
            <p:cNvPr id="9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93" name="TextBox 47"/>
            <p:cNvSpPr txBox="1"/>
            <p:nvPr/>
          </p:nvSpPr>
          <p:spPr>
            <a:xfrm>
              <a:off x="7948132"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4" name="TextBox 47"/>
            <p:cNvSpPr txBox="1"/>
            <p:nvPr/>
          </p:nvSpPr>
          <p:spPr>
            <a:xfrm>
              <a:off x="7948132"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grpSp>
      <p:sp>
        <p:nvSpPr>
          <p:cNvPr id="103" name="TextBox 17"/>
          <p:cNvSpPr txBox="1"/>
          <p:nvPr/>
        </p:nvSpPr>
        <p:spPr>
          <a:xfrm>
            <a:off x="1250852"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1.3</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活动意义</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2000"/>
                                        <p:tgtEl>
                                          <p:spTgt spid="71"/>
                                        </p:tgtEl>
                                      </p:cBhvr>
                                    </p:animEffect>
                                    <p:anim calcmode="lin" valueType="num">
                                      <p:cBhvr>
                                        <p:cTn id="8" dur="2000" fill="hold"/>
                                        <p:tgtEl>
                                          <p:spTgt spid="71"/>
                                        </p:tgtEl>
                                        <p:attrNameLst>
                                          <p:attrName>ppt_w</p:attrName>
                                        </p:attrNameLst>
                                      </p:cBhvr>
                                      <p:tavLst>
                                        <p:tav tm="0" fmla="#ppt_w*sin(2.5*pi*$)">
                                          <p:val>
                                            <p:fltVal val="0"/>
                                          </p:val>
                                        </p:tav>
                                        <p:tav tm="100000">
                                          <p:val>
                                            <p:fltVal val="1"/>
                                          </p:val>
                                        </p:tav>
                                      </p:tavLst>
                                    </p:anim>
                                    <p:anim calcmode="lin" valueType="num">
                                      <p:cBhvr>
                                        <p:cTn id="9" dur="2000" fill="hold"/>
                                        <p:tgtEl>
                                          <p:spTgt spid="71"/>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fade">
                                      <p:cBhvr>
                                        <p:cTn id="12" dur="2000"/>
                                        <p:tgtEl>
                                          <p:spTgt spid="75"/>
                                        </p:tgtEl>
                                      </p:cBhvr>
                                    </p:animEffect>
                                    <p:anim calcmode="lin" valueType="num">
                                      <p:cBhvr>
                                        <p:cTn id="13" dur="2000" fill="hold"/>
                                        <p:tgtEl>
                                          <p:spTgt spid="75"/>
                                        </p:tgtEl>
                                        <p:attrNameLst>
                                          <p:attrName>ppt_w</p:attrName>
                                        </p:attrNameLst>
                                      </p:cBhvr>
                                      <p:tavLst>
                                        <p:tav tm="0" fmla="#ppt_w*sin(2.5*pi*$)">
                                          <p:val>
                                            <p:fltVal val="0"/>
                                          </p:val>
                                        </p:tav>
                                        <p:tav tm="100000">
                                          <p:val>
                                            <p:fltVal val="1"/>
                                          </p:val>
                                        </p:tav>
                                      </p:tavLst>
                                    </p:anim>
                                    <p:anim calcmode="lin" valueType="num">
                                      <p:cBhvr>
                                        <p:cTn id="14" dur="2000" fill="hold"/>
                                        <p:tgtEl>
                                          <p:spTgt spid="75"/>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2000"/>
                                        <p:tgtEl>
                                          <p:spTgt spid="79"/>
                                        </p:tgtEl>
                                      </p:cBhvr>
                                    </p:animEffect>
                                    <p:anim calcmode="lin" valueType="num">
                                      <p:cBhvr>
                                        <p:cTn id="18" dur="2000" fill="hold"/>
                                        <p:tgtEl>
                                          <p:spTgt spid="79"/>
                                        </p:tgtEl>
                                        <p:attrNameLst>
                                          <p:attrName>ppt_w</p:attrName>
                                        </p:attrNameLst>
                                      </p:cBhvr>
                                      <p:tavLst>
                                        <p:tav tm="0" fmla="#ppt_w*sin(2.5*pi*$)">
                                          <p:val>
                                            <p:fltVal val="0"/>
                                          </p:val>
                                        </p:tav>
                                        <p:tav tm="100000">
                                          <p:val>
                                            <p:fltVal val="1"/>
                                          </p:val>
                                        </p:tav>
                                      </p:tavLst>
                                    </p:anim>
                                    <p:anim calcmode="lin" valueType="num">
                                      <p:cBhvr>
                                        <p:cTn id="19" dur="2000" fill="hold"/>
                                        <p:tgtEl>
                                          <p:spTgt spid="79"/>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fade">
                                      <p:cBhvr>
                                        <p:cTn id="22" dur="2000"/>
                                        <p:tgtEl>
                                          <p:spTgt spid="83"/>
                                        </p:tgtEl>
                                      </p:cBhvr>
                                    </p:animEffect>
                                    <p:anim calcmode="lin" valueType="num">
                                      <p:cBhvr>
                                        <p:cTn id="23" dur="2000" fill="hold"/>
                                        <p:tgtEl>
                                          <p:spTgt spid="83"/>
                                        </p:tgtEl>
                                        <p:attrNameLst>
                                          <p:attrName>ppt_w</p:attrName>
                                        </p:attrNameLst>
                                      </p:cBhvr>
                                      <p:tavLst>
                                        <p:tav tm="0" fmla="#ppt_w*sin(2.5*pi*$)">
                                          <p:val>
                                            <p:fltVal val="0"/>
                                          </p:val>
                                        </p:tav>
                                        <p:tav tm="100000">
                                          <p:val>
                                            <p:fltVal val="1"/>
                                          </p:val>
                                        </p:tav>
                                      </p:tavLst>
                                    </p:anim>
                                    <p:anim calcmode="lin" valueType="num">
                                      <p:cBhvr>
                                        <p:cTn id="24" dur="2000" fill="hold"/>
                                        <p:tgtEl>
                                          <p:spTgt spid="8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fade">
                                      <p:cBhvr>
                                        <p:cTn id="27" dur="2000"/>
                                        <p:tgtEl>
                                          <p:spTgt spid="87"/>
                                        </p:tgtEl>
                                      </p:cBhvr>
                                    </p:animEffect>
                                    <p:anim calcmode="lin" valueType="num">
                                      <p:cBhvr>
                                        <p:cTn id="28" dur="2000" fill="hold"/>
                                        <p:tgtEl>
                                          <p:spTgt spid="87"/>
                                        </p:tgtEl>
                                        <p:attrNameLst>
                                          <p:attrName>ppt_w</p:attrName>
                                        </p:attrNameLst>
                                      </p:cBhvr>
                                      <p:tavLst>
                                        <p:tav tm="0" fmla="#ppt_w*sin(2.5*pi*$)">
                                          <p:val>
                                            <p:fltVal val="0"/>
                                          </p:val>
                                        </p:tav>
                                        <p:tav tm="100000">
                                          <p:val>
                                            <p:fltVal val="1"/>
                                          </p:val>
                                        </p:tav>
                                      </p:tavLst>
                                    </p:anim>
                                    <p:anim calcmode="lin" valueType="num">
                                      <p:cBhvr>
                                        <p:cTn id="29" dur="2000" fill="hold"/>
                                        <p:tgtEl>
                                          <p:spTgt spid="87"/>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0"/>
                                  </p:stCondLst>
                                  <p:childTnLst>
                                    <p:set>
                                      <p:cBhvr>
                                        <p:cTn id="31" dur="1" fill="hold">
                                          <p:stCondLst>
                                            <p:cond delay="0"/>
                                          </p:stCondLst>
                                        </p:cTn>
                                        <p:tgtEl>
                                          <p:spTgt spid="91"/>
                                        </p:tgtEl>
                                        <p:attrNameLst>
                                          <p:attrName>style.visibility</p:attrName>
                                        </p:attrNameLst>
                                      </p:cBhvr>
                                      <p:to>
                                        <p:strVal val="visible"/>
                                      </p:to>
                                    </p:set>
                                    <p:animEffect transition="in" filter="fade">
                                      <p:cBhvr>
                                        <p:cTn id="32" dur="2000"/>
                                        <p:tgtEl>
                                          <p:spTgt spid="91"/>
                                        </p:tgtEl>
                                      </p:cBhvr>
                                    </p:animEffect>
                                    <p:anim calcmode="lin" valueType="num">
                                      <p:cBhvr>
                                        <p:cTn id="33" dur="2000" fill="hold"/>
                                        <p:tgtEl>
                                          <p:spTgt spid="91"/>
                                        </p:tgtEl>
                                        <p:attrNameLst>
                                          <p:attrName>ppt_w</p:attrName>
                                        </p:attrNameLst>
                                      </p:cBhvr>
                                      <p:tavLst>
                                        <p:tav tm="0" fmla="#ppt_w*sin(2.5*pi*$)">
                                          <p:val>
                                            <p:fltVal val="0"/>
                                          </p:val>
                                        </p:tav>
                                        <p:tav tm="100000">
                                          <p:val>
                                            <p:fltVal val="1"/>
                                          </p:val>
                                        </p:tav>
                                      </p:tavLst>
                                    </p:anim>
                                    <p:anim calcmode="lin" valueType="num">
                                      <p:cBhvr>
                                        <p:cTn id="34" dur="2000" fill="hold"/>
                                        <p:tgtEl>
                                          <p:spTgt spid="9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组合 64"/>
          <p:cNvGrpSpPr/>
          <p:nvPr/>
        </p:nvGrpSpPr>
        <p:grpSpPr>
          <a:xfrm>
            <a:off x="1319213" y="1889564"/>
            <a:ext cx="4232275" cy="3679825"/>
            <a:chOff x="1319213" y="1998663"/>
            <a:chExt cx="4232275" cy="3679825"/>
          </a:xfrm>
        </p:grpSpPr>
        <p:sp>
          <p:nvSpPr>
            <p:cNvPr id="109" name="任意多边形 108"/>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3"/>
              <a:srcRect/>
              <a:stretch>
                <a:fillRect r="-21000"/>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rgbClr val="605448"/>
                </a:solidFill>
                <a:effectLst/>
                <a:uLnTx/>
                <a:uFillTx/>
                <a:latin typeface="方正静蕾简体"/>
                <a:ea typeface="方正静蕾简体"/>
                <a:cs typeface="+mn-ea"/>
                <a:sym typeface="+mn-lt"/>
              </a:endParaRPr>
            </a:p>
          </p:txBody>
        </p:sp>
        <p:sp>
          <p:nvSpPr>
            <p:cNvPr id="110" name="任意多边形 109"/>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rgbClr val="C0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sp>
          <p:nvSpPr>
            <p:cNvPr id="111" name="任意多边形 110"/>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solidFill>
              <a:srgbClr val="FF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grpSp>
      <p:sp>
        <p:nvSpPr>
          <p:cNvPr id="112" name="文本框 111"/>
          <p:cNvSpPr txBox="1"/>
          <p:nvPr/>
        </p:nvSpPr>
        <p:spPr>
          <a:xfrm>
            <a:off x="6681788" y="1979509"/>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时间</a:t>
            </a:r>
          </a:p>
        </p:txBody>
      </p:sp>
      <p:sp>
        <p:nvSpPr>
          <p:cNvPr id="113" name="文本框 71"/>
          <p:cNvSpPr txBox="1">
            <a:spLocks noChangeArrowheads="1"/>
          </p:cNvSpPr>
          <p:nvPr/>
        </p:nvSpPr>
        <p:spPr bwMode="auto">
          <a:xfrm>
            <a:off x="6681788" y="2589651"/>
            <a:ext cx="40068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114" name="文本框 113"/>
          <p:cNvSpPr txBox="1"/>
          <p:nvPr/>
        </p:nvSpPr>
        <p:spPr>
          <a:xfrm>
            <a:off x="6681787" y="3828426"/>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地点</a:t>
            </a:r>
          </a:p>
        </p:txBody>
      </p:sp>
      <p:sp>
        <p:nvSpPr>
          <p:cNvPr id="115" name="文本框 82"/>
          <p:cNvSpPr txBox="1">
            <a:spLocks noChangeArrowheads="1"/>
          </p:cNvSpPr>
          <p:nvPr/>
        </p:nvSpPr>
        <p:spPr bwMode="auto">
          <a:xfrm>
            <a:off x="6681788" y="4415276"/>
            <a:ext cx="40068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70" name="TextBox 17"/>
          <p:cNvSpPr txBox="1"/>
          <p:nvPr/>
        </p:nvSpPr>
        <p:spPr>
          <a:xfrm>
            <a:off x="1250852" y="555187"/>
            <a:ext cx="242406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1.4</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时间地点</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1000" fill="hold"/>
                                        <p:tgtEl>
                                          <p:spTgt spid="65"/>
                                        </p:tgtEl>
                                        <p:attrNameLst>
                                          <p:attrName>ppt_y</p:attrName>
                                        </p:attrNameLst>
                                      </p:cBhvr>
                                      <p:tavLst>
                                        <p:tav tm="0">
                                          <p:val>
                                            <p:strVal val="#ppt_y+.1"/>
                                          </p:val>
                                        </p:tav>
                                        <p:tav tm="100000">
                                          <p:val>
                                            <p:strVal val="#ppt_y"/>
                                          </p:val>
                                        </p:tav>
                                      </p:tavLst>
                                    </p:anim>
                                  </p:childTnLst>
                                </p:cTn>
                              </p:par>
                              <p:par>
                                <p:cTn id="10" presetID="2" presetClass="entr" presetSubtype="2" fill="hold" grpId="0" nodeType="withEffect">
                                  <p:stCondLst>
                                    <p:cond delay="0"/>
                                  </p:stCondLst>
                                  <p:iterate type="wd">
                                    <p:tmPct val="10000"/>
                                  </p:iterate>
                                  <p:childTnLst>
                                    <p:set>
                                      <p:cBhvr>
                                        <p:cTn id="11" dur="1" fill="hold">
                                          <p:stCondLst>
                                            <p:cond delay="0"/>
                                          </p:stCondLst>
                                        </p:cTn>
                                        <p:tgtEl>
                                          <p:spTgt spid="112"/>
                                        </p:tgtEl>
                                        <p:attrNameLst>
                                          <p:attrName>style.visibility</p:attrName>
                                        </p:attrNameLst>
                                      </p:cBhvr>
                                      <p:to>
                                        <p:strVal val="visible"/>
                                      </p:to>
                                    </p:set>
                                    <p:anim calcmode="lin" valueType="num">
                                      <p:cBhvr additive="base">
                                        <p:cTn id="12" dur="500" fill="hold"/>
                                        <p:tgtEl>
                                          <p:spTgt spid="112"/>
                                        </p:tgtEl>
                                        <p:attrNameLst>
                                          <p:attrName>ppt_x</p:attrName>
                                        </p:attrNameLst>
                                      </p:cBhvr>
                                      <p:tavLst>
                                        <p:tav tm="0">
                                          <p:val>
                                            <p:strVal val="1+#ppt_w/2"/>
                                          </p:val>
                                        </p:tav>
                                        <p:tav tm="100000">
                                          <p:val>
                                            <p:strVal val="#ppt_x"/>
                                          </p:val>
                                        </p:tav>
                                      </p:tavLst>
                                    </p:anim>
                                    <p:anim calcmode="lin" valueType="num">
                                      <p:cBhvr additive="base">
                                        <p:cTn id="13" dur="500" fill="hold"/>
                                        <p:tgtEl>
                                          <p:spTgt spid="112"/>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114"/>
                                        </p:tgtEl>
                                        <p:attrNameLst>
                                          <p:attrName>style.visibility</p:attrName>
                                        </p:attrNameLst>
                                      </p:cBhvr>
                                      <p:to>
                                        <p:strVal val="visible"/>
                                      </p:to>
                                    </p:set>
                                    <p:anim calcmode="lin" valueType="num">
                                      <p:cBhvr additive="base">
                                        <p:cTn id="16" dur="500" fill="hold"/>
                                        <p:tgtEl>
                                          <p:spTgt spid="114"/>
                                        </p:tgtEl>
                                        <p:attrNameLst>
                                          <p:attrName>ppt_x</p:attrName>
                                        </p:attrNameLst>
                                      </p:cBhvr>
                                      <p:tavLst>
                                        <p:tav tm="0">
                                          <p:val>
                                            <p:strVal val="1+#ppt_w/2"/>
                                          </p:val>
                                        </p:tav>
                                        <p:tav tm="100000">
                                          <p:val>
                                            <p:strVal val="#ppt_x"/>
                                          </p:val>
                                        </p:tav>
                                      </p:tavLst>
                                    </p:anim>
                                    <p:anim calcmode="lin" valueType="num">
                                      <p:cBhvr additive="base">
                                        <p:cTn id="17" dur="500" fill="hold"/>
                                        <p:tgtEl>
                                          <p:spTgt spid="114"/>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2" presetClass="entr" presetSubtype="1" fill="hold" grpId="0"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up)">
                                      <p:cBhvr>
                                        <p:cTn id="21" dur="500"/>
                                        <p:tgtEl>
                                          <p:spTgt spid="113"/>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wipe(up)">
                                      <p:cBhvr>
                                        <p:cTn id="2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14" grpId="0"/>
      <p:bldP spid="11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375567" y="1754738"/>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3" name="文本框 7"/>
          <p:cNvSpPr txBox="1">
            <a:spLocks noChangeArrowheads="1"/>
          </p:cNvSpPr>
          <p:nvPr/>
        </p:nvSpPr>
        <p:spPr bwMode="auto">
          <a:xfrm>
            <a:off x="1263452" y="4546069"/>
            <a:ext cx="2864170"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sp>
        <p:nvSpPr>
          <p:cNvPr id="4" name="文本框 7"/>
          <p:cNvSpPr txBox="1">
            <a:spLocks noChangeArrowheads="1"/>
          </p:cNvSpPr>
          <p:nvPr/>
        </p:nvSpPr>
        <p:spPr bwMode="auto">
          <a:xfrm>
            <a:off x="4603778" y="4669179"/>
            <a:ext cx="2978158"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10600030101010101" charset="-122"/>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5" name="文本框 7"/>
          <p:cNvSpPr txBox="1">
            <a:spLocks noChangeArrowheads="1"/>
          </p:cNvSpPr>
          <p:nvPr/>
        </p:nvSpPr>
        <p:spPr bwMode="auto">
          <a:xfrm>
            <a:off x="8251656" y="4669179"/>
            <a:ext cx="2856113"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10600030101010101" charset="-122"/>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10600030101010101" charset="-122"/>
              <a:ea typeface="华文细黑" panose="02010600040101010101" pitchFamily="2" charset="-122"/>
            </a:endParaRPr>
          </a:p>
        </p:txBody>
      </p:sp>
      <p:sp>
        <p:nvSpPr>
          <p:cNvPr id="6" name="任意多边形 356"/>
          <p:cNvSpPr/>
          <p:nvPr/>
        </p:nvSpPr>
        <p:spPr>
          <a:xfrm>
            <a:off x="1778940"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1" fmla="*/ 183903 w 1924761"/>
              <a:gd name="connsiteY0-2" fmla="*/ 445283 h 2274757"/>
              <a:gd name="connsiteX1-3" fmla="*/ 1668672 w 1924761"/>
              <a:gd name="connsiteY1-4" fmla="*/ 83144 h 2274757"/>
              <a:gd name="connsiteX2-5" fmla="*/ 1831634 w 1924761"/>
              <a:gd name="connsiteY2-6" fmla="*/ 1685608 h 2274757"/>
              <a:gd name="connsiteX3-7" fmla="*/ 681844 w 1924761"/>
              <a:gd name="connsiteY3-8" fmla="*/ 2265029 h 2274757"/>
              <a:gd name="connsiteX4-9" fmla="*/ 20941 w 1924761"/>
              <a:gd name="connsiteY4-10" fmla="*/ 1287255 h 2274757"/>
              <a:gd name="connsiteX5-11" fmla="*/ 265385 w 1924761"/>
              <a:gd name="connsiteY5-12" fmla="*/ 526764 h 2274757"/>
              <a:gd name="connsiteX0-13" fmla="*/ 197555 w 1938413"/>
              <a:gd name="connsiteY0-14" fmla="*/ 445284 h 2274758"/>
              <a:gd name="connsiteX1-15" fmla="*/ 1682324 w 1938413"/>
              <a:gd name="connsiteY1-16" fmla="*/ 83145 h 2274758"/>
              <a:gd name="connsiteX2-17" fmla="*/ 1845286 w 1938413"/>
              <a:gd name="connsiteY2-18" fmla="*/ 1685609 h 2274758"/>
              <a:gd name="connsiteX3-19" fmla="*/ 695496 w 1938413"/>
              <a:gd name="connsiteY3-20" fmla="*/ 2265030 h 2274758"/>
              <a:gd name="connsiteX4-21" fmla="*/ 34593 w 1938413"/>
              <a:gd name="connsiteY4-22" fmla="*/ 1287256 h 2274758"/>
              <a:gd name="connsiteX5-23" fmla="*/ 196331 w 1938413"/>
              <a:gd name="connsiteY5-24" fmla="*/ 526765 h 227475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3"/>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7" name="任意多边形 357"/>
          <p:cNvSpPr/>
          <p:nvPr/>
        </p:nvSpPr>
        <p:spPr>
          <a:xfrm>
            <a:off x="5032094"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1" fmla="*/ 183903 w 1924761"/>
              <a:gd name="connsiteY0-2" fmla="*/ 445283 h 2274757"/>
              <a:gd name="connsiteX1-3" fmla="*/ 1668672 w 1924761"/>
              <a:gd name="connsiteY1-4" fmla="*/ 83144 h 2274757"/>
              <a:gd name="connsiteX2-5" fmla="*/ 1831634 w 1924761"/>
              <a:gd name="connsiteY2-6" fmla="*/ 1685608 h 2274757"/>
              <a:gd name="connsiteX3-7" fmla="*/ 681844 w 1924761"/>
              <a:gd name="connsiteY3-8" fmla="*/ 2265029 h 2274757"/>
              <a:gd name="connsiteX4-9" fmla="*/ 20941 w 1924761"/>
              <a:gd name="connsiteY4-10" fmla="*/ 1287255 h 2274757"/>
              <a:gd name="connsiteX5-11" fmla="*/ 265385 w 1924761"/>
              <a:gd name="connsiteY5-12" fmla="*/ 526764 h 2274757"/>
              <a:gd name="connsiteX0-13" fmla="*/ 197555 w 1938413"/>
              <a:gd name="connsiteY0-14" fmla="*/ 445284 h 2274758"/>
              <a:gd name="connsiteX1-15" fmla="*/ 1682324 w 1938413"/>
              <a:gd name="connsiteY1-16" fmla="*/ 83145 h 2274758"/>
              <a:gd name="connsiteX2-17" fmla="*/ 1845286 w 1938413"/>
              <a:gd name="connsiteY2-18" fmla="*/ 1685609 h 2274758"/>
              <a:gd name="connsiteX3-19" fmla="*/ 695496 w 1938413"/>
              <a:gd name="connsiteY3-20" fmla="*/ 2265030 h 2274758"/>
              <a:gd name="connsiteX4-21" fmla="*/ 34593 w 1938413"/>
              <a:gd name="connsiteY4-22" fmla="*/ 1287256 h 2274758"/>
              <a:gd name="connsiteX5-23" fmla="*/ 196331 w 1938413"/>
              <a:gd name="connsiteY5-24" fmla="*/ 526765 h 227475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4"/>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8" name="任意多边形 358"/>
          <p:cNvSpPr/>
          <p:nvPr/>
        </p:nvSpPr>
        <p:spPr>
          <a:xfrm>
            <a:off x="8524568"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1" fmla="*/ 183903 w 1924761"/>
              <a:gd name="connsiteY0-2" fmla="*/ 445283 h 2274757"/>
              <a:gd name="connsiteX1-3" fmla="*/ 1668672 w 1924761"/>
              <a:gd name="connsiteY1-4" fmla="*/ 83144 h 2274757"/>
              <a:gd name="connsiteX2-5" fmla="*/ 1831634 w 1924761"/>
              <a:gd name="connsiteY2-6" fmla="*/ 1685608 h 2274757"/>
              <a:gd name="connsiteX3-7" fmla="*/ 681844 w 1924761"/>
              <a:gd name="connsiteY3-8" fmla="*/ 2265029 h 2274757"/>
              <a:gd name="connsiteX4-9" fmla="*/ 20941 w 1924761"/>
              <a:gd name="connsiteY4-10" fmla="*/ 1287255 h 2274757"/>
              <a:gd name="connsiteX5-11" fmla="*/ 265385 w 1924761"/>
              <a:gd name="connsiteY5-12" fmla="*/ 526764 h 2274757"/>
              <a:gd name="connsiteX0-13" fmla="*/ 197555 w 1938413"/>
              <a:gd name="connsiteY0-14" fmla="*/ 445284 h 2274758"/>
              <a:gd name="connsiteX1-15" fmla="*/ 1682324 w 1938413"/>
              <a:gd name="connsiteY1-16" fmla="*/ 83145 h 2274758"/>
              <a:gd name="connsiteX2-17" fmla="*/ 1845286 w 1938413"/>
              <a:gd name="connsiteY2-18" fmla="*/ 1685609 h 2274758"/>
              <a:gd name="connsiteX3-19" fmla="*/ 695496 w 1938413"/>
              <a:gd name="connsiteY3-20" fmla="*/ 2265030 h 2274758"/>
              <a:gd name="connsiteX4-21" fmla="*/ 34593 w 1938413"/>
              <a:gd name="connsiteY4-22" fmla="*/ 1287256 h 2274758"/>
              <a:gd name="connsiteX5-23" fmla="*/ 196331 w 1938413"/>
              <a:gd name="connsiteY5-24" fmla="*/ 526765 h 227475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5"/>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9" name="TextBox 17"/>
          <p:cNvSpPr txBox="1"/>
          <p:nvPr/>
        </p:nvSpPr>
        <p:spPr>
          <a:xfrm>
            <a:off x="1243639" y="555187"/>
            <a:ext cx="24384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charset="-122"/>
                <a:cs typeface="Lato Regular"/>
              </a:rPr>
              <a:t>1.5</a:t>
            </a:r>
            <a:r>
              <a:rPr lang="en-US" altLang="zh-CN" sz="2800" b="1" spc="300" dirty="0">
                <a:latin typeface="微软雅黑" panose="020B0503020204020204" charset="-122"/>
                <a:ea typeface="微软雅黑" panose="020B0503020204020204" charset="-122"/>
                <a:cs typeface="Lato Regular"/>
              </a:rPr>
              <a:t> </a:t>
            </a:r>
            <a:r>
              <a:rPr lang="zh-CN" altLang="en-US" sz="2800" b="1" spc="300" dirty="0">
                <a:latin typeface="微软雅黑" panose="020B0503020204020204" charset="-122"/>
                <a:ea typeface="微软雅黑" panose="020B0503020204020204" charset="-122"/>
                <a:cs typeface="Lato Regular"/>
              </a:rPr>
              <a:t>主要人员</a:t>
            </a:r>
            <a:endParaRPr lang="id-ID" sz="2800" b="1" spc="300" dirty="0">
              <a:latin typeface="微软雅黑" panose="020B0503020204020204" charset="-122"/>
              <a:ea typeface="微软雅黑" panose="020B050302020402020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53" presetClass="entr" presetSubtype="16" fill="hold" grpId="0" nodeType="withEffect">
                                  <p:stCondLst>
                                    <p:cond delay="50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animEffect transition="in" filter="fade">
                                      <p:cBhvr>
                                        <p:cTn id="22" dur="500"/>
                                        <p:tgtEl>
                                          <p:spTgt spid="8"/>
                                        </p:tgtEl>
                                      </p:cBhvr>
                                    </p:animEffect>
                                  </p:childTnLst>
                                </p:cTn>
                              </p:par>
                            </p:childTnLst>
                          </p:cTn>
                        </p:par>
                        <p:par>
                          <p:cTn id="23" fill="hold">
                            <p:stCondLst>
                              <p:cond delay="1470"/>
                            </p:stCondLst>
                            <p:childTnLst>
                              <p:par>
                                <p:cTn id="24" presetID="2" presetClass="entr" presetSubtype="2" fill="hold" grpId="0" nodeType="afterEffect">
                                  <p:stCondLst>
                                    <p:cond delay="0"/>
                                  </p:stCondLst>
                                  <p:iterate type="lt">
                                    <p:tmPct val="10000"/>
                                  </p:iterate>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1+#ppt_w/2"/>
                                          </p:val>
                                        </p:tav>
                                        <p:tav tm="100000">
                                          <p:val>
                                            <p:strVal val="#ppt_x"/>
                                          </p:val>
                                        </p:tav>
                                      </p:tavLst>
                                    </p:anim>
                                    <p:anim calcmode="lin" valueType="num">
                                      <p:cBhvr additive="base">
                                        <p:cTn id="27" dur="500" fill="hold"/>
                                        <p:tgtEl>
                                          <p:spTgt spid="3"/>
                                        </p:tgtEl>
                                        <p:attrNameLst>
                                          <p:attrName>ppt_y</p:attrName>
                                        </p:attrNameLst>
                                      </p:cBhvr>
                                      <p:tavLst>
                                        <p:tav tm="0">
                                          <p:val>
                                            <p:strVal val="#ppt_y"/>
                                          </p:val>
                                        </p:tav>
                                        <p:tav tm="100000">
                                          <p:val>
                                            <p:strVal val="#ppt_y"/>
                                          </p:val>
                                        </p:tav>
                                      </p:tavLst>
                                    </p:anim>
                                  </p:childTnLst>
                                </p:cTn>
                              </p:par>
                            </p:childTnLst>
                          </p:cTn>
                        </p:par>
                        <p:par>
                          <p:cTn id="28" fill="hold">
                            <p:stCondLst>
                              <p:cond delay="3569"/>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1+#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par>
                          <p:cTn id="33" fill="hold">
                            <p:stCondLst>
                              <p:cond delay="5670"/>
                            </p:stCondLst>
                            <p:childTnLst>
                              <p:par>
                                <p:cTn id="34" presetID="2" presetClass="entr" presetSubtype="2" fill="hold" grpId="0" nodeType="afterEffect">
                                  <p:stCondLst>
                                    <p:cond delay="0"/>
                                  </p:stCondLst>
                                  <p:iterate type="lt">
                                    <p:tmPct val="10000"/>
                                  </p:iterate>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animBg="1"/>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30386" y="331960"/>
            <a:ext cx="11300121" cy="6369343"/>
            <a:chOff x="330386" y="331960"/>
            <a:chExt cx="11300121" cy="6369343"/>
          </a:xfrm>
        </p:grpSpPr>
        <p:grpSp>
          <p:nvGrpSpPr>
            <p:cNvPr id="197" name="组合 196"/>
            <p:cNvGrpSpPr/>
            <p:nvPr/>
          </p:nvGrpSpPr>
          <p:grpSpPr>
            <a:xfrm>
              <a:off x="6786564" y="2285843"/>
              <a:ext cx="1835904" cy="415591"/>
              <a:chOff x="3401700" y="2297261"/>
              <a:chExt cx="1835904" cy="415591"/>
            </a:xfrm>
            <a:solidFill>
              <a:schemeClr val="bg1"/>
            </a:solidFill>
          </p:grpSpPr>
          <p:sp>
            <p:nvSpPr>
              <p:cNvPr id="5" name="Freeform 5"/>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9"/>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9" name="组合 208"/>
            <p:cNvGrpSpPr/>
            <p:nvPr/>
          </p:nvGrpSpPr>
          <p:grpSpPr>
            <a:xfrm>
              <a:off x="3288123" y="2763398"/>
              <a:ext cx="1335065" cy="578478"/>
              <a:chOff x="1437921" y="3438993"/>
              <a:chExt cx="1335065" cy="578478"/>
            </a:xfrm>
            <a:solidFill>
              <a:schemeClr val="bg1"/>
            </a:solidFill>
          </p:grpSpPr>
          <p:sp>
            <p:nvSpPr>
              <p:cNvPr id="13" name="Freeform 13"/>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p>
            </p:txBody>
          </p:sp>
          <p:grpSp>
            <p:nvGrpSpPr>
              <p:cNvPr id="208" name="组合 207"/>
              <p:cNvGrpSpPr/>
              <p:nvPr/>
            </p:nvGrpSpPr>
            <p:grpSpPr>
              <a:xfrm>
                <a:off x="1546005" y="3438993"/>
                <a:ext cx="1226981" cy="578478"/>
                <a:chOff x="1546005" y="3438993"/>
                <a:chExt cx="1226981" cy="578478"/>
              </a:xfrm>
              <a:grpFill/>
            </p:grpSpPr>
            <p:sp>
              <p:nvSpPr>
                <p:cNvPr id="14" name="Freeform 14"/>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15" name="Freeform 15"/>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4" name="组合 213"/>
            <p:cNvGrpSpPr/>
            <p:nvPr/>
          </p:nvGrpSpPr>
          <p:grpSpPr>
            <a:xfrm>
              <a:off x="330386" y="331960"/>
              <a:ext cx="901207" cy="777900"/>
              <a:chOff x="1550572" y="1111382"/>
              <a:chExt cx="901207" cy="777900"/>
            </a:xfrm>
            <a:solidFill>
              <a:schemeClr val="bg1"/>
            </a:solidFill>
          </p:grpSpPr>
          <p:sp>
            <p:nvSpPr>
              <p:cNvPr id="18" name="Freeform 18"/>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27"/>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7" name="组合 206"/>
            <p:cNvGrpSpPr/>
            <p:nvPr/>
          </p:nvGrpSpPr>
          <p:grpSpPr>
            <a:xfrm>
              <a:off x="1326028" y="5161671"/>
              <a:ext cx="1000158" cy="1123464"/>
              <a:chOff x="2861280" y="3484663"/>
              <a:chExt cx="1000158" cy="1123464"/>
            </a:xfrm>
            <a:solidFill>
              <a:schemeClr val="bg1"/>
            </a:solidFill>
          </p:grpSpPr>
          <p:sp>
            <p:nvSpPr>
              <p:cNvPr id="28" name="Freeform 28"/>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0" name="组合 199"/>
            <p:cNvGrpSpPr/>
            <p:nvPr/>
          </p:nvGrpSpPr>
          <p:grpSpPr>
            <a:xfrm>
              <a:off x="7020230" y="4771775"/>
              <a:ext cx="1260472" cy="1156955"/>
              <a:chOff x="4876817" y="4136211"/>
              <a:chExt cx="1260472" cy="1156955"/>
            </a:xfrm>
            <a:solidFill>
              <a:schemeClr val="bg1"/>
            </a:solidFill>
          </p:grpSpPr>
          <p:sp>
            <p:nvSpPr>
              <p:cNvPr id="38" name="Freeform 38"/>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39" name="Freeform 39"/>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0"/>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1" name="Freeform 51"/>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2" name="Freeform 52"/>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53" name="Freeform 53"/>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199" name="组合 198"/>
            <p:cNvGrpSpPr/>
            <p:nvPr/>
          </p:nvGrpSpPr>
          <p:grpSpPr>
            <a:xfrm>
              <a:off x="8158164" y="3626237"/>
              <a:ext cx="526719" cy="752021"/>
              <a:chOff x="3782277" y="2874216"/>
              <a:chExt cx="526719" cy="752021"/>
            </a:xfrm>
            <a:solidFill>
              <a:schemeClr val="bg1"/>
            </a:solidFill>
          </p:grpSpPr>
          <p:sp>
            <p:nvSpPr>
              <p:cNvPr id="54" name="Freeform 54"/>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3" name="组合 202"/>
            <p:cNvGrpSpPr/>
            <p:nvPr/>
          </p:nvGrpSpPr>
          <p:grpSpPr>
            <a:xfrm>
              <a:off x="4948819" y="4897935"/>
              <a:ext cx="541942" cy="500840"/>
              <a:chOff x="3086582" y="5293166"/>
              <a:chExt cx="541942" cy="500840"/>
            </a:xfrm>
            <a:solidFill>
              <a:schemeClr val="bg1"/>
            </a:solidFill>
          </p:grpSpPr>
          <p:sp>
            <p:nvSpPr>
              <p:cNvPr id="56" name="Freeform 56"/>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7"/>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8"/>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2" name="组合 201"/>
            <p:cNvGrpSpPr/>
            <p:nvPr/>
          </p:nvGrpSpPr>
          <p:grpSpPr>
            <a:xfrm>
              <a:off x="5356955" y="4072274"/>
              <a:ext cx="302939" cy="444514"/>
              <a:chOff x="3387999" y="5862510"/>
              <a:chExt cx="302939" cy="444514"/>
            </a:xfrm>
            <a:solidFill>
              <a:schemeClr val="bg1"/>
            </a:solidFill>
          </p:grpSpPr>
          <p:sp>
            <p:nvSpPr>
              <p:cNvPr id="59" name="Freeform 59"/>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5" name="组合 214"/>
            <p:cNvGrpSpPr/>
            <p:nvPr/>
          </p:nvGrpSpPr>
          <p:grpSpPr>
            <a:xfrm>
              <a:off x="2599441" y="516921"/>
              <a:ext cx="675905" cy="541942"/>
              <a:chOff x="2619233" y="930228"/>
              <a:chExt cx="675905" cy="541942"/>
            </a:xfrm>
            <a:solidFill>
              <a:schemeClr val="bg1"/>
            </a:solidFill>
          </p:grpSpPr>
          <p:sp>
            <p:nvSpPr>
              <p:cNvPr id="63" name="Freeform 63"/>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7"/>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8"/>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0"/>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1"/>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6" name="组合 215"/>
            <p:cNvGrpSpPr/>
            <p:nvPr/>
          </p:nvGrpSpPr>
          <p:grpSpPr>
            <a:xfrm>
              <a:off x="4431377" y="609781"/>
              <a:ext cx="899684" cy="713964"/>
              <a:chOff x="3448891" y="870857"/>
              <a:chExt cx="899684" cy="713964"/>
            </a:xfrm>
            <a:solidFill>
              <a:schemeClr val="bg1"/>
            </a:solidFill>
          </p:grpSpPr>
          <p:sp>
            <p:nvSpPr>
              <p:cNvPr id="72" name="Freeform 72"/>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3"/>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4"/>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6"/>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7" name="Freeform 77"/>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8" name="Freeform 78"/>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13" name="组合 212"/>
            <p:cNvGrpSpPr/>
            <p:nvPr/>
          </p:nvGrpSpPr>
          <p:grpSpPr>
            <a:xfrm>
              <a:off x="8459583" y="849544"/>
              <a:ext cx="389711" cy="657638"/>
              <a:chOff x="2060545" y="1893849"/>
              <a:chExt cx="389711" cy="657638"/>
            </a:xfrm>
            <a:solidFill>
              <a:schemeClr val="bg1"/>
            </a:solidFill>
          </p:grpSpPr>
          <p:sp>
            <p:nvSpPr>
              <p:cNvPr id="79" name="Freeform 79"/>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0"/>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1"/>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2"/>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0" name="组合 209"/>
            <p:cNvGrpSpPr/>
            <p:nvPr/>
          </p:nvGrpSpPr>
          <p:grpSpPr>
            <a:xfrm>
              <a:off x="1584820" y="3810436"/>
              <a:ext cx="1312231" cy="447559"/>
              <a:chOff x="1539915" y="4146867"/>
              <a:chExt cx="1312231" cy="447559"/>
            </a:xfrm>
            <a:solidFill>
              <a:schemeClr val="bg1"/>
            </a:solidFill>
          </p:grpSpPr>
          <p:sp>
            <p:nvSpPr>
              <p:cNvPr id="83" name="Freeform 83"/>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4"/>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6" name="组合 195"/>
            <p:cNvGrpSpPr/>
            <p:nvPr/>
          </p:nvGrpSpPr>
          <p:grpSpPr>
            <a:xfrm>
              <a:off x="10301531" y="715581"/>
              <a:ext cx="1328976" cy="952966"/>
              <a:chOff x="4327264" y="1388442"/>
              <a:chExt cx="1328976" cy="952966"/>
            </a:xfrm>
            <a:solidFill>
              <a:schemeClr val="bg1"/>
            </a:solidFill>
          </p:grpSpPr>
          <p:sp>
            <p:nvSpPr>
              <p:cNvPr id="85" name="Freeform 85"/>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ln>
            </p:spPr>
            <p:txBody>
              <a:bodyPr vert="horz" wrap="square" lIns="91440" tIns="45720" rIns="91440" bIns="45720" numCol="1" anchor="t" anchorCtr="0" compatLnSpc="1"/>
              <a:lstStyle/>
              <a:p>
                <a:endParaRPr lang="zh-CN" altLang="en-US"/>
              </a:p>
            </p:txBody>
          </p:sp>
          <p:sp>
            <p:nvSpPr>
              <p:cNvPr id="87" name="Freeform 87"/>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Freeform 96"/>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6" name="Freeform 97"/>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7" name="Freeform 98"/>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06" name="组合 205"/>
            <p:cNvGrpSpPr/>
            <p:nvPr/>
          </p:nvGrpSpPr>
          <p:grpSpPr>
            <a:xfrm>
              <a:off x="9183439" y="5381460"/>
              <a:ext cx="2265196" cy="599791"/>
              <a:chOff x="2336084" y="4673586"/>
              <a:chExt cx="2265196" cy="599791"/>
            </a:xfrm>
            <a:solidFill>
              <a:schemeClr val="bg1"/>
            </a:solidFill>
          </p:grpSpPr>
          <p:sp>
            <p:nvSpPr>
              <p:cNvPr id="102" name="Freeform 103"/>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04"/>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5"/>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6"/>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7"/>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8"/>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9"/>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10"/>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8" name="组合 217"/>
            <p:cNvGrpSpPr/>
            <p:nvPr/>
          </p:nvGrpSpPr>
          <p:grpSpPr>
            <a:xfrm>
              <a:off x="9582637" y="1868280"/>
              <a:ext cx="1160000" cy="908819"/>
              <a:chOff x="1864168" y="2446448"/>
              <a:chExt cx="1160000" cy="908819"/>
            </a:xfrm>
            <a:solidFill>
              <a:schemeClr val="bg1"/>
            </a:solidFill>
          </p:grpSpPr>
          <p:sp>
            <p:nvSpPr>
              <p:cNvPr id="110" name="Freeform 111"/>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12"/>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3"/>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14"/>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15"/>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16"/>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7"/>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8"/>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9"/>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20"/>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1"/>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2"/>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3"/>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4"/>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5"/>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6"/>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7"/>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8"/>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0"/>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1"/>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3"/>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4"/>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5"/>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6"/>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7"/>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8"/>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9"/>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0"/>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1"/>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2"/>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3"/>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4"/>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5"/>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6"/>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7"/>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8"/>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9"/>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50"/>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51"/>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52"/>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53"/>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54"/>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55"/>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56"/>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57"/>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8"/>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5" name="组合 204"/>
            <p:cNvGrpSpPr/>
            <p:nvPr/>
          </p:nvGrpSpPr>
          <p:grpSpPr>
            <a:xfrm>
              <a:off x="2672512" y="5788635"/>
              <a:ext cx="672861" cy="642415"/>
              <a:chOff x="1498814" y="5125712"/>
              <a:chExt cx="672861" cy="642415"/>
            </a:xfrm>
            <a:solidFill>
              <a:schemeClr val="bg1"/>
            </a:solidFill>
          </p:grpSpPr>
          <p:sp>
            <p:nvSpPr>
              <p:cNvPr id="158" name="Freeform 159"/>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04" name="组合 203"/>
              <p:cNvGrpSpPr/>
              <p:nvPr/>
            </p:nvGrpSpPr>
            <p:grpSpPr>
              <a:xfrm>
                <a:off x="1672357" y="5382982"/>
                <a:ext cx="239001" cy="208557"/>
                <a:chOff x="1672357" y="5382982"/>
                <a:chExt cx="239001" cy="208557"/>
              </a:xfrm>
              <a:grpFill/>
            </p:grpSpPr>
            <p:sp>
              <p:nvSpPr>
                <p:cNvPr id="159" name="Freeform 160"/>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61"/>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17" name="组合 216"/>
            <p:cNvGrpSpPr/>
            <p:nvPr/>
          </p:nvGrpSpPr>
          <p:grpSpPr>
            <a:xfrm>
              <a:off x="3464114" y="1639624"/>
              <a:ext cx="663727" cy="599790"/>
              <a:chOff x="3464114" y="1639624"/>
              <a:chExt cx="663727" cy="599790"/>
            </a:xfrm>
            <a:solidFill>
              <a:schemeClr val="bg1"/>
            </a:solidFill>
          </p:grpSpPr>
          <p:sp>
            <p:nvSpPr>
              <p:cNvPr id="161" name="Freeform 162"/>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63"/>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64"/>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65"/>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6"/>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67"/>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9"/>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71"/>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72"/>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73"/>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4"/>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75"/>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76"/>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77"/>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1" name="组合 210"/>
            <p:cNvGrpSpPr/>
            <p:nvPr/>
          </p:nvGrpSpPr>
          <p:grpSpPr>
            <a:xfrm>
              <a:off x="2749391" y="4729065"/>
              <a:ext cx="643936" cy="596745"/>
              <a:chOff x="1480546" y="4466552"/>
              <a:chExt cx="643936" cy="596745"/>
            </a:xfrm>
            <a:solidFill>
              <a:schemeClr val="bg1"/>
            </a:solidFill>
          </p:grpSpPr>
          <p:sp>
            <p:nvSpPr>
              <p:cNvPr id="61" name="Freeform 61"/>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8"/>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9"/>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1" name="组合 200"/>
            <p:cNvGrpSpPr/>
            <p:nvPr/>
          </p:nvGrpSpPr>
          <p:grpSpPr>
            <a:xfrm>
              <a:off x="5356347" y="5768127"/>
              <a:ext cx="1601469" cy="933176"/>
              <a:chOff x="3764010" y="5233795"/>
              <a:chExt cx="1601469" cy="933176"/>
            </a:xfrm>
            <a:solidFill>
              <a:schemeClr val="bg1"/>
            </a:solidFill>
          </p:grpSpPr>
          <p:sp>
            <p:nvSpPr>
              <p:cNvPr id="98" name="Freeform 99"/>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00"/>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1"/>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2"/>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80"/>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81"/>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82"/>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83"/>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8" name="组合 197"/>
            <p:cNvGrpSpPr/>
            <p:nvPr/>
          </p:nvGrpSpPr>
          <p:grpSpPr>
            <a:xfrm>
              <a:off x="5405444" y="1594715"/>
              <a:ext cx="549553" cy="657638"/>
              <a:chOff x="4436870" y="2862038"/>
              <a:chExt cx="549553" cy="657638"/>
            </a:xfrm>
            <a:solidFill>
              <a:schemeClr val="bg1"/>
            </a:solidFill>
          </p:grpSpPr>
          <p:sp>
            <p:nvSpPr>
              <p:cNvPr id="183" name="Freeform 184"/>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85"/>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86"/>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87"/>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8"/>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9"/>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90"/>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91"/>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2" name="组合 211"/>
            <p:cNvGrpSpPr/>
            <p:nvPr/>
          </p:nvGrpSpPr>
          <p:grpSpPr>
            <a:xfrm>
              <a:off x="479838" y="2146311"/>
              <a:ext cx="861627" cy="1459895"/>
              <a:chOff x="797028" y="1720306"/>
              <a:chExt cx="861627" cy="1459895"/>
            </a:xfrm>
            <a:solidFill>
              <a:schemeClr val="bg1"/>
            </a:solidFill>
          </p:grpSpPr>
          <p:sp>
            <p:nvSpPr>
              <p:cNvPr id="191" name="Freeform 192"/>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93"/>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94"/>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95"/>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pic>
        <p:nvPicPr>
          <p:cNvPr id="220" name="图形 219"/>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28950" y="309562"/>
            <a:ext cx="6134100" cy="6238875"/>
          </a:xfrm>
          <a:prstGeom prst="rect">
            <a:avLst/>
          </a:prstGeom>
        </p:spPr>
      </p:pic>
      <p:sp>
        <p:nvSpPr>
          <p:cNvPr id="221" name="云形 220"/>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p:cNvGrpSpPr/>
          <p:nvPr/>
        </p:nvGrpSpPr>
        <p:grpSpPr>
          <a:xfrm>
            <a:off x="4932673" y="3131139"/>
            <a:ext cx="2763263" cy="1247696"/>
            <a:chOff x="1903665" y="1770288"/>
            <a:chExt cx="1784059" cy="1247696"/>
          </a:xfrm>
        </p:grpSpPr>
        <p:sp>
          <p:nvSpPr>
            <p:cNvPr id="223" name="TextBox 17"/>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charset="-122"/>
                  <a:ea typeface="微软雅黑" panose="020B0503020204020204" charset="-122"/>
                  <a:cs typeface="Lato Regular"/>
                </a:rPr>
                <a:t>活动内容构成</a:t>
              </a:r>
              <a:endParaRPr lang="id-ID" sz="2800" b="1" spc="300" dirty="0">
                <a:latin typeface="微软雅黑" panose="020B0503020204020204" charset="-122"/>
                <a:ea typeface="微软雅黑" panose="020B0503020204020204" charset="-122"/>
                <a:cs typeface="Lato Regular"/>
              </a:endParaRPr>
            </a:p>
          </p:txBody>
        </p:sp>
        <p:sp>
          <p:nvSpPr>
            <p:cNvPr id="224" name="TextBox 18"/>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charset="-122"/>
                  <a:ea typeface="微软雅黑" panose="020B0503020204020204" charset="-122"/>
                  <a:cs typeface="Lato Light"/>
                </a:rPr>
                <a:t>详细内容</a:t>
              </a:r>
              <a:r>
                <a:rPr lang="en-US" altLang="zh-CN" sz="1600" spc="300" dirty="0">
                  <a:solidFill>
                    <a:schemeClr val="tx2"/>
                  </a:solidFill>
                  <a:latin typeface="微软雅黑" panose="020B0503020204020204" charset="-122"/>
                  <a:ea typeface="微软雅黑" panose="020B0503020204020204" charset="-122"/>
                  <a:cs typeface="Lato Light"/>
                </a:rPr>
                <a:t>……</a:t>
              </a:r>
              <a:r>
                <a:rPr lang="zh-CN" altLang="en-US" sz="1600" spc="300" dirty="0">
                  <a:solidFill>
                    <a:schemeClr val="tx2"/>
                  </a:solidFill>
                  <a:latin typeface="微软雅黑" panose="020B0503020204020204" charset="-122"/>
                  <a:ea typeface="微软雅黑" panose="020B0503020204020204" charset="-122"/>
                  <a:cs typeface="Lato Light"/>
                </a:rPr>
                <a:t>点击输入本栏的具体文字</a:t>
              </a:r>
              <a:endParaRPr lang="en-US" sz="1600" spc="300" dirty="0">
                <a:solidFill>
                  <a:schemeClr val="tx2"/>
                </a:solidFill>
                <a:latin typeface="微软雅黑" panose="020B0503020204020204" charset="-122"/>
                <a:ea typeface="微软雅黑" panose="020B0503020204020204" charset="-122"/>
                <a:cs typeface="Lato Light"/>
              </a:endParaRPr>
            </a:p>
          </p:txBody>
        </p:sp>
      </p:grpSp>
      <p:sp>
        <p:nvSpPr>
          <p:cNvPr id="225" name="文本框 224"/>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02</a:t>
            </a:r>
            <a:endParaRPr lang="zh-CN" altLang="en-US" sz="4800" dirty="0">
              <a:solidFill>
                <a:srgbClr val="C00000"/>
              </a:solidFill>
              <a:latin typeface="Labtop Secundo Superwide" panose="020B0306040002020203" pitchFamily="34" charset="0"/>
            </a:endParaRPr>
          </a:p>
        </p:txBody>
      </p:sp>
      <p:sp>
        <p:nvSpPr>
          <p:cNvPr id="226" name="Rectangle 11"/>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具体内容</a:t>
            </a:r>
          </a:p>
        </p:txBody>
      </p:sp>
      <p:sp>
        <p:nvSpPr>
          <p:cNvPr id="227" name="Rectangle 11"/>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进度规划</a:t>
            </a:r>
          </a:p>
        </p:txBody>
      </p:sp>
      <p:sp>
        <p:nvSpPr>
          <p:cNvPr id="228" name="Rectangle 11"/>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执行策略</a:t>
            </a:r>
          </a:p>
        </p:txBody>
      </p:sp>
      <p:sp>
        <p:nvSpPr>
          <p:cNvPr id="229" name="Rectangle 11"/>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charset="-122"/>
                <a:ea typeface="微软雅黑" panose="020B0503020204020204" charset="-122"/>
              </a:rPr>
              <a:t>奖项设置</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1829</Words>
  <Application>Microsoft Office PowerPoint</Application>
  <PresentationFormat>宽屏</PresentationFormat>
  <Paragraphs>245</Paragraphs>
  <Slides>25</Slides>
  <Notes>25</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25</vt:i4>
      </vt:variant>
    </vt:vector>
  </HeadingPairs>
  <TitlesOfParts>
    <vt:vector size="37" baseType="lpstr">
      <vt:lpstr>Labtop Secundo Superwide</vt:lpstr>
      <vt:lpstr>Swis721 Lt BT</vt:lpstr>
      <vt:lpstr>等线</vt:lpstr>
      <vt:lpstr>等线 Light</vt:lpstr>
      <vt:lpstr>方正静蕾简体</vt:lpstr>
      <vt:lpstr>书体坊米芾体</vt:lpstr>
      <vt:lpstr>微软雅黑</vt:lpstr>
      <vt:lpstr>新蒂黑板报</vt:lpstr>
      <vt:lpstr>Arial</vt:lpstr>
      <vt:lpstr>Calibri</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天 下</cp:lastModifiedBy>
  <cp:revision>58</cp:revision>
  <dcterms:created xsi:type="dcterms:W3CDTF">2017-09-20T14:25:00Z</dcterms:created>
  <dcterms:modified xsi:type="dcterms:W3CDTF">2021-01-04T22:53:26Z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