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59" r:id="rId4"/>
    <p:sldId id="256" r:id="rId5"/>
    <p:sldId id="263" r:id="rId6"/>
    <p:sldId id="268" r:id="rId7"/>
    <p:sldId id="270" r:id="rId8"/>
    <p:sldId id="275" r:id="rId9"/>
    <p:sldId id="284" r:id="rId10"/>
    <p:sldId id="264" r:id="rId11"/>
    <p:sldId id="265" r:id="rId12"/>
    <p:sldId id="266" r:id="rId13"/>
    <p:sldId id="269" r:id="rId14"/>
    <p:sldId id="283" r:id="rId15"/>
    <p:sldId id="280" r:id="rId16"/>
    <p:sldId id="267" r:id="rId17"/>
    <p:sldId id="278" r:id="rId18"/>
    <p:sldId id="276" r:id="rId19"/>
    <p:sldId id="282" r:id="rId20"/>
    <p:sldId id="272" r:id="rId21"/>
    <p:sldId id="271" r:id="rId22"/>
    <p:sldId id="279" r:id="rId23"/>
    <p:sldId id="274" r:id="rId24"/>
    <p:sldId id="281" r:id="rId25"/>
    <p:sldId id="28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pos="3840">
          <p15:clr>
            <a:srgbClr val="A4A3A4"/>
          </p15:clr>
        </p15:guide>
        <p15:guide id="5" pos="574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A6D"/>
    <a:srgbClr val="427A9D"/>
    <a:srgbClr val="E95487"/>
    <a:srgbClr val="AD3C91"/>
    <a:srgbClr val="DB84B5"/>
    <a:srgbClr val="F1ACCB"/>
    <a:srgbClr val="E8406E"/>
    <a:srgbClr val="418E9E"/>
    <a:srgbClr val="60C4DA"/>
    <a:srgbClr val="519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78" y="-1428"/>
      </p:cViewPr>
      <p:guideLst>
        <p:guide orient="horz" pos="2341"/>
        <p:guide orient="horz" pos="3974"/>
        <p:guide orient="horz" pos="663"/>
        <p:guide pos="3840"/>
        <p:guide pos="574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F7C8-CD62-4E87-AAD1-ABFBA34A89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2B5DF-7041-4EF0-B3A4-2179964792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B5DF-7041-4EF0-B3A4-2179964792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381252" y="2021467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129081" y="2021467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6909" y="2021467"/>
            <a:ext cx="1933840" cy="1928630"/>
          </a:xfrm>
          <a:custGeom>
            <a:avLst/>
            <a:gdLst>
              <a:gd name="connsiteX0" fmla="*/ 966920 w 1933840"/>
              <a:gd name="connsiteY0" fmla="*/ 0 h 1928630"/>
              <a:gd name="connsiteX1" fmla="*/ 1933840 w 1933840"/>
              <a:gd name="connsiteY1" fmla="*/ 964315 h 1928630"/>
              <a:gd name="connsiteX2" fmla="*/ 966920 w 1933840"/>
              <a:gd name="connsiteY2" fmla="*/ 1928630 h 1928630"/>
              <a:gd name="connsiteX3" fmla="*/ 0 w 1933840"/>
              <a:gd name="connsiteY3" fmla="*/ 964315 h 1928630"/>
              <a:gd name="connsiteX4" fmla="*/ 966920 w 1933840"/>
              <a:gd name="connsiteY4" fmla="*/ 0 h 19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840" h="1928630">
                <a:moveTo>
                  <a:pt x="966920" y="0"/>
                </a:moveTo>
                <a:cubicBezTo>
                  <a:pt x="1500935" y="0"/>
                  <a:pt x="1933840" y="431739"/>
                  <a:pt x="1933840" y="964315"/>
                </a:cubicBezTo>
                <a:cubicBezTo>
                  <a:pt x="1933840" y="1496891"/>
                  <a:pt x="1500935" y="1928630"/>
                  <a:pt x="966920" y="1928630"/>
                </a:cubicBezTo>
                <a:cubicBezTo>
                  <a:pt x="432905" y="1928630"/>
                  <a:pt x="0" y="1496891"/>
                  <a:pt x="0" y="964315"/>
                </a:cubicBezTo>
                <a:cubicBezTo>
                  <a:pt x="0" y="431739"/>
                  <a:pt x="432905" y="0"/>
                  <a:pt x="9669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051718" y="2198752"/>
            <a:ext cx="2987008" cy="2987006"/>
          </a:xfrm>
          <a:custGeom>
            <a:avLst/>
            <a:gdLst>
              <a:gd name="connsiteX0" fmla="*/ 1493504 w 2987008"/>
              <a:gd name="connsiteY0" fmla="*/ 0 h 2987006"/>
              <a:gd name="connsiteX1" fmla="*/ 2987008 w 2987008"/>
              <a:gd name="connsiteY1" fmla="*/ 1493503 h 2987006"/>
              <a:gd name="connsiteX2" fmla="*/ 1493504 w 2987008"/>
              <a:gd name="connsiteY2" fmla="*/ 2987006 h 2987006"/>
              <a:gd name="connsiteX3" fmla="*/ 0 w 2987008"/>
              <a:gd name="connsiteY3" fmla="*/ 1493503 h 2987006"/>
              <a:gd name="connsiteX4" fmla="*/ 1493504 w 2987008"/>
              <a:gd name="connsiteY4" fmla="*/ 0 h 29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08" h="2987006">
                <a:moveTo>
                  <a:pt x="1493504" y="0"/>
                </a:moveTo>
                <a:cubicBezTo>
                  <a:pt x="2318343" y="0"/>
                  <a:pt x="2987008" y="668664"/>
                  <a:pt x="2987008" y="1493503"/>
                </a:cubicBezTo>
                <a:cubicBezTo>
                  <a:pt x="2987008" y="2318342"/>
                  <a:pt x="2318343" y="2987006"/>
                  <a:pt x="1493504" y="2987006"/>
                </a:cubicBezTo>
                <a:cubicBezTo>
                  <a:pt x="668665" y="2987006"/>
                  <a:pt x="0" y="2318342"/>
                  <a:pt x="0" y="1493503"/>
                </a:cubicBezTo>
                <a:cubicBezTo>
                  <a:pt x="0" y="668664"/>
                  <a:pt x="668665" y="0"/>
                  <a:pt x="14935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01196" y="1997715"/>
            <a:ext cx="3718417" cy="3437246"/>
          </a:xfrm>
          <a:custGeom>
            <a:avLst/>
            <a:gdLst>
              <a:gd name="connsiteX0" fmla="*/ 202523 w 3718417"/>
              <a:gd name="connsiteY0" fmla="*/ 0 h 3437246"/>
              <a:gd name="connsiteX1" fmla="*/ 3515894 w 3718417"/>
              <a:gd name="connsiteY1" fmla="*/ 0 h 3437246"/>
              <a:gd name="connsiteX2" fmla="*/ 3718417 w 3718417"/>
              <a:gd name="connsiteY2" fmla="*/ 202523 h 3437246"/>
              <a:gd name="connsiteX3" fmla="*/ 3718417 w 3718417"/>
              <a:gd name="connsiteY3" fmla="*/ 3234723 h 3437246"/>
              <a:gd name="connsiteX4" fmla="*/ 3515894 w 3718417"/>
              <a:gd name="connsiteY4" fmla="*/ 3437246 h 3437246"/>
              <a:gd name="connsiteX5" fmla="*/ 202523 w 3718417"/>
              <a:gd name="connsiteY5" fmla="*/ 3437246 h 3437246"/>
              <a:gd name="connsiteX6" fmla="*/ 0 w 3718417"/>
              <a:gd name="connsiteY6" fmla="*/ 3234723 h 3437246"/>
              <a:gd name="connsiteX7" fmla="*/ 0 w 3718417"/>
              <a:gd name="connsiteY7" fmla="*/ 202523 h 3437246"/>
              <a:gd name="connsiteX8" fmla="*/ 202523 w 3718417"/>
              <a:gd name="connsiteY8" fmla="*/ 0 h 343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8417" h="3437246">
                <a:moveTo>
                  <a:pt x="202523" y="0"/>
                </a:moveTo>
                <a:lnTo>
                  <a:pt x="3515894" y="0"/>
                </a:lnTo>
                <a:cubicBezTo>
                  <a:pt x="3627744" y="0"/>
                  <a:pt x="3718417" y="90673"/>
                  <a:pt x="3718417" y="202523"/>
                </a:cubicBezTo>
                <a:lnTo>
                  <a:pt x="3718417" y="3234723"/>
                </a:lnTo>
                <a:cubicBezTo>
                  <a:pt x="3718417" y="3346573"/>
                  <a:pt x="3627744" y="3437246"/>
                  <a:pt x="3515894" y="3437246"/>
                </a:cubicBezTo>
                <a:lnTo>
                  <a:pt x="202523" y="3437246"/>
                </a:lnTo>
                <a:cubicBezTo>
                  <a:pt x="90673" y="3437246"/>
                  <a:pt x="0" y="3346573"/>
                  <a:pt x="0" y="3234723"/>
                </a:cubicBezTo>
                <a:lnTo>
                  <a:pt x="0" y="202523"/>
                </a:lnTo>
                <a:cubicBezTo>
                  <a:pt x="0" y="90673"/>
                  <a:pt x="90673" y="0"/>
                  <a:pt x="2025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238618" y="1997715"/>
            <a:ext cx="1738059" cy="1606634"/>
          </a:xfrm>
          <a:custGeom>
            <a:avLst/>
            <a:gdLst>
              <a:gd name="connsiteX0" fmla="*/ 161965 w 1738059"/>
              <a:gd name="connsiteY0" fmla="*/ 0 h 1606634"/>
              <a:gd name="connsiteX1" fmla="*/ 1576094 w 1738059"/>
              <a:gd name="connsiteY1" fmla="*/ 0 h 1606634"/>
              <a:gd name="connsiteX2" fmla="*/ 1738059 w 1738059"/>
              <a:gd name="connsiteY2" fmla="*/ 161965 h 1606634"/>
              <a:gd name="connsiteX3" fmla="*/ 1738059 w 1738059"/>
              <a:gd name="connsiteY3" fmla="*/ 1444669 h 1606634"/>
              <a:gd name="connsiteX4" fmla="*/ 1576094 w 1738059"/>
              <a:gd name="connsiteY4" fmla="*/ 1606634 h 1606634"/>
              <a:gd name="connsiteX5" fmla="*/ 161965 w 1738059"/>
              <a:gd name="connsiteY5" fmla="*/ 1606634 h 1606634"/>
              <a:gd name="connsiteX6" fmla="*/ 0 w 1738059"/>
              <a:gd name="connsiteY6" fmla="*/ 1444669 h 1606634"/>
              <a:gd name="connsiteX7" fmla="*/ 0 w 1738059"/>
              <a:gd name="connsiteY7" fmla="*/ 161965 h 1606634"/>
              <a:gd name="connsiteX8" fmla="*/ 161965 w 1738059"/>
              <a:gd name="connsiteY8" fmla="*/ 0 h 1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059" h="1606634">
                <a:moveTo>
                  <a:pt x="161965" y="0"/>
                </a:moveTo>
                <a:lnTo>
                  <a:pt x="1576094" y="0"/>
                </a:lnTo>
                <a:cubicBezTo>
                  <a:pt x="1665545" y="0"/>
                  <a:pt x="1738059" y="72514"/>
                  <a:pt x="1738059" y="161965"/>
                </a:cubicBezTo>
                <a:lnTo>
                  <a:pt x="1738059" y="1444669"/>
                </a:lnTo>
                <a:cubicBezTo>
                  <a:pt x="1738059" y="1534120"/>
                  <a:pt x="1665545" y="1606634"/>
                  <a:pt x="1576094" y="1606634"/>
                </a:cubicBezTo>
                <a:lnTo>
                  <a:pt x="161965" y="1606634"/>
                </a:lnTo>
                <a:cubicBezTo>
                  <a:pt x="72514" y="1606634"/>
                  <a:pt x="0" y="1534120"/>
                  <a:pt x="0" y="1444669"/>
                </a:cubicBezTo>
                <a:lnTo>
                  <a:pt x="0" y="161965"/>
                </a:lnTo>
                <a:cubicBezTo>
                  <a:pt x="0" y="72514"/>
                  <a:pt x="72514" y="0"/>
                  <a:pt x="1619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7195682" y="3828327"/>
            <a:ext cx="1738059" cy="1606634"/>
          </a:xfrm>
          <a:custGeom>
            <a:avLst/>
            <a:gdLst>
              <a:gd name="connsiteX0" fmla="*/ 161965 w 1738059"/>
              <a:gd name="connsiteY0" fmla="*/ 0 h 1606634"/>
              <a:gd name="connsiteX1" fmla="*/ 1576094 w 1738059"/>
              <a:gd name="connsiteY1" fmla="*/ 0 h 1606634"/>
              <a:gd name="connsiteX2" fmla="*/ 1738059 w 1738059"/>
              <a:gd name="connsiteY2" fmla="*/ 161965 h 1606634"/>
              <a:gd name="connsiteX3" fmla="*/ 1738059 w 1738059"/>
              <a:gd name="connsiteY3" fmla="*/ 1444669 h 1606634"/>
              <a:gd name="connsiteX4" fmla="*/ 1576094 w 1738059"/>
              <a:gd name="connsiteY4" fmla="*/ 1606634 h 1606634"/>
              <a:gd name="connsiteX5" fmla="*/ 161965 w 1738059"/>
              <a:gd name="connsiteY5" fmla="*/ 1606634 h 1606634"/>
              <a:gd name="connsiteX6" fmla="*/ 0 w 1738059"/>
              <a:gd name="connsiteY6" fmla="*/ 1444669 h 1606634"/>
              <a:gd name="connsiteX7" fmla="*/ 0 w 1738059"/>
              <a:gd name="connsiteY7" fmla="*/ 161965 h 1606634"/>
              <a:gd name="connsiteX8" fmla="*/ 161965 w 1738059"/>
              <a:gd name="connsiteY8" fmla="*/ 0 h 1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059" h="1606634">
                <a:moveTo>
                  <a:pt x="161965" y="0"/>
                </a:moveTo>
                <a:lnTo>
                  <a:pt x="1576094" y="0"/>
                </a:lnTo>
                <a:cubicBezTo>
                  <a:pt x="1665545" y="0"/>
                  <a:pt x="1738059" y="72514"/>
                  <a:pt x="1738059" y="161965"/>
                </a:cubicBezTo>
                <a:lnTo>
                  <a:pt x="1738059" y="1444669"/>
                </a:lnTo>
                <a:cubicBezTo>
                  <a:pt x="1738059" y="1534120"/>
                  <a:pt x="1665545" y="1606634"/>
                  <a:pt x="1576094" y="1606634"/>
                </a:cubicBezTo>
                <a:lnTo>
                  <a:pt x="161965" y="1606634"/>
                </a:lnTo>
                <a:cubicBezTo>
                  <a:pt x="72514" y="1606634"/>
                  <a:pt x="0" y="1534120"/>
                  <a:pt x="0" y="1444669"/>
                </a:cubicBezTo>
                <a:lnTo>
                  <a:pt x="0" y="161965"/>
                </a:lnTo>
                <a:cubicBezTo>
                  <a:pt x="0" y="72514"/>
                  <a:pt x="72514" y="0"/>
                  <a:pt x="1619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152745" y="1997715"/>
            <a:ext cx="1738059" cy="1606634"/>
          </a:xfrm>
          <a:custGeom>
            <a:avLst/>
            <a:gdLst>
              <a:gd name="connsiteX0" fmla="*/ 161965 w 1738059"/>
              <a:gd name="connsiteY0" fmla="*/ 0 h 1606634"/>
              <a:gd name="connsiteX1" fmla="*/ 1576094 w 1738059"/>
              <a:gd name="connsiteY1" fmla="*/ 0 h 1606634"/>
              <a:gd name="connsiteX2" fmla="*/ 1738059 w 1738059"/>
              <a:gd name="connsiteY2" fmla="*/ 161965 h 1606634"/>
              <a:gd name="connsiteX3" fmla="*/ 1738059 w 1738059"/>
              <a:gd name="connsiteY3" fmla="*/ 1444669 h 1606634"/>
              <a:gd name="connsiteX4" fmla="*/ 1576094 w 1738059"/>
              <a:gd name="connsiteY4" fmla="*/ 1606634 h 1606634"/>
              <a:gd name="connsiteX5" fmla="*/ 161965 w 1738059"/>
              <a:gd name="connsiteY5" fmla="*/ 1606634 h 1606634"/>
              <a:gd name="connsiteX6" fmla="*/ 0 w 1738059"/>
              <a:gd name="connsiteY6" fmla="*/ 1444669 h 1606634"/>
              <a:gd name="connsiteX7" fmla="*/ 0 w 1738059"/>
              <a:gd name="connsiteY7" fmla="*/ 161965 h 1606634"/>
              <a:gd name="connsiteX8" fmla="*/ 161965 w 1738059"/>
              <a:gd name="connsiteY8" fmla="*/ 0 h 1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8059" h="1606634">
                <a:moveTo>
                  <a:pt x="161965" y="0"/>
                </a:moveTo>
                <a:lnTo>
                  <a:pt x="1576094" y="0"/>
                </a:lnTo>
                <a:cubicBezTo>
                  <a:pt x="1665545" y="0"/>
                  <a:pt x="1738059" y="72514"/>
                  <a:pt x="1738059" y="161965"/>
                </a:cubicBezTo>
                <a:lnTo>
                  <a:pt x="1738059" y="1444669"/>
                </a:lnTo>
                <a:cubicBezTo>
                  <a:pt x="1738059" y="1534120"/>
                  <a:pt x="1665545" y="1606634"/>
                  <a:pt x="1576094" y="1606634"/>
                </a:cubicBezTo>
                <a:lnTo>
                  <a:pt x="161965" y="1606634"/>
                </a:lnTo>
                <a:cubicBezTo>
                  <a:pt x="72514" y="1606634"/>
                  <a:pt x="0" y="1534120"/>
                  <a:pt x="0" y="1444669"/>
                </a:cubicBezTo>
                <a:lnTo>
                  <a:pt x="0" y="161965"/>
                </a:lnTo>
                <a:cubicBezTo>
                  <a:pt x="0" y="72514"/>
                  <a:pt x="72514" y="0"/>
                  <a:pt x="1619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316528" y="2816532"/>
            <a:ext cx="9578451" cy="3057206"/>
          </a:xfrm>
          <a:custGeom>
            <a:avLst/>
            <a:gdLst>
              <a:gd name="connsiteX0" fmla="*/ 8335647 w 9578451"/>
              <a:gd name="connsiteY0" fmla="*/ 1566935 h 3057206"/>
              <a:gd name="connsiteX1" fmla="*/ 9330068 w 9578451"/>
              <a:gd name="connsiteY1" fmla="*/ 1566935 h 3057206"/>
              <a:gd name="connsiteX2" fmla="*/ 9578451 w 9578451"/>
              <a:gd name="connsiteY2" fmla="*/ 1815318 h 3057206"/>
              <a:gd name="connsiteX3" fmla="*/ 9578451 w 9578451"/>
              <a:gd name="connsiteY3" fmla="*/ 2808823 h 3057206"/>
              <a:gd name="connsiteX4" fmla="*/ 9330068 w 9578451"/>
              <a:gd name="connsiteY4" fmla="*/ 3057206 h 3057206"/>
              <a:gd name="connsiteX5" fmla="*/ 8335647 w 9578451"/>
              <a:gd name="connsiteY5" fmla="*/ 3057206 h 3057206"/>
              <a:gd name="connsiteX6" fmla="*/ 8087264 w 9578451"/>
              <a:gd name="connsiteY6" fmla="*/ 2808823 h 3057206"/>
              <a:gd name="connsiteX7" fmla="*/ 8087264 w 9578451"/>
              <a:gd name="connsiteY7" fmla="*/ 1815318 h 3057206"/>
              <a:gd name="connsiteX8" fmla="*/ 8335647 w 9578451"/>
              <a:gd name="connsiteY8" fmla="*/ 1566935 h 3057206"/>
              <a:gd name="connsiteX9" fmla="*/ 6718193 w 9578451"/>
              <a:gd name="connsiteY9" fmla="*/ 1566935 h 3057206"/>
              <a:gd name="connsiteX10" fmla="*/ 7712614 w 9578451"/>
              <a:gd name="connsiteY10" fmla="*/ 1566935 h 3057206"/>
              <a:gd name="connsiteX11" fmla="*/ 7960997 w 9578451"/>
              <a:gd name="connsiteY11" fmla="*/ 1815318 h 3057206"/>
              <a:gd name="connsiteX12" fmla="*/ 7960997 w 9578451"/>
              <a:gd name="connsiteY12" fmla="*/ 2808823 h 3057206"/>
              <a:gd name="connsiteX13" fmla="*/ 7712614 w 9578451"/>
              <a:gd name="connsiteY13" fmla="*/ 3057206 h 3057206"/>
              <a:gd name="connsiteX14" fmla="*/ 6718193 w 9578451"/>
              <a:gd name="connsiteY14" fmla="*/ 3057206 h 3057206"/>
              <a:gd name="connsiteX15" fmla="*/ 6469810 w 9578451"/>
              <a:gd name="connsiteY15" fmla="*/ 2808823 h 3057206"/>
              <a:gd name="connsiteX16" fmla="*/ 6469810 w 9578451"/>
              <a:gd name="connsiteY16" fmla="*/ 1815318 h 3057206"/>
              <a:gd name="connsiteX17" fmla="*/ 6718193 w 9578451"/>
              <a:gd name="connsiteY17" fmla="*/ 1566935 h 3057206"/>
              <a:gd name="connsiteX18" fmla="*/ 5100740 w 9578451"/>
              <a:gd name="connsiteY18" fmla="*/ 1566935 h 3057206"/>
              <a:gd name="connsiteX19" fmla="*/ 6095161 w 9578451"/>
              <a:gd name="connsiteY19" fmla="*/ 1566935 h 3057206"/>
              <a:gd name="connsiteX20" fmla="*/ 6343544 w 9578451"/>
              <a:gd name="connsiteY20" fmla="*/ 1815318 h 3057206"/>
              <a:gd name="connsiteX21" fmla="*/ 6343544 w 9578451"/>
              <a:gd name="connsiteY21" fmla="*/ 2808823 h 3057206"/>
              <a:gd name="connsiteX22" fmla="*/ 6095161 w 9578451"/>
              <a:gd name="connsiteY22" fmla="*/ 3057206 h 3057206"/>
              <a:gd name="connsiteX23" fmla="*/ 5100740 w 9578451"/>
              <a:gd name="connsiteY23" fmla="*/ 3057206 h 3057206"/>
              <a:gd name="connsiteX24" fmla="*/ 4852357 w 9578451"/>
              <a:gd name="connsiteY24" fmla="*/ 2808823 h 3057206"/>
              <a:gd name="connsiteX25" fmla="*/ 4852357 w 9578451"/>
              <a:gd name="connsiteY25" fmla="*/ 1815318 h 3057206"/>
              <a:gd name="connsiteX26" fmla="*/ 5100740 w 9578451"/>
              <a:gd name="connsiteY26" fmla="*/ 1566935 h 3057206"/>
              <a:gd name="connsiteX27" fmla="*/ 3483288 w 9578451"/>
              <a:gd name="connsiteY27" fmla="*/ 1566935 h 3057206"/>
              <a:gd name="connsiteX28" fmla="*/ 4477709 w 9578451"/>
              <a:gd name="connsiteY28" fmla="*/ 1566935 h 3057206"/>
              <a:gd name="connsiteX29" fmla="*/ 4726092 w 9578451"/>
              <a:gd name="connsiteY29" fmla="*/ 1815318 h 3057206"/>
              <a:gd name="connsiteX30" fmla="*/ 4726092 w 9578451"/>
              <a:gd name="connsiteY30" fmla="*/ 2808823 h 3057206"/>
              <a:gd name="connsiteX31" fmla="*/ 4477709 w 9578451"/>
              <a:gd name="connsiteY31" fmla="*/ 3057206 h 3057206"/>
              <a:gd name="connsiteX32" fmla="*/ 3483288 w 9578451"/>
              <a:gd name="connsiteY32" fmla="*/ 3057206 h 3057206"/>
              <a:gd name="connsiteX33" fmla="*/ 3234905 w 9578451"/>
              <a:gd name="connsiteY33" fmla="*/ 2808823 h 3057206"/>
              <a:gd name="connsiteX34" fmla="*/ 3234905 w 9578451"/>
              <a:gd name="connsiteY34" fmla="*/ 1815318 h 3057206"/>
              <a:gd name="connsiteX35" fmla="*/ 3483288 w 9578451"/>
              <a:gd name="connsiteY35" fmla="*/ 1566935 h 3057206"/>
              <a:gd name="connsiteX36" fmla="*/ 1865835 w 9578451"/>
              <a:gd name="connsiteY36" fmla="*/ 1566935 h 3057206"/>
              <a:gd name="connsiteX37" fmla="*/ 2860257 w 9578451"/>
              <a:gd name="connsiteY37" fmla="*/ 1566935 h 3057206"/>
              <a:gd name="connsiteX38" fmla="*/ 3108639 w 9578451"/>
              <a:gd name="connsiteY38" fmla="*/ 1815318 h 3057206"/>
              <a:gd name="connsiteX39" fmla="*/ 3108639 w 9578451"/>
              <a:gd name="connsiteY39" fmla="*/ 2808823 h 3057206"/>
              <a:gd name="connsiteX40" fmla="*/ 2860257 w 9578451"/>
              <a:gd name="connsiteY40" fmla="*/ 3057206 h 3057206"/>
              <a:gd name="connsiteX41" fmla="*/ 1865835 w 9578451"/>
              <a:gd name="connsiteY41" fmla="*/ 3057206 h 3057206"/>
              <a:gd name="connsiteX42" fmla="*/ 1617452 w 9578451"/>
              <a:gd name="connsiteY42" fmla="*/ 2808823 h 3057206"/>
              <a:gd name="connsiteX43" fmla="*/ 1617452 w 9578451"/>
              <a:gd name="connsiteY43" fmla="*/ 1815318 h 3057206"/>
              <a:gd name="connsiteX44" fmla="*/ 1865835 w 9578451"/>
              <a:gd name="connsiteY44" fmla="*/ 1566935 h 3057206"/>
              <a:gd name="connsiteX45" fmla="*/ 248383 w 9578451"/>
              <a:gd name="connsiteY45" fmla="*/ 1566935 h 3057206"/>
              <a:gd name="connsiteX46" fmla="*/ 1242804 w 9578451"/>
              <a:gd name="connsiteY46" fmla="*/ 1566935 h 3057206"/>
              <a:gd name="connsiteX47" fmla="*/ 1491187 w 9578451"/>
              <a:gd name="connsiteY47" fmla="*/ 1815318 h 3057206"/>
              <a:gd name="connsiteX48" fmla="*/ 1491187 w 9578451"/>
              <a:gd name="connsiteY48" fmla="*/ 2808823 h 3057206"/>
              <a:gd name="connsiteX49" fmla="*/ 1242804 w 9578451"/>
              <a:gd name="connsiteY49" fmla="*/ 3057206 h 3057206"/>
              <a:gd name="connsiteX50" fmla="*/ 248383 w 9578451"/>
              <a:gd name="connsiteY50" fmla="*/ 3057206 h 3057206"/>
              <a:gd name="connsiteX51" fmla="*/ 0 w 9578451"/>
              <a:gd name="connsiteY51" fmla="*/ 2808823 h 3057206"/>
              <a:gd name="connsiteX52" fmla="*/ 0 w 9578451"/>
              <a:gd name="connsiteY52" fmla="*/ 1815318 h 3057206"/>
              <a:gd name="connsiteX53" fmla="*/ 248383 w 9578451"/>
              <a:gd name="connsiteY53" fmla="*/ 1566935 h 3057206"/>
              <a:gd name="connsiteX54" fmla="*/ 8335647 w 9578451"/>
              <a:gd name="connsiteY54" fmla="*/ 0 h 3057206"/>
              <a:gd name="connsiteX55" fmla="*/ 9330068 w 9578451"/>
              <a:gd name="connsiteY55" fmla="*/ 0 h 3057206"/>
              <a:gd name="connsiteX56" fmla="*/ 9578451 w 9578451"/>
              <a:gd name="connsiteY56" fmla="*/ 248383 h 3057206"/>
              <a:gd name="connsiteX57" fmla="*/ 9578451 w 9578451"/>
              <a:gd name="connsiteY57" fmla="*/ 1241888 h 3057206"/>
              <a:gd name="connsiteX58" fmla="*/ 9330068 w 9578451"/>
              <a:gd name="connsiteY58" fmla="*/ 1490271 h 3057206"/>
              <a:gd name="connsiteX59" fmla="*/ 8335647 w 9578451"/>
              <a:gd name="connsiteY59" fmla="*/ 1490271 h 3057206"/>
              <a:gd name="connsiteX60" fmla="*/ 8087264 w 9578451"/>
              <a:gd name="connsiteY60" fmla="*/ 1241888 h 3057206"/>
              <a:gd name="connsiteX61" fmla="*/ 8087264 w 9578451"/>
              <a:gd name="connsiteY61" fmla="*/ 248383 h 3057206"/>
              <a:gd name="connsiteX62" fmla="*/ 8335647 w 9578451"/>
              <a:gd name="connsiteY62" fmla="*/ 0 h 3057206"/>
              <a:gd name="connsiteX63" fmla="*/ 6718193 w 9578451"/>
              <a:gd name="connsiteY63" fmla="*/ 0 h 3057206"/>
              <a:gd name="connsiteX64" fmla="*/ 7712614 w 9578451"/>
              <a:gd name="connsiteY64" fmla="*/ 0 h 3057206"/>
              <a:gd name="connsiteX65" fmla="*/ 7960997 w 9578451"/>
              <a:gd name="connsiteY65" fmla="*/ 248383 h 3057206"/>
              <a:gd name="connsiteX66" fmla="*/ 7960997 w 9578451"/>
              <a:gd name="connsiteY66" fmla="*/ 1241888 h 3057206"/>
              <a:gd name="connsiteX67" fmla="*/ 7712614 w 9578451"/>
              <a:gd name="connsiteY67" fmla="*/ 1490271 h 3057206"/>
              <a:gd name="connsiteX68" fmla="*/ 6718193 w 9578451"/>
              <a:gd name="connsiteY68" fmla="*/ 1490271 h 3057206"/>
              <a:gd name="connsiteX69" fmla="*/ 6469810 w 9578451"/>
              <a:gd name="connsiteY69" fmla="*/ 1241888 h 3057206"/>
              <a:gd name="connsiteX70" fmla="*/ 6469810 w 9578451"/>
              <a:gd name="connsiteY70" fmla="*/ 248383 h 3057206"/>
              <a:gd name="connsiteX71" fmla="*/ 6718193 w 9578451"/>
              <a:gd name="connsiteY71" fmla="*/ 0 h 3057206"/>
              <a:gd name="connsiteX72" fmla="*/ 5100740 w 9578451"/>
              <a:gd name="connsiteY72" fmla="*/ 0 h 3057206"/>
              <a:gd name="connsiteX73" fmla="*/ 6095161 w 9578451"/>
              <a:gd name="connsiteY73" fmla="*/ 0 h 3057206"/>
              <a:gd name="connsiteX74" fmla="*/ 6343544 w 9578451"/>
              <a:gd name="connsiteY74" fmla="*/ 248383 h 3057206"/>
              <a:gd name="connsiteX75" fmla="*/ 6343544 w 9578451"/>
              <a:gd name="connsiteY75" fmla="*/ 1241888 h 3057206"/>
              <a:gd name="connsiteX76" fmla="*/ 6095161 w 9578451"/>
              <a:gd name="connsiteY76" fmla="*/ 1490271 h 3057206"/>
              <a:gd name="connsiteX77" fmla="*/ 5100740 w 9578451"/>
              <a:gd name="connsiteY77" fmla="*/ 1490271 h 3057206"/>
              <a:gd name="connsiteX78" fmla="*/ 4852357 w 9578451"/>
              <a:gd name="connsiteY78" fmla="*/ 1241888 h 3057206"/>
              <a:gd name="connsiteX79" fmla="*/ 4852357 w 9578451"/>
              <a:gd name="connsiteY79" fmla="*/ 248383 h 3057206"/>
              <a:gd name="connsiteX80" fmla="*/ 5100740 w 9578451"/>
              <a:gd name="connsiteY80" fmla="*/ 0 h 3057206"/>
              <a:gd name="connsiteX81" fmla="*/ 3483288 w 9578451"/>
              <a:gd name="connsiteY81" fmla="*/ 0 h 3057206"/>
              <a:gd name="connsiteX82" fmla="*/ 4477709 w 9578451"/>
              <a:gd name="connsiteY82" fmla="*/ 0 h 3057206"/>
              <a:gd name="connsiteX83" fmla="*/ 4726092 w 9578451"/>
              <a:gd name="connsiteY83" fmla="*/ 248383 h 3057206"/>
              <a:gd name="connsiteX84" fmla="*/ 4726092 w 9578451"/>
              <a:gd name="connsiteY84" fmla="*/ 1241888 h 3057206"/>
              <a:gd name="connsiteX85" fmla="*/ 4477709 w 9578451"/>
              <a:gd name="connsiteY85" fmla="*/ 1490271 h 3057206"/>
              <a:gd name="connsiteX86" fmla="*/ 3483288 w 9578451"/>
              <a:gd name="connsiteY86" fmla="*/ 1490271 h 3057206"/>
              <a:gd name="connsiteX87" fmla="*/ 3234905 w 9578451"/>
              <a:gd name="connsiteY87" fmla="*/ 1241888 h 3057206"/>
              <a:gd name="connsiteX88" fmla="*/ 3234905 w 9578451"/>
              <a:gd name="connsiteY88" fmla="*/ 248383 h 3057206"/>
              <a:gd name="connsiteX89" fmla="*/ 3483288 w 9578451"/>
              <a:gd name="connsiteY89" fmla="*/ 0 h 3057206"/>
              <a:gd name="connsiteX90" fmla="*/ 1865836 w 9578451"/>
              <a:gd name="connsiteY90" fmla="*/ 0 h 3057206"/>
              <a:gd name="connsiteX91" fmla="*/ 2860258 w 9578451"/>
              <a:gd name="connsiteY91" fmla="*/ 0 h 3057206"/>
              <a:gd name="connsiteX92" fmla="*/ 3108639 w 9578451"/>
              <a:gd name="connsiteY92" fmla="*/ 248383 h 3057206"/>
              <a:gd name="connsiteX93" fmla="*/ 3108639 w 9578451"/>
              <a:gd name="connsiteY93" fmla="*/ 1241888 h 3057206"/>
              <a:gd name="connsiteX94" fmla="*/ 2860258 w 9578451"/>
              <a:gd name="connsiteY94" fmla="*/ 1490271 h 3057206"/>
              <a:gd name="connsiteX95" fmla="*/ 1865836 w 9578451"/>
              <a:gd name="connsiteY95" fmla="*/ 1490271 h 3057206"/>
              <a:gd name="connsiteX96" fmla="*/ 1617453 w 9578451"/>
              <a:gd name="connsiteY96" fmla="*/ 1241888 h 3057206"/>
              <a:gd name="connsiteX97" fmla="*/ 1617453 w 9578451"/>
              <a:gd name="connsiteY97" fmla="*/ 248383 h 3057206"/>
              <a:gd name="connsiteX98" fmla="*/ 1865836 w 9578451"/>
              <a:gd name="connsiteY98" fmla="*/ 0 h 3057206"/>
              <a:gd name="connsiteX99" fmla="*/ 248383 w 9578451"/>
              <a:gd name="connsiteY99" fmla="*/ 0 h 3057206"/>
              <a:gd name="connsiteX100" fmla="*/ 1242805 w 9578451"/>
              <a:gd name="connsiteY100" fmla="*/ 0 h 3057206"/>
              <a:gd name="connsiteX101" fmla="*/ 1491188 w 9578451"/>
              <a:gd name="connsiteY101" fmla="*/ 248383 h 3057206"/>
              <a:gd name="connsiteX102" fmla="*/ 1491188 w 9578451"/>
              <a:gd name="connsiteY102" fmla="*/ 1241888 h 3057206"/>
              <a:gd name="connsiteX103" fmla="*/ 1242805 w 9578451"/>
              <a:gd name="connsiteY103" fmla="*/ 1490271 h 3057206"/>
              <a:gd name="connsiteX104" fmla="*/ 248383 w 9578451"/>
              <a:gd name="connsiteY104" fmla="*/ 1490271 h 3057206"/>
              <a:gd name="connsiteX105" fmla="*/ 1 w 9578451"/>
              <a:gd name="connsiteY105" fmla="*/ 1241888 h 3057206"/>
              <a:gd name="connsiteX106" fmla="*/ 1 w 9578451"/>
              <a:gd name="connsiteY106" fmla="*/ 248383 h 3057206"/>
              <a:gd name="connsiteX107" fmla="*/ 248383 w 9578451"/>
              <a:gd name="connsiteY107" fmla="*/ 0 h 305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578451" h="3057206">
                <a:moveTo>
                  <a:pt x="8335647" y="1566935"/>
                </a:moveTo>
                <a:lnTo>
                  <a:pt x="9330068" y="1566935"/>
                </a:lnTo>
                <a:cubicBezTo>
                  <a:pt x="9467246" y="1566935"/>
                  <a:pt x="9578451" y="1678140"/>
                  <a:pt x="9578451" y="1815318"/>
                </a:cubicBezTo>
                <a:lnTo>
                  <a:pt x="9578451" y="2808823"/>
                </a:lnTo>
                <a:cubicBezTo>
                  <a:pt x="9578451" y="2946001"/>
                  <a:pt x="9467246" y="3057206"/>
                  <a:pt x="9330068" y="3057206"/>
                </a:cubicBezTo>
                <a:lnTo>
                  <a:pt x="8335647" y="3057206"/>
                </a:lnTo>
                <a:cubicBezTo>
                  <a:pt x="8198469" y="3057206"/>
                  <a:pt x="8087264" y="2946001"/>
                  <a:pt x="8087264" y="2808823"/>
                </a:cubicBezTo>
                <a:lnTo>
                  <a:pt x="8087264" y="1815318"/>
                </a:lnTo>
                <a:cubicBezTo>
                  <a:pt x="8087264" y="1678140"/>
                  <a:pt x="8198469" y="1566935"/>
                  <a:pt x="8335647" y="1566935"/>
                </a:cubicBezTo>
                <a:close/>
                <a:moveTo>
                  <a:pt x="6718193" y="1566935"/>
                </a:moveTo>
                <a:lnTo>
                  <a:pt x="7712614" y="1566935"/>
                </a:lnTo>
                <a:cubicBezTo>
                  <a:pt x="7849792" y="1566935"/>
                  <a:pt x="7960997" y="1678140"/>
                  <a:pt x="7960997" y="1815318"/>
                </a:cubicBezTo>
                <a:lnTo>
                  <a:pt x="7960997" y="2808823"/>
                </a:lnTo>
                <a:cubicBezTo>
                  <a:pt x="7960997" y="2946001"/>
                  <a:pt x="7849792" y="3057206"/>
                  <a:pt x="7712614" y="3057206"/>
                </a:cubicBezTo>
                <a:lnTo>
                  <a:pt x="6718193" y="3057206"/>
                </a:lnTo>
                <a:cubicBezTo>
                  <a:pt x="6581015" y="3057206"/>
                  <a:pt x="6469810" y="2946001"/>
                  <a:pt x="6469810" y="2808823"/>
                </a:cubicBezTo>
                <a:lnTo>
                  <a:pt x="6469810" y="1815318"/>
                </a:lnTo>
                <a:cubicBezTo>
                  <a:pt x="6469810" y="1678140"/>
                  <a:pt x="6581015" y="1566935"/>
                  <a:pt x="6718193" y="1566935"/>
                </a:cubicBezTo>
                <a:close/>
                <a:moveTo>
                  <a:pt x="5100740" y="1566935"/>
                </a:moveTo>
                <a:lnTo>
                  <a:pt x="6095161" y="1566935"/>
                </a:lnTo>
                <a:cubicBezTo>
                  <a:pt x="6232339" y="1566935"/>
                  <a:pt x="6343544" y="1678140"/>
                  <a:pt x="6343544" y="1815318"/>
                </a:cubicBezTo>
                <a:lnTo>
                  <a:pt x="6343544" y="2808823"/>
                </a:lnTo>
                <a:cubicBezTo>
                  <a:pt x="6343544" y="2946001"/>
                  <a:pt x="6232339" y="3057206"/>
                  <a:pt x="6095161" y="3057206"/>
                </a:cubicBezTo>
                <a:lnTo>
                  <a:pt x="5100740" y="3057206"/>
                </a:lnTo>
                <a:cubicBezTo>
                  <a:pt x="4963562" y="3057206"/>
                  <a:pt x="4852357" y="2946001"/>
                  <a:pt x="4852357" y="2808823"/>
                </a:cubicBezTo>
                <a:lnTo>
                  <a:pt x="4852357" y="1815318"/>
                </a:lnTo>
                <a:cubicBezTo>
                  <a:pt x="4852357" y="1678140"/>
                  <a:pt x="4963562" y="1566935"/>
                  <a:pt x="5100740" y="1566935"/>
                </a:cubicBezTo>
                <a:close/>
                <a:moveTo>
                  <a:pt x="3483288" y="1566935"/>
                </a:moveTo>
                <a:lnTo>
                  <a:pt x="4477709" y="1566935"/>
                </a:lnTo>
                <a:cubicBezTo>
                  <a:pt x="4614887" y="1566935"/>
                  <a:pt x="4726092" y="1678140"/>
                  <a:pt x="4726092" y="1815318"/>
                </a:cubicBezTo>
                <a:lnTo>
                  <a:pt x="4726092" y="2808823"/>
                </a:lnTo>
                <a:cubicBezTo>
                  <a:pt x="4726092" y="2946001"/>
                  <a:pt x="4614887" y="3057206"/>
                  <a:pt x="4477709" y="3057206"/>
                </a:cubicBezTo>
                <a:lnTo>
                  <a:pt x="3483288" y="3057206"/>
                </a:lnTo>
                <a:cubicBezTo>
                  <a:pt x="3346110" y="3057206"/>
                  <a:pt x="3234905" y="2946001"/>
                  <a:pt x="3234905" y="2808823"/>
                </a:cubicBezTo>
                <a:lnTo>
                  <a:pt x="3234905" y="1815318"/>
                </a:lnTo>
                <a:cubicBezTo>
                  <a:pt x="3234905" y="1678140"/>
                  <a:pt x="3346110" y="1566935"/>
                  <a:pt x="3483288" y="1566935"/>
                </a:cubicBezTo>
                <a:close/>
                <a:moveTo>
                  <a:pt x="1865835" y="1566935"/>
                </a:moveTo>
                <a:lnTo>
                  <a:pt x="2860257" y="1566935"/>
                </a:lnTo>
                <a:cubicBezTo>
                  <a:pt x="2997434" y="1566935"/>
                  <a:pt x="3108639" y="1678140"/>
                  <a:pt x="3108639" y="1815318"/>
                </a:cubicBezTo>
                <a:lnTo>
                  <a:pt x="3108639" y="2808823"/>
                </a:lnTo>
                <a:cubicBezTo>
                  <a:pt x="3108639" y="2946001"/>
                  <a:pt x="2997434" y="3057206"/>
                  <a:pt x="2860257" y="3057206"/>
                </a:cubicBezTo>
                <a:lnTo>
                  <a:pt x="1865835" y="3057206"/>
                </a:lnTo>
                <a:cubicBezTo>
                  <a:pt x="1728657" y="3057206"/>
                  <a:pt x="1617452" y="2946001"/>
                  <a:pt x="1617452" y="2808823"/>
                </a:cubicBezTo>
                <a:lnTo>
                  <a:pt x="1617452" y="1815318"/>
                </a:lnTo>
                <a:cubicBezTo>
                  <a:pt x="1617452" y="1678140"/>
                  <a:pt x="1728657" y="1566935"/>
                  <a:pt x="1865835" y="1566935"/>
                </a:cubicBezTo>
                <a:close/>
                <a:moveTo>
                  <a:pt x="248383" y="1566935"/>
                </a:moveTo>
                <a:lnTo>
                  <a:pt x="1242804" y="1566935"/>
                </a:lnTo>
                <a:cubicBezTo>
                  <a:pt x="1379982" y="1566935"/>
                  <a:pt x="1491187" y="1678140"/>
                  <a:pt x="1491187" y="1815318"/>
                </a:cubicBezTo>
                <a:lnTo>
                  <a:pt x="1491187" y="2808823"/>
                </a:lnTo>
                <a:cubicBezTo>
                  <a:pt x="1491187" y="2946001"/>
                  <a:pt x="1379982" y="3057206"/>
                  <a:pt x="1242804" y="3057206"/>
                </a:cubicBezTo>
                <a:lnTo>
                  <a:pt x="248383" y="3057206"/>
                </a:lnTo>
                <a:cubicBezTo>
                  <a:pt x="111205" y="3057206"/>
                  <a:pt x="0" y="2946001"/>
                  <a:pt x="0" y="2808823"/>
                </a:cubicBezTo>
                <a:lnTo>
                  <a:pt x="0" y="1815318"/>
                </a:lnTo>
                <a:cubicBezTo>
                  <a:pt x="0" y="1678140"/>
                  <a:pt x="111205" y="1566935"/>
                  <a:pt x="248383" y="1566935"/>
                </a:cubicBezTo>
                <a:close/>
                <a:moveTo>
                  <a:pt x="8335647" y="0"/>
                </a:moveTo>
                <a:lnTo>
                  <a:pt x="9330068" y="0"/>
                </a:lnTo>
                <a:cubicBezTo>
                  <a:pt x="9467246" y="0"/>
                  <a:pt x="9578451" y="111205"/>
                  <a:pt x="9578451" y="248383"/>
                </a:cubicBezTo>
                <a:lnTo>
                  <a:pt x="9578451" y="1241888"/>
                </a:lnTo>
                <a:cubicBezTo>
                  <a:pt x="9578451" y="1379066"/>
                  <a:pt x="9467246" y="1490271"/>
                  <a:pt x="9330068" y="1490271"/>
                </a:cubicBezTo>
                <a:lnTo>
                  <a:pt x="8335647" y="1490271"/>
                </a:lnTo>
                <a:cubicBezTo>
                  <a:pt x="8198469" y="1490271"/>
                  <a:pt x="8087264" y="1379066"/>
                  <a:pt x="8087264" y="1241888"/>
                </a:cubicBezTo>
                <a:lnTo>
                  <a:pt x="8087264" y="248383"/>
                </a:lnTo>
                <a:cubicBezTo>
                  <a:pt x="8087264" y="111205"/>
                  <a:pt x="8198469" y="0"/>
                  <a:pt x="8335647" y="0"/>
                </a:cubicBezTo>
                <a:close/>
                <a:moveTo>
                  <a:pt x="6718193" y="0"/>
                </a:moveTo>
                <a:lnTo>
                  <a:pt x="7712614" y="0"/>
                </a:lnTo>
                <a:cubicBezTo>
                  <a:pt x="7849792" y="0"/>
                  <a:pt x="7960997" y="111205"/>
                  <a:pt x="7960997" y="248383"/>
                </a:cubicBezTo>
                <a:lnTo>
                  <a:pt x="7960997" y="1241888"/>
                </a:lnTo>
                <a:cubicBezTo>
                  <a:pt x="7960997" y="1379066"/>
                  <a:pt x="7849792" y="1490271"/>
                  <a:pt x="7712614" y="1490271"/>
                </a:cubicBezTo>
                <a:lnTo>
                  <a:pt x="6718193" y="1490271"/>
                </a:lnTo>
                <a:cubicBezTo>
                  <a:pt x="6581015" y="1490271"/>
                  <a:pt x="6469810" y="1379066"/>
                  <a:pt x="6469810" y="1241888"/>
                </a:cubicBezTo>
                <a:lnTo>
                  <a:pt x="6469810" y="248383"/>
                </a:lnTo>
                <a:cubicBezTo>
                  <a:pt x="6469810" y="111205"/>
                  <a:pt x="6581015" y="0"/>
                  <a:pt x="6718193" y="0"/>
                </a:cubicBezTo>
                <a:close/>
                <a:moveTo>
                  <a:pt x="5100740" y="0"/>
                </a:moveTo>
                <a:lnTo>
                  <a:pt x="6095161" y="0"/>
                </a:lnTo>
                <a:cubicBezTo>
                  <a:pt x="6232339" y="0"/>
                  <a:pt x="6343544" y="111205"/>
                  <a:pt x="6343544" y="248383"/>
                </a:cubicBezTo>
                <a:lnTo>
                  <a:pt x="6343544" y="1241888"/>
                </a:lnTo>
                <a:cubicBezTo>
                  <a:pt x="6343544" y="1379066"/>
                  <a:pt x="6232339" y="1490271"/>
                  <a:pt x="6095161" y="1490271"/>
                </a:cubicBezTo>
                <a:lnTo>
                  <a:pt x="5100740" y="1490271"/>
                </a:lnTo>
                <a:cubicBezTo>
                  <a:pt x="4963562" y="1490271"/>
                  <a:pt x="4852357" y="1379066"/>
                  <a:pt x="4852357" y="1241888"/>
                </a:cubicBezTo>
                <a:lnTo>
                  <a:pt x="4852357" y="248383"/>
                </a:lnTo>
                <a:cubicBezTo>
                  <a:pt x="4852357" y="111205"/>
                  <a:pt x="4963562" y="0"/>
                  <a:pt x="5100740" y="0"/>
                </a:cubicBezTo>
                <a:close/>
                <a:moveTo>
                  <a:pt x="3483288" y="0"/>
                </a:moveTo>
                <a:lnTo>
                  <a:pt x="4477709" y="0"/>
                </a:lnTo>
                <a:cubicBezTo>
                  <a:pt x="4614887" y="0"/>
                  <a:pt x="4726092" y="111205"/>
                  <a:pt x="4726092" y="248383"/>
                </a:cubicBezTo>
                <a:lnTo>
                  <a:pt x="4726092" y="1241888"/>
                </a:lnTo>
                <a:cubicBezTo>
                  <a:pt x="4726092" y="1379066"/>
                  <a:pt x="4614887" y="1490271"/>
                  <a:pt x="4477709" y="1490271"/>
                </a:cubicBezTo>
                <a:lnTo>
                  <a:pt x="3483288" y="1490271"/>
                </a:lnTo>
                <a:cubicBezTo>
                  <a:pt x="3346110" y="1490271"/>
                  <a:pt x="3234905" y="1379066"/>
                  <a:pt x="3234905" y="1241888"/>
                </a:cubicBezTo>
                <a:lnTo>
                  <a:pt x="3234905" y="248383"/>
                </a:lnTo>
                <a:cubicBezTo>
                  <a:pt x="3234905" y="111205"/>
                  <a:pt x="3346110" y="0"/>
                  <a:pt x="3483288" y="0"/>
                </a:cubicBezTo>
                <a:close/>
                <a:moveTo>
                  <a:pt x="1865836" y="0"/>
                </a:moveTo>
                <a:lnTo>
                  <a:pt x="2860258" y="0"/>
                </a:lnTo>
                <a:cubicBezTo>
                  <a:pt x="2997434" y="0"/>
                  <a:pt x="3108639" y="111205"/>
                  <a:pt x="3108639" y="248383"/>
                </a:cubicBezTo>
                <a:lnTo>
                  <a:pt x="3108639" y="1241888"/>
                </a:lnTo>
                <a:cubicBezTo>
                  <a:pt x="3108639" y="1379066"/>
                  <a:pt x="2997434" y="1490271"/>
                  <a:pt x="2860258" y="1490271"/>
                </a:cubicBezTo>
                <a:lnTo>
                  <a:pt x="1865836" y="1490271"/>
                </a:lnTo>
                <a:cubicBezTo>
                  <a:pt x="1728658" y="1490271"/>
                  <a:pt x="1617453" y="1379066"/>
                  <a:pt x="1617453" y="1241888"/>
                </a:cubicBezTo>
                <a:lnTo>
                  <a:pt x="1617453" y="248383"/>
                </a:lnTo>
                <a:cubicBezTo>
                  <a:pt x="1617453" y="111205"/>
                  <a:pt x="1728658" y="0"/>
                  <a:pt x="1865836" y="0"/>
                </a:cubicBezTo>
                <a:close/>
                <a:moveTo>
                  <a:pt x="248383" y="0"/>
                </a:moveTo>
                <a:lnTo>
                  <a:pt x="1242805" y="0"/>
                </a:lnTo>
                <a:cubicBezTo>
                  <a:pt x="1379983" y="0"/>
                  <a:pt x="1491188" y="111205"/>
                  <a:pt x="1491188" y="248383"/>
                </a:cubicBezTo>
                <a:lnTo>
                  <a:pt x="1491188" y="1241888"/>
                </a:lnTo>
                <a:cubicBezTo>
                  <a:pt x="1491188" y="1379066"/>
                  <a:pt x="1379983" y="1490271"/>
                  <a:pt x="1242805" y="1490271"/>
                </a:cubicBezTo>
                <a:lnTo>
                  <a:pt x="248383" y="1490271"/>
                </a:lnTo>
                <a:cubicBezTo>
                  <a:pt x="111205" y="1490271"/>
                  <a:pt x="1" y="1379066"/>
                  <a:pt x="1" y="1241888"/>
                </a:cubicBezTo>
                <a:lnTo>
                  <a:pt x="1" y="248383"/>
                </a:lnTo>
                <a:cubicBezTo>
                  <a:pt x="1" y="111205"/>
                  <a:pt x="111205" y="0"/>
                  <a:pt x="2483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895342" y="1596079"/>
            <a:ext cx="4194190" cy="2052412"/>
          </a:xfrm>
          <a:custGeom>
            <a:avLst/>
            <a:gdLst>
              <a:gd name="connsiteX0" fmla="*/ 0 w 4194190"/>
              <a:gd name="connsiteY0" fmla="*/ 0 h 2052412"/>
              <a:gd name="connsiteX1" fmla="*/ 4194190 w 4194190"/>
              <a:gd name="connsiteY1" fmla="*/ 0 h 2052412"/>
              <a:gd name="connsiteX2" fmla="*/ 4194190 w 4194190"/>
              <a:gd name="connsiteY2" fmla="*/ 2052412 h 2052412"/>
              <a:gd name="connsiteX3" fmla="*/ 0 w 4194190"/>
              <a:gd name="connsiteY3" fmla="*/ 2052412 h 20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190" h="2052412">
                <a:moveTo>
                  <a:pt x="0" y="0"/>
                </a:moveTo>
                <a:lnTo>
                  <a:pt x="4194190" y="0"/>
                </a:lnTo>
                <a:lnTo>
                  <a:pt x="4194190" y="2052412"/>
                </a:lnTo>
                <a:lnTo>
                  <a:pt x="0" y="2052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895342" y="3784185"/>
            <a:ext cx="4194190" cy="2052412"/>
          </a:xfrm>
          <a:custGeom>
            <a:avLst/>
            <a:gdLst>
              <a:gd name="connsiteX0" fmla="*/ 0 w 4194190"/>
              <a:gd name="connsiteY0" fmla="*/ 0 h 2052412"/>
              <a:gd name="connsiteX1" fmla="*/ 4194190 w 4194190"/>
              <a:gd name="connsiteY1" fmla="*/ 0 h 2052412"/>
              <a:gd name="connsiteX2" fmla="*/ 4194190 w 4194190"/>
              <a:gd name="connsiteY2" fmla="*/ 2052412 h 2052412"/>
              <a:gd name="connsiteX3" fmla="*/ 0 w 4194190"/>
              <a:gd name="connsiteY3" fmla="*/ 2052412 h 20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190" h="2052412">
                <a:moveTo>
                  <a:pt x="0" y="0"/>
                </a:moveTo>
                <a:lnTo>
                  <a:pt x="4194190" y="0"/>
                </a:lnTo>
                <a:lnTo>
                  <a:pt x="4194190" y="2052412"/>
                </a:lnTo>
                <a:lnTo>
                  <a:pt x="0" y="2052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02470" y="1596080"/>
            <a:ext cx="3103325" cy="4240517"/>
          </a:xfrm>
          <a:custGeom>
            <a:avLst/>
            <a:gdLst>
              <a:gd name="connsiteX0" fmla="*/ 0 w 3103325"/>
              <a:gd name="connsiteY0" fmla="*/ 0 h 4240517"/>
              <a:gd name="connsiteX1" fmla="*/ 3103325 w 3103325"/>
              <a:gd name="connsiteY1" fmla="*/ 0 h 4240517"/>
              <a:gd name="connsiteX2" fmla="*/ 3103325 w 3103325"/>
              <a:gd name="connsiteY2" fmla="*/ 4240517 h 4240517"/>
              <a:gd name="connsiteX3" fmla="*/ 0 w 3103325"/>
              <a:gd name="connsiteY3" fmla="*/ 4240517 h 424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325" h="4240517">
                <a:moveTo>
                  <a:pt x="0" y="0"/>
                </a:moveTo>
                <a:lnTo>
                  <a:pt x="3103325" y="0"/>
                </a:lnTo>
                <a:lnTo>
                  <a:pt x="3103325" y="4240517"/>
                </a:lnTo>
                <a:lnTo>
                  <a:pt x="0" y="42405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303002" y="2363820"/>
            <a:ext cx="3564000" cy="2232000"/>
          </a:xfrm>
          <a:custGeom>
            <a:avLst/>
            <a:gdLst>
              <a:gd name="connsiteX0" fmla="*/ 0 w 3564000"/>
              <a:gd name="connsiteY0" fmla="*/ 0 h 2232000"/>
              <a:gd name="connsiteX1" fmla="*/ 3564000 w 3564000"/>
              <a:gd name="connsiteY1" fmla="*/ 0 h 2232000"/>
              <a:gd name="connsiteX2" fmla="*/ 3564000 w 3564000"/>
              <a:gd name="connsiteY2" fmla="*/ 2232000 h 2232000"/>
              <a:gd name="connsiteX3" fmla="*/ 0 w 3564000"/>
              <a:gd name="connsiteY3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000" h="2232000">
                <a:moveTo>
                  <a:pt x="0" y="0"/>
                </a:moveTo>
                <a:lnTo>
                  <a:pt x="3564000" y="0"/>
                </a:lnTo>
                <a:lnTo>
                  <a:pt x="3564000" y="2232000"/>
                </a:lnTo>
                <a:lnTo>
                  <a:pt x="0" y="22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848272" y="1974715"/>
            <a:ext cx="4066162" cy="2208178"/>
          </a:xfrm>
          <a:custGeom>
            <a:avLst/>
            <a:gdLst>
              <a:gd name="connsiteX0" fmla="*/ 0 w 4066162"/>
              <a:gd name="connsiteY0" fmla="*/ 0 h 2208178"/>
              <a:gd name="connsiteX1" fmla="*/ 4066162 w 4066162"/>
              <a:gd name="connsiteY1" fmla="*/ 0 h 2208178"/>
              <a:gd name="connsiteX2" fmla="*/ 4066162 w 4066162"/>
              <a:gd name="connsiteY2" fmla="*/ 2208178 h 2208178"/>
              <a:gd name="connsiteX3" fmla="*/ 0 w 4066162"/>
              <a:gd name="connsiteY3" fmla="*/ 2208178 h 220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6162" h="2208178">
                <a:moveTo>
                  <a:pt x="0" y="0"/>
                </a:moveTo>
                <a:lnTo>
                  <a:pt x="4066162" y="0"/>
                </a:lnTo>
                <a:lnTo>
                  <a:pt x="4066162" y="2208178"/>
                </a:lnTo>
                <a:lnTo>
                  <a:pt x="0" y="22081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67840" y="1556425"/>
            <a:ext cx="1984443" cy="1933991"/>
          </a:xfrm>
          <a:custGeom>
            <a:avLst/>
            <a:gdLst>
              <a:gd name="connsiteX0" fmla="*/ 0 w 1984443"/>
              <a:gd name="connsiteY0" fmla="*/ 0 h 1933991"/>
              <a:gd name="connsiteX1" fmla="*/ 1984443 w 1984443"/>
              <a:gd name="connsiteY1" fmla="*/ 0 h 1933991"/>
              <a:gd name="connsiteX2" fmla="*/ 1984443 w 1984443"/>
              <a:gd name="connsiteY2" fmla="*/ 1933991 h 1933991"/>
              <a:gd name="connsiteX3" fmla="*/ 0 w 1984443"/>
              <a:gd name="connsiteY3" fmla="*/ 1933991 h 19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933991">
                <a:moveTo>
                  <a:pt x="0" y="0"/>
                </a:moveTo>
                <a:lnTo>
                  <a:pt x="1984443" y="0"/>
                </a:lnTo>
                <a:lnTo>
                  <a:pt x="1984443" y="1933991"/>
                </a:lnTo>
                <a:lnTo>
                  <a:pt x="0" y="1933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25133" y="1556425"/>
            <a:ext cx="1984443" cy="1933991"/>
          </a:xfrm>
          <a:custGeom>
            <a:avLst/>
            <a:gdLst>
              <a:gd name="connsiteX0" fmla="*/ 0 w 1984443"/>
              <a:gd name="connsiteY0" fmla="*/ 0 h 1933991"/>
              <a:gd name="connsiteX1" fmla="*/ 1984443 w 1984443"/>
              <a:gd name="connsiteY1" fmla="*/ 0 h 1933991"/>
              <a:gd name="connsiteX2" fmla="*/ 1984443 w 1984443"/>
              <a:gd name="connsiteY2" fmla="*/ 1933991 h 1933991"/>
              <a:gd name="connsiteX3" fmla="*/ 0 w 1984443"/>
              <a:gd name="connsiteY3" fmla="*/ 1933991 h 19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933991">
                <a:moveTo>
                  <a:pt x="0" y="0"/>
                </a:moveTo>
                <a:lnTo>
                  <a:pt x="1984443" y="0"/>
                </a:lnTo>
                <a:lnTo>
                  <a:pt x="1984443" y="1933991"/>
                </a:lnTo>
                <a:lnTo>
                  <a:pt x="0" y="1933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82426" y="1556425"/>
            <a:ext cx="1984443" cy="1933991"/>
          </a:xfrm>
          <a:custGeom>
            <a:avLst/>
            <a:gdLst>
              <a:gd name="connsiteX0" fmla="*/ 0 w 1984443"/>
              <a:gd name="connsiteY0" fmla="*/ 0 h 1933991"/>
              <a:gd name="connsiteX1" fmla="*/ 1984443 w 1984443"/>
              <a:gd name="connsiteY1" fmla="*/ 0 h 1933991"/>
              <a:gd name="connsiteX2" fmla="*/ 1984443 w 1984443"/>
              <a:gd name="connsiteY2" fmla="*/ 1933991 h 1933991"/>
              <a:gd name="connsiteX3" fmla="*/ 0 w 1984443"/>
              <a:gd name="connsiteY3" fmla="*/ 1933991 h 19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933991">
                <a:moveTo>
                  <a:pt x="0" y="0"/>
                </a:moveTo>
                <a:lnTo>
                  <a:pt x="1984443" y="0"/>
                </a:lnTo>
                <a:lnTo>
                  <a:pt x="1984443" y="1933991"/>
                </a:lnTo>
                <a:lnTo>
                  <a:pt x="0" y="1933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39719" y="1556425"/>
            <a:ext cx="1984443" cy="1933991"/>
          </a:xfrm>
          <a:custGeom>
            <a:avLst/>
            <a:gdLst>
              <a:gd name="connsiteX0" fmla="*/ 0 w 1984443"/>
              <a:gd name="connsiteY0" fmla="*/ 0 h 1933991"/>
              <a:gd name="connsiteX1" fmla="*/ 1984443 w 1984443"/>
              <a:gd name="connsiteY1" fmla="*/ 0 h 1933991"/>
              <a:gd name="connsiteX2" fmla="*/ 1984443 w 1984443"/>
              <a:gd name="connsiteY2" fmla="*/ 1933991 h 1933991"/>
              <a:gd name="connsiteX3" fmla="*/ 0 w 1984443"/>
              <a:gd name="connsiteY3" fmla="*/ 1933991 h 19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933991">
                <a:moveTo>
                  <a:pt x="0" y="0"/>
                </a:moveTo>
                <a:lnTo>
                  <a:pt x="1984443" y="0"/>
                </a:lnTo>
                <a:lnTo>
                  <a:pt x="1984443" y="1933991"/>
                </a:lnTo>
                <a:lnTo>
                  <a:pt x="0" y="1933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0" y="0"/>
            <a:ext cx="1495581" cy="1089025"/>
          </a:xfrm>
          <a:custGeom>
            <a:avLst/>
            <a:gdLst>
              <a:gd name="connsiteX0" fmla="*/ 0 w 1495581"/>
              <a:gd name="connsiteY0" fmla="*/ 0 h 1089025"/>
              <a:gd name="connsiteX1" fmla="*/ 1495581 w 1495581"/>
              <a:gd name="connsiteY1" fmla="*/ 0 h 1089025"/>
              <a:gd name="connsiteX2" fmla="*/ 1495581 w 1495581"/>
              <a:gd name="connsiteY2" fmla="*/ 1089025 h 1089025"/>
              <a:gd name="connsiteX3" fmla="*/ 0 w 1495581"/>
              <a:gd name="connsiteY3" fmla="*/ 1089025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81" h="1089025">
                <a:moveTo>
                  <a:pt x="0" y="0"/>
                </a:moveTo>
                <a:lnTo>
                  <a:pt x="1495581" y="0"/>
                </a:lnTo>
                <a:lnTo>
                  <a:pt x="1495581" y="1089025"/>
                </a:lnTo>
                <a:lnTo>
                  <a:pt x="0" y="1089025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5816337" y="6415407"/>
            <a:ext cx="559326" cy="93168"/>
            <a:chOff x="4647912" y="3151241"/>
            <a:chExt cx="4029541" cy="671208"/>
          </a:xfrm>
        </p:grpSpPr>
        <p:sp>
          <p:nvSpPr>
            <p:cNvPr id="9" name="椭圆 8"/>
            <p:cNvSpPr/>
            <p:nvPr/>
          </p:nvSpPr>
          <p:spPr>
            <a:xfrm>
              <a:off x="4647912" y="3151241"/>
              <a:ext cx="671208" cy="671208"/>
            </a:xfrm>
            <a:prstGeom prst="ellipse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767356" y="3151241"/>
              <a:ext cx="671208" cy="671208"/>
            </a:xfrm>
            <a:prstGeom prst="ellipse">
              <a:avLst/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886800" y="3151241"/>
              <a:ext cx="671208" cy="671208"/>
            </a:xfrm>
            <a:prstGeom prst="ellipse">
              <a:avLst/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006245" y="3151241"/>
              <a:ext cx="671208" cy="671208"/>
            </a:xfrm>
            <a:prstGeom prst="ellipse">
              <a:avLst/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4714" y="0"/>
            <a:ext cx="1044257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0406" y="1672772"/>
            <a:ext cx="3512458" cy="3512456"/>
          </a:xfrm>
          <a:prstGeom prst="rect">
            <a:avLst/>
          </a:prstGeom>
          <a:effectLst>
            <a:outerShdw blurRad="889000" dist="6477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203509" y="2162786"/>
            <a:ext cx="178498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202X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1499" y="3225044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时尚渐变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48909" y="3942206"/>
            <a:ext cx="2894182" cy="4080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ea"/>
                <a:ea typeface="+mj-ea"/>
              </a:rPr>
              <a:t>print the presentation and make it into a film</a:t>
            </a:r>
          </a:p>
          <a:p>
            <a:pPr algn="ctr">
              <a:lnSpc>
                <a:spcPct val="114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ea"/>
                <a:ea typeface="+mj-ea"/>
              </a:rPr>
              <a:t>to be used in a wider field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79851" y="3115300"/>
            <a:ext cx="632298" cy="0"/>
          </a:xfrm>
          <a:prstGeom prst="line">
            <a:avLst/>
          </a:prstGeom>
          <a:ln w="28575" cap="rnd">
            <a:solidFill>
              <a:srgbClr val="E7447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408295" y="4410075"/>
            <a:ext cx="1376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uFillTx/>
              </a:rPr>
              <a:t>xiazaii</a:t>
            </a:r>
            <a:endParaRPr lang="zh-CN" altLang="en-US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7" name="文本框 16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32" name="图片占位符 3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2123654" y="4178240"/>
            <a:ext cx="2449035" cy="1058255"/>
            <a:chOff x="2570965" y="1996460"/>
            <a:chExt cx="2449035" cy="1058255"/>
          </a:xfrm>
        </p:grpSpPr>
        <p:sp>
          <p:nvSpPr>
            <p:cNvPr id="23" name="TextBox 11"/>
            <p:cNvSpPr txBox="1"/>
            <p:nvPr/>
          </p:nvSpPr>
          <p:spPr>
            <a:xfrm>
              <a:off x="2570966" y="2336570"/>
              <a:ext cx="2449034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1483" y="4178240"/>
            <a:ext cx="2449035" cy="1058255"/>
            <a:chOff x="2570965" y="1996460"/>
            <a:chExt cx="2449035" cy="1058255"/>
          </a:xfrm>
        </p:grpSpPr>
        <p:sp>
          <p:nvSpPr>
            <p:cNvPr id="26" name="TextBox 11"/>
            <p:cNvSpPr txBox="1"/>
            <p:nvPr/>
          </p:nvSpPr>
          <p:spPr>
            <a:xfrm>
              <a:off x="2570966" y="2336570"/>
              <a:ext cx="2449034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19311" y="4178240"/>
            <a:ext cx="2449035" cy="1058255"/>
            <a:chOff x="2570965" y="1996460"/>
            <a:chExt cx="2449035" cy="1058255"/>
          </a:xfrm>
        </p:grpSpPr>
        <p:sp>
          <p:nvSpPr>
            <p:cNvPr id="29" name="TextBox 11"/>
            <p:cNvSpPr txBox="1"/>
            <p:nvPr/>
          </p:nvSpPr>
          <p:spPr>
            <a:xfrm>
              <a:off x="2570966" y="2336570"/>
              <a:ext cx="2449034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2570965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42" name="文本框 41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68994" y="2489857"/>
            <a:ext cx="3007561" cy="878719"/>
            <a:chOff x="2291702" y="1996460"/>
            <a:chExt cx="3007561" cy="878719"/>
          </a:xfrm>
        </p:grpSpPr>
        <p:sp>
          <p:nvSpPr>
            <p:cNvPr id="45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68994" y="4083207"/>
            <a:ext cx="3007561" cy="878719"/>
            <a:chOff x="2291702" y="1996460"/>
            <a:chExt cx="3007561" cy="878719"/>
          </a:xfrm>
        </p:grpSpPr>
        <p:sp>
          <p:nvSpPr>
            <p:cNvPr id="48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99340" y="2489857"/>
            <a:ext cx="3007561" cy="878719"/>
            <a:chOff x="2291702" y="1996460"/>
            <a:chExt cx="3007561" cy="878719"/>
          </a:xfrm>
        </p:grpSpPr>
        <p:sp>
          <p:nvSpPr>
            <p:cNvPr id="51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99340" y="4083207"/>
            <a:ext cx="3007561" cy="878719"/>
            <a:chOff x="2291702" y="1996460"/>
            <a:chExt cx="3007561" cy="878719"/>
          </a:xfrm>
        </p:grpSpPr>
        <p:sp>
          <p:nvSpPr>
            <p:cNvPr id="54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84358" y="2213332"/>
            <a:ext cx="3023284" cy="3023999"/>
            <a:chOff x="4584358" y="2213332"/>
            <a:chExt cx="3023284" cy="3023999"/>
          </a:xfrm>
        </p:grpSpPr>
        <p:sp>
          <p:nvSpPr>
            <p:cNvPr id="36" name="Freeform: Shape 41"/>
            <p:cNvSpPr/>
            <p:nvPr/>
          </p:nvSpPr>
          <p:spPr bwMode="auto">
            <a:xfrm>
              <a:off x="6175619" y="2215576"/>
              <a:ext cx="1432023" cy="1732488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4584358" y="2213332"/>
              <a:ext cx="1732557" cy="1431771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5872842" y="3807804"/>
              <a:ext cx="1731436" cy="1429527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9" name="Freeform: Shape 44"/>
            <p:cNvSpPr/>
            <p:nvPr/>
          </p:nvSpPr>
          <p:spPr bwMode="auto">
            <a:xfrm>
              <a:off x="4584358" y="3504843"/>
              <a:ext cx="1429780" cy="1732488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5" name="Oval 14"/>
            <p:cNvSpPr>
              <a:spLocks noChangeAspect="1"/>
            </p:cNvSpPr>
            <p:nvPr/>
          </p:nvSpPr>
          <p:spPr bwMode="auto">
            <a:xfrm flipV="1">
              <a:off x="5608979" y="3242960"/>
              <a:ext cx="966343" cy="9669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椭圆 55"/>
            <p:cNvSpPr/>
            <p:nvPr/>
          </p:nvSpPr>
          <p:spPr>
            <a:xfrm>
              <a:off x="5242332" y="2690619"/>
              <a:ext cx="416608" cy="38244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1" name="椭圆 56"/>
            <p:cNvSpPr/>
            <p:nvPr/>
          </p:nvSpPr>
          <p:spPr>
            <a:xfrm>
              <a:off x="6783626" y="2929218"/>
              <a:ext cx="416608" cy="41660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椭圆 57"/>
            <p:cNvSpPr/>
            <p:nvPr/>
          </p:nvSpPr>
          <p:spPr>
            <a:xfrm>
              <a:off x="5000578" y="4083207"/>
              <a:ext cx="402636" cy="416608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3" name="椭圆 58"/>
            <p:cNvSpPr/>
            <p:nvPr/>
          </p:nvSpPr>
          <p:spPr>
            <a:xfrm>
              <a:off x="6567859" y="4389842"/>
              <a:ext cx="416608" cy="386660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538707" y="1556424"/>
            <a:ext cx="0" cy="42607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96000" y="1556424"/>
            <a:ext cx="0" cy="42607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53293" y="1556424"/>
            <a:ext cx="0" cy="42607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2" name="文本框 11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grpSp>
        <p:nvGrpSpPr>
          <p:cNvPr id="18" name="组合 17"/>
          <p:cNvGrpSpPr/>
          <p:nvPr/>
        </p:nvGrpSpPr>
        <p:grpSpPr>
          <a:xfrm>
            <a:off x="1267841" y="3959165"/>
            <a:ext cx="1984442" cy="1237792"/>
            <a:chOff x="2291703" y="1996460"/>
            <a:chExt cx="1984442" cy="1237792"/>
          </a:xfrm>
        </p:grpSpPr>
        <p:sp>
          <p:nvSpPr>
            <p:cNvPr id="19" name="TextBox 11"/>
            <p:cNvSpPr txBox="1"/>
            <p:nvPr/>
          </p:nvSpPr>
          <p:spPr>
            <a:xfrm>
              <a:off x="2291703" y="2336570"/>
              <a:ext cx="1984442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2291703" y="1996460"/>
              <a:ext cx="17374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25133" y="3959165"/>
            <a:ext cx="1984442" cy="1237792"/>
            <a:chOff x="2291703" y="1996460"/>
            <a:chExt cx="1984442" cy="1237792"/>
          </a:xfrm>
        </p:grpSpPr>
        <p:sp>
          <p:nvSpPr>
            <p:cNvPr id="22" name="TextBox 11"/>
            <p:cNvSpPr txBox="1"/>
            <p:nvPr/>
          </p:nvSpPr>
          <p:spPr>
            <a:xfrm>
              <a:off x="2291703" y="2336570"/>
              <a:ext cx="1984442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2291703" y="1996460"/>
              <a:ext cx="17374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82426" y="3959165"/>
            <a:ext cx="1984442" cy="1237792"/>
            <a:chOff x="2291703" y="1996460"/>
            <a:chExt cx="1984442" cy="1237792"/>
          </a:xfrm>
        </p:grpSpPr>
        <p:sp>
          <p:nvSpPr>
            <p:cNvPr id="25" name="TextBox 11"/>
            <p:cNvSpPr txBox="1"/>
            <p:nvPr/>
          </p:nvSpPr>
          <p:spPr>
            <a:xfrm>
              <a:off x="2291703" y="2336570"/>
              <a:ext cx="1984442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2291703" y="1996460"/>
              <a:ext cx="17374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39720" y="3959165"/>
            <a:ext cx="1984442" cy="1237792"/>
            <a:chOff x="2291703" y="1996460"/>
            <a:chExt cx="1984442" cy="1237792"/>
          </a:xfrm>
        </p:grpSpPr>
        <p:sp>
          <p:nvSpPr>
            <p:cNvPr id="28" name="TextBox 11"/>
            <p:cNvSpPr txBox="1"/>
            <p:nvPr/>
          </p:nvSpPr>
          <p:spPr>
            <a:xfrm>
              <a:off x="2291703" y="2336570"/>
              <a:ext cx="1984442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2291703" y="1996460"/>
              <a:ext cx="17374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23969" y="1779482"/>
            <a:ext cx="866443" cy="866443"/>
          </a:xfrm>
          <a:prstGeom prst="ellipse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2"/>
          <p:cNvSpPr/>
          <p:nvPr/>
        </p:nvSpPr>
        <p:spPr>
          <a:xfrm>
            <a:off x="1215630" y="1992663"/>
            <a:ext cx="483121" cy="440081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23969" y="3277541"/>
            <a:ext cx="866443" cy="866443"/>
          </a:xfrm>
          <a:prstGeom prst="ellipse">
            <a:avLst/>
          </a:prstGeom>
          <a:gradFill>
            <a:gsLst>
              <a:gs pos="0">
                <a:srgbClr val="60C4DA"/>
              </a:gs>
              <a:gs pos="100000">
                <a:srgbClr val="418E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6"/>
          <p:cNvSpPr/>
          <p:nvPr/>
        </p:nvSpPr>
        <p:spPr>
          <a:xfrm>
            <a:off x="1215630" y="3469203"/>
            <a:ext cx="483121" cy="483119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23969" y="4775601"/>
            <a:ext cx="866443" cy="866443"/>
          </a:xfrm>
          <a:prstGeom prst="ellipse">
            <a:avLst/>
          </a:prstGeom>
          <a:gradFill>
            <a:gsLst>
              <a:gs pos="0">
                <a:srgbClr val="DB84B5"/>
              </a:gs>
              <a:gs pos="100000">
                <a:srgbClr val="E840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9"/>
          <p:cNvSpPr/>
          <p:nvPr/>
        </p:nvSpPr>
        <p:spPr>
          <a:xfrm>
            <a:off x="1215630" y="5029637"/>
            <a:ext cx="483121" cy="35837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10009" y="1779482"/>
            <a:ext cx="866443" cy="866443"/>
          </a:xfrm>
          <a:prstGeom prst="ellipse">
            <a:avLst/>
          </a:prstGeom>
          <a:gradFill>
            <a:gsLst>
              <a:gs pos="0">
                <a:srgbClr val="E95487"/>
              </a:gs>
              <a:gs pos="100000">
                <a:srgbClr val="AD3C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椭圆 12"/>
          <p:cNvSpPr/>
          <p:nvPr/>
        </p:nvSpPr>
        <p:spPr>
          <a:xfrm>
            <a:off x="6533452" y="1971143"/>
            <a:ext cx="419556" cy="483121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10009" y="3277541"/>
            <a:ext cx="866443" cy="866443"/>
          </a:xfrm>
          <a:prstGeom prst="ellipse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15"/>
          <p:cNvSpPr/>
          <p:nvPr/>
        </p:nvSpPr>
        <p:spPr>
          <a:xfrm>
            <a:off x="6501670" y="3515434"/>
            <a:ext cx="483121" cy="390656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10009" y="4775601"/>
            <a:ext cx="866443" cy="866443"/>
          </a:xfrm>
          <a:prstGeom prst="ellipse">
            <a:avLst/>
          </a:prstGeom>
          <a:gradFill>
            <a:gsLst>
              <a:gs pos="0">
                <a:srgbClr val="60C4DA"/>
              </a:gs>
              <a:gs pos="100000">
                <a:srgbClr val="418E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椭圆 18"/>
          <p:cNvSpPr/>
          <p:nvPr/>
        </p:nvSpPr>
        <p:spPr>
          <a:xfrm>
            <a:off x="6501670" y="4970730"/>
            <a:ext cx="483121" cy="476185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21" name="文本框 20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82073" y="1863111"/>
            <a:ext cx="4118702" cy="699183"/>
            <a:chOff x="2291702" y="1996460"/>
            <a:chExt cx="4118702" cy="699183"/>
          </a:xfrm>
        </p:grpSpPr>
        <p:sp>
          <p:nvSpPr>
            <p:cNvPr id="24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82073" y="3366746"/>
            <a:ext cx="4118702" cy="699183"/>
            <a:chOff x="2291702" y="1996460"/>
            <a:chExt cx="4118702" cy="699183"/>
          </a:xfrm>
        </p:grpSpPr>
        <p:sp>
          <p:nvSpPr>
            <p:cNvPr id="27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82073" y="4859230"/>
            <a:ext cx="4118702" cy="699183"/>
            <a:chOff x="2291702" y="1996460"/>
            <a:chExt cx="4118702" cy="699183"/>
          </a:xfrm>
        </p:grpSpPr>
        <p:sp>
          <p:nvSpPr>
            <p:cNvPr id="30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68113" y="1863111"/>
            <a:ext cx="4118702" cy="699183"/>
            <a:chOff x="2291702" y="1996460"/>
            <a:chExt cx="4118702" cy="699183"/>
          </a:xfrm>
        </p:grpSpPr>
        <p:sp>
          <p:nvSpPr>
            <p:cNvPr id="33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368113" y="3366746"/>
            <a:ext cx="4118702" cy="699183"/>
            <a:chOff x="2291702" y="1996460"/>
            <a:chExt cx="4118702" cy="699183"/>
          </a:xfrm>
        </p:grpSpPr>
        <p:sp>
          <p:nvSpPr>
            <p:cNvPr id="36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68113" y="4859230"/>
            <a:ext cx="4118702" cy="699183"/>
            <a:chOff x="2291702" y="1996460"/>
            <a:chExt cx="4118702" cy="699183"/>
          </a:xfrm>
        </p:grpSpPr>
        <p:sp>
          <p:nvSpPr>
            <p:cNvPr id="39" name="TextBox 11"/>
            <p:cNvSpPr txBox="1"/>
            <p:nvPr/>
          </p:nvSpPr>
          <p:spPr>
            <a:xfrm>
              <a:off x="2291702" y="2336570"/>
              <a:ext cx="411870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0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6" grpId="0" animBg="1"/>
      <p:bldP spid="42" grpId="0" animBg="1"/>
      <p:bldP spid="9" grpId="0" animBg="1"/>
      <p:bldP spid="43" grpId="0" animBg="1"/>
      <p:bldP spid="12" grpId="0" animBg="1"/>
      <p:bldP spid="44" grpId="0" animBg="1"/>
      <p:bldP spid="15" grpId="0" animBg="1"/>
      <p:bldP spid="45" grpId="0" animBg="1"/>
      <p:bldP spid="18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3225" y="1447801"/>
            <a:ext cx="3754574" cy="3962400"/>
            <a:chOff x="1553225" y="1447801"/>
            <a:chExt cx="3754574" cy="3962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67511" y="2767281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427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27A9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3698" y="30039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6398" y="3577374"/>
            <a:ext cx="4191802" cy="686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27" name="文本框 26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4468" y="2360811"/>
            <a:ext cx="4186602" cy="659307"/>
            <a:chOff x="1604468" y="2360811"/>
            <a:chExt cx="4186602" cy="659307"/>
          </a:xfrm>
        </p:grpSpPr>
        <p:sp>
          <p:nvSpPr>
            <p:cNvPr id="24" name="Freeform: Shape 26"/>
            <p:cNvSpPr/>
            <p:nvPr/>
          </p:nvSpPr>
          <p:spPr bwMode="auto">
            <a:xfrm>
              <a:off x="1604468" y="2360811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chemeClr val="lt1"/>
                  </a:solidFill>
                </a:rPr>
                <a:t>01</a:t>
              </a: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2428602" y="2360811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2548905" y="2518471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04468" y="3386684"/>
            <a:ext cx="4186602" cy="659307"/>
            <a:chOff x="1604468" y="3386684"/>
            <a:chExt cx="4186602" cy="659307"/>
          </a:xfrm>
        </p:grpSpPr>
        <p:sp>
          <p:nvSpPr>
            <p:cNvPr id="20" name="Freeform: Shape 20"/>
            <p:cNvSpPr/>
            <p:nvPr/>
          </p:nvSpPr>
          <p:spPr bwMode="auto">
            <a:xfrm>
              <a:off x="1604468" y="3386684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03</a:t>
              </a: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2428602" y="3386684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2548905" y="3536801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04468" y="4412557"/>
            <a:ext cx="4186602" cy="659307"/>
            <a:chOff x="1604468" y="4412557"/>
            <a:chExt cx="4186602" cy="659307"/>
          </a:xfrm>
        </p:grpSpPr>
        <p:sp>
          <p:nvSpPr>
            <p:cNvPr id="16" name="Freeform: Shape 32"/>
            <p:cNvSpPr/>
            <p:nvPr/>
          </p:nvSpPr>
          <p:spPr bwMode="auto">
            <a:xfrm>
              <a:off x="1604468" y="4412557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05</a:t>
              </a:r>
            </a:p>
          </p:txBody>
        </p:sp>
        <p:sp>
          <p:nvSpPr>
            <p:cNvPr id="17" name="Freeform: Shape 33"/>
            <p:cNvSpPr/>
            <p:nvPr/>
          </p:nvSpPr>
          <p:spPr bwMode="auto">
            <a:xfrm>
              <a:off x="2428602" y="4412557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2548905" y="4562673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00930" y="2369198"/>
            <a:ext cx="4186602" cy="659307"/>
            <a:chOff x="6400930" y="2369198"/>
            <a:chExt cx="4186602" cy="659307"/>
          </a:xfrm>
        </p:grpSpPr>
        <p:sp>
          <p:nvSpPr>
            <p:cNvPr id="22" name="Freeform: Shape 23"/>
            <p:cNvSpPr/>
            <p:nvPr/>
          </p:nvSpPr>
          <p:spPr bwMode="auto">
            <a:xfrm>
              <a:off x="6400930" y="2369198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chemeClr val="lt1"/>
                  </a:solidFill>
                </a:rPr>
                <a:t>02</a:t>
              </a:r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7225064" y="2369198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7349505" y="2518471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96044" y="3390877"/>
            <a:ext cx="4186602" cy="659307"/>
            <a:chOff x="6396044" y="3390877"/>
            <a:chExt cx="4186602" cy="659307"/>
          </a:xfrm>
        </p:grpSpPr>
        <p:sp>
          <p:nvSpPr>
            <p:cNvPr id="18" name="Freeform: Shape 17"/>
            <p:cNvSpPr/>
            <p:nvPr/>
          </p:nvSpPr>
          <p:spPr bwMode="auto">
            <a:xfrm>
              <a:off x="6396044" y="3390877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04</a:t>
              </a:r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7220178" y="3390877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7349505" y="3536801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94315" y="4412557"/>
            <a:ext cx="4186602" cy="659307"/>
            <a:chOff x="6394315" y="4412557"/>
            <a:chExt cx="4186602" cy="659307"/>
          </a:xfrm>
        </p:grpSpPr>
        <p:sp>
          <p:nvSpPr>
            <p:cNvPr id="14" name="Freeform: Shape 41"/>
            <p:cNvSpPr/>
            <p:nvPr/>
          </p:nvSpPr>
          <p:spPr bwMode="auto">
            <a:xfrm>
              <a:off x="6394315" y="4412557"/>
              <a:ext cx="725238" cy="659307"/>
            </a:xfrm>
            <a:custGeom>
              <a:avLst/>
              <a:gdLst>
                <a:gd name="connsiteX0" fmla="*/ 360040 w 792088"/>
                <a:gd name="connsiteY0" fmla="*/ 0 h 720080"/>
                <a:gd name="connsiteX1" fmla="*/ 792088 w 792088"/>
                <a:gd name="connsiteY1" fmla="*/ 0 h 720080"/>
                <a:gd name="connsiteX2" fmla="*/ 792088 w 792088"/>
                <a:gd name="connsiteY2" fmla="*/ 720080 h 720080"/>
                <a:gd name="connsiteX3" fmla="*/ 360040 w 792088"/>
                <a:gd name="connsiteY3" fmla="*/ 720080 h 720080"/>
                <a:gd name="connsiteX4" fmla="*/ 0 w 792088"/>
                <a:gd name="connsiteY4" fmla="*/ 360040 h 720080"/>
                <a:gd name="connsiteX5" fmla="*/ 360040 w 79208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720080">
                  <a:moveTo>
                    <a:pt x="360040" y="0"/>
                  </a:moveTo>
                  <a:lnTo>
                    <a:pt x="792088" y="0"/>
                  </a:lnTo>
                  <a:lnTo>
                    <a:pt x="792088" y="720080"/>
                  </a:lnTo>
                  <a:lnTo>
                    <a:pt x="360040" y="720080"/>
                  </a:ln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06</a:t>
              </a:r>
            </a:p>
          </p:txBody>
        </p:sp>
        <p:sp>
          <p:nvSpPr>
            <p:cNvPr id="15" name="Freeform: Shape 42"/>
            <p:cNvSpPr/>
            <p:nvPr/>
          </p:nvSpPr>
          <p:spPr bwMode="auto">
            <a:xfrm>
              <a:off x="7218449" y="4412557"/>
              <a:ext cx="3362468" cy="659307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7349505" y="4562673"/>
              <a:ext cx="300756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5" name="文本框 14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95426" y="4321115"/>
            <a:ext cx="2449035" cy="1237792"/>
            <a:chOff x="2291702" y="1996460"/>
            <a:chExt cx="2449035" cy="1237792"/>
          </a:xfrm>
        </p:grpSpPr>
        <p:sp>
          <p:nvSpPr>
            <p:cNvPr id="18" name="TextBox 11"/>
            <p:cNvSpPr txBox="1"/>
            <p:nvPr/>
          </p:nvSpPr>
          <p:spPr>
            <a:xfrm>
              <a:off x="2291702" y="2336570"/>
              <a:ext cx="205739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9753" y="4321115"/>
            <a:ext cx="2449035" cy="1237792"/>
            <a:chOff x="2291702" y="1996460"/>
            <a:chExt cx="2449035" cy="1237792"/>
          </a:xfrm>
        </p:grpSpPr>
        <p:sp>
          <p:nvSpPr>
            <p:cNvPr id="21" name="TextBox 11"/>
            <p:cNvSpPr txBox="1"/>
            <p:nvPr/>
          </p:nvSpPr>
          <p:spPr>
            <a:xfrm>
              <a:off x="2291702" y="2336570"/>
              <a:ext cx="205739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4080" y="4321115"/>
            <a:ext cx="2449035" cy="1237792"/>
            <a:chOff x="2291702" y="1996460"/>
            <a:chExt cx="2449035" cy="1237792"/>
          </a:xfrm>
        </p:grpSpPr>
        <p:sp>
          <p:nvSpPr>
            <p:cNvPr id="24" name="TextBox 11"/>
            <p:cNvSpPr txBox="1"/>
            <p:nvPr/>
          </p:nvSpPr>
          <p:spPr>
            <a:xfrm>
              <a:off x="2291702" y="2336570"/>
              <a:ext cx="205739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08408" y="4321115"/>
            <a:ext cx="2449035" cy="1237792"/>
            <a:chOff x="2291702" y="1996460"/>
            <a:chExt cx="2449035" cy="1237792"/>
          </a:xfrm>
        </p:grpSpPr>
        <p:sp>
          <p:nvSpPr>
            <p:cNvPr id="27" name="TextBox 11"/>
            <p:cNvSpPr txBox="1"/>
            <p:nvPr/>
          </p:nvSpPr>
          <p:spPr>
            <a:xfrm>
              <a:off x="2291702" y="2336570"/>
              <a:ext cx="205739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66850" y="1514591"/>
            <a:ext cx="9252001" cy="2236259"/>
            <a:chOff x="1466850" y="1514591"/>
            <a:chExt cx="9252001" cy="2236259"/>
          </a:xfrm>
        </p:grpSpPr>
        <p:sp>
          <p:nvSpPr>
            <p:cNvPr id="2" name="矩形 1"/>
            <p:cNvSpPr/>
            <p:nvPr/>
          </p:nvSpPr>
          <p:spPr>
            <a:xfrm>
              <a:off x="1466851" y="1771650"/>
              <a:ext cx="925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466851" y="1771650"/>
              <a:ext cx="5465991" cy="252000"/>
            </a:xfrm>
            <a:prstGeom prst="rect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66851" y="2347383"/>
              <a:ext cx="925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66851" y="2347383"/>
              <a:ext cx="7253110" cy="252000"/>
            </a:xfrm>
            <a:prstGeom prst="rect">
              <a:avLst/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66851" y="2923116"/>
              <a:ext cx="925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66851" y="2923116"/>
              <a:ext cx="6305549" cy="252000"/>
            </a:xfrm>
            <a:prstGeom prst="rect">
              <a:avLst/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66851" y="3498850"/>
              <a:ext cx="925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66851" y="3498850"/>
              <a:ext cx="8181974" cy="252000"/>
            </a:xfrm>
            <a:prstGeom prst="rect">
              <a:avLst/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466850" y="1514591"/>
              <a:ext cx="15716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文字添加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1466850" y="2088162"/>
              <a:ext cx="15716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文字添加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466850" y="2667641"/>
              <a:ext cx="15716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文字添加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1466850" y="3249303"/>
              <a:ext cx="157162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文字添加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500292" y="2120630"/>
            <a:ext cx="3191416" cy="3191416"/>
            <a:chOff x="4500292" y="2120630"/>
            <a:chExt cx="3191416" cy="3191416"/>
          </a:xfrm>
        </p:grpSpPr>
        <p:sp>
          <p:nvSpPr>
            <p:cNvPr id="30" name="Block Arc 2"/>
            <p:cNvSpPr/>
            <p:nvPr/>
          </p:nvSpPr>
          <p:spPr>
            <a:xfrm flipH="1">
              <a:off x="5171080" y="2791418"/>
              <a:ext cx="1849838" cy="1849838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" name="Oval 3"/>
            <p:cNvSpPr/>
            <p:nvPr/>
          </p:nvSpPr>
          <p:spPr>
            <a:xfrm>
              <a:off x="5942212" y="2789554"/>
              <a:ext cx="311227" cy="3112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lvl="0" algn="ctr"/>
              <a:r>
                <a:rPr lang="en-US" sz="1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8" name="Block Arc 5"/>
            <p:cNvSpPr/>
            <p:nvPr/>
          </p:nvSpPr>
          <p:spPr>
            <a:xfrm flipH="1">
              <a:off x="5506008" y="3126346"/>
              <a:ext cx="1179984" cy="1179984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" name="Oval 6"/>
            <p:cNvSpPr/>
            <p:nvPr/>
          </p:nvSpPr>
          <p:spPr>
            <a:xfrm>
              <a:off x="5942213" y="3126346"/>
              <a:ext cx="311227" cy="3112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6" name="Block Arc 8"/>
            <p:cNvSpPr/>
            <p:nvPr/>
          </p:nvSpPr>
          <p:spPr>
            <a:xfrm flipH="1">
              <a:off x="4834290" y="2454628"/>
              <a:ext cx="2523421" cy="2523422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" name="Oval 9"/>
            <p:cNvSpPr/>
            <p:nvPr/>
          </p:nvSpPr>
          <p:spPr>
            <a:xfrm>
              <a:off x="5942212" y="2452762"/>
              <a:ext cx="311227" cy="3112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4" name="Block Arc 11"/>
            <p:cNvSpPr/>
            <p:nvPr/>
          </p:nvSpPr>
          <p:spPr>
            <a:xfrm flipH="1">
              <a:off x="4500292" y="2120630"/>
              <a:ext cx="3191416" cy="319141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" name="Oval 12"/>
            <p:cNvSpPr/>
            <p:nvPr/>
          </p:nvSpPr>
          <p:spPr>
            <a:xfrm>
              <a:off x="5942213" y="2120630"/>
              <a:ext cx="311227" cy="3112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33" name="文本框 32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68994" y="2266162"/>
            <a:ext cx="3007561" cy="878719"/>
            <a:chOff x="2291702" y="1996460"/>
            <a:chExt cx="3007561" cy="878719"/>
          </a:xfrm>
        </p:grpSpPr>
        <p:sp>
          <p:nvSpPr>
            <p:cNvPr id="36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68994" y="4123537"/>
            <a:ext cx="3007561" cy="878719"/>
            <a:chOff x="2291702" y="1996460"/>
            <a:chExt cx="3007561" cy="878719"/>
          </a:xfrm>
        </p:grpSpPr>
        <p:sp>
          <p:nvSpPr>
            <p:cNvPr id="39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0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46413" y="2266162"/>
            <a:ext cx="3007561" cy="878719"/>
            <a:chOff x="2291702" y="1996460"/>
            <a:chExt cx="3007561" cy="878719"/>
          </a:xfrm>
        </p:grpSpPr>
        <p:sp>
          <p:nvSpPr>
            <p:cNvPr id="42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46413" y="4123537"/>
            <a:ext cx="3007561" cy="878719"/>
            <a:chOff x="2291702" y="1996460"/>
            <a:chExt cx="3007561" cy="878719"/>
          </a:xfrm>
        </p:grpSpPr>
        <p:sp>
          <p:nvSpPr>
            <p:cNvPr id="45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36" name="文本框 35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36713" y="2374790"/>
            <a:ext cx="2721270" cy="2474909"/>
            <a:chOff x="1636713" y="2374790"/>
            <a:chExt cx="2721270" cy="2474909"/>
          </a:xfrm>
        </p:grpSpPr>
        <p:sp>
          <p:nvSpPr>
            <p:cNvPr id="29" name="Arrow: Pentagon 78"/>
            <p:cNvSpPr/>
            <p:nvPr/>
          </p:nvSpPr>
          <p:spPr>
            <a:xfrm>
              <a:off x="1939017" y="2487969"/>
              <a:ext cx="2302367" cy="82364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defTabSz="913765">
                <a:defRPr/>
              </a:pP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79"/>
            <p:cNvSpPr/>
            <p:nvPr/>
          </p:nvSpPr>
          <p:spPr>
            <a:xfrm>
              <a:off x="1636713" y="2374790"/>
              <a:ext cx="1050001" cy="1050002"/>
            </a:xfrm>
            <a:prstGeom prst="ellipse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" name="Freeform: Shape 80" title="HBOw5gySgy"/>
            <p:cNvSpPr/>
            <p:nvPr/>
          </p:nvSpPr>
          <p:spPr bwMode="auto">
            <a:xfrm>
              <a:off x="1919967" y="2583235"/>
              <a:ext cx="481328" cy="606645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800428" y="3791444"/>
              <a:ext cx="2557555" cy="1058255"/>
              <a:chOff x="2291702" y="1996460"/>
              <a:chExt cx="2557555" cy="1058255"/>
            </a:xfrm>
          </p:grpSpPr>
          <p:sp>
            <p:nvSpPr>
              <p:cNvPr id="39" name="TextBox 11"/>
              <p:cNvSpPr txBox="1"/>
              <p:nvPr/>
            </p:nvSpPr>
            <p:spPr>
              <a:xfrm>
                <a:off x="2291702" y="2336570"/>
                <a:ext cx="2557555" cy="718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Far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far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away, behind the word mountains, far from the countries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Vokalia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and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Consonantia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, there live the blind texts.</a:t>
                </a:r>
              </a:p>
            </p:txBody>
          </p:sp>
          <p:sp>
            <p:nvSpPr>
              <p:cNvPr id="40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7" name="TextBox 11"/>
            <p:cNvSpPr txBox="1"/>
            <p:nvPr/>
          </p:nvSpPr>
          <p:spPr>
            <a:xfrm>
              <a:off x="2969968" y="2696837"/>
              <a:ext cx="7945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$589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39300" y="2374790"/>
            <a:ext cx="2732264" cy="2474909"/>
            <a:chOff x="4739300" y="2374790"/>
            <a:chExt cx="2732264" cy="2474909"/>
          </a:xfrm>
        </p:grpSpPr>
        <p:sp>
          <p:nvSpPr>
            <p:cNvPr id="32" name="Arrow: Pentagon 81"/>
            <p:cNvSpPr/>
            <p:nvPr/>
          </p:nvSpPr>
          <p:spPr>
            <a:xfrm>
              <a:off x="5041604" y="2487969"/>
              <a:ext cx="2302367" cy="82364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defTabSz="913765">
                <a:defRPr/>
              </a:pP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82"/>
            <p:cNvSpPr/>
            <p:nvPr/>
          </p:nvSpPr>
          <p:spPr>
            <a:xfrm>
              <a:off x="4739300" y="2374790"/>
              <a:ext cx="1050001" cy="1050002"/>
            </a:xfrm>
            <a:prstGeom prst="ellipse">
              <a:avLst/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" name="Freeform: Shape 83"/>
            <p:cNvSpPr>
              <a:spLocks noChangeAspect="1"/>
            </p:cNvSpPr>
            <p:nvPr/>
          </p:nvSpPr>
          <p:spPr bwMode="auto">
            <a:xfrm>
              <a:off x="4951034" y="2582845"/>
              <a:ext cx="634556" cy="63389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914009" y="3791444"/>
              <a:ext cx="2557555" cy="1058255"/>
              <a:chOff x="2291702" y="1996460"/>
              <a:chExt cx="2557555" cy="1058255"/>
            </a:xfrm>
          </p:grpSpPr>
          <p:sp>
            <p:nvSpPr>
              <p:cNvPr id="42" name="TextBox 11"/>
              <p:cNvSpPr txBox="1"/>
              <p:nvPr/>
            </p:nvSpPr>
            <p:spPr>
              <a:xfrm>
                <a:off x="2291702" y="2336570"/>
                <a:ext cx="2557555" cy="718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Far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far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away, behind the word mountains, far from the countries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Vokalia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and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Consonantia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, there live the blind texts.</a:t>
                </a:r>
              </a:p>
            </p:txBody>
          </p:sp>
          <p:sp>
            <p:nvSpPr>
              <p:cNvPr id="43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8" name="TextBox 11"/>
            <p:cNvSpPr txBox="1"/>
            <p:nvPr/>
          </p:nvSpPr>
          <p:spPr>
            <a:xfrm>
              <a:off x="6091605" y="2696837"/>
              <a:ext cx="7945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$589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50615" y="2374790"/>
            <a:ext cx="2732264" cy="2474909"/>
            <a:chOff x="7950615" y="2374790"/>
            <a:chExt cx="2732264" cy="2474909"/>
          </a:xfrm>
        </p:grpSpPr>
        <p:sp>
          <p:nvSpPr>
            <p:cNvPr id="25" name="Arrow: Pentagon 74"/>
            <p:cNvSpPr/>
            <p:nvPr/>
          </p:nvSpPr>
          <p:spPr>
            <a:xfrm>
              <a:off x="8252919" y="2487969"/>
              <a:ext cx="2302367" cy="82364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defTabSz="913765">
                <a:defRPr/>
              </a:pP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75"/>
            <p:cNvSpPr/>
            <p:nvPr/>
          </p:nvSpPr>
          <p:spPr>
            <a:xfrm>
              <a:off x="7950615" y="2374790"/>
              <a:ext cx="1050001" cy="1050002"/>
            </a:xfrm>
            <a:prstGeom prst="ellipse">
              <a:avLst/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" name="Freeform: Shape 77"/>
            <p:cNvSpPr/>
            <p:nvPr/>
          </p:nvSpPr>
          <p:spPr bwMode="auto">
            <a:xfrm>
              <a:off x="8205041" y="2619878"/>
              <a:ext cx="545571" cy="54455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125324" y="3791444"/>
              <a:ext cx="2557555" cy="1058255"/>
              <a:chOff x="2291702" y="1996460"/>
              <a:chExt cx="2557555" cy="1058255"/>
            </a:xfrm>
          </p:grpSpPr>
          <p:sp>
            <p:nvSpPr>
              <p:cNvPr id="45" name="TextBox 11"/>
              <p:cNvSpPr txBox="1"/>
              <p:nvPr/>
            </p:nvSpPr>
            <p:spPr>
              <a:xfrm>
                <a:off x="2291702" y="2336570"/>
                <a:ext cx="2557555" cy="7181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Far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far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away, behind the word mountains, far from the countries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Vokalia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 and </a:t>
                </a:r>
                <a:r>
                  <a:rPr lang="en-US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Consonantia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, there live the blind texts.</a:t>
                </a:r>
              </a:p>
            </p:txBody>
          </p:sp>
          <p:sp>
            <p:nvSpPr>
              <p:cNvPr id="46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1" name="TextBox 11"/>
            <p:cNvSpPr txBox="1"/>
            <p:nvPr/>
          </p:nvSpPr>
          <p:spPr>
            <a:xfrm>
              <a:off x="9289057" y="2696837"/>
              <a:ext cx="7945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$589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3225" y="1447801"/>
            <a:ext cx="3754574" cy="3962400"/>
            <a:chOff x="1553225" y="1447801"/>
            <a:chExt cx="3754574" cy="3962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67511" y="2767281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427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27A9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3698" y="30039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6398" y="3577374"/>
            <a:ext cx="4191802" cy="686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86734" y="1943101"/>
            <a:ext cx="1751176" cy="1848108"/>
            <a:chOff x="1553225" y="1447801"/>
            <a:chExt cx="3754574" cy="396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51010" y="2767282"/>
              <a:ext cx="2159004" cy="1385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rgbClr val="427A9D"/>
                  </a:solidFill>
                </a:rPr>
                <a:t>01</a:t>
              </a:r>
              <a:endParaRPr lang="zh-CN" altLang="en-US" sz="3600" b="1" dirty="0">
                <a:solidFill>
                  <a:srgbClr val="427A9D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5392" y="1943101"/>
            <a:ext cx="1751176" cy="1848108"/>
            <a:chOff x="1553225" y="1447801"/>
            <a:chExt cx="3754574" cy="39624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51010" y="2767282"/>
              <a:ext cx="2159004" cy="1385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rgbClr val="427A9D"/>
                  </a:solidFill>
                </a:rPr>
                <a:t>02</a:t>
              </a:r>
              <a:endParaRPr lang="zh-CN" altLang="en-US" sz="3600" b="1" dirty="0">
                <a:solidFill>
                  <a:srgbClr val="427A9D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44050" y="1943101"/>
            <a:ext cx="1751176" cy="1848108"/>
            <a:chOff x="1553225" y="1447801"/>
            <a:chExt cx="3754574" cy="39624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51010" y="2767282"/>
              <a:ext cx="2159004" cy="1385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rgbClr val="427A9D"/>
                  </a:solidFill>
                </a:rPr>
                <a:t>03</a:t>
              </a:r>
              <a:endParaRPr lang="zh-CN" altLang="en-US" sz="3600" b="1" dirty="0">
                <a:solidFill>
                  <a:srgbClr val="427A9D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72709" y="1943101"/>
            <a:ext cx="1751176" cy="1848108"/>
            <a:chOff x="1553225" y="1447801"/>
            <a:chExt cx="3754574" cy="39624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351010" y="2767282"/>
              <a:ext cx="2159004" cy="13857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rgbClr val="427A9D"/>
                  </a:solidFill>
                </a:rPr>
                <a:t>04</a:t>
              </a:r>
              <a:endParaRPr lang="zh-CN" altLang="en-US" sz="3600" b="1" dirty="0">
                <a:solidFill>
                  <a:srgbClr val="427A9D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857026" y="39860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标题文字</a:t>
            </a:r>
            <a:endParaRPr lang="en-US" altLang="zh-CN" sz="2000" b="1" dirty="0">
              <a:gradFill>
                <a:gsLst>
                  <a:gs pos="0">
                    <a:srgbClr val="427A9D"/>
                  </a:gs>
                  <a:gs pos="100000">
                    <a:srgbClr val="274A6D"/>
                  </a:gs>
                </a:gsLst>
                <a:lin ang="5400000" scaled="1"/>
              </a:gradFill>
            </a:endParaRPr>
          </a:p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添加此处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85685" y="39860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标题文字</a:t>
            </a:r>
            <a:endParaRPr lang="en-US" altLang="zh-CN" sz="2000" b="1" dirty="0">
              <a:gradFill>
                <a:gsLst>
                  <a:gs pos="0">
                    <a:srgbClr val="427A9D"/>
                  </a:gs>
                  <a:gs pos="100000">
                    <a:srgbClr val="274A6D"/>
                  </a:gs>
                </a:gsLst>
                <a:lin ang="5400000" scaled="1"/>
              </a:gradFill>
            </a:endParaRPr>
          </a:p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添加此处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14343" y="39860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标题文字</a:t>
            </a:r>
            <a:endParaRPr lang="en-US" altLang="zh-CN" sz="2000" b="1" dirty="0">
              <a:gradFill>
                <a:gsLst>
                  <a:gs pos="0">
                    <a:srgbClr val="427A9D"/>
                  </a:gs>
                  <a:gs pos="100000">
                    <a:srgbClr val="274A6D"/>
                  </a:gs>
                </a:gsLst>
                <a:lin ang="5400000" scaled="1"/>
              </a:gradFill>
            </a:endParaRPr>
          </a:p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添加此处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43001" y="39860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标题文字</a:t>
            </a:r>
            <a:endParaRPr lang="en-US" altLang="zh-CN" sz="2000" b="1" dirty="0">
              <a:gradFill>
                <a:gsLst>
                  <a:gs pos="0">
                    <a:srgbClr val="427A9D"/>
                  </a:gs>
                  <a:gs pos="100000">
                    <a:srgbClr val="274A6D"/>
                  </a:gs>
                </a:gsLst>
                <a:lin ang="5400000" scaled="1"/>
              </a:gradFill>
            </a:endParaRPr>
          </a:p>
          <a:p>
            <a:pPr algn="ctr"/>
            <a:r>
              <a:rPr lang="zh-CN" altLang="en-US" sz="20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添加此处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27" name="文本框 26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01" y="1366885"/>
            <a:ext cx="5012987" cy="46989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5" name="文本框 4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grpSp>
        <p:nvGrpSpPr>
          <p:cNvPr id="9" name="组合 8"/>
          <p:cNvGrpSpPr/>
          <p:nvPr/>
        </p:nvGrpSpPr>
        <p:grpSpPr>
          <a:xfrm>
            <a:off x="1345398" y="2209610"/>
            <a:ext cx="4445802" cy="2186769"/>
            <a:chOff x="2291702" y="1996460"/>
            <a:chExt cx="4445802" cy="2186769"/>
          </a:xfrm>
        </p:grpSpPr>
        <p:sp>
          <p:nvSpPr>
            <p:cNvPr id="10" name="TextBox 11"/>
            <p:cNvSpPr txBox="1"/>
            <p:nvPr/>
          </p:nvSpPr>
          <p:spPr>
            <a:xfrm>
              <a:off x="2291702" y="2336570"/>
              <a:ext cx="4445802" cy="1846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8" y="1902130"/>
            <a:ext cx="5812444" cy="36284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5" name="文本框 4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grpSp>
        <p:nvGrpSpPr>
          <p:cNvPr id="9" name="组合 8"/>
          <p:cNvGrpSpPr/>
          <p:nvPr/>
        </p:nvGrpSpPr>
        <p:grpSpPr>
          <a:xfrm>
            <a:off x="8473819" y="2363820"/>
            <a:ext cx="2843469" cy="878719"/>
            <a:chOff x="2291702" y="1996460"/>
            <a:chExt cx="2843469" cy="878719"/>
          </a:xfrm>
        </p:grpSpPr>
        <p:sp>
          <p:nvSpPr>
            <p:cNvPr id="10" name="TextBox 11"/>
            <p:cNvSpPr txBox="1"/>
            <p:nvPr/>
          </p:nvSpPr>
          <p:spPr>
            <a:xfrm>
              <a:off x="2291702" y="2336570"/>
              <a:ext cx="2843469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73819" y="3621120"/>
            <a:ext cx="2843469" cy="878719"/>
            <a:chOff x="2291702" y="1996460"/>
            <a:chExt cx="2843469" cy="878719"/>
          </a:xfrm>
        </p:grpSpPr>
        <p:sp>
          <p:nvSpPr>
            <p:cNvPr id="13" name="TextBox 11"/>
            <p:cNvSpPr txBox="1"/>
            <p:nvPr/>
          </p:nvSpPr>
          <p:spPr>
            <a:xfrm>
              <a:off x="2291702" y="2336570"/>
              <a:ext cx="2843469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9544" y="2363820"/>
            <a:ext cx="2843469" cy="878719"/>
            <a:chOff x="2291702" y="1996460"/>
            <a:chExt cx="2843469" cy="878719"/>
          </a:xfrm>
        </p:grpSpPr>
        <p:sp>
          <p:nvSpPr>
            <p:cNvPr id="16" name="TextBox 11"/>
            <p:cNvSpPr txBox="1"/>
            <p:nvPr/>
          </p:nvSpPr>
          <p:spPr>
            <a:xfrm>
              <a:off x="2291702" y="2336570"/>
              <a:ext cx="2843469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2686136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9544" y="3621120"/>
            <a:ext cx="2843469" cy="878719"/>
            <a:chOff x="2291702" y="1996460"/>
            <a:chExt cx="2843469" cy="878719"/>
          </a:xfrm>
        </p:grpSpPr>
        <p:sp>
          <p:nvSpPr>
            <p:cNvPr id="19" name="TextBox 11"/>
            <p:cNvSpPr txBox="1"/>
            <p:nvPr/>
          </p:nvSpPr>
          <p:spPr>
            <a:xfrm>
              <a:off x="2291702" y="2336570"/>
              <a:ext cx="2843469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2686136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6" name="文本框 15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grpSp>
        <p:nvGrpSpPr>
          <p:cNvPr id="33" name="组合 32"/>
          <p:cNvGrpSpPr/>
          <p:nvPr/>
        </p:nvGrpSpPr>
        <p:grpSpPr>
          <a:xfrm>
            <a:off x="4412682" y="1596080"/>
            <a:ext cx="2275771" cy="2052411"/>
            <a:chOff x="4412682" y="1596080"/>
            <a:chExt cx="2275771" cy="2052411"/>
          </a:xfrm>
        </p:grpSpPr>
        <p:sp>
          <p:nvSpPr>
            <p:cNvPr id="6" name="矩形 5"/>
            <p:cNvSpPr/>
            <p:nvPr/>
          </p:nvSpPr>
          <p:spPr>
            <a:xfrm>
              <a:off x="4412682" y="1596080"/>
              <a:ext cx="2275771" cy="2052411"/>
            </a:xfrm>
            <a:prstGeom prst="rect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599513" y="2003389"/>
              <a:ext cx="1902111" cy="1237792"/>
              <a:chOff x="2291702" y="1996460"/>
              <a:chExt cx="1902111" cy="1237792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2291702" y="2336570"/>
                <a:ext cx="1902111" cy="897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Far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far</a:t>
                </a:r>
                <a:r>
                  <a:rPr lang="en-US" sz="1200" dirty="0">
                    <a:solidFill>
                      <a:schemeClr val="bg1"/>
                    </a:solidFill>
                  </a:rPr>
                  <a:t> away, behind the word mountains, far from the countries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Vokalia</a:t>
                </a:r>
                <a:r>
                  <a:rPr lang="en-US" sz="1200" dirty="0">
                    <a:solidFill>
                      <a:schemeClr val="bg1"/>
                    </a:solidFill>
                  </a:rPr>
                  <a:t> and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Consonantia</a:t>
                </a:r>
                <a:r>
                  <a:rPr lang="en-US" sz="1200" dirty="0">
                    <a:solidFill>
                      <a:schemeClr val="bg1"/>
                    </a:solidFill>
                  </a:rPr>
                  <a:t>, there live the blind texts.</a:t>
                </a:r>
              </a:p>
            </p:txBody>
          </p:sp>
          <p:sp>
            <p:nvSpPr>
              <p:cNvPr id="23" name="TextBox 11"/>
              <p:cNvSpPr txBox="1"/>
              <p:nvPr/>
            </p:nvSpPr>
            <p:spPr>
              <a:xfrm>
                <a:off x="2291703" y="1996460"/>
                <a:ext cx="17782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标题文字添加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412682" y="3784186"/>
            <a:ext cx="2275771" cy="2052411"/>
            <a:chOff x="4412682" y="3784186"/>
            <a:chExt cx="2275771" cy="2052411"/>
          </a:xfrm>
        </p:grpSpPr>
        <p:sp>
          <p:nvSpPr>
            <p:cNvPr id="10" name="矩形 9"/>
            <p:cNvSpPr/>
            <p:nvPr/>
          </p:nvSpPr>
          <p:spPr>
            <a:xfrm>
              <a:off x="4412682" y="3784186"/>
              <a:ext cx="2275771" cy="2052411"/>
            </a:xfrm>
            <a:prstGeom prst="rect">
              <a:avLst/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99513" y="4191495"/>
              <a:ext cx="1902111" cy="1237792"/>
              <a:chOff x="2291702" y="1996460"/>
              <a:chExt cx="1902111" cy="1237792"/>
            </a:xfrm>
          </p:grpSpPr>
          <p:sp>
            <p:nvSpPr>
              <p:cNvPr id="25" name="TextBox 11"/>
              <p:cNvSpPr txBox="1"/>
              <p:nvPr/>
            </p:nvSpPr>
            <p:spPr>
              <a:xfrm>
                <a:off x="2291702" y="2336570"/>
                <a:ext cx="1902111" cy="897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Far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far</a:t>
                </a:r>
                <a:r>
                  <a:rPr lang="en-US" sz="1200" dirty="0">
                    <a:solidFill>
                      <a:schemeClr val="bg1"/>
                    </a:solidFill>
                  </a:rPr>
                  <a:t> away, behind the word mountains, far from the countries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Vokalia</a:t>
                </a:r>
                <a:r>
                  <a:rPr lang="en-US" sz="1200" dirty="0">
                    <a:solidFill>
                      <a:schemeClr val="bg1"/>
                    </a:solidFill>
                  </a:rPr>
                  <a:t> and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Consonantia</a:t>
                </a:r>
                <a:r>
                  <a:rPr lang="en-US" sz="1200" dirty="0">
                    <a:solidFill>
                      <a:schemeClr val="bg1"/>
                    </a:solidFill>
                  </a:rPr>
                  <a:t>, there live the blind texts.</a:t>
                </a:r>
              </a:p>
            </p:txBody>
          </p:sp>
          <p:sp>
            <p:nvSpPr>
              <p:cNvPr id="26" name="TextBox 11"/>
              <p:cNvSpPr txBox="1"/>
              <p:nvPr/>
            </p:nvSpPr>
            <p:spPr>
              <a:xfrm>
                <a:off x="2291703" y="1996460"/>
                <a:ext cx="177828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标题文字添加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3" name="文本框 2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grpSp>
        <p:nvGrpSpPr>
          <p:cNvPr id="31" name="组合 30"/>
          <p:cNvGrpSpPr/>
          <p:nvPr/>
        </p:nvGrpSpPr>
        <p:grpSpPr>
          <a:xfrm>
            <a:off x="5238618" y="3828327"/>
            <a:ext cx="1738059" cy="1606634"/>
            <a:chOff x="5238618" y="3828327"/>
            <a:chExt cx="1738059" cy="1606634"/>
          </a:xfrm>
        </p:grpSpPr>
        <p:sp>
          <p:nvSpPr>
            <p:cNvPr id="8" name="矩形: 圆角 7"/>
            <p:cNvSpPr/>
            <p:nvPr/>
          </p:nvSpPr>
          <p:spPr>
            <a:xfrm>
              <a:off x="5238618" y="3828327"/>
              <a:ext cx="1738059" cy="1606634"/>
            </a:xfrm>
            <a:prstGeom prst="roundRect">
              <a:avLst>
                <a:gd name="adj" fmla="val 10081"/>
              </a:avLst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5344109" y="4093035"/>
              <a:ext cx="150378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</a:rPr>
                <a:t>, there live the blind texts.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52745" y="3828327"/>
            <a:ext cx="1738059" cy="1606634"/>
            <a:chOff x="9152745" y="3828327"/>
            <a:chExt cx="1738059" cy="1606634"/>
          </a:xfrm>
        </p:grpSpPr>
        <p:sp>
          <p:nvSpPr>
            <p:cNvPr id="12" name="矩形: 圆角 11"/>
            <p:cNvSpPr/>
            <p:nvPr/>
          </p:nvSpPr>
          <p:spPr>
            <a:xfrm>
              <a:off x="9152745" y="3828327"/>
              <a:ext cx="1738059" cy="1606634"/>
            </a:xfrm>
            <a:prstGeom prst="roundRect">
              <a:avLst>
                <a:gd name="adj" fmla="val 10081"/>
              </a:avLst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9269883" y="4093035"/>
              <a:ext cx="150378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</a:rPr>
                <a:t>, there live the blind texts.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95682" y="1997715"/>
            <a:ext cx="1738059" cy="1606634"/>
            <a:chOff x="7195682" y="1997715"/>
            <a:chExt cx="1738059" cy="1606634"/>
          </a:xfrm>
        </p:grpSpPr>
        <p:sp>
          <p:nvSpPr>
            <p:cNvPr id="9" name="矩形: 圆角 8"/>
            <p:cNvSpPr/>
            <p:nvPr/>
          </p:nvSpPr>
          <p:spPr>
            <a:xfrm>
              <a:off x="7195682" y="1997715"/>
              <a:ext cx="1738059" cy="1606634"/>
            </a:xfrm>
            <a:prstGeom prst="roundRect">
              <a:avLst>
                <a:gd name="adj" fmla="val 10081"/>
              </a:avLst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7312820" y="2262423"/>
              <a:ext cx="1503781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</a:rPr>
                <a:t>, there live the blind texts.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22" name="文本框 21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1358098" y="1673165"/>
            <a:ext cx="9536881" cy="699183"/>
            <a:chOff x="2291702" y="1996460"/>
            <a:chExt cx="9536881" cy="699183"/>
          </a:xfrm>
        </p:grpSpPr>
        <p:sp>
          <p:nvSpPr>
            <p:cNvPr id="26" name="TextBox 11"/>
            <p:cNvSpPr txBox="1"/>
            <p:nvPr/>
          </p:nvSpPr>
          <p:spPr>
            <a:xfrm>
              <a:off x="2291702" y="2336570"/>
              <a:ext cx="953688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4714" y="0"/>
            <a:ext cx="1044257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39771" y="1672772"/>
            <a:ext cx="3512458" cy="3512456"/>
          </a:xfrm>
          <a:prstGeom prst="rect">
            <a:avLst/>
          </a:prstGeom>
          <a:effectLst>
            <a:outerShdw blurRad="889000" dist="6477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560966" y="2793008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3225" y="1447801"/>
            <a:ext cx="3754574" cy="3962400"/>
            <a:chOff x="1553225" y="1447801"/>
            <a:chExt cx="3754574" cy="3962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67511" y="2767281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b="1" dirty="0">
                  <a:solidFill>
                    <a:srgbClr val="427A9D"/>
                  </a:solidFill>
                </a:rPr>
                <a:t>01</a:t>
              </a:r>
              <a:endParaRPr lang="zh-CN" altLang="en-US" sz="8000" b="1" dirty="0">
                <a:solidFill>
                  <a:srgbClr val="427A9D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3698" y="30039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</a:rPr>
              <a:t>标题文字添加此处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6398" y="3577374"/>
            <a:ext cx="4191802" cy="686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705312" y="4137720"/>
            <a:ext cx="513404" cy="513404"/>
          </a:xfrm>
          <a:prstGeom prst="ellipse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50273" y="4137720"/>
            <a:ext cx="513404" cy="513404"/>
          </a:xfrm>
          <a:prstGeom prst="ellipse">
            <a:avLst/>
          </a:prstGeom>
          <a:gradFill>
            <a:gsLst>
              <a:gs pos="0">
                <a:srgbClr val="60C4DA"/>
              </a:gs>
              <a:gs pos="100000">
                <a:srgbClr val="418E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395234" y="4137720"/>
            <a:ext cx="513404" cy="513404"/>
          </a:xfrm>
          <a:prstGeom prst="ellipse">
            <a:avLst/>
          </a:prstGeom>
          <a:gradFill>
            <a:gsLst>
              <a:gs pos="0">
                <a:srgbClr val="DB84B5"/>
              </a:gs>
              <a:gs pos="100000">
                <a:srgbClr val="E840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240196" y="4137720"/>
            <a:ext cx="513404" cy="513404"/>
          </a:xfrm>
          <a:prstGeom prst="ellipse">
            <a:avLst/>
          </a:prstGeom>
          <a:gradFill>
            <a:gsLst>
              <a:gs pos="0">
                <a:srgbClr val="E95487"/>
              </a:gs>
              <a:gs pos="100000">
                <a:srgbClr val="AD3C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0" name="文本框 9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25" name="椭圆 12"/>
          <p:cNvSpPr/>
          <p:nvPr/>
        </p:nvSpPr>
        <p:spPr>
          <a:xfrm>
            <a:off x="6831611" y="4248150"/>
            <a:ext cx="260805" cy="292544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13"/>
          <p:cNvSpPr/>
          <p:nvPr/>
        </p:nvSpPr>
        <p:spPr>
          <a:xfrm>
            <a:off x="7660703" y="4285920"/>
            <a:ext cx="292544" cy="217004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14"/>
          <p:cNvSpPr/>
          <p:nvPr/>
        </p:nvSpPr>
        <p:spPr>
          <a:xfrm>
            <a:off x="8562950" y="4248150"/>
            <a:ext cx="177971" cy="292544"/>
          </a:xfrm>
          <a:custGeom>
            <a:avLst/>
            <a:gdLst>
              <a:gd name="connsiteX0" fmla="*/ 77917 w 205125"/>
              <a:gd name="connsiteY0" fmla="*/ 23813 h 337179"/>
              <a:gd name="connsiteX1" fmla="*/ 46037 w 205125"/>
              <a:gd name="connsiteY1" fmla="*/ 57327 h 337179"/>
              <a:gd name="connsiteX2" fmla="*/ 59321 w 205125"/>
              <a:gd name="connsiteY2" fmla="*/ 82798 h 337179"/>
              <a:gd name="connsiteX3" fmla="*/ 59321 w 205125"/>
              <a:gd name="connsiteY3" fmla="*/ 60008 h 337179"/>
              <a:gd name="connsiteX4" fmla="*/ 77917 w 205125"/>
              <a:gd name="connsiteY4" fmla="*/ 41240 h 337179"/>
              <a:gd name="connsiteX5" fmla="*/ 95185 w 205125"/>
              <a:gd name="connsiteY5" fmla="*/ 64030 h 337179"/>
              <a:gd name="connsiteX6" fmla="*/ 95185 w 205125"/>
              <a:gd name="connsiteY6" fmla="*/ 84138 h 337179"/>
              <a:gd name="connsiteX7" fmla="*/ 111125 w 205125"/>
              <a:gd name="connsiteY7" fmla="*/ 57327 h 337179"/>
              <a:gd name="connsiteX8" fmla="*/ 77917 w 205125"/>
              <a:gd name="connsiteY8" fmla="*/ 23813 h 337179"/>
              <a:gd name="connsiteX9" fmla="*/ 77555 w 205125"/>
              <a:gd name="connsiteY9" fmla="*/ 0 h 337179"/>
              <a:gd name="connsiteX10" fmla="*/ 134078 w 205125"/>
              <a:gd name="connsiteY10" fmla="*/ 56621 h 337179"/>
              <a:gd name="connsiteX11" fmla="*/ 94644 w 205125"/>
              <a:gd name="connsiteY11" fmla="*/ 109292 h 337179"/>
              <a:gd name="connsiteX12" fmla="*/ 94644 w 205125"/>
              <a:gd name="connsiteY12" fmla="*/ 168546 h 337179"/>
              <a:gd name="connsiteX13" fmla="*/ 101216 w 205125"/>
              <a:gd name="connsiteY13" fmla="*/ 168546 h 337179"/>
              <a:gd name="connsiteX14" fmla="*/ 102531 w 205125"/>
              <a:gd name="connsiteY14" fmla="*/ 135627 h 337179"/>
              <a:gd name="connsiteX15" fmla="*/ 115675 w 205125"/>
              <a:gd name="connsiteY15" fmla="*/ 131677 h 337179"/>
              <a:gd name="connsiteX16" fmla="*/ 132764 w 205125"/>
              <a:gd name="connsiteY16" fmla="*/ 140894 h 337179"/>
              <a:gd name="connsiteX17" fmla="*/ 132764 w 205125"/>
              <a:gd name="connsiteY17" fmla="*/ 177763 h 337179"/>
              <a:gd name="connsiteX18" fmla="*/ 140651 w 205125"/>
              <a:gd name="connsiteY18" fmla="*/ 177763 h 337179"/>
              <a:gd name="connsiteX19" fmla="*/ 140651 w 205125"/>
              <a:gd name="connsiteY19" fmla="*/ 144844 h 337179"/>
              <a:gd name="connsiteX20" fmla="*/ 157739 w 205125"/>
              <a:gd name="connsiteY20" fmla="*/ 146161 h 337179"/>
              <a:gd name="connsiteX21" fmla="*/ 170884 w 205125"/>
              <a:gd name="connsiteY21" fmla="*/ 159329 h 337179"/>
              <a:gd name="connsiteX22" fmla="*/ 170884 w 205125"/>
              <a:gd name="connsiteY22" fmla="*/ 192248 h 337179"/>
              <a:gd name="connsiteX23" fmla="*/ 177456 w 205125"/>
              <a:gd name="connsiteY23" fmla="*/ 192248 h 337179"/>
              <a:gd name="connsiteX24" fmla="*/ 177456 w 205125"/>
              <a:gd name="connsiteY24" fmla="*/ 163279 h 337179"/>
              <a:gd name="connsiteX25" fmla="*/ 193230 w 205125"/>
              <a:gd name="connsiteY25" fmla="*/ 168546 h 337179"/>
              <a:gd name="connsiteX26" fmla="*/ 205061 w 205125"/>
              <a:gd name="connsiteY26" fmla="*/ 192248 h 337179"/>
              <a:gd name="connsiteX27" fmla="*/ 197174 w 205125"/>
              <a:gd name="connsiteY27" fmla="*/ 316023 h 337179"/>
              <a:gd name="connsiteX28" fmla="*/ 119619 w 205125"/>
              <a:gd name="connsiteY28" fmla="*/ 337092 h 337179"/>
              <a:gd name="connsiteX29" fmla="*/ 48636 w 205125"/>
              <a:gd name="connsiteY29" fmla="*/ 298906 h 337179"/>
              <a:gd name="connsiteX30" fmla="*/ 30233 w 205125"/>
              <a:gd name="connsiteY30" fmla="*/ 235701 h 337179"/>
              <a:gd name="connsiteX31" fmla="*/ 0 w 205125"/>
              <a:gd name="connsiteY31" fmla="*/ 167229 h 337179"/>
              <a:gd name="connsiteX32" fmla="*/ 24975 w 205125"/>
              <a:gd name="connsiteY32" fmla="*/ 163279 h 337179"/>
              <a:gd name="connsiteX33" fmla="*/ 59152 w 205125"/>
              <a:gd name="connsiteY33" fmla="*/ 208049 h 337179"/>
              <a:gd name="connsiteX34" fmla="*/ 59152 w 205125"/>
              <a:gd name="connsiteY34" fmla="*/ 109292 h 337179"/>
              <a:gd name="connsiteX35" fmla="*/ 22346 w 205125"/>
              <a:gd name="connsiteY35" fmla="*/ 56621 h 337179"/>
              <a:gd name="connsiteX36" fmla="*/ 77555 w 205125"/>
              <a:gd name="connsiteY36" fmla="*/ 0 h 33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5125" h="337179">
                <a:moveTo>
                  <a:pt x="77917" y="23813"/>
                </a:moveTo>
                <a:cubicBezTo>
                  <a:pt x="60649" y="23813"/>
                  <a:pt x="46037" y="38559"/>
                  <a:pt x="46037" y="57327"/>
                </a:cubicBezTo>
                <a:cubicBezTo>
                  <a:pt x="46037" y="68052"/>
                  <a:pt x="51351" y="77435"/>
                  <a:pt x="59321" y="82798"/>
                </a:cubicBezTo>
                <a:cubicBezTo>
                  <a:pt x="59321" y="82798"/>
                  <a:pt x="59321" y="82798"/>
                  <a:pt x="59321" y="60008"/>
                </a:cubicBezTo>
                <a:cubicBezTo>
                  <a:pt x="59321" y="60008"/>
                  <a:pt x="64634" y="41240"/>
                  <a:pt x="77917" y="41240"/>
                </a:cubicBezTo>
                <a:cubicBezTo>
                  <a:pt x="91200" y="41240"/>
                  <a:pt x="95185" y="64030"/>
                  <a:pt x="95185" y="64030"/>
                </a:cubicBezTo>
                <a:cubicBezTo>
                  <a:pt x="95185" y="64030"/>
                  <a:pt x="95185" y="64030"/>
                  <a:pt x="95185" y="84138"/>
                </a:cubicBezTo>
                <a:cubicBezTo>
                  <a:pt x="104484" y="78776"/>
                  <a:pt x="111125" y="68052"/>
                  <a:pt x="111125" y="57327"/>
                </a:cubicBezTo>
                <a:cubicBezTo>
                  <a:pt x="111125" y="38559"/>
                  <a:pt x="96514" y="23813"/>
                  <a:pt x="77917" y="23813"/>
                </a:cubicBezTo>
                <a:close/>
                <a:moveTo>
                  <a:pt x="77555" y="0"/>
                </a:moveTo>
                <a:cubicBezTo>
                  <a:pt x="109103" y="0"/>
                  <a:pt x="134078" y="25019"/>
                  <a:pt x="134078" y="56621"/>
                </a:cubicBezTo>
                <a:cubicBezTo>
                  <a:pt x="134078" y="81640"/>
                  <a:pt x="116990" y="102708"/>
                  <a:pt x="94644" y="109292"/>
                </a:cubicBezTo>
                <a:cubicBezTo>
                  <a:pt x="94644" y="109292"/>
                  <a:pt x="94644" y="109292"/>
                  <a:pt x="94644" y="168546"/>
                </a:cubicBezTo>
                <a:cubicBezTo>
                  <a:pt x="94644" y="168546"/>
                  <a:pt x="94644" y="168546"/>
                  <a:pt x="101216" y="168546"/>
                </a:cubicBezTo>
                <a:cubicBezTo>
                  <a:pt x="101216" y="168546"/>
                  <a:pt x="101216" y="168546"/>
                  <a:pt x="102531" y="135627"/>
                </a:cubicBezTo>
                <a:cubicBezTo>
                  <a:pt x="105159" y="132993"/>
                  <a:pt x="110417" y="131677"/>
                  <a:pt x="115675" y="131677"/>
                </a:cubicBezTo>
                <a:cubicBezTo>
                  <a:pt x="124877" y="132993"/>
                  <a:pt x="130135" y="136944"/>
                  <a:pt x="132764" y="140894"/>
                </a:cubicBezTo>
                <a:cubicBezTo>
                  <a:pt x="132764" y="140894"/>
                  <a:pt x="132764" y="140894"/>
                  <a:pt x="132764" y="177763"/>
                </a:cubicBezTo>
                <a:cubicBezTo>
                  <a:pt x="132764" y="177763"/>
                  <a:pt x="132764" y="177763"/>
                  <a:pt x="140651" y="177763"/>
                </a:cubicBezTo>
                <a:cubicBezTo>
                  <a:pt x="140651" y="177763"/>
                  <a:pt x="140651" y="177763"/>
                  <a:pt x="140651" y="144844"/>
                </a:cubicBezTo>
                <a:cubicBezTo>
                  <a:pt x="144594" y="143527"/>
                  <a:pt x="151167" y="143527"/>
                  <a:pt x="157739" y="146161"/>
                </a:cubicBezTo>
                <a:cubicBezTo>
                  <a:pt x="164312" y="148795"/>
                  <a:pt x="168255" y="155378"/>
                  <a:pt x="170884" y="159329"/>
                </a:cubicBezTo>
                <a:cubicBezTo>
                  <a:pt x="170884" y="159329"/>
                  <a:pt x="170884" y="159329"/>
                  <a:pt x="170884" y="192248"/>
                </a:cubicBezTo>
                <a:cubicBezTo>
                  <a:pt x="170884" y="192248"/>
                  <a:pt x="170884" y="192248"/>
                  <a:pt x="177456" y="192248"/>
                </a:cubicBezTo>
                <a:cubicBezTo>
                  <a:pt x="177456" y="192248"/>
                  <a:pt x="177456" y="192248"/>
                  <a:pt x="177456" y="163279"/>
                </a:cubicBezTo>
                <a:cubicBezTo>
                  <a:pt x="181400" y="161962"/>
                  <a:pt x="187972" y="163279"/>
                  <a:pt x="193230" y="168546"/>
                </a:cubicBezTo>
                <a:cubicBezTo>
                  <a:pt x="203746" y="176447"/>
                  <a:pt x="205061" y="192248"/>
                  <a:pt x="205061" y="192248"/>
                </a:cubicBezTo>
                <a:cubicBezTo>
                  <a:pt x="205061" y="192248"/>
                  <a:pt x="206375" y="292322"/>
                  <a:pt x="197174" y="316023"/>
                </a:cubicBezTo>
                <a:cubicBezTo>
                  <a:pt x="186658" y="339725"/>
                  <a:pt x="147223" y="337092"/>
                  <a:pt x="119619" y="337092"/>
                </a:cubicBezTo>
                <a:cubicBezTo>
                  <a:pt x="90700" y="337092"/>
                  <a:pt x="67039" y="333141"/>
                  <a:pt x="48636" y="298906"/>
                </a:cubicBezTo>
                <a:cubicBezTo>
                  <a:pt x="40749" y="285738"/>
                  <a:pt x="38120" y="259403"/>
                  <a:pt x="30233" y="235701"/>
                </a:cubicBezTo>
                <a:cubicBezTo>
                  <a:pt x="17088" y="200148"/>
                  <a:pt x="0" y="167229"/>
                  <a:pt x="0" y="167229"/>
                </a:cubicBezTo>
                <a:cubicBezTo>
                  <a:pt x="0" y="167229"/>
                  <a:pt x="9201" y="158012"/>
                  <a:pt x="24975" y="163279"/>
                </a:cubicBezTo>
                <a:cubicBezTo>
                  <a:pt x="40749" y="168546"/>
                  <a:pt x="59152" y="208049"/>
                  <a:pt x="59152" y="208049"/>
                </a:cubicBezTo>
                <a:cubicBezTo>
                  <a:pt x="59152" y="208049"/>
                  <a:pt x="59152" y="208049"/>
                  <a:pt x="59152" y="109292"/>
                </a:cubicBezTo>
                <a:cubicBezTo>
                  <a:pt x="36805" y="101391"/>
                  <a:pt x="22346" y="80323"/>
                  <a:pt x="22346" y="56621"/>
                </a:cubicBezTo>
                <a:cubicBezTo>
                  <a:pt x="22346" y="25019"/>
                  <a:pt x="47322" y="0"/>
                  <a:pt x="775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椭圆 15"/>
          <p:cNvSpPr/>
          <p:nvPr/>
        </p:nvSpPr>
        <p:spPr>
          <a:xfrm>
            <a:off x="9350626" y="4248151"/>
            <a:ext cx="292544" cy="292543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779652" y="1926685"/>
            <a:ext cx="3531139" cy="3531139"/>
          </a:xfrm>
          <a:prstGeom prst="ellipse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grpSp>
        <p:nvGrpSpPr>
          <p:cNvPr id="20" name="组合 19"/>
          <p:cNvGrpSpPr/>
          <p:nvPr/>
        </p:nvGrpSpPr>
        <p:grpSpPr>
          <a:xfrm>
            <a:off x="6046492" y="2643524"/>
            <a:ext cx="4411958" cy="1058255"/>
            <a:chOff x="2291702" y="1996460"/>
            <a:chExt cx="4411958" cy="1058255"/>
          </a:xfrm>
        </p:grpSpPr>
        <p:sp>
          <p:nvSpPr>
            <p:cNvPr id="21" name="TextBox 11"/>
            <p:cNvSpPr txBox="1"/>
            <p:nvPr/>
          </p:nvSpPr>
          <p:spPr>
            <a:xfrm>
              <a:off x="2291702" y="2336570"/>
              <a:ext cx="4411958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3407817" y="1774745"/>
            <a:ext cx="5376367" cy="3932080"/>
            <a:chOff x="3407817" y="1774745"/>
            <a:chExt cx="5376367" cy="3932080"/>
          </a:xfrm>
        </p:grpSpPr>
        <p:cxnSp>
          <p:nvCxnSpPr>
            <p:cNvPr id="4" name="Straight Connector 54"/>
            <p:cNvCxnSpPr/>
            <p:nvPr/>
          </p:nvCxnSpPr>
          <p:spPr>
            <a:xfrm>
              <a:off x="4026188" y="4366818"/>
              <a:ext cx="533102" cy="664119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55"/>
            <p:cNvCxnSpPr/>
            <p:nvPr/>
          </p:nvCxnSpPr>
          <p:spPr>
            <a:xfrm flipH="1">
              <a:off x="5112162" y="4784271"/>
              <a:ext cx="867577" cy="433790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6"/>
            <p:cNvCxnSpPr/>
            <p:nvPr/>
          </p:nvCxnSpPr>
          <p:spPr>
            <a:xfrm flipH="1">
              <a:off x="6498587" y="3346813"/>
              <a:ext cx="229654" cy="95263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57"/>
            <p:cNvCxnSpPr/>
            <p:nvPr/>
          </p:nvCxnSpPr>
          <p:spPr>
            <a:xfrm flipV="1">
              <a:off x="7154620" y="2306327"/>
              <a:ext cx="938298" cy="483994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Oval 78"/>
            <p:cNvSpPr/>
            <p:nvPr/>
          </p:nvSpPr>
          <p:spPr>
            <a:xfrm>
              <a:off x="6464724" y="2624096"/>
              <a:ext cx="731798" cy="731798"/>
            </a:xfrm>
            <a:prstGeom prst="ellipse">
              <a:avLst/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" name="Freeform: Shape 108"/>
            <p:cNvSpPr/>
            <p:nvPr/>
          </p:nvSpPr>
          <p:spPr bwMode="auto">
            <a:xfrm>
              <a:off x="6591862" y="27512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86"/>
            <p:cNvSpPr/>
            <p:nvPr/>
          </p:nvSpPr>
          <p:spPr>
            <a:xfrm>
              <a:off x="5937943" y="4249719"/>
              <a:ext cx="731798" cy="731798"/>
            </a:xfrm>
            <a:prstGeom prst="ellipse">
              <a:avLst/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0" name="Freeform: Shape 109"/>
            <p:cNvSpPr/>
            <p:nvPr/>
          </p:nvSpPr>
          <p:spPr bwMode="auto">
            <a:xfrm>
              <a:off x="6065081" y="43768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62"/>
            <p:cNvSpPr/>
            <p:nvPr/>
          </p:nvSpPr>
          <p:spPr>
            <a:xfrm>
              <a:off x="3407817" y="3719644"/>
              <a:ext cx="731798" cy="731798"/>
            </a:xfrm>
            <a:prstGeom prst="ellipse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" name="Freeform: Shape 110"/>
            <p:cNvSpPr/>
            <p:nvPr/>
          </p:nvSpPr>
          <p:spPr bwMode="auto">
            <a:xfrm>
              <a:off x="3534955" y="3843130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83"/>
            <p:cNvSpPr/>
            <p:nvPr/>
          </p:nvSpPr>
          <p:spPr>
            <a:xfrm>
              <a:off x="4396824" y="4975027"/>
              <a:ext cx="731798" cy="731798"/>
            </a:xfrm>
            <a:prstGeom prst="ellipse">
              <a:avLst/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" name="Freeform: Shape 111"/>
            <p:cNvSpPr/>
            <p:nvPr/>
          </p:nvSpPr>
          <p:spPr bwMode="auto">
            <a:xfrm>
              <a:off x="4523962" y="51021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75"/>
            <p:cNvSpPr/>
            <p:nvPr/>
          </p:nvSpPr>
          <p:spPr>
            <a:xfrm>
              <a:off x="8052386" y="1774745"/>
              <a:ext cx="731798" cy="731798"/>
            </a:xfrm>
            <a:prstGeom prst="ellipse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" name="Freeform: Shape 112"/>
            <p:cNvSpPr/>
            <p:nvPr/>
          </p:nvSpPr>
          <p:spPr bwMode="auto">
            <a:xfrm>
              <a:off x="8179524" y="19018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45" name="文本框 44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92918" y="2624096"/>
            <a:ext cx="3007561" cy="878719"/>
            <a:chOff x="2291702" y="1996460"/>
            <a:chExt cx="3007561" cy="878719"/>
          </a:xfrm>
        </p:grpSpPr>
        <p:sp>
          <p:nvSpPr>
            <p:cNvPr id="48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54620" y="4176258"/>
            <a:ext cx="3007561" cy="878719"/>
            <a:chOff x="2291702" y="1996460"/>
            <a:chExt cx="3007561" cy="878719"/>
          </a:xfrm>
        </p:grpSpPr>
        <p:sp>
          <p:nvSpPr>
            <p:cNvPr id="51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12827" y="5140328"/>
            <a:ext cx="3007561" cy="878719"/>
            <a:chOff x="2291702" y="1996460"/>
            <a:chExt cx="3007561" cy="878719"/>
          </a:xfrm>
        </p:grpSpPr>
        <p:sp>
          <p:nvSpPr>
            <p:cNvPr id="54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21859" y="1521860"/>
            <a:ext cx="3007561" cy="878719"/>
            <a:chOff x="2291702" y="1996460"/>
            <a:chExt cx="3007561" cy="878719"/>
          </a:xfrm>
        </p:grpSpPr>
        <p:sp>
          <p:nvSpPr>
            <p:cNvPr id="57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58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398182" y="2704297"/>
            <a:ext cx="3007561" cy="878719"/>
            <a:chOff x="2291702" y="1996460"/>
            <a:chExt cx="3007561" cy="878719"/>
          </a:xfrm>
        </p:grpSpPr>
        <p:sp>
          <p:nvSpPr>
            <p:cNvPr id="60" name="TextBox 11"/>
            <p:cNvSpPr txBox="1"/>
            <p:nvPr/>
          </p:nvSpPr>
          <p:spPr>
            <a:xfrm>
              <a:off x="2291702" y="2336570"/>
              <a:ext cx="3007561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568718" y="1962077"/>
            <a:ext cx="1378242" cy="1378242"/>
          </a:xfrm>
          <a:prstGeom prst="ellipse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26011" y="1962077"/>
            <a:ext cx="1378242" cy="1378242"/>
          </a:xfrm>
          <a:prstGeom prst="ellipse">
            <a:avLst/>
          </a:prstGeom>
          <a:gradFill>
            <a:gsLst>
              <a:gs pos="0">
                <a:srgbClr val="60C4DA"/>
              </a:gs>
              <a:gs pos="100000">
                <a:srgbClr val="418E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683304" y="1962077"/>
            <a:ext cx="1378242" cy="1378242"/>
          </a:xfrm>
          <a:prstGeom prst="ellipse">
            <a:avLst/>
          </a:prstGeom>
          <a:gradFill>
            <a:gsLst>
              <a:gs pos="0">
                <a:srgbClr val="DB84B5"/>
              </a:gs>
              <a:gs pos="100000">
                <a:srgbClr val="E840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240597" y="1962077"/>
            <a:ext cx="1378242" cy="1378242"/>
          </a:xfrm>
          <a:prstGeom prst="ellipse">
            <a:avLst/>
          </a:prstGeom>
          <a:gradFill>
            <a:gsLst>
              <a:gs pos="0">
                <a:srgbClr val="E95487"/>
              </a:gs>
              <a:gs pos="100000">
                <a:srgbClr val="AD3C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6"/>
          <p:cNvSpPr/>
          <p:nvPr/>
        </p:nvSpPr>
        <p:spPr>
          <a:xfrm>
            <a:off x="1873591" y="2266950"/>
            <a:ext cx="768496" cy="76849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椭圆 7"/>
          <p:cNvSpPr/>
          <p:nvPr/>
        </p:nvSpPr>
        <p:spPr>
          <a:xfrm>
            <a:off x="4443771" y="2266950"/>
            <a:ext cx="742722" cy="768496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椭圆 8"/>
          <p:cNvSpPr/>
          <p:nvPr/>
        </p:nvSpPr>
        <p:spPr>
          <a:xfrm>
            <a:off x="6988177" y="2298456"/>
            <a:ext cx="768496" cy="705484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椭圆 9"/>
          <p:cNvSpPr/>
          <p:nvPr/>
        </p:nvSpPr>
        <p:spPr>
          <a:xfrm>
            <a:off x="9607979" y="2266950"/>
            <a:ext cx="643477" cy="768496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6" name="文本框 15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1260166" y="3707850"/>
            <a:ext cx="199534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Far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there live the blind texts.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3815341" y="3707850"/>
            <a:ext cx="199534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Far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there live the blind texts.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6374752" y="3707850"/>
            <a:ext cx="199534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Far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there live the blind texts.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8932044" y="3707850"/>
            <a:ext cx="199534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Far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there live the blind texts.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414473" y="4925438"/>
            <a:ext cx="1686732" cy="447473"/>
          </a:xfrm>
          <a:prstGeom prst="roundRect">
            <a:avLst/>
          </a:prstGeom>
          <a:gradFill>
            <a:gsLst>
              <a:gs pos="0">
                <a:srgbClr val="5193BF"/>
              </a:gs>
              <a:gs pos="100000">
                <a:srgbClr val="427A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3971766" y="4925438"/>
            <a:ext cx="1686732" cy="447473"/>
          </a:xfrm>
          <a:prstGeom prst="roundRect">
            <a:avLst/>
          </a:prstGeom>
          <a:gradFill>
            <a:gsLst>
              <a:gs pos="0">
                <a:srgbClr val="60C4DA"/>
              </a:gs>
              <a:gs pos="100000">
                <a:srgbClr val="418E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6529059" y="4925438"/>
            <a:ext cx="1686732" cy="447473"/>
          </a:xfrm>
          <a:prstGeom prst="roundRect">
            <a:avLst/>
          </a:prstGeom>
          <a:gradFill>
            <a:gsLst>
              <a:gs pos="0">
                <a:srgbClr val="DB84B5"/>
              </a:gs>
              <a:gs pos="100000">
                <a:srgbClr val="E840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9086352" y="4925438"/>
            <a:ext cx="1686732" cy="447473"/>
          </a:xfrm>
          <a:prstGeom prst="roundRect">
            <a:avLst/>
          </a:prstGeom>
          <a:gradFill>
            <a:gsLst>
              <a:gs pos="0">
                <a:srgbClr val="E95487"/>
              </a:gs>
              <a:gs pos="100000">
                <a:srgbClr val="AD3C9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TextBox 11"/>
          <p:cNvSpPr txBox="1"/>
          <p:nvPr/>
        </p:nvSpPr>
        <p:spPr>
          <a:xfrm>
            <a:off x="1414472" y="5010674"/>
            <a:ext cx="1686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标题文字添加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3969647" y="5010674"/>
            <a:ext cx="1686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标题文字添加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529058" y="5010674"/>
            <a:ext cx="1686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标题文字添加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9086350" y="5010674"/>
            <a:ext cx="1686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标题文字添加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19" grpId="0"/>
      <p:bldP spid="24" grpId="0"/>
      <p:bldP spid="25" grpId="0"/>
      <p:bldP spid="26" grpId="0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13" name="文本框 12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62650" y="2468401"/>
            <a:ext cx="2077279" cy="1487159"/>
            <a:chOff x="5962650" y="2468401"/>
            <a:chExt cx="2077279" cy="1487159"/>
          </a:xfrm>
        </p:grpSpPr>
        <p:sp>
          <p:nvSpPr>
            <p:cNvPr id="8" name="矩形: 圆角 7"/>
            <p:cNvSpPr/>
            <p:nvPr/>
          </p:nvSpPr>
          <p:spPr>
            <a:xfrm>
              <a:off x="5962650" y="2468401"/>
              <a:ext cx="2076450" cy="5050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5963480" y="3057878"/>
              <a:ext cx="207644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5962650" y="2582428"/>
              <a:ext cx="2076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标题文字添加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24899" y="2468401"/>
            <a:ext cx="2076451" cy="1487159"/>
            <a:chOff x="8724899" y="2468401"/>
            <a:chExt cx="2076451" cy="1487159"/>
          </a:xfrm>
        </p:grpSpPr>
        <p:sp>
          <p:nvSpPr>
            <p:cNvPr id="9" name="矩形: 圆角 8"/>
            <p:cNvSpPr/>
            <p:nvPr/>
          </p:nvSpPr>
          <p:spPr>
            <a:xfrm>
              <a:off x="8724900" y="2468401"/>
              <a:ext cx="2076450" cy="5050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8724899" y="2582428"/>
              <a:ext cx="2076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标题文字添加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8724901" y="3057878"/>
              <a:ext cx="207644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62650" y="4259101"/>
            <a:ext cx="2077279" cy="1534826"/>
            <a:chOff x="5962650" y="4259101"/>
            <a:chExt cx="2077279" cy="1534826"/>
          </a:xfrm>
        </p:grpSpPr>
        <p:sp>
          <p:nvSpPr>
            <p:cNvPr id="10" name="矩形: 圆角 9"/>
            <p:cNvSpPr/>
            <p:nvPr/>
          </p:nvSpPr>
          <p:spPr>
            <a:xfrm>
              <a:off x="5962650" y="4259101"/>
              <a:ext cx="2076450" cy="5050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5962650" y="4373128"/>
              <a:ext cx="2076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标题文字添加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5963480" y="4896245"/>
              <a:ext cx="207644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24899" y="4259101"/>
            <a:ext cx="2076451" cy="1534826"/>
            <a:chOff x="8724899" y="4259101"/>
            <a:chExt cx="2076451" cy="1534826"/>
          </a:xfrm>
        </p:grpSpPr>
        <p:sp>
          <p:nvSpPr>
            <p:cNvPr id="11" name="矩形: 圆角 10"/>
            <p:cNvSpPr/>
            <p:nvPr/>
          </p:nvSpPr>
          <p:spPr>
            <a:xfrm>
              <a:off x="8724900" y="4259101"/>
              <a:ext cx="2076450" cy="5050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8724899" y="4373128"/>
              <a:ext cx="2076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标题文字添加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8724901" y="4896245"/>
              <a:ext cx="2076449" cy="897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3621" y="1997108"/>
            <a:ext cx="3509120" cy="3548030"/>
            <a:chOff x="1393621" y="1997108"/>
            <a:chExt cx="3509120" cy="3548030"/>
          </a:xfrm>
        </p:grpSpPr>
        <p:sp>
          <p:nvSpPr>
            <p:cNvPr id="3" name="椭圆 2"/>
            <p:cNvSpPr/>
            <p:nvPr/>
          </p:nvSpPr>
          <p:spPr>
            <a:xfrm>
              <a:off x="1393621" y="1997108"/>
              <a:ext cx="1952694" cy="1952694"/>
            </a:xfrm>
            <a:prstGeom prst="ellipse">
              <a:avLst/>
            </a:pr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393621" y="3592444"/>
              <a:ext cx="1952694" cy="1952694"/>
            </a:xfrm>
            <a:prstGeom prst="ellipse">
              <a:avLst/>
            </a:prstGeom>
            <a:gradFill>
              <a:gsLst>
                <a:gs pos="0">
                  <a:srgbClr val="DB84B5"/>
                </a:gs>
                <a:gs pos="100000">
                  <a:srgbClr val="E8406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950047" y="1997108"/>
              <a:ext cx="1952694" cy="1952694"/>
            </a:xfrm>
            <a:prstGeom prst="ellipse">
              <a:avLst/>
            </a:prstGeom>
            <a:gradFill>
              <a:gsLst>
                <a:gs pos="0">
                  <a:srgbClr val="60C4DA"/>
                </a:gs>
                <a:gs pos="100000">
                  <a:srgbClr val="418E9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50047" y="3592444"/>
              <a:ext cx="1952694" cy="1952694"/>
            </a:xfrm>
            <a:prstGeom prst="ellipse">
              <a:avLst/>
            </a:pr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23"/>
            <p:cNvSpPr/>
            <p:nvPr/>
          </p:nvSpPr>
          <p:spPr>
            <a:xfrm>
              <a:off x="2188285" y="2470328"/>
              <a:ext cx="363365" cy="43396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椭圆 24"/>
            <p:cNvSpPr/>
            <p:nvPr/>
          </p:nvSpPr>
          <p:spPr>
            <a:xfrm>
              <a:off x="3709413" y="2511857"/>
              <a:ext cx="433962" cy="35090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25"/>
            <p:cNvSpPr/>
            <p:nvPr/>
          </p:nvSpPr>
          <p:spPr>
            <a:xfrm>
              <a:off x="3709413" y="4061293"/>
              <a:ext cx="433962" cy="43396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26"/>
            <p:cNvSpPr/>
            <p:nvPr/>
          </p:nvSpPr>
          <p:spPr>
            <a:xfrm>
              <a:off x="2152987" y="4073518"/>
              <a:ext cx="433962" cy="409513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1769486" y="3039181"/>
              <a:ext cx="12009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文字添加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3325912" y="3039181"/>
              <a:ext cx="12009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文字添加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1769486" y="4661059"/>
              <a:ext cx="12009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文字添加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3325912" y="4661059"/>
              <a:ext cx="12009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文字添加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818530" y="2184629"/>
            <a:ext cx="4547257" cy="3029908"/>
            <a:chOff x="3818530" y="2184629"/>
            <a:chExt cx="4547257" cy="3029908"/>
          </a:xfrm>
        </p:grpSpPr>
        <p:sp>
          <p:nvSpPr>
            <p:cNvPr id="9" name="Freeform: Shape 2"/>
            <p:cNvSpPr/>
            <p:nvPr/>
          </p:nvSpPr>
          <p:spPr>
            <a:xfrm>
              <a:off x="4582632" y="2184629"/>
              <a:ext cx="2654419" cy="151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"/>
            <p:cNvSpPr/>
            <p:nvPr/>
          </p:nvSpPr>
          <p:spPr>
            <a:xfrm>
              <a:off x="7162969" y="2635354"/>
              <a:ext cx="155468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"/>
            <p:cNvSpPr/>
            <p:nvPr/>
          </p:nvSpPr>
          <p:spPr>
            <a:xfrm>
              <a:off x="4952360" y="3609659"/>
              <a:ext cx="1938729" cy="121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5"/>
            <p:cNvSpPr/>
            <p:nvPr/>
          </p:nvSpPr>
          <p:spPr>
            <a:xfrm>
              <a:off x="6809712" y="4413561"/>
              <a:ext cx="160667" cy="15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"/>
            <p:cNvSpPr/>
            <p:nvPr/>
          </p:nvSpPr>
          <p:spPr>
            <a:xfrm>
              <a:off x="5284280" y="2552541"/>
              <a:ext cx="1940518" cy="115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8"/>
            <p:cNvSpPr/>
            <p:nvPr/>
          </p:nvSpPr>
          <p:spPr>
            <a:xfrm>
              <a:off x="5224795" y="2798242"/>
              <a:ext cx="157586" cy="15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9"/>
            <p:cNvSpPr/>
            <p:nvPr/>
          </p:nvSpPr>
          <p:spPr>
            <a:xfrm>
              <a:off x="5003877" y="3698525"/>
              <a:ext cx="2607607" cy="15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"/>
            <p:cNvSpPr/>
            <p:nvPr/>
          </p:nvSpPr>
          <p:spPr>
            <a:xfrm>
              <a:off x="4957139" y="4704331"/>
              <a:ext cx="158607" cy="15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1"/>
            <p:cNvSpPr/>
            <p:nvPr/>
          </p:nvSpPr>
          <p:spPr>
            <a:xfrm>
              <a:off x="6855064" y="2944222"/>
              <a:ext cx="1510723" cy="151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rgbClr val="E95487"/>
                </a:gs>
                <a:gs pos="100000">
                  <a:srgbClr val="AD3C9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7"/>
            <p:cNvSpPr>
              <a:spLocks noChangeAspect="1"/>
            </p:cNvSpPr>
            <p:nvPr/>
          </p:nvSpPr>
          <p:spPr bwMode="auto">
            <a:xfrm>
              <a:off x="7355468" y="3342926"/>
              <a:ext cx="562923" cy="709481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1"/>
            <p:cNvSpPr/>
            <p:nvPr/>
          </p:nvSpPr>
          <p:spPr>
            <a:xfrm>
              <a:off x="3818530" y="2944222"/>
              <a:ext cx="1510723" cy="151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rgbClr val="5193BF"/>
                </a:gs>
                <a:gs pos="100000">
                  <a:srgbClr val="427A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" name="Freeform: Shape 16"/>
            <p:cNvSpPr>
              <a:spLocks noChangeAspect="1"/>
            </p:cNvSpPr>
            <p:nvPr/>
          </p:nvSpPr>
          <p:spPr bwMode="auto">
            <a:xfrm>
              <a:off x="4277466" y="3342927"/>
              <a:ext cx="610333" cy="709479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45398" y="235380"/>
            <a:ext cx="5587444" cy="764251"/>
            <a:chOff x="1345398" y="235380"/>
            <a:chExt cx="5587444" cy="764251"/>
          </a:xfrm>
        </p:grpSpPr>
        <p:sp>
          <p:nvSpPr>
            <p:cNvPr id="24" name="文本框 23"/>
            <p:cNvSpPr txBox="1"/>
            <p:nvPr/>
          </p:nvSpPr>
          <p:spPr>
            <a:xfrm>
              <a:off x="1345398" y="23538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gradFill>
                    <a:gsLst>
                      <a:gs pos="0">
                        <a:srgbClr val="427A9D"/>
                      </a:gs>
                      <a:gs pos="100000">
                        <a:srgbClr val="274A6D"/>
                      </a:gs>
                    </a:gsLst>
                    <a:lin ang="5400000" scaled="1"/>
                  </a:gradFill>
                </a:rPr>
                <a:t>标题文字添加此处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58098" y="719874"/>
              <a:ext cx="557474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24378" y="2715692"/>
            <a:ext cx="2449035" cy="1776401"/>
            <a:chOff x="2291702" y="1996460"/>
            <a:chExt cx="2449035" cy="1776401"/>
          </a:xfrm>
        </p:grpSpPr>
        <p:sp>
          <p:nvSpPr>
            <p:cNvPr id="27" name="TextBox 11"/>
            <p:cNvSpPr txBox="1"/>
            <p:nvPr/>
          </p:nvSpPr>
          <p:spPr>
            <a:xfrm>
              <a:off x="2291703" y="2336570"/>
              <a:ext cx="2263066" cy="1436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18588" y="2715692"/>
            <a:ext cx="2449035" cy="1776401"/>
            <a:chOff x="2291702" y="1996460"/>
            <a:chExt cx="2449035" cy="1776401"/>
          </a:xfrm>
        </p:grpSpPr>
        <p:sp>
          <p:nvSpPr>
            <p:cNvPr id="30" name="TextBox 11"/>
            <p:cNvSpPr txBox="1"/>
            <p:nvPr/>
          </p:nvSpPr>
          <p:spPr>
            <a:xfrm>
              <a:off x="2477671" y="2336570"/>
              <a:ext cx="2263066" cy="1436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 Far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53225" y="1447801"/>
            <a:ext cx="3754574" cy="3962400"/>
            <a:chOff x="1553225" y="1447801"/>
            <a:chExt cx="3754574" cy="3962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53225" y="1447801"/>
              <a:ext cx="3754574" cy="39624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122412" y="2120901"/>
              <a:ext cx="2616200" cy="261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67511" y="2767281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427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27A9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51011" y="2349500"/>
              <a:ext cx="2159002" cy="2159002"/>
            </a:xfrm>
            <a:prstGeom prst="ellipse">
              <a:avLst/>
            </a:prstGeom>
            <a:noFill/>
            <a:ln w="19050">
              <a:solidFill>
                <a:srgbClr val="427A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23698" y="30039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27A9D"/>
                    </a:gs>
                    <a:gs pos="100000">
                      <a:srgbClr val="274A6D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标题文字添加此处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6398" y="3577374"/>
            <a:ext cx="4191802" cy="686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Microsoft Office PowerPoint</Application>
  <PresentationFormat>宽屏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dc:description>www.1ppt.com</dc:description>
  <cp:lastModifiedBy>天 下</cp:lastModifiedBy>
  <cp:revision>49</cp:revision>
  <dcterms:created xsi:type="dcterms:W3CDTF">2017-06-15T04:30:00Z</dcterms:created>
  <dcterms:modified xsi:type="dcterms:W3CDTF">2021-01-04T22:53:31Z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