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28"/>
  </p:notesMasterIdLst>
  <p:sldIdLst>
    <p:sldId id="470" r:id="rId3"/>
    <p:sldId id="353" r:id="rId4"/>
    <p:sldId id="471" r:id="rId5"/>
    <p:sldId id="352" r:id="rId6"/>
    <p:sldId id="472" r:id="rId7"/>
    <p:sldId id="474" r:id="rId8"/>
    <p:sldId id="473" r:id="rId9"/>
    <p:sldId id="475" r:id="rId10"/>
    <p:sldId id="476" r:id="rId11"/>
    <p:sldId id="477" r:id="rId12"/>
    <p:sldId id="478" r:id="rId13"/>
    <p:sldId id="479" r:id="rId14"/>
    <p:sldId id="480" r:id="rId15"/>
    <p:sldId id="481" r:id="rId16"/>
    <p:sldId id="482" r:id="rId17"/>
    <p:sldId id="483" r:id="rId18"/>
    <p:sldId id="484" r:id="rId19"/>
    <p:sldId id="485" r:id="rId20"/>
    <p:sldId id="486" r:id="rId21"/>
    <p:sldId id="488" r:id="rId22"/>
    <p:sldId id="490" r:id="rId23"/>
    <p:sldId id="491" r:id="rId24"/>
    <p:sldId id="492" r:id="rId25"/>
    <p:sldId id="493" r:id="rId26"/>
    <p:sldId id="297" r:id="rId27"/>
  </p:sldIdLst>
  <p:sldSz cx="12190413" cy="6859588"/>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4ABE2"/>
    <a:srgbClr val="E4F3F6"/>
    <a:srgbClr val="D3794E"/>
    <a:srgbClr val="3F9CA1"/>
    <a:srgbClr val="60C0BE"/>
    <a:srgbClr val="9EA383"/>
    <a:srgbClr val="EF919E"/>
    <a:srgbClr val="BFCDAB"/>
    <a:srgbClr val="F2A4B0"/>
    <a:srgbClr val="C9D4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668" autoAdjust="0"/>
    <p:restoredTop sz="97778" autoAdjust="0"/>
  </p:normalViewPr>
  <p:slideViewPr>
    <p:cSldViewPr snapToGrid="0" showGuides="1">
      <p:cViewPr varScale="1">
        <p:scale>
          <a:sx n="59" d="100"/>
          <a:sy n="59" d="100"/>
        </p:scale>
        <p:origin x="-102" y="-1494"/>
      </p:cViewPr>
      <p:guideLst>
        <p:guide orient="horz" pos="2161"/>
        <p:guide pos="3840"/>
      </p:guideLst>
    </p:cSldViewPr>
  </p:slideViewPr>
  <p:notesTextViewPr>
    <p:cViewPr>
      <p:scale>
        <a:sx n="1" d="1"/>
        <a:sy n="1" d="1"/>
      </p:scale>
      <p:origin x="0" y="0"/>
    </p:cViewPr>
  </p:notesTextViewPr>
  <p:sorterViewPr>
    <p:cViewPr>
      <p:scale>
        <a:sx n="91" d="100"/>
        <a:sy n="91"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12C8C0-A3D3-487B-AECC-CB6663EAE28D}"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49D3E0-124D-4DFF-AE99-4EA4CC201DB4}"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12</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13</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14</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16</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17</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18</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19</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21</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22</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23</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24</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4</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5</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6</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7</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8</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10</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11</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3802" y="1122624"/>
            <a:ext cx="9142810" cy="2388153"/>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3802" y="3602873"/>
            <a:ext cx="9142810" cy="165614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3764" y="365209"/>
            <a:ext cx="2628558" cy="5813184"/>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092" y="365209"/>
            <a:ext cx="7733293" cy="5813184"/>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282" y="2130922"/>
            <a:ext cx="10361851" cy="1470365"/>
          </a:xfrm>
        </p:spPr>
        <p:txBody>
          <a:bodyPr/>
          <a:lstStyle/>
          <a:p>
            <a:r>
              <a:rPr lang="en-US"/>
              <a:t>Click to edit Master title style</a:t>
            </a:r>
          </a:p>
        </p:txBody>
      </p:sp>
      <p:sp>
        <p:nvSpPr>
          <p:cNvPr id="3" name="Subtitle 2"/>
          <p:cNvSpPr>
            <a:spLocks noGrp="1"/>
          </p:cNvSpPr>
          <p:nvPr>
            <p:ph type="subTitle" idx="1"/>
          </p:nvPr>
        </p:nvSpPr>
        <p:spPr>
          <a:xfrm>
            <a:off x="1828563" y="3887100"/>
            <a:ext cx="8533289" cy="1753006"/>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406E9206-D2D6-4057-92D4-39C87A03E66D}" type="datetime1">
              <a:rPr lang="en-US" altLang="zh-CN" smtClean="0">
                <a:solidFill>
                  <a:prstClr val="black">
                    <a:tint val="75000"/>
                  </a:prstClr>
                </a:solidFill>
              </a:rPr>
              <a:t>1/5/2021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C052E9E1-D97D-4C90-BB96-FA1ED58B786F}" type="datetime1">
              <a:rPr lang="en-US" altLang="zh-CN" smtClean="0">
                <a:solidFill>
                  <a:prstClr val="black">
                    <a:tint val="75000"/>
                  </a:prstClr>
                </a:solidFill>
              </a:rPr>
              <a:t>1/5/2021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960" y="4407923"/>
            <a:ext cx="10361851" cy="1362390"/>
          </a:xfrm>
        </p:spPr>
        <p:txBody>
          <a:bodyPr anchor="t"/>
          <a:lstStyle>
            <a:lvl1pPr algn="l">
              <a:defRPr sz="5400" b="1" cap="all"/>
            </a:lvl1pPr>
          </a:lstStyle>
          <a:p>
            <a:r>
              <a:rPr lang="en-US"/>
              <a:t>Click to edit Master title style</a:t>
            </a:r>
          </a:p>
        </p:txBody>
      </p:sp>
      <p:sp>
        <p:nvSpPr>
          <p:cNvPr id="3" name="Text Placeholder 2"/>
          <p:cNvSpPr>
            <a:spLocks noGrp="1"/>
          </p:cNvSpPr>
          <p:nvPr>
            <p:ph type="body" idx="1"/>
          </p:nvPr>
        </p:nvSpPr>
        <p:spPr>
          <a:xfrm>
            <a:off x="962960" y="2907387"/>
            <a:ext cx="10361851" cy="1500534"/>
          </a:xfrm>
        </p:spPr>
        <p:txBody>
          <a:bodyPr anchor="b"/>
          <a:lstStyle>
            <a:lvl1pPr marL="0" indent="0">
              <a:buNone/>
              <a:defRPr sz="2700">
                <a:solidFill>
                  <a:schemeClr val="tx1">
                    <a:tint val="75000"/>
                  </a:schemeClr>
                </a:solidFill>
              </a:defRPr>
            </a:lvl1pPr>
            <a:lvl2pPr marL="609600" indent="0">
              <a:buNone/>
              <a:defRPr sz="2400">
                <a:solidFill>
                  <a:schemeClr val="tx1">
                    <a:tint val="75000"/>
                  </a:schemeClr>
                </a:solidFill>
              </a:defRPr>
            </a:lvl2pPr>
            <a:lvl3pPr marL="1219200" indent="0">
              <a:buNone/>
              <a:defRPr sz="2200">
                <a:solidFill>
                  <a:schemeClr val="tx1">
                    <a:tint val="75000"/>
                  </a:schemeClr>
                </a:solidFill>
              </a:defRPr>
            </a:lvl3pPr>
            <a:lvl4pPr marL="1828800" indent="0">
              <a:buNone/>
              <a:defRPr sz="1900">
                <a:solidFill>
                  <a:schemeClr val="tx1">
                    <a:tint val="75000"/>
                  </a:schemeClr>
                </a:solidFill>
              </a:defRPr>
            </a:lvl4pPr>
            <a:lvl5pPr marL="2438400" indent="0">
              <a:buNone/>
              <a:defRPr sz="1900">
                <a:solidFill>
                  <a:schemeClr val="tx1">
                    <a:tint val="75000"/>
                  </a:schemeClr>
                </a:solidFill>
              </a:defRPr>
            </a:lvl5pPr>
            <a:lvl6pPr marL="3048000" indent="0">
              <a:buNone/>
              <a:defRPr sz="1900">
                <a:solidFill>
                  <a:schemeClr val="tx1">
                    <a:tint val="75000"/>
                  </a:schemeClr>
                </a:solidFill>
              </a:defRPr>
            </a:lvl6pPr>
            <a:lvl7pPr marL="3657600" indent="0">
              <a:buNone/>
              <a:defRPr sz="1900">
                <a:solidFill>
                  <a:schemeClr val="tx1">
                    <a:tint val="75000"/>
                  </a:schemeClr>
                </a:solidFill>
              </a:defRPr>
            </a:lvl7pPr>
            <a:lvl8pPr marL="4267200" indent="0">
              <a:buNone/>
              <a:defRPr sz="1900">
                <a:solidFill>
                  <a:schemeClr val="tx1">
                    <a:tint val="75000"/>
                  </a:schemeClr>
                </a:solidFill>
              </a:defRPr>
            </a:lvl8pPr>
            <a:lvl9pPr marL="4876800"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814779EE-1E16-4CC5-A459-C716090F6017}" type="datetime1">
              <a:rPr lang="en-US" altLang="zh-CN" smtClean="0">
                <a:solidFill>
                  <a:prstClr val="black">
                    <a:tint val="75000"/>
                  </a:prstClr>
                </a:solidFill>
              </a:rPr>
              <a:t>1/5/2021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522" y="1600572"/>
            <a:ext cx="5384099" cy="4527011"/>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6794" y="1600572"/>
            <a:ext cx="5384099" cy="4527011"/>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A3311C9F-D64E-4824-A709-CF61DE4E0BDD}" type="datetime1">
              <a:rPr lang="en-US" altLang="zh-CN" smtClean="0">
                <a:solidFill>
                  <a:prstClr val="black">
                    <a:tint val="75000"/>
                  </a:prstClr>
                </a:solidFill>
              </a:rPr>
              <a:t>1/5/2021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522" y="1535469"/>
            <a:ext cx="5386216" cy="639911"/>
          </a:xfrm>
        </p:spPr>
        <p:txBody>
          <a:bodyPr anchor="b"/>
          <a:lstStyle>
            <a:lvl1pPr marL="0" indent="0">
              <a:buNone/>
              <a:defRPr sz="3200" b="1"/>
            </a:lvl1pPr>
            <a:lvl2pPr marL="609600" indent="0">
              <a:buNone/>
              <a:defRPr sz="2700" b="1"/>
            </a:lvl2pPr>
            <a:lvl3pPr marL="1219200" indent="0">
              <a:buNone/>
              <a:defRPr sz="2400" b="1"/>
            </a:lvl3pPr>
            <a:lvl4pPr marL="1828800" indent="0">
              <a:buNone/>
              <a:defRPr sz="2200" b="1"/>
            </a:lvl4pPr>
            <a:lvl5pPr marL="2438400" indent="0">
              <a:buNone/>
              <a:defRPr sz="2200" b="1"/>
            </a:lvl5pPr>
            <a:lvl6pPr marL="3048000" indent="0">
              <a:buNone/>
              <a:defRPr sz="2200" b="1"/>
            </a:lvl6pPr>
            <a:lvl7pPr marL="3657600" indent="0">
              <a:buNone/>
              <a:defRPr sz="2200" b="1"/>
            </a:lvl7pPr>
            <a:lvl8pPr marL="4267200" indent="0">
              <a:buNone/>
              <a:defRPr sz="2200" b="1"/>
            </a:lvl8pPr>
            <a:lvl9pPr marL="4876800" indent="0">
              <a:buNone/>
              <a:defRPr sz="2200" b="1"/>
            </a:lvl9pPr>
          </a:lstStyle>
          <a:p>
            <a:pPr lvl="0"/>
            <a:r>
              <a:rPr lang="en-US"/>
              <a:t>Click to edit Master text styles</a:t>
            </a:r>
          </a:p>
        </p:txBody>
      </p:sp>
      <p:sp>
        <p:nvSpPr>
          <p:cNvPr id="4" name="Content Placeholder 3"/>
          <p:cNvSpPr>
            <a:spLocks noGrp="1"/>
          </p:cNvSpPr>
          <p:nvPr>
            <p:ph sz="half" idx="2"/>
          </p:nvPr>
        </p:nvSpPr>
        <p:spPr>
          <a:xfrm>
            <a:off x="609522" y="2175380"/>
            <a:ext cx="5386216" cy="3952203"/>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2567" y="1535469"/>
            <a:ext cx="5388332" cy="639911"/>
          </a:xfrm>
        </p:spPr>
        <p:txBody>
          <a:bodyPr anchor="b"/>
          <a:lstStyle>
            <a:lvl1pPr marL="0" indent="0">
              <a:buNone/>
              <a:defRPr sz="3200" b="1"/>
            </a:lvl1pPr>
            <a:lvl2pPr marL="609600" indent="0">
              <a:buNone/>
              <a:defRPr sz="2700" b="1"/>
            </a:lvl2pPr>
            <a:lvl3pPr marL="1219200" indent="0">
              <a:buNone/>
              <a:defRPr sz="2400" b="1"/>
            </a:lvl3pPr>
            <a:lvl4pPr marL="1828800" indent="0">
              <a:buNone/>
              <a:defRPr sz="2200" b="1"/>
            </a:lvl4pPr>
            <a:lvl5pPr marL="2438400" indent="0">
              <a:buNone/>
              <a:defRPr sz="2200" b="1"/>
            </a:lvl5pPr>
            <a:lvl6pPr marL="3048000" indent="0">
              <a:buNone/>
              <a:defRPr sz="2200" b="1"/>
            </a:lvl6pPr>
            <a:lvl7pPr marL="3657600" indent="0">
              <a:buNone/>
              <a:defRPr sz="2200" b="1"/>
            </a:lvl7pPr>
            <a:lvl8pPr marL="4267200" indent="0">
              <a:buNone/>
              <a:defRPr sz="2200" b="1"/>
            </a:lvl8pPr>
            <a:lvl9pPr marL="4876800" indent="0">
              <a:buNone/>
              <a:defRPr sz="2200" b="1"/>
            </a:lvl9pPr>
          </a:lstStyle>
          <a:p>
            <a:pPr lvl="0"/>
            <a:r>
              <a:rPr lang="en-US"/>
              <a:t>Click to edit Master text styles</a:t>
            </a:r>
          </a:p>
        </p:txBody>
      </p:sp>
      <p:sp>
        <p:nvSpPr>
          <p:cNvPr id="6" name="Content Placeholder 5"/>
          <p:cNvSpPr>
            <a:spLocks noGrp="1"/>
          </p:cNvSpPr>
          <p:nvPr>
            <p:ph sz="quarter" idx="4"/>
          </p:nvPr>
        </p:nvSpPr>
        <p:spPr>
          <a:xfrm>
            <a:off x="6192567" y="2175380"/>
            <a:ext cx="5388332" cy="3952203"/>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t>1/5/2021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E14CAFC4-799C-4CDE-B92B-8C262F06CF3E}" type="datetime1">
              <a:rPr lang="en-US" altLang="zh-CN" smtClean="0">
                <a:solidFill>
                  <a:prstClr val="black">
                    <a:tint val="75000"/>
                  </a:prstClr>
                </a:solidFill>
              </a:rPr>
              <a:t>1/5/2021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圆角矩形 4"/>
          <p:cNvSpPr/>
          <p:nvPr userDrawn="1"/>
        </p:nvSpPr>
        <p:spPr>
          <a:xfrm>
            <a:off x="1139485" y="1031497"/>
            <a:ext cx="9911444" cy="4290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6" name="圆角矩形 5"/>
          <p:cNvSpPr/>
          <p:nvPr userDrawn="1"/>
        </p:nvSpPr>
        <p:spPr>
          <a:xfrm>
            <a:off x="5899289" y="6453393"/>
            <a:ext cx="391838" cy="22015"/>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7" name="日期占位符 6"/>
          <p:cNvSpPr>
            <a:spLocks noGrp="1"/>
          </p:cNvSpPr>
          <p:nvPr>
            <p:ph type="dt" sz="half" idx="10"/>
          </p:nvPr>
        </p:nvSpPr>
        <p:spPr/>
        <p:txBody>
          <a:bodyPr/>
          <a:lstStyle/>
          <a:p>
            <a:pPr>
              <a:defRPr/>
            </a:pPr>
            <a:fld id="{3E729073-8FFE-4F18-B513-07581FC6638E}" type="datetime1">
              <a:rPr lang="en-US" altLang="zh-CN" smtClean="0">
                <a:solidFill>
                  <a:prstClr val="black">
                    <a:tint val="75000"/>
                  </a:prstClr>
                </a:solidFill>
              </a:rPr>
              <a:t>1/5/2021</a:t>
            </a:fld>
            <a:endParaRPr lang="en-US" dirty="0">
              <a:solidFill>
                <a:prstClr val="black">
                  <a:tint val="75000"/>
                </a:prstClr>
              </a:solidFill>
            </a:endParaRPr>
          </a:p>
        </p:txBody>
      </p:sp>
      <p:sp>
        <p:nvSpPr>
          <p:cNvPr id="9" name="灯片编号占位符 8"/>
          <p:cNvSpPr>
            <a:spLocks noGrp="1"/>
          </p:cNvSpPr>
          <p:nvPr>
            <p:ph type="sldNum" sz="quarter" idx="12"/>
          </p:nvPr>
        </p:nvSpPr>
        <p:spPr>
          <a:xfrm>
            <a:off x="4672992" y="6397708"/>
            <a:ext cx="2844430" cy="365210"/>
          </a:xfrm>
        </p:spPr>
        <p:txBody>
          <a:bodyPr/>
          <a:lstStyle>
            <a:lvl1pPr algn="ctr">
              <a:defRPr>
                <a:latin typeface="ITC Avant Garde Std Bk" panose="020B0502020202020204" pitchFamily="34" charset="0"/>
              </a:defRPr>
            </a:lvl1p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24" y="273113"/>
            <a:ext cx="4010562" cy="1162320"/>
          </a:xfrm>
        </p:spPr>
        <p:txBody>
          <a:bodyPr anchor="b"/>
          <a:lstStyle>
            <a:lvl1pPr algn="l">
              <a:defRPr sz="2700" b="1"/>
            </a:lvl1pPr>
          </a:lstStyle>
          <a:p>
            <a:r>
              <a:rPr lang="en-US"/>
              <a:t>Click to edit Master title style</a:t>
            </a:r>
          </a:p>
        </p:txBody>
      </p:sp>
      <p:sp>
        <p:nvSpPr>
          <p:cNvPr id="3" name="Content Placeholder 2"/>
          <p:cNvSpPr>
            <a:spLocks noGrp="1"/>
          </p:cNvSpPr>
          <p:nvPr>
            <p:ph idx="1"/>
          </p:nvPr>
        </p:nvSpPr>
        <p:spPr>
          <a:xfrm>
            <a:off x="4766113" y="273117"/>
            <a:ext cx="6814780" cy="5854468"/>
          </a:xfrm>
        </p:spPr>
        <p:txBody>
          <a:bodyPr/>
          <a:lstStyle>
            <a:lvl1pPr>
              <a:defRPr sz="4300"/>
            </a:lvl1pPr>
            <a:lvl2pPr>
              <a:defRPr sz="38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524" y="1435437"/>
            <a:ext cx="4010562" cy="4692149"/>
          </a:xfrm>
        </p:spPr>
        <p:txBody>
          <a:bodyPr/>
          <a:lstStyle>
            <a:lvl1pPr marL="0" indent="0">
              <a:buNone/>
              <a:defRPr sz="1900"/>
            </a:lvl1pPr>
            <a:lvl2pPr marL="609600" indent="0">
              <a:buNone/>
              <a:defRPr sz="1600"/>
            </a:lvl2pPr>
            <a:lvl3pPr marL="1219200" indent="0">
              <a:buNone/>
              <a:defRPr sz="1400"/>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43C7FCF6-76BD-4495-B08F-4C059D2BA31F}" type="datetime1">
              <a:rPr lang="en-US" altLang="zh-CN" smtClean="0">
                <a:solidFill>
                  <a:prstClr val="black">
                    <a:tint val="75000"/>
                  </a:prstClr>
                </a:solidFill>
              </a:rPr>
              <a:t>1/5/2021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406" y="4801714"/>
            <a:ext cx="7314248" cy="566870"/>
          </a:xfrm>
        </p:spPr>
        <p:txBody>
          <a:bodyPr anchor="b"/>
          <a:lstStyle>
            <a:lvl1pPr algn="l">
              <a:defRPr sz="2700" b="1"/>
            </a:lvl1pPr>
          </a:lstStyle>
          <a:p>
            <a:r>
              <a:rPr lang="en-US"/>
              <a:t>Click to edit Master title style</a:t>
            </a:r>
          </a:p>
        </p:txBody>
      </p:sp>
      <p:sp>
        <p:nvSpPr>
          <p:cNvPr id="3" name="Picture Placeholder 2"/>
          <p:cNvSpPr>
            <a:spLocks noGrp="1"/>
          </p:cNvSpPr>
          <p:nvPr>
            <p:ph type="pic" idx="1"/>
          </p:nvPr>
        </p:nvSpPr>
        <p:spPr>
          <a:xfrm>
            <a:off x="2389406" y="612918"/>
            <a:ext cx="7314248" cy="4115753"/>
          </a:xfrm>
        </p:spPr>
        <p:txBody>
          <a:bodyPr/>
          <a:lstStyle>
            <a:lvl1pPr marL="0" indent="0">
              <a:buNone/>
              <a:defRPr sz="4300"/>
            </a:lvl1pPr>
            <a:lvl2pPr marL="609600" indent="0">
              <a:buNone/>
              <a:defRPr sz="3800"/>
            </a:lvl2pPr>
            <a:lvl3pPr marL="1219200" indent="0">
              <a:buNone/>
              <a:defRPr sz="3200"/>
            </a:lvl3pPr>
            <a:lvl4pPr marL="1828800" indent="0">
              <a:buNone/>
              <a:defRPr sz="2700"/>
            </a:lvl4pPr>
            <a:lvl5pPr marL="2438400" indent="0">
              <a:buNone/>
              <a:defRPr sz="2700"/>
            </a:lvl5pPr>
            <a:lvl6pPr marL="3048000" indent="0">
              <a:buNone/>
              <a:defRPr sz="2700"/>
            </a:lvl6pPr>
            <a:lvl7pPr marL="3657600" indent="0">
              <a:buNone/>
              <a:defRPr sz="2700"/>
            </a:lvl7pPr>
            <a:lvl8pPr marL="4267200" indent="0">
              <a:buNone/>
              <a:defRPr sz="2700"/>
            </a:lvl8pPr>
            <a:lvl9pPr marL="4876800" indent="0">
              <a:buNone/>
              <a:defRPr sz="2700"/>
            </a:lvl9pPr>
          </a:lstStyle>
          <a:p>
            <a:endParaRPr lang="en-US" dirty="0"/>
          </a:p>
        </p:txBody>
      </p:sp>
      <p:sp>
        <p:nvSpPr>
          <p:cNvPr id="4" name="Text Placeholder 3"/>
          <p:cNvSpPr>
            <a:spLocks noGrp="1"/>
          </p:cNvSpPr>
          <p:nvPr>
            <p:ph type="body" sz="half" idx="2"/>
          </p:nvPr>
        </p:nvSpPr>
        <p:spPr>
          <a:xfrm>
            <a:off x="2389406" y="5368584"/>
            <a:ext cx="7314248" cy="805049"/>
          </a:xfrm>
        </p:spPr>
        <p:txBody>
          <a:bodyPr/>
          <a:lstStyle>
            <a:lvl1pPr marL="0" indent="0">
              <a:buNone/>
              <a:defRPr sz="1900"/>
            </a:lvl1pPr>
            <a:lvl2pPr marL="609600" indent="0">
              <a:buNone/>
              <a:defRPr sz="1600"/>
            </a:lvl2pPr>
            <a:lvl3pPr marL="1219200" indent="0">
              <a:buNone/>
              <a:defRPr sz="1400"/>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E257577C-F53D-4BB9-9408-EB84DEB3CD80}" type="datetime1">
              <a:rPr lang="en-US" altLang="zh-CN" smtClean="0">
                <a:solidFill>
                  <a:prstClr val="black">
                    <a:tint val="75000"/>
                  </a:prstClr>
                </a:solidFill>
              </a:rPr>
              <a:t>1/5/2021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77D58058-BD14-4845-947D-4A9B79A00D09}" type="datetime1">
              <a:rPr lang="en-US" altLang="zh-CN" smtClean="0">
                <a:solidFill>
                  <a:prstClr val="black">
                    <a:tint val="75000"/>
                  </a:prstClr>
                </a:solidFill>
              </a:rPr>
              <a:t>1/5/2021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8050" y="274704"/>
            <a:ext cx="2742843" cy="585288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522" y="274704"/>
            <a:ext cx="8025355" cy="58528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18ECB469-C949-4E3F-B0CB-0C15DA7B7F92}" type="datetime1">
              <a:rPr lang="en-US" altLang="zh-CN" smtClean="0">
                <a:solidFill>
                  <a:prstClr val="black">
                    <a:tint val="75000"/>
                  </a:prstClr>
                </a:solidFill>
              </a:rPr>
              <a:t>1/5/2021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743" y="1710135"/>
            <a:ext cx="10514231" cy="2853398"/>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743" y="4590527"/>
            <a:ext cx="10514231" cy="150053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091" y="1826048"/>
            <a:ext cx="5180926" cy="4352346"/>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1396" y="1826048"/>
            <a:ext cx="5180926" cy="4352346"/>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4C4388EF-52D1-4258-9BE5-BCD010C7D4DE}"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680" y="365211"/>
            <a:ext cx="10514231" cy="1325870"/>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679" y="1681553"/>
            <a:ext cx="5157116"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679" y="2505656"/>
            <a:ext cx="5157116" cy="3685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1398" y="1681553"/>
            <a:ext cx="5182513"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1398" y="2505656"/>
            <a:ext cx="5182513" cy="3685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C4388EF-52D1-4258-9BE5-BCD010C7D4DE}" type="datetimeFigureOut">
              <a:rPr lang="zh-CN" altLang="en-US" smtClean="0"/>
              <a:t>2021/1/5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4C4388EF-52D1-4258-9BE5-BCD010C7D4DE}" type="datetimeFigureOut">
              <a:rPr lang="zh-CN" altLang="en-US" smtClean="0"/>
              <a:t>2021/1/5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C4388EF-52D1-4258-9BE5-BCD010C7D4DE}" type="datetimeFigureOut">
              <a:rPr lang="zh-CN" altLang="en-US" smtClean="0"/>
              <a:t>2021/1/5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679" y="457307"/>
            <a:ext cx="3931725" cy="1600571"/>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2514" y="987654"/>
            <a:ext cx="6171397" cy="487475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679" y="2057877"/>
            <a:ext cx="3931725" cy="38124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C4388EF-52D1-4258-9BE5-BCD010C7D4DE}"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679" y="457307"/>
            <a:ext cx="3931725" cy="1600571"/>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2514" y="987654"/>
            <a:ext cx="6171397" cy="487475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679" y="2057877"/>
            <a:ext cx="3931725" cy="38124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C4388EF-52D1-4258-9BE5-BCD010C7D4DE}"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092" y="365211"/>
            <a:ext cx="10514231" cy="1325870"/>
          </a:xfrm>
          <a:prstGeom prst="rect">
            <a:avLst/>
          </a:prstGeom>
        </p:spPr>
        <p:txBody>
          <a:bodyPr vert="horz" lIns="91436" tIns="45718" rIns="91436" bIns="45718" rtlCol="0" anchor="ctr">
            <a:normAutofit/>
          </a:bodyPr>
          <a:lstStyle/>
          <a:p>
            <a:r>
              <a:rPr lang="zh-CN" altLang="en-US"/>
              <a:t>单击此处编辑母版标题样式</a:t>
            </a:r>
          </a:p>
        </p:txBody>
      </p:sp>
      <p:sp>
        <p:nvSpPr>
          <p:cNvPr id="3" name="文本占位符 2"/>
          <p:cNvSpPr>
            <a:spLocks noGrp="1"/>
          </p:cNvSpPr>
          <p:nvPr>
            <p:ph type="body" idx="1"/>
          </p:nvPr>
        </p:nvSpPr>
        <p:spPr>
          <a:xfrm>
            <a:off x="838092" y="1826048"/>
            <a:ext cx="10514231" cy="4352346"/>
          </a:xfrm>
          <a:prstGeom prst="rect">
            <a:avLst/>
          </a:prstGeom>
        </p:spPr>
        <p:txBody>
          <a:bodyPr vert="horz" lIns="91436" tIns="45718" rIns="91436" bIns="45718"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092" y="6357823"/>
            <a:ext cx="2742843" cy="365210"/>
          </a:xfrm>
          <a:prstGeom prst="rect">
            <a:avLst/>
          </a:prstGeom>
        </p:spPr>
        <p:txBody>
          <a:bodyPr vert="horz" lIns="91436" tIns="45718" rIns="91436" bIns="45718" rtlCol="0" anchor="ctr"/>
          <a:lstStyle>
            <a:lvl1pPr algn="l">
              <a:defRPr sz="1200">
                <a:solidFill>
                  <a:schemeClr val="tx1">
                    <a:tint val="75000"/>
                  </a:schemeClr>
                </a:solidFill>
              </a:defRPr>
            </a:lvl1pPr>
          </a:lstStyle>
          <a:p>
            <a:fld id="{4C4388EF-52D1-4258-9BE5-BCD010C7D4DE}" type="datetimeFigureOut">
              <a:rPr lang="zh-CN" altLang="en-US" smtClean="0"/>
              <a:t>2021/1/5</a:t>
            </a:fld>
            <a:endParaRPr lang="zh-CN" altLang="en-US"/>
          </a:p>
        </p:txBody>
      </p:sp>
      <p:sp>
        <p:nvSpPr>
          <p:cNvPr id="5" name="页脚占位符 4"/>
          <p:cNvSpPr>
            <a:spLocks noGrp="1"/>
          </p:cNvSpPr>
          <p:nvPr>
            <p:ph type="ftr" sz="quarter" idx="3"/>
          </p:nvPr>
        </p:nvSpPr>
        <p:spPr>
          <a:xfrm>
            <a:off x="4038075" y="6357823"/>
            <a:ext cx="4114264" cy="365210"/>
          </a:xfrm>
          <a:prstGeom prst="rect">
            <a:avLst/>
          </a:prstGeom>
        </p:spPr>
        <p:txBody>
          <a:bodyPr vert="horz" lIns="91436" tIns="45718" rIns="91436" bIns="45718"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09480" y="6357823"/>
            <a:ext cx="2742843" cy="365210"/>
          </a:xfrm>
          <a:prstGeom prst="rect">
            <a:avLst/>
          </a:prstGeom>
        </p:spPr>
        <p:txBody>
          <a:bodyPr vert="horz" lIns="91436" tIns="45718" rIns="91436" bIns="45718" rtlCol="0" anchor="ctr"/>
          <a:lstStyle>
            <a:lvl1pPr algn="r">
              <a:defRPr sz="1200">
                <a:solidFill>
                  <a:schemeClr val="tx1">
                    <a:tint val="75000"/>
                  </a:schemeClr>
                </a:solidFill>
              </a:defRPr>
            </a:lvl1pPr>
          </a:lstStyle>
          <a:p>
            <a:fld id="{3D3EE65E-57D2-4566-898C-4F2076833F8D}"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521" y="274703"/>
            <a:ext cx="10971372"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521" y="1600572"/>
            <a:ext cx="10971372" cy="4527011"/>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521" y="6357825"/>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9196EC2F-0988-4314-AD4B-24FF16D7B45E}" type="datetime1">
              <a:rPr lang="en-US" altLang="zh-CN" smtClean="0">
                <a:solidFill>
                  <a:prstClr val="black">
                    <a:tint val="75000"/>
                  </a:prstClr>
                </a:solidFill>
              </a:rPr>
              <a:t>1/5/2021</a:t>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57825"/>
            <a:ext cx="3860297" cy="365210"/>
          </a:xfrm>
          <a:prstGeom prst="rect">
            <a:avLst/>
          </a:prstGeom>
        </p:spPr>
        <p:txBody>
          <a:bodyPr vert="horz" lIns="91436" tIns="45718" rIns="91436" bIns="45718" rtlCol="0" anchor="ctr"/>
          <a:lstStyle>
            <a:lvl1pPr algn="ctr">
              <a:defRPr sz="1600">
                <a:solidFill>
                  <a:schemeClr val="tx1">
                    <a:tint val="75000"/>
                  </a:schemeClr>
                </a:solidFill>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8736463" y="6357825"/>
            <a:ext cx="2844430" cy="365210"/>
          </a:xfrm>
          <a:prstGeom prst="rect">
            <a:avLst/>
          </a:prstGeom>
        </p:spPr>
        <p:txBody>
          <a:bodyPr vert="horz" lIns="91436" tIns="45718" rIns="91436" bIns="45718" rtlCol="0" anchor="ctr"/>
          <a:lstStyle>
            <a:lvl1pPr algn="r">
              <a:defRPr sz="1600">
                <a:solidFill>
                  <a:schemeClr val="tx1">
                    <a:tint val="75000"/>
                  </a:schemeClr>
                </a:solidFill>
              </a:defRPr>
            </a:lvl1p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ftr="0" dt="0"/>
  <p:txStyles>
    <p:titleStyle>
      <a:lvl1pPr algn="ctr" defTabSz="1218565" rtl="0" eaLnBrk="1" latinLnBrk="0" hangingPunct="1">
        <a:spcBef>
          <a:spcPct val="0"/>
        </a:spcBef>
        <a:buNone/>
        <a:defRPr sz="5900" kern="1200">
          <a:solidFill>
            <a:schemeClr val="tx1"/>
          </a:solidFill>
          <a:latin typeface="+mj-lt"/>
          <a:ea typeface="+mj-ea"/>
          <a:cs typeface="+mj-cs"/>
        </a:defRPr>
      </a:lvl1pPr>
    </p:titleStyle>
    <p:bodyStyle>
      <a:lvl1pPr marL="457200" indent="-457200" algn="l" defTabSz="1218565"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990600" indent="-381000" algn="l" defTabSz="1218565" rtl="0" eaLnBrk="1" latinLnBrk="0" hangingPunct="1">
        <a:spcBef>
          <a:spcPct val="20000"/>
        </a:spcBef>
        <a:buFont typeface="Arial" panose="020B0604020202020204" pitchFamily="34" charset="0"/>
        <a:buChar char="–"/>
        <a:defRPr sz="3800" kern="1200">
          <a:solidFill>
            <a:schemeClr val="tx1"/>
          </a:solidFill>
          <a:latin typeface="+mn-lt"/>
          <a:ea typeface="+mn-ea"/>
          <a:cs typeface="+mn-cs"/>
        </a:defRPr>
      </a:lvl2pPr>
      <a:lvl3pPr marL="1524000" indent="-304800" algn="l" defTabSz="121856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432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9.xml"/><Relationship Id="rId6" Type="http://schemas.openxmlformats.org/officeDocument/2006/relationships/image" Target="../media/image4.png"/><Relationship Id="rId5" Type="http://schemas.openxmlformats.org/officeDocument/2006/relationships/image" Target="../media/image3.jpe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24.jpeg"/><Relationship Id="rId2" Type="http://schemas.openxmlformats.org/officeDocument/2006/relationships/notesSlide" Target="../notesSlides/notesSlide8.xml"/><Relationship Id="rId1" Type="http://schemas.openxmlformats.org/officeDocument/2006/relationships/slideLayout" Target="../slideLayouts/slideLayout19.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3.jpeg"/><Relationship Id="rId7" Type="http://schemas.openxmlformats.org/officeDocument/2006/relationships/image" Target="../media/image28.jpeg"/><Relationship Id="rId2" Type="http://schemas.openxmlformats.org/officeDocument/2006/relationships/notesSlide" Target="../notesSlides/notesSlide9.xml"/><Relationship Id="rId1" Type="http://schemas.openxmlformats.org/officeDocument/2006/relationships/slideLayout" Target="../slideLayouts/slideLayout19.xml"/><Relationship Id="rId6" Type="http://schemas.openxmlformats.org/officeDocument/2006/relationships/image" Target="../media/image27.png"/><Relationship Id="rId5" Type="http://schemas.openxmlformats.org/officeDocument/2006/relationships/image" Target="../media/image26.jpeg"/><Relationship Id="rId4" Type="http://schemas.openxmlformats.org/officeDocument/2006/relationships/image" Target="../media/image25.jpeg"/><Relationship Id="rId9" Type="http://schemas.openxmlformats.org/officeDocument/2006/relationships/image" Target="../media/image30.jpe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19.xml"/><Relationship Id="rId5" Type="http://schemas.openxmlformats.org/officeDocument/2006/relationships/image" Target="../media/image32.jpeg"/><Relationship Id="rId4" Type="http://schemas.openxmlformats.org/officeDocument/2006/relationships/image" Target="../media/image31.jpe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19.xml"/><Relationship Id="rId5" Type="http://schemas.openxmlformats.org/officeDocument/2006/relationships/image" Target="../media/image34.jpeg"/><Relationship Id="rId4" Type="http://schemas.openxmlformats.org/officeDocument/2006/relationships/image" Target="../media/image33.jpe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3.jpeg"/><Relationship Id="rId5" Type="http://schemas.microsoft.com/office/2007/relationships/hdphoto" Target="../media/hdphoto1.wdp"/><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19.xml"/><Relationship Id="rId5" Type="http://schemas.openxmlformats.org/officeDocument/2006/relationships/image" Target="../media/image36.jpeg"/><Relationship Id="rId4" Type="http://schemas.openxmlformats.org/officeDocument/2006/relationships/image" Target="../media/image35.jpeg"/></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40.jpeg"/><Relationship Id="rId2" Type="http://schemas.openxmlformats.org/officeDocument/2006/relationships/notesSlide" Target="../notesSlides/notesSlide14.xml"/><Relationship Id="rId1" Type="http://schemas.openxmlformats.org/officeDocument/2006/relationships/slideLayout" Target="../slideLayouts/slideLayout19.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18.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image" Target="../media/image3.jpeg"/><Relationship Id="rId7" Type="http://schemas.openxmlformats.org/officeDocument/2006/relationships/image" Target="../media/image44.jpeg"/><Relationship Id="rId2" Type="http://schemas.openxmlformats.org/officeDocument/2006/relationships/notesSlide" Target="../notesSlides/notesSlide15.xml"/><Relationship Id="rId1" Type="http://schemas.openxmlformats.org/officeDocument/2006/relationships/slideLayout" Target="../slideLayouts/slideLayout19.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 Id="rId9" Type="http://schemas.openxmlformats.org/officeDocument/2006/relationships/image" Target="../media/image46.jpeg"/></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19.xml"/><Relationship Id="rId5" Type="http://schemas.openxmlformats.org/officeDocument/2006/relationships/image" Target="../media/image48.jpeg"/><Relationship Id="rId4" Type="http://schemas.openxmlformats.org/officeDocument/2006/relationships/image" Target="../media/image47.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9.xml"/><Relationship Id="rId7" Type="http://schemas.openxmlformats.org/officeDocument/2006/relationships/image" Target="../media/image3.jpeg"/><Relationship Id="rId2" Type="http://schemas.openxmlformats.org/officeDocument/2006/relationships/tags" Target="../tags/tag2.xml"/><Relationship Id="rId1" Type="http://schemas.openxmlformats.org/officeDocument/2006/relationships/tags" Target="../tags/tag1.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3.jpeg"/><Relationship Id="rId5" Type="http://schemas.microsoft.com/office/2007/relationships/hdphoto" Target="../media/hdphoto1.wdp"/><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19.xml"/><Relationship Id="rId4" Type="http://schemas.openxmlformats.org/officeDocument/2006/relationships/image" Target="../media/image49.jpeg"/></Relationships>
</file>

<file path=ppt/slides/_rels/slide22.xml.rels><?xml version="1.0" encoding="UTF-8" standalone="yes"?>
<Relationships xmlns="http://schemas.openxmlformats.org/package/2006/relationships"><Relationship Id="rId8" Type="http://schemas.openxmlformats.org/officeDocument/2006/relationships/image" Target="../media/image54.jpeg"/><Relationship Id="rId3" Type="http://schemas.openxmlformats.org/officeDocument/2006/relationships/image" Target="../media/image3.jpeg"/><Relationship Id="rId7" Type="http://schemas.openxmlformats.org/officeDocument/2006/relationships/image" Target="../media/image53.jpeg"/><Relationship Id="rId2" Type="http://schemas.openxmlformats.org/officeDocument/2006/relationships/notesSlide" Target="../notesSlides/notesSlide18.xml"/><Relationship Id="rId1" Type="http://schemas.openxmlformats.org/officeDocument/2006/relationships/slideLayout" Target="../slideLayouts/slideLayout19.xml"/><Relationship Id="rId6" Type="http://schemas.openxmlformats.org/officeDocument/2006/relationships/image" Target="../media/image52.jpeg"/><Relationship Id="rId5" Type="http://schemas.openxmlformats.org/officeDocument/2006/relationships/image" Target="../media/image51.jpeg"/><Relationship Id="rId4" Type="http://schemas.openxmlformats.org/officeDocument/2006/relationships/image" Target="../media/image50.jpeg"/><Relationship Id="rId9" Type="http://schemas.openxmlformats.org/officeDocument/2006/relationships/image" Target="../media/image55.jpeg"/></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19.xml"/><Relationship Id="rId5" Type="http://schemas.openxmlformats.org/officeDocument/2006/relationships/image" Target="../media/image57.jpeg"/><Relationship Id="rId4" Type="http://schemas.openxmlformats.org/officeDocument/2006/relationships/image" Target="../media/image56.jpeg"/></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19.xml"/><Relationship Id="rId4" Type="http://schemas.openxmlformats.org/officeDocument/2006/relationships/image" Target="../media/image58.jpe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9.xml"/><Relationship Id="rId6" Type="http://schemas.openxmlformats.org/officeDocument/2006/relationships/image" Target="../media/image59.png"/><Relationship Id="rId5" Type="http://schemas.openxmlformats.org/officeDocument/2006/relationships/image" Target="../media/image3.jpe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3.jpeg"/><Relationship Id="rId5" Type="http://schemas.microsoft.com/office/2007/relationships/hdphoto" Target="../media/hdphoto1.wdp"/><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9.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9.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3.jpeg"/><Relationship Id="rId7"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19.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 Id="rId9" Type="http://schemas.openxmlformats.org/officeDocument/2006/relationships/image" Target="../media/image12.jpeg"/></Relationships>
</file>

<file path=ppt/slides/_rels/slide7.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3.jpeg"/><Relationship Id="rId7"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19.xml"/><Relationship Id="rId6" Type="http://schemas.openxmlformats.org/officeDocument/2006/relationships/image" Target="../media/image15.jpeg"/><Relationship Id="rId5" Type="http://schemas.openxmlformats.org/officeDocument/2006/relationships/image" Target="../media/image14.jpeg"/><Relationship Id="rId10" Type="http://schemas.openxmlformats.org/officeDocument/2006/relationships/image" Target="../media/image19.jpeg"/><Relationship Id="rId4" Type="http://schemas.openxmlformats.org/officeDocument/2006/relationships/image" Target="../media/image13.jpeg"/><Relationship Id="rId9"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19.xml"/><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3.jpeg"/><Relationship Id="rId5" Type="http://schemas.microsoft.com/office/2007/relationships/hdphoto" Target="../media/hdphoto1.wdp"/><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extLst>
              <a:ext uri="{BEBA8EAE-BF5A-486C-A8C5-ECC9F3942E4B}">
                <a14:imgProps xmlns:a14="http://schemas.microsoft.com/office/drawing/2010/main">
                  <a14:imgLayer r:embed="rId4">
                    <a14:imgEffect>
                      <a14:brightnessContrast bright="5000"/>
                    </a14:imgEffect>
                  </a14:imgLayer>
                </a14:imgProps>
              </a:ext>
            </a:extLst>
          </a:blip>
          <a:stretch>
            <a:fillRect/>
          </a:stretch>
        </p:blipFill>
        <p:spPr>
          <a:xfrm>
            <a:off x="0" y="1240"/>
            <a:ext cx="12190413" cy="6857107"/>
          </a:xfrm>
          <a:prstGeom prst="rect">
            <a:avLst/>
          </a:prstGeom>
        </p:spPr>
      </p:pic>
      <p:grpSp>
        <p:nvGrpSpPr>
          <p:cNvPr id="6" name="组合 5"/>
          <p:cNvGrpSpPr/>
          <p:nvPr/>
        </p:nvGrpSpPr>
        <p:grpSpPr>
          <a:xfrm>
            <a:off x="4967399" y="1121681"/>
            <a:ext cx="2276928" cy="1077233"/>
            <a:chOff x="5591515" y="1114424"/>
            <a:chExt cx="2276928" cy="1077233"/>
          </a:xfrm>
          <a:blipFill>
            <a:blip r:embed="rId5"/>
            <a:stretch>
              <a:fillRect/>
            </a:stretch>
          </a:blipFill>
        </p:grpSpPr>
        <p:sp>
          <p:nvSpPr>
            <p:cNvPr id="7" name="矩形 6"/>
            <p:cNvSpPr/>
            <p:nvPr/>
          </p:nvSpPr>
          <p:spPr>
            <a:xfrm>
              <a:off x="5591515" y="1114425"/>
              <a:ext cx="45719" cy="10772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5E64"/>
                </a:solidFill>
              </a:endParaRPr>
            </a:p>
          </p:txBody>
        </p:sp>
        <p:sp>
          <p:nvSpPr>
            <p:cNvPr id="8" name="矩形 7"/>
            <p:cNvSpPr/>
            <p:nvPr/>
          </p:nvSpPr>
          <p:spPr>
            <a:xfrm>
              <a:off x="7822724" y="1114425"/>
              <a:ext cx="45719" cy="10772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5E64"/>
                </a:solidFill>
              </a:endParaRPr>
            </a:p>
          </p:txBody>
        </p:sp>
        <p:sp>
          <p:nvSpPr>
            <p:cNvPr id="9" name="矩形 8"/>
            <p:cNvSpPr/>
            <p:nvPr/>
          </p:nvSpPr>
          <p:spPr>
            <a:xfrm rot="16200000">
              <a:off x="6703945" y="1994"/>
              <a:ext cx="45719" cy="22705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5E64"/>
                </a:solidFill>
              </a:endParaRPr>
            </a:p>
          </p:txBody>
        </p:sp>
      </p:grpSp>
      <p:grpSp>
        <p:nvGrpSpPr>
          <p:cNvPr id="10" name="组合 9"/>
          <p:cNvGrpSpPr/>
          <p:nvPr/>
        </p:nvGrpSpPr>
        <p:grpSpPr>
          <a:xfrm flipV="1">
            <a:off x="4967399" y="4036331"/>
            <a:ext cx="2271552" cy="1300753"/>
            <a:chOff x="5591515" y="1106804"/>
            <a:chExt cx="2271552" cy="1300753"/>
          </a:xfrm>
          <a:blipFill>
            <a:blip r:embed="rId5"/>
            <a:stretch>
              <a:fillRect/>
            </a:stretch>
          </a:blipFill>
        </p:grpSpPr>
        <p:sp>
          <p:nvSpPr>
            <p:cNvPr id="11" name="矩形 10"/>
            <p:cNvSpPr/>
            <p:nvPr/>
          </p:nvSpPr>
          <p:spPr>
            <a:xfrm>
              <a:off x="5591515" y="1114426"/>
              <a:ext cx="45719" cy="129313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5E64"/>
                </a:solidFill>
              </a:endParaRPr>
            </a:p>
          </p:txBody>
        </p:sp>
        <p:sp>
          <p:nvSpPr>
            <p:cNvPr id="12" name="矩形 11"/>
            <p:cNvSpPr/>
            <p:nvPr/>
          </p:nvSpPr>
          <p:spPr>
            <a:xfrm>
              <a:off x="7817348" y="1114425"/>
              <a:ext cx="45719" cy="129313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5E64"/>
                </a:solidFill>
              </a:endParaRPr>
            </a:p>
          </p:txBody>
        </p:sp>
        <p:sp>
          <p:nvSpPr>
            <p:cNvPr id="13" name="矩形 12"/>
            <p:cNvSpPr/>
            <p:nvPr/>
          </p:nvSpPr>
          <p:spPr>
            <a:xfrm rot="16200000">
              <a:off x="6703945" y="-5626"/>
              <a:ext cx="45719" cy="22705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5E64"/>
                </a:solidFill>
              </a:endParaRPr>
            </a:p>
          </p:txBody>
        </p:sp>
      </p:grpSp>
      <p:sp>
        <p:nvSpPr>
          <p:cNvPr id="14" name="TextBox 4"/>
          <p:cNvSpPr txBox="1"/>
          <p:nvPr/>
        </p:nvSpPr>
        <p:spPr>
          <a:xfrm>
            <a:off x="3990104" y="3326491"/>
            <a:ext cx="4102406" cy="769441"/>
          </a:xfrm>
          <a:prstGeom prst="rect">
            <a:avLst/>
          </a:prstGeom>
          <a:noFill/>
        </p:spPr>
        <p:txBody>
          <a:bodyPr wrap="none" rtlCol="0">
            <a:spAutoFit/>
          </a:bodyPr>
          <a:lstStyle/>
          <a:p>
            <a:pPr algn="ctr"/>
            <a:r>
              <a:rPr lang="en-US" altLang="zh-CN" sz="4400" dirty="0">
                <a:solidFill>
                  <a:srgbClr val="64ABE2"/>
                </a:solidFill>
                <a:latin typeface="Century Gothic" panose="020B0502020202020204" pitchFamily="34" charset="0"/>
                <a:ea typeface="幼圆" panose="02010509060101010101" pitchFamily="49" charset="-122"/>
              </a:rPr>
              <a:t>WORK REPORT</a:t>
            </a:r>
          </a:p>
        </p:txBody>
      </p:sp>
      <p:sp>
        <p:nvSpPr>
          <p:cNvPr id="15" name="TextBox 4"/>
          <p:cNvSpPr txBox="1"/>
          <p:nvPr/>
        </p:nvSpPr>
        <p:spPr>
          <a:xfrm>
            <a:off x="5549676" y="4002155"/>
            <a:ext cx="1107996" cy="1200329"/>
          </a:xfrm>
          <a:prstGeom prst="rect">
            <a:avLst/>
          </a:prstGeom>
          <a:noFill/>
        </p:spPr>
        <p:txBody>
          <a:bodyPr wrap="none" rtlCol="0">
            <a:spAutoFit/>
          </a:bodyPr>
          <a:lstStyle/>
          <a:p>
            <a:pPr algn="ctr"/>
            <a:r>
              <a:rPr lang="zh-CN" altLang="en-US" sz="3600" dirty="0">
                <a:solidFill>
                  <a:srgbClr val="64ABE2"/>
                </a:solidFill>
                <a:latin typeface="幼圆" panose="02010509060101010101" pitchFamily="49" charset="-122"/>
                <a:ea typeface="幼圆" panose="02010509060101010101" pitchFamily="49" charset="-122"/>
              </a:rPr>
              <a:t>简约</a:t>
            </a:r>
            <a:endParaRPr lang="en-US" altLang="zh-CN" sz="3600" dirty="0">
              <a:solidFill>
                <a:srgbClr val="64ABE2"/>
              </a:solidFill>
              <a:latin typeface="幼圆" panose="02010509060101010101" pitchFamily="49" charset="-122"/>
              <a:ea typeface="幼圆" panose="02010509060101010101" pitchFamily="49" charset="-122"/>
            </a:endParaRPr>
          </a:p>
          <a:p>
            <a:pPr algn="ctr"/>
            <a:r>
              <a:rPr lang="zh-CN" altLang="en-US" sz="3600" dirty="0">
                <a:solidFill>
                  <a:srgbClr val="64ABE2"/>
                </a:solidFill>
                <a:latin typeface="幼圆" panose="02010509060101010101" pitchFamily="49" charset="-122"/>
                <a:ea typeface="幼圆" panose="02010509060101010101" pitchFamily="49" charset="-122"/>
              </a:rPr>
              <a:t>通用</a:t>
            </a:r>
            <a:endParaRPr lang="en-US" altLang="zh-CN" sz="3600" dirty="0">
              <a:solidFill>
                <a:srgbClr val="64ABE2"/>
              </a:solidFill>
              <a:latin typeface="幼圆" panose="02010509060101010101" pitchFamily="49" charset="-122"/>
              <a:ea typeface="幼圆" panose="02010509060101010101" pitchFamily="49" charset="-122"/>
            </a:endParaRPr>
          </a:p>
        </p:txBody>
      </p:sp>
      <p:sp>
        <p:nvSpPr>
          <p:cNvPr id="16" name="矩形 259"/>
          <p:cNvSpPr>
            <a:spLocks noChangeArrowheads="1"/>
          </p:cNvSpPr>
          <p:nvPr/>
        </p:nvSpPr>
        <p:spPr bwMode="auto">
          <a:xfrm>
            <a:off x="5152342" y="1499113"/>
            <a:ext cx="1907042"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spcBef>
                <a:spcPct val="20000"/>
              </a:spcBef>
            </a:pPr>
            <a:r>
              <a:rPr lang="en-US" altLang="zh-CN" sz="900" dirty="0">
                <a:solidFill>
                  <a:srgbClr val="64ABE2"/>
                </a:solidFill>
                <a:latin typeface="微软雅黑" panose="020B0503020204020204" pitchFamily="34" charset="-122"/>
                <a:sym typeface="Calibri" panose="020F0502020204030204" pitchFamily="34" charset="0"/>
              </a:rPr>
              <a:t>Please replace text, click add relevant headline, can copy your content to this directly. Headline.</a:t>
            </a:r>
            <a:endParaRPr lang="zh-CN" altLang="en-US" sz="900" dirty="0">
              <a:solidFill>
                <a:srgbClr val="64ABE2"/>
              </a:solidFill>
              <a:ea typeface="微软雅黑" panose="020B0503020204020204" pitchFamily="34" charset="-122"/>
              <a:sym typeface="Calibri" panose="020F0502020204030204" pitchFamily="34" charset="0"/>
            </a:endParaRPr>
          </a:p>
        </p:txBody>
      </p:sp>
      <p:pic>
        <p:nvPicPr>
          <p:cNvPr id="18" name="图片 17"/>
          <p:cNvPicPr>
            <a:picLocks noChangeAspect="1"/>
          </p:cNvPicPr>
          <p:nvPr/>
        </p:nvPicPr>
        <p:blipFill>
          <a:blip r:embed="rId6"/>
          <a:stretch>
            <a:fillRect/>
          </a:stretch>
        </p:blipFill>
        <p:spPr>
          <a:xfrm>
            <a:off x="3922712" y="2076964"/>
            <a:ext cx="4344988" cy="1500134"/>
          </a:xfrm>
          <a:prstGeom prst="rect">
            <a:avLst/>
          </a:prstGeom>
        </p:spPr>
      </p:pic>
      <p:sp>
        <p:nvSpPr>
          <p:cNvPr id="2" name="文本框 1"/>
          <p:cNvSpPr txBox="1"/>
          <p:nvPr/>
        </p:nvSpPr>
        <p:spPr>
          <a:xfrm>
            <a:off x="9308465" y="6200140"/>
            <a:ext cx="2223135" cy="368300"/>
          </a:xfrm>
          <a:prstGeom prst="rect">
            <a:avLst/>
          </a:prstGeom>
          <a:noFill/>
        </p:spPr>
        <p:txBody>
          <a:bodyPr wrap="square" rtlCol="0">
            <a:spAutoFit/>
          </a:bodyPr>
          <a:lstStyle/>
          <a:p>
            <a:pPr algn="ctr"/>
            <a:r>
              <a:rPr lang="en-US" altLang="zh-CN"/>
              <a:t>xiazaii</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1500"/>
                                        <p:tgtEl>
                                          <p:spTgt spid="3"/>
                                        </p:tgtEl>
                                      </p:cBhvr>
                                    </p:animEffect>
                                  </p:childTnLst>
                                </p:cTn>
                              </p:par>
                            </p:childTnLst>
                          </p:cTn>
                        </p:par>
                        <p:par>
                          <p:cTn id="8" fill="hold">
                            <p:stCondLst>
                              <p:cond delay="1500"/>
                            </p:stCondLst>
                            <p:childTnLst>
                              <p:par>
                                <p:cTn id="9" presetID="16" presetClass="entr" presetSubtype="21"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barn(inVertical)">
                                      <p:cBhvr>
                                        <p:cTn id="11" dur="500"/>
                                        <p:tgtEl>
                                          <p:spTgt spid="18"/>
                                        </p:tgtEl>
                                      </p:cBhvr>
                                    </p:animEffect>
                                  </p:childTnLst>
                                </p:cTn>
                              </p:par>
                              <p:par>
                                <p:cTn id="12" presetID="47" presetClass="entr" presetSubtype="0" fill="hold" nodeType="withEffect">
                                  <p:stCondLst>
                                    <p:cond delay="50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750"/>
                                        <p:tgtEl>
                                          <p:spTgt spid="6"/>
                                        </p:tgtEl>
                                      </p:cBhvr>
                                    </p:animEffect>
                                    <p:anim calcmode="lin" valueType="num">
                                      <p:cBhvr>
                                        <p:cTn id="15" dur="750" fill="hold"/>
                                        <p:tgtEl>
                                          <p:spTgt spid="6"/>
                                        </p:tgtEl>
                                        <p:attrNameLst>
                                          <p:attrName>ppt_x</p:attrName>
                                        </p:attrNameLst>
                                      </p:cBhvr>
                                      <p:tavLst>
                                        <p:tav tm="0">
                                          <p:val>
                                            <p:strVal val="#ppt_x"/>
                                          </p:val>
                                        </p:tav>
                                        <p:tav tm="100000">
                                          <p:val>
                                            <p:strVal val="#ppt_x"/>
                                          </p:val>
                                        </p:tav>
                                      </p:tavLst>
                                    </p:anim>
                                    <p:anim calcmode="lin" valueType="num">
                                      <p:cBhvr>
                                        <p:cTn id="16" dur="750" fill="hold"/>
                                        <p:tgtEl>
                                          <p:spTgt spid="6"/>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50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750"/>
                                        <p:tgtEl>
                                          <p:spTgt spid="10"/>
                                        </p:tgtEl>
                                      </p:cBhvr>
                                    </p:animEffect>
                                    <p:anim calcmode="lin" valueType="num">
                                      <p:cBhvr>
                                        <p:cTn id="20" dur="750" fill="hold"/>
                                        <p:tgtEl>
                                          <p:spTgt spid="10"/>
                                        </p:tgtEl>
                                        <p:attrNameLst>
                                          <p:attrName>ppt_x</p:attrName>
                                        </p:attrNameLst>
                                      </p:cBhvr>
                                      <p:tavLst>
                                        <p:tav tm="0">
                                          <p:val>
                                            <p:strVal val="#ppt_x"/>
                                          </p:val>
                                        </p:tav>
                                        <p:tav tm="100000">
                                          <p:val>
                                            <p:strVal val="#ppt_x"/>
                                          </p:val>
                                        </p:tav>
                                      </p:tavLst>
                                    </p:anim>
                                    <p:anim calcmode="lin" valueType="num">
                                      <p:cBhvr>
                                        <p:cTn id="21" dur="750" fill="hold"/>
                                        <p:tgtEl>
                                          <p:spTgt spid="10"/>
                                        </p:tgtEl>
                                        <p:attrNameLst>
                                          <p:attrName>ppt_y</p:attrName>
                                        </p:attrNameLst>
                                      </p:cBhvr>
                                      <p:tavLst>
                                        <p:tav tm="0">
                                          <p:val>
                                            <p:strVal val="#ppt_y+.1"/>
                                          </p:val>
                                        </p:tav>
                                        <p:tav tm="100000">
                                          <p:val>
                                            <p:strVal val="#ppt_y"/>
                                          </p:val>
                                        </p:tav>
                                      </p:tavLst>
                                    </p:anim>
                                  </p:childTnLst>
                                </p:cTn>
                              </p:par>
                              <p:par>
                                <p:cTn id="22" presetID="22" presetClass="entr" presetSubtype="8"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left)">
                                      <p:cBhvr>
                                        <p:cTn id="24" dur="750"/>
                                        <p:tgtEl>
                                          <p:spTgt spid="14"/>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750"/>
                                        <p:tgtEl>
                                          <p:spTgt spid="15"/>
                                        </p:tgtEl>
                                      </p:cBhvr>
                                    </p:animEffect>
                                    <p:anim calcmode="lin" valueType="num">
                                      <p:cBhvr>
                                        <p:cTn id="29" dur="750" fill="hold"/>
                                        <p:tgtEl>
                                          <p:spTgt spid="15"/>
                                        </p:tgtEl>
                                        <p:attrNameLst>
                                          <p:attrName>ppt_x</p:attrName>
                                        </p:attrNameLst>
                                      </p:cBhvr>
                                      <p:tavLst>
                                        <p:tav tm="0">
                                          <p:val>
                                            <p:strVal val="#ppt_x"/>
                                          </p:val>
                                        </p:tav>
                                        <p:tav tm="100000">
                                          <p:val>
                                            <p:strVal val="#ppt_x"/>
                                          </p:val>
                                        </p:tav>
                                      </p:tavLst>
                                    </p:anim>
                                    <p:anim calcmode="lin" valueType="num">
                                      <p:cBhvr>
                                        <p:cTn id="30" dur="750" fill="hold"/>
                                        <p:tgtEl>
                                          <p:spTgt spid="15"/>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10"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207971" y="1520059"/>
            <a:ext cx="1314820" cy="1077233"/>
            <a:chOff x="5591515" y="1114424"/>
            <a:chExt cx="2276928" cy="1077233"/>
          </a:xfrm>
          <a:blipFill>
            <a:blip r:embed="rId3"/>
            <a:stretch>
              <a:fillRect/>
            </a:stretch>
          </a:blipFill>
        </p:grpSpPr>
        <p:sp>
          <p:nvSpPr>
            <p:cNvPr id="8" name="矩形 7"/>
            <p:cNvSpPr/>
            <p:nvPr/>
          </p:nvSpPr>
          <p:spPr>
            <a:xfrm>
              <a:off x="5591515" y="1114425"/>
              <a:ext cx="45719" cy="10772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5E64"/>
                </a:solidFill>
              </a:endParaRPr>
            </a:p>
          </p:txBody>
        </p:sp>
        <p:sp>
          <p:nvSpPr>
            <p:cNvPr id="9" name="矩形 8"/>
            <p:cNvSpPr/>
            <p:nvPr/>
          </p:nvSpPr>
          <p:spPr>
            <a:xfrm>
              <a:off x="7822724" y="1114425"/>
              <a:ext cx="45719" cy="10772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5E64"/>
                </a:solidFill>
              </a:endParaRPr>
            </a:p>
          </p:txBody>
        </p:sp>
        <p:sp>
          <p:nvSpPr>
            <p:cNvPr id="10" name="矩形 9"/>
            <p:cNvSpPr/>
            <p:nvPr/>
          </p:nvSpPr>
          <p:spPr>
            <a:xfrm rot="16200000">
              <a:off x="6703945" y="1994"/>
              <a:ext cx="45719" cy="22705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5E64"/>
                </a:solidFill>
              </a:endParaRPr>
            </a:p>
          </p:txBody>
        </p:sp>
      </p:grpSp>
      <p:grpSp>
        <p:nvGrpSpPr>
          <p:cNvPr id="11" name="组合 10"/>
          <p:cNvGrpSpPr/>
          <p:nvPr/>
        </p:nvGrpSpPr>
        <p:grpSpPr>
          <a:xfrm flipV="1">
            <a:off x="208165" y="4022303"/>
            <a:ext cx="1311716" cy="1300753"/>
            <a:chOff x="5591515" y="1106804"/>
            <a:chExt cx="2271552" cy="1300753"/>
          </a:xfrm>
          <a:blipFill>
            <a:blip r:embed="rId3"/>
            <a:stretch>
              <a:fillRect/>
            </a:stretch>
          </a:blipFill>
        </p:grpSpPr>
        <p:sp>
          <p:nvSpPr>
            <p:cNvPr id="12" name="矩形 11"/>
            <p:cNvSpPr/>
            <p:nvPr/>
          </p:nvSpPr>
          <p:spPr>
            <a:xfrm>
              <a:off x="5591515" y="1114426"/>
              <a:ext cx="45719" cy="129313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5E64"/>
                </a:solidFill>
              </a:endParaRPr>
            </a:p>
          </p:txBody>
        </p:sp>
        <p:sp>
          <p:nvSpPr>
            <p:cNvPr id="13" name="矩形 12"/>
            <p:cNvSpPr/>
            <p:nvPr/>
          </p:nvSpPr>
          <p:spPr>
            <a:xfrm>
              <a:off x="7817348" y="1114425"/>
              <a:ext cx="45719" cy="129313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5E64"/>
                </a:solidFill>
              </a:endParaRPr>
            </a:p>
          </p:txBody>
        </p:sp>
        <p:sp>
          <p:nvSpPr>
            <p:cNvPr id="14" name="矩形 13"/>
            <p:cNvSpPr/>
            <p:nvPr/>
          </p:nvSpPr>
          <p:spPr>
            <a:xfrm rot="16200000">
              <a:off x="6703945" y="-5626"/>
              <a:ext cx="45719" cy="22705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5E64"/>
                </a:solidFill>
              </a:endParaRPr>
            </a:p>
          </p:txBody>
        </p:sp>
      </p:grpSp>
      <p:sp>
        <p:nvSpPr>
          <p:cNvPr id="18" name="矩形 12"/>
          <p:cNvSpPr>
            <a:spLocks noChangeArrowheads="1"/>
          </p:cNvSpPr>
          <p:nvPr/>
        </p:nvSpPr>
        <p:spPr bwMode="auto">
          <a:xfrm>
            <a:off x="585064" y="2100096"/>
            <a:ext cx="615553" cy="2708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p>
            <a:pPr algn="ctr"/>
            <a:r>
              <a:rPr lang="zh-CN" altLang="en-US" sz="2800" b="1" spc="600" dirty="0">
                <a:solidFill>
                  <a:srgbClr val="64ABE2"/>
                </a:solidFill>
                <a:latin typeface="微软雅黑" panose="020B0503020204020204" pitchFamily="34" charset="-122"/>
                <a:ea typeface="微软雅黑" panose="020B0503020204020204" pitchFamily="34" charset="-122"/>
              </a:rPr>
              <a:t>加入标题描述</a:t>
            </a:r>
          </a:p>
        </p:txBody>
      </p:sp>
      <p:grpSp>
        <p:nvGrpSpPr>
          <p:cNvPr id="15" name="组合 14"/>
          <p:cNvGrpSpPr/>
          <p:nvPr/>
        </p:nvGrpSpPr>
        <p:grpSpPr>
          <a:xfrm>
            <a:off x="2485932" y="1565779"/>
            <a:ext cx="3348031" cy="3844472"/>
            <a:chOff x="6833809" y="2171164"/>
            <a:chExt cx="3525841" cy="4048649"/>
          </a:xfrm>
        </p:grpSpPr>
        <p:sp>
          <p:nvSpPr>
            <p:cNvPr id="16" name="Freeform 5"/>
            <p:cNvSpPr/>
            <p:nvPr/>
          </p:nvSpPr>
          <p:spPr bwMode="auto">
            <a:xfrm>
              <a:off x="6883817" y="2690277"/>
              <a:ext cx="1606550" cy="1587500"/>
            </a:xfrm>
            <a:custGeom>
              <a:avLst/>
              <a:gdLst>
                <a:gd name="T0" fmla="*/ 0 w 1012"/>
                <a:gd name="T1" fmla="*/ 1000 h 1000"/>
                <a:gd name="T2" fmla="*/ 1012 w 1012"/>
                <a:gd name="T3" fmla="*/ 1000 h 1000"/>
                <a:gd name="T4" fmla="*/ 1012 w 1012"/>
                <a:gd name="T5" fmla="*/ 262 h 1000"/>
                <a:gd name="T6" fmla="*/ 504 w 1012"/>
                <a:gd name="T7" fmla="*/ 0 h 1000"/>
                <a:gd name="T8" fmla="*/ 0 w 1012"/>
                <a:gd name="T9" fmla="*/ 262 h 1000"/>
                <a:gd name="T10" fmla="*/ 0 w 1012"/>
                <a:gd name="T11" fmla="*/ 1000 h 1000"/>
              </a:gdLst>
              <a:ahLst/>
              <a:cxnLst>
                <a:cxn ang="0">
                  <a:pos x="T0" y="T1"/>
                </a:cxn>
                <a:cxn ang="0">
                  <a:pos x="T2" y="T3"/>
                </a:cxn>
                <a:cxn ang="0">
                  <a:pos x="T4" y="T5"/>
                </a:cxn>
                <a:cxn ang="0">
                  <a:pos x="T6" y="T7"/>
                </a:cxn>
                <a:cxn ang="0">
                  <a:pos x="T8" y="T9"/>
                </a:cxn>
                <a:cxn ang="0">
                  <a:pos x="T10" y="T11"/>
                </a:cxn>
              </a:cxnLst>
              <a:rect l="0" t="0" r="r" b="b"/>
              <a:pathLst>
                <a:path w="1012" h="1000">
                  <a:moveTo>
                    <a:pt x="0" y="1000"/>
                  </a:moveTo>
                  <a:lnTo>
                    <a:pt x="1012" y="1000"/>
                  </a:lnTo>
                  <a:lnTo>
                    <a:pt x="1012" y="262"/>
                  </a:lnTo>
                  <a:lnTo>
                    <a:pt x="504" y="0"/>
                  </a:lnTo>
                  <a:lnTo>
                    <a:pt x="0" y="262"/>
                  </a:lnTo>
                  <a:lnTo>
                    <a:pt x="0" y="1000"/>
                  </a:lnTo>
                  <a:close/>
                </a:path>
              </a:pathLst>
            </a:custGeom>
            <a:blipFill>
              <a:blip r:embed="rId4" cstate="screen"/>
              <a:stretch>
                <a:fillRect/>
              </a:stretch>
            </a:blipFill>
            <a:ln>
              <a:noFill/>
            </a:ln>
          </p:spPr>
          <p:txBody>
            <a:bodyPr vert="horz" wrap="square" lIns="91440" tIns="45720" rIns="91440" bIns="45720" numCol="1" anchor="t" anchorCtr="0" compatLnSpc="1"/>
            <a:lstStyle/>
            <a:p>
              <a:endParaRPr lang="zh-CN" altLang="en-US" sz="1600"/>
            </a:p>
          </p:txBody>
        </p:sp>
        <p:sp>
          <p:nvSpPr>
            <p:cNvPr id="17" name="Freeform 6"/>
            <p:cNvSpPr/>
            <p:nvPr/>
          </p:nvSpPr>
          <p:spPr bwMode="auto">
            <a:xfrm>
              <a:off x="6883817" y="4558764"/>
              <a:ext cx="1606550" cy="1000125"/>
            </a:xfrm>
            <a:custGeom>
              <a:avLst/>
              <a:gdLst>
                <a:gd name="T0" fmla="*/ 0 w 1012"/>
                <a:gd name="T1" fmla="*/ 0 h 630"/>
                <a:gd name="T2" fmla="*/ 1012 w 1012"/>
                <a:gd name="T3" fmla="*/ 0 h 630"/>
                <a:gd name="T4" fmla="*/ 1012 w 1012"/>
                <a:gd name="T5" fmla="*/ 371 h 630"/>
                <a:gd name="T6" fmla="*/ 504 w 1012"/>
                <a:gd name="T7" fmla="*/ 630 h 630"/>
                <a:gd name="T8" fmla="*/ 0 w 1012"/>
                <a:gd name="T9" fmla="*/ 371 h 630"/>
                <a:gd name="T10" fmla="*/ 0 w 1012"/>
                <a:gd name="T11" fmla="*/ 0 h 630"/>
              </a:gdLst>
              <a:ahLst/>
              <a:cxnLst>
                <a:cxn ang="0">
                  <a:pos x="T0" y="T1"/>
                </a:cxn>
                <a:cxn ang="0">
                  <a:pos x="T2" y="T3"/>
                </a:cxn>
                <a:cxn ang="0">
                  <a:pos x="T4" y="T5"/>
                </a:cxn>
                <a:cxn ang="0">
                  <a:pos x="T6" y="T7"/>
                </a:cxn>
                <a:cxn ang="0">
                  <a:pos x="T8" y="T9"/>
                </a:cxn>
                <a:cxn ang="0">
                  <a:pos x="T10" y="T11"/>
                </a:cxn>
              </a:cxnLst>
              <a:rect l="0" t="0" r="r" b="b"/>
              <a:pathLst>
                <a:path w="1012" h="630">
                  <a:moveTo>
                    <a:pt x="0" y="0"/>
                  </a:moveTo>
                  <a:lnTo>
                    <a:pt x="1012" y="0"/>
                  </a:lnTo>
                  <a:lnTo>
                    <a:pt x="1012" y="371"/>
                  </a:lnTo>
                  <a:lnTo>
                    <a:pt x="504" y="630"/>
                  </a:lnTo>
                  <a:lnTo>
                    <a:pt x="0" y="371"/>
                  </a:lnTo>
                  <a:lnTo>
                    <a:pt x="0" y="0"/>
                  </a:lnTo>
                  <a:close/>
                </a:path>
              </a:pathLst>
            </a:custGeom>
            <a:blipFill>
              <a:blip r:embed="rId5" cstate="screen"/>
              <a:stretch>
                <a:fillRect/>
              </a:stretch>
            </a:blipFill>
            <a:ln>
              <a:noFill/>
            </a:ln>
          </p:spPr>
          <p:txBody>
            <a:bodyPr vert="horz" wrap="square" lIns="91440" tIns="45720" rIns="91440" bIns="45720" numCol="1" anchor="t" anchorCtr="0" compatLnSpc="1"/>
            <a:lstStyle/>
            <a:p>
              <a:endParaRPr lang="zh-CN" altLang="en-US" sz="1600"/>
            </a:p>
          </p:txBody>
        </p:sp>
        <p:sp>
          <p:nvSpPr>
            <p:cNvPr id="19" name="Freeform 7"/>
            <p:cNvSpPr/>
            <p:nvPr/>
          </p:nvSpPr>
          <p:spPr bwMode="auto">
            <a:xfrm>
              <a:off x="8706267" y="2171164"/>
              <a:ext cx="1600200" cy="2106613"/>
            </a:xfrm>
            <a:custGeom>
              <a:avLst/>
              <a:gdLst>
                <a:gd name="T0" fmla="*/ 0 w 1008"/>
                <a:gd name="T1" fmla="*/ 1327 h 1327"/>
                <a:gd name="T2" fmla="*/ 1008 w 1008"/>
                <a:gd name="T3" fmla="*/ 1327 h 1327"/>
                <a:gd name="T4" fmla="*/ 1008 w 1008"/>
                <a:gd name="T5" fmla="*/ 262 h 1327"/>
                <a:gd name="T6" fmla="*/ 504 w 1008"/>
                <a:gd name="T7" fmla="*/ 0 h 1327"/>
                <a:gd name="T8" fmla="*/ 0 w 1008"/>
                <a:gd name="T9" fmla="*/ 262 h 1327"/>
                <a:gd name="T10" fmla="*/ 0 w 1008"/>
                <a:gd name="T11" fmla="*/ 1327 h 1327"/>
              </a:gdLst>
              <a:ahLst/>
              <a:cxnLst>
                <a:cxn ang="0">
                  <a:pos x="T0" y="T1"/>
                </a:cxn>
                <a:cxn ang="0">
                  <a:pos x="T2" y="T3"/>
                </a:cxn>
                <a:cxn ang="0">
                  <a:pos x="T4" y="T5"/>
                </a:cxn>
                <a:cxn ang="0">
                  <a:pos x="T6" y="T7"/>
                </a:cxn>
                <a:cxn ang="0">
                  <a:pos x="T8" y="T9"/>
                </a:cxn>
                <a:cxn ang="0">
                  <a:pos x="T10" y="T11"/>
                </a:cxn>
              </a:cxnLst>
              <a:rect l="0" t="0" r="r" b="b"/>
              <a:pathLst>
                <a:path w="1008" h="1327">
                  <a:moveTo>
                    <a:pt x="0" y="1327"/>
                  </a:moveTo>
                  <a:lnTo>
                    <a:pt x="1008" y="1327"/>
                  </a:lnTo>
                  <a:lnTo>
                    <a:pt x="1008" y="262"/>
                  </a:lnTo>
                  <a:lnTo>
                    <a:pt x="504" y="0"/>
                  </a:lnTo>
                  <a:lnTo>
                    <a:pt x="0" y="262"/>
                  </a:lnTo>
                  <a:lnTo>
                    <a:pt x="0" y="1327"/>
                  </a:lnTo>
                  <a:close/>
                </a:path>
              </a:pathLst>
            </a:custGeom>
            <a:blipFill>
              <a:blip r:embed="rId6" cstate="screen"/>
              <a:stretch>
                <a:fillRect/>
              </a:stretch>
            </a:blipFill>
            <a:ln>
              <a:noFill/>
            </a:ln>
          </p:spPr>
          <p:txBody>
            <a:bodyPr vert="horz" wrap="square" lIns="91440" tIns="45720" rIns="91440" bIns="45720" numCol="1" anchor="t" anchorCtr="0" compatLnSpc="1"/>
            <a:lstStyle/>
            <a:p>
              <a:endParaRPr lang="zh-CN" altLang="en-US" sz="1600"/>
            </a:p>
          </p:txBody>
        </p:sp>
        <p:sp>
          <p:nvSpPr>
            <p:cNvPr id="20" name="Freeform 8"/>
            <p:cNvSpPr/>
            <p:nvPr/>
          </p:nvSpPr>
          <p:spPr bwMode="auto">
            <a:xfrm>
              <a:off x="8706267" y="4558764"/>
              <a:ext cx="1600200" cy="685800"/>
            </a:xfrm>
            <a:custGeom>
              <a:avLst/>
              <a:gdLst>
                <a:gd name="T0" fmla="*/ 0 w 1008"/>
                <a:gd name="T1" fmla="*/ 0 h 432"/>
                <a:gd name="T2" fmla="*/ 1008 w 1008"/>
                <a:gd name="T3" fmla="*/ 0 h 432"/>
                <a:gd name="T4" fmla="*/ 1008 w 1008"/>
                <a:gd name="T5" fmla="*/ 170 h 432"/>
                <a:gd name="T6" fmla="*/ 504 w 1008"/>
                <a:gd name="T7" fmla="*/ 432 h 432"/>
                <a:gd name="T8" fmla="*/ 0 w 1008"/>
                <a:gd name="T9" fmla="*/ 170 h 432"/>
                <a:gd name="T10" fmla="*/ 0 w 1008"/>
                <a:gd name="T11" fmla="*/ 0 h 432"/>
              </a:gdLst>
              <a:ahLst/>
              <a:cxnLst>
                <a:cxn ang="0">
                  <a:pos x="T0" y="T1"/>
                </a:cxn>
                <a:cxn ang="0">
                  <a:pos x="T2" y="T3"/>
                </a:cxn>
                <a:cxn ang="0">
                  <a:pos x="T4" y="T5"/>
                </a:cxn>
                <a:cxn ang="0">
                  <a:pos x="T6" y="T7"/>
                </a:cxn>
                <a:cxn ang="0">
                  <a:pos x="T8" y="T9"/>
                </a:cxn>
                <a:cxn ang="0">
                  <a:pos x="T10" y="T11"/>
                </a:cxn>
              </a:cxnLst>
              <a:rect l="0" t="0" r="r" b="b"/>
              <a:pathLst>
                <a:path w="1008" h="432">
                  <a:moveTo>
                    <a:pt x="0" y="0"/>
                  </a:moveTo>
                  <a:lnTo>
                    <a:pt x="1008" y="0"/>
                  </a:lnTo>
                  <a:lnTo>
                    <a:pt x="1008" y="170"/>
                  </a:lnTo>
                  <a:lnTo>
                    <a:pt x="504" y="432"/>
                  </a:lnTo>
                  <a:lnTo>
                    <a:pt x="0" y="170"/>
                  </a:lnTo>
                  <a:lnTo>
                    <a:pt x="0" y="0"/>
                  </a:lnTo>
                  <a:close/>
                </a:path>
              </a:pathLst>
            </a:custGeom>
            <a:blipFill>
              <a:blip r:embed="rId7" cstate="screen"/>
              <a:stretch>
                <a:fillRect/>
              </a:stretch>
            </a:blipFill>
            <a:ln>
              <a:noFill/>
            </a:ln>
          </p:spPr>
          <p:txBody>
            <a:bodyPr vert="horz" wrap="square" lIns="91440" tIns="45720" rIns="91440" bIns="45720" numCol="1" anchor="t" anchorCtr="0" compatLnSpc="1"/>
            <a:lstStyle/>
            <a:p>
              <a:endParaRPr lang="zh-CN" altLang="en-US" sz="1600"/>
            </a:p>
          </p:txBody>
        </p:sp>
        <p:sp>
          <p:nvSpPr>
            <p:cNvPr id="21" name="Rectangle 9"/>
            <p:cNvSpPr>
              <a:spLocks noChangeArrowheads="1"/>
            </p:cNvSpPr>
            <p:nvPr/>
          </p:nvSpPr>
          <p:spPr bwMode="auto">
            <a:xfrm>
              <a:off x="6928267" y="4369852"/>
              <a:ext cx="3405188" cy="92075"/>
            </a:xfrm>
            <a:prstGeom prst="rect">
              <a:avLst/>
            </a:prstGeom>
            <a:solidFill>
              <a:schemeClr val="bg1">
                <a:lumMod val="75000"/>
              </a:schemeClr>
            </a:solidFill>
            <a:ln>
              <a:noFill/>
            </a:ln>
          </p:spPr>
          <p:txBody>
            <a:bodyPr vert="horz" wrap="square" lIns="91440" tIns="45720" rIns="91440" bIns="45720" numCol="1" anchor="t" anchorCtr="0" compatLnSpc="1"/>
            <a:lstStyle/>
            <a:p>
              <a:endParaRPr lang="zh-CN" altLang="en-US" sz="1600"/>
            </a:p>
          </p:txBody>
        </p:sp>
        <p:sp>
          <p:nvSpPr>
            <p:cNvPr id="22" name="文本框 14"/>
            <p:cNvSpPr txBox="1"/>
            <p:nvPr/>
          </p:nvSpPr>
          <p:spPr>
            <a:xfrm>
              <a:off x="6833809" y="3626684"/>
              <a:ext cx="1706566" cy="564087"/>
            </a:xfrm>
            <a:prstGeom prst="rect">
              <a:avLst/>
            </a:prstGeom>
            <a:noFill/>
          </p:spPr>
          <p:txBody>
            <a:bodyPr wrap="square" rtlCol="0">
              <a:spAutoFit/>
            </a:bodyPr>
            <a:lstStyle/>
            <a:p>
              <a:pPr algn="ctr"/>
              <a:r>
                <a:rPr lang="en-US" altLang="zh-CN" sz="3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45%</a:t>
              </a:r>
              <a:endParaRPr lang="zh-CN" altLang="en-US" sz="3200" dirty="0">
                <a:solidFill>
                  <a:schemeClr val="bg1"/>
                </a:solidFill>
                <a:latin typeface="Open Sans Light" panose="020B0306030504020204" pitchFamily="34" charset="0"/>
                <a:cs typeface="Open Sans Light" panose="020B0306030504020204" pitchFamily="34" charset="0"/>
              </a:endParaRPr>
            </a:p>
          </p:txBody>
        </p:sp>
        <p:sp>
          <p:nvSpPr>
            <p:cNvPr id="23" name="文本框 15"/>
            <p:cNvSpPr txBox="1"/>
            <p:nvPr/>
          </p:nvSpPr>
          <p:spPr>
            <a:xfrm>
              <a:off x="8653084" y="3626684"/>
              <a:ext cx="1706566" cy="564087"/>
            </a:xfrm>
            <a:prstGeom prst="rect">
              <a:avLst/>
            </a:prstGeom>
            <a:noFill/>
          </p:spPr>
          <p:txBody>
            <a:bodyPr wrap="square" rtlCol="0">
              <a:spAutoFit/>
            </a:bodyPr>
            <a:lstStyle/>
            <a:p>
              <a:pPr algn="ctr"/>
              <a:r>
                <a:rPr lang="en-US" altLang="zh-CN" sz="3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70%</a:t>
              </a:r>
              <a:endParaRPr lang="zh-CN" altLang="en-US" sz="3200" dirty="0">
                <a:solidFill>
                  <a:schemeClr val="bg1"/>
                </a:solidFill>
                <a:latin typeface="Open Sans Light" panose="020B0306030504020204" pitchFamily="34" charset="0"/>
                <a:cs typeface="Open Sans Light" panose="020B0306030504020204" pitchFamily="34" charset="0"/>
              </a:endParaRPr>
            </a:p>
          </p:txBody>
        </p:sp>
        <p:sp>
          <p:nvSpPr>
            <p:cNvPr id="24" name="文本框 16"/>
            <p:cNvSpPr txBox="1"/>
            <p:nvPr/>
          </p:nvSpPr>
          <p:spPr>
            <a:xfrm>
              <a:off x="6833809" y="5655726"/>
              <a:ext cx="1706566" cy="564087"/>
            </a:xfrm>
            <a:prstGeom prst="rect">
              <a:avLst/>
            </a:prstGeom>
            <a:noFill/>
          </p:spPr>
          <p:txBody>
            <a:bodyPr wrap="square" rtlCol="0">
              <a:spAutoFit/>
            </a:bodyPr>
            <a:lstStyle/>
            <a:p>
              <a:pPr algn="ctr"/>
              <a:r>
                <a:rPr lang="en-US" altLang="zh-CN" sz="3200" dirty="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30%</a:t>
              </a:r>
              <a:endParaRPr lang="zh-CN" altLang="en-US" sz="3200" dirty="0">
                <a:solidFill>
                  <a:schemeClr val="bg1">
                    <a:lumMod val="50000"/>
                  </a:schemeClr>
                </a:solidFill>
                <a:latin typeface="Open Sans Light" panose="020B0306030504020204" pitchFamily="34" charset="0"/>
                <a:cs typeface="Open Sans Light" panose="020B0306030504020204" pitchFamily="34" charset="0"/>
              </a:endParaRPr>
            </a:p>
          </p:txBody>
        </p:sp>
        <p:sp>
          <p:nvSpPr>
            <p:cNvPr id="25" name="文本框 17"/>
            <p:cNvSpPr txBox="1"/>
            <p:nvPr/>
          </p:nvSpPr>
          <p:spPr>
            <a:xfrm>
              <a:off x="8653084" y="5655726"/>
              <a:ext cx="1706566" cy="564087"/>
            </a:xfrm>
            <a:prstGeom prst="rect">
              <a:avLst/>
            </a:prstGeom>
            <a:noFill/>
          </p:spPr>
          <p:txBody>
            <a:bodyPr wrap="square" rtlCol="0">
              <a:spAutoFit/>
            </a:bodyPr>
            <a:lstStyle/>
            <a:p>
              <a:pPr algn="ctr"/>
              <a:r>
                <a:rPr lang="en-US" altLang="zh-CN" sz="3200" dirty="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10%</a:t>
              </a:r>
              <a:endParaRPr lang="zh-CN" altLang="en-US" sz="3200" dirty="0">
                <a:solidFill>
                  <a:schemeClr val="bg1">
                    <a:lumMod val="50000"/>
                  </a:schemeClr>
                </a:solidFill>
                <a:latin typeface="Open Sans Light" panose="020B0306030504020204" pitchFamily="34" charset="0"/>
                <a:cs typeface="Open Sans Light" panose="020B0306030504020204" pitchFamily="34" charset="0"/>
              </a:endParaRPr>
            </a:p>
          </p:txBody>
        </p:sp>
      </p:grpSp>
      <p:grpSp>
        <p:nvGrpSpPr>
          <p:cNvPr id="26" name="组合 25"/>
          <p:cNvGrpSpPr/>
          <p:nvPr/>
        </p:nvGrpSpPr>
        <p:grpSpPr>
          <a:xfrm>
            <a:off x="6658866" y="1843207"/>
            <a:ext cx="4398175" cy="3445893"/>
            <a:chOff x="3070870" y="1777450"/>
            <a:chExt cx="5843302" cy="4578127"/>
          </a:xfrm>
        </p:grpSpPr>
        <p:sp>
          <p:nvSpPr>
            <p:cNvPr id="27" name="TextBox 5"/>
            <p:cNvSpPr txBox="1"/>
            <p:nvPr/>
          </p:nvSpPr>
          <p:spPr>
            <a:xfrm>
              <a:off x="3247628" y="1930803"/>
              <a:ext cx="5666544" cy="1079507"/>
            </a:xfrm>
            <a:prstGeom prst="rect">
              <a:avLst/>
            </a:prstGeom>
            <a:noFill/>
          </p:spPr>
          <p:txBody>
            <a:bodyPr wrap="square" rtlCol="0">
              <a:spAutoFit/>
            </a:bodyPr>
            <a:lstStyle/>
            <a:p>
              <a:pPr>
                <a:lnSpc>
                  <a:spcPct val="130000"/>
                </a:lnSpc>
              </a:pPr>
              <a:r>
                <a:rPr lang="zh-CN" altLang="en-US" sz="12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p>
          </p:txBody>
        </p:sp>
        <p:cxnSp>
          <p:nvCxnSpPr>
            <p:cNvPr id="28" name="直接连接符 27"/>
            <p:cNvCxnSpPr/>
            <p:nvPr/>
          </p:nvCxnSpPr>
          <p:spPr>
            <a:xfrm>
              <a:off x="3070870" y="1777450"/>
              <a:ext cx="0" cy="1365044"/>
            </a:xfrm>
            <a:prstGeom prst="line">
              <a:avLst/>
            </a:prstGeom>
            <a:ln>
              <a:solidFill>
                <a:srgbClr val="64ABE2"/>
              </a:solidFill>
            </a:ln>
          </p:spPr>
          <p:style>
            <a:lnRef idx="1">
              <a:schemeClr val="accent1"/>
            </a:lnRef>
            <a:fillRef idx="0">
              <a:schemeClr val="accent1"/>
            </a:fillRef>
            <a:effectRef idx="0">
              <a:schemeClr val="accent1"/>
            </a:effectRef>
            <a:fontRef idx="minor">
              <a:schemeClr val="tx1"/>
            </a:fontRef>
          </p:style>
        </p:cxnSp>
        <p:sp>
          <p:nvSpPr>
            <p:cNvPr id="29" name="TextBox 11"/>
            <p:cNvSpPr txBox="1"/>
            <p:nvPr/>
          </p:nvSpPr>
          <p:spPr>
            <a:xfrm>
              <a:off x="3247628" y="5143886"/>
              <a:ext cx="5666544" cy="1079507"/>
            </a:xfrm>
            <a:prstGeom prst="rect">
              <a:avLst/>
            </a:prstGeom>
            <a:noFill/>
          </p:spPr>
          <p:txBody>
            <a:bodyPr wrap="square" rtlCol="0">
              <a:spAutoFit/>
            </a:bodyPr>
            <a:lstStyle/>
            <a:p>
              <a:pPr>
                <a:lnSpc>
                  <a:spcPct val="130000"/>
                </a:lnSpc>
              </a:pPr>
              <a:r>
                <a:rPr lang="zh-CN" altLang="en-US" sz="12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a:t>
              </a:r>
              <a:r>
                <a:rPr lang="zh-CN" altLang="en-US" sz="1200">
                  <a:solidFill>
                    <a:schemeClr val="bg1">
                      <a:lumMod val="50000"/>
                    </a:schemeClr>
                  </a:solidFill>
                  <a:latin typeface="微软雅黑" panose="020B0503020204020204" pitchFamily="34" charset="-122"/>
                  <a:ea typeface="微软雅黑" panose="020B0503020204020204" pitchFamily="34" charset="-122"/>
                </a:rPr>
                <a:t>文字。</a:t>
              </a:r>
            </a:p>
          </p:txBody>
        </p:sp>
        <p:cxnSp>
          <p:nvCxnSpPr>
            <p:cNvPr id="30" name="直接连接符 29"/>
            <p:cNvCxnSpPr/>
            <p:nvPr/>
          </p:nvCxnSpPr>
          <p:spPr>
            <a:xfrm>
              <a:off x="3070870" y="4990533"/>
              <a:ext cx="0" cy="1365044"/>
            </a:xfrm>
            <a:prstGeom prst="line">
              <a:avLst/>
            </a:prstGeom>
            <a:ln>
              <a:solidFill>
                <a:srgbClr val="64ABE2"/>
              </a:solidFill>
            </a:ln>
          </p:spPr>
          <p:style>
            <a:lnRef idx="1">
              <a:schemeClr val="accent1"/>
            </a:lnRef>
            <a:fillRef idx="0">
              <a:schemeClr val="accent1"/>
            </a:fillRef>
            <a:effectRef idx="0">
              <a:schemeClr val="accent1"/>
            </a:effectRef>
            <a:fontRef idx="minor">
              <a:schemeClr val="tx1"/>
            </a:fontRef>
          </p:style>
        </p:cxnSp>
        <p:sp>
          <p:nvSpPr>
            <p:cNvPr id="31" name="TextBox 5"/>
            <p:cNvSpPr txBox="1"/>
            <p:nvPr/>
          </p:nvSpPr>
          <p:spPr>
            <a:xfrm>
              <a:off x="3247628" y="3542367"/>
              <a:ext cx="5666544" cy="1079507"/>
            </a:xfrm>
            <a:prstGeom prst="rect">
              <a:avLst/>
            </a:prstGeom>
            <a:noFill/>
          </p:spPr>
          <p:txBody>
            <a:bodyPr wrap="square" rtlCol="0">
              <a:spAutoFit/>
            </a:bodyPr>
            <a:lstStyle/>
            <a:p>
              <a:pPr>
                <a:lnSpc>
                  <a:spcPct val="130000"/>
                </a:lnSpc>
              </a:pPr>
              <a:r>
                <a:rPr lang="zh-CN" altLang="en-US" sz="12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p>
          </p:txBody>
        </p:sp>
        <p:cxnSp>
          <p:nvCxnSpPr>
            <p:cNvPr id="32" name="直接连接符 31"/>
            <p:cNvCxnSpPr/>
            <p:nvPr/>
          </p:nvCxnSpPr>
          <p:spPr>
            <a:xfrm>
              <a:off x="3070870" y="3389014"/>
              <a:ext cx="0" cy="1365044"/>
            </a:xfrm>
            <a:prstGeom prst="line">
              <a:avLst/>
            </a:prstGeom>
            <a:ln>
              <a:solidFill>
                <a:srgbClr val="64ABE2"/>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750"/>
                                        <p:tgtEl>
                                          <p:spTgt spid="7"/>
                                        </p:tgtEl>
                                      </p:cBhvr>
                                    </p:animEffect>
                                    <p:anim calcmode="lin" valueType="num">
                                      <p:cBhvr>
                                        <p:cTn id="8" dur="750" fill="hold"/>
                                        <p:tgtEl>
                                          <p:spTgt spid="7"/>
                                        </p:tgtEl>
                                        <p:attrNameLst>
                                          <p:attrName>ppt_x</p:attrName>
                                        </p:attrNameLst>
                                      </p:cBhvr>
                                      <p:tavLst>
                                        <p:tav tm="0">
                                          <p:val>
                                            <p:strVal val="#ppt_x"/>
                                          </p:val>
                                        </p:tav>
                                        <p:tav tm="100000">
                                          <p:val>
                                            <p:strVal val="#ppt_x"/>
                                          </p:val>
                                        </p:tav>
                                      </p:tavLst>
                                    </p:anim>
                                    <p:anim calcmode="lin" valueType="num">
                                      <p:cBhvr>
                                        <p:cTn id="9" dur="75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750"/>
                                        <p:tgtEl>
                                          <p:spTgt spid="11"/>
                                        </p:tgtEl>
                                      </p:cBhvr>
                                    </p:animEffect>
                                    <p:anim calcmode="lin" valueType="num">
                                      <p:cBhvr>
                                        <p:cTn id="13" dur="750" fill="hold"/>
                                        <p:tgtEl>
                                          <p:spTgt spid="11"/>
                                        </p:tgtEl>
                                        <p:attrNameLst>
                                          <p:attrName>ppt_x</p:attrName>
                                        </p:attrNameLst>
                                      </p:cBhvr>
                                      <p:tavLst>
                                        <p:tav tm="0">
                                          <p:val>
                                            <p:strVal val="#ppt_x"/>
                                          </p:val>
                                        </p:tav>
                                        <p:tav tm="100000">
                                          <p:val>
                                            <p:strVal val="#ppt_x"/>
                                          </p:val>
                                        </p:tav>
                                      </p:tavLst>
                                    </p:anim>
                                    <p:anim calcmode="lin" valueType="num">
                                      <p:cBhvr>
                                        <p:cTn id="14" dur="750" fill="hold"/>
                                        <p:tgtEl>
                                          <p:spTgt spid="11"/>
                                        </p:tgtEl>
                                        <p:attrNameLst>
                                          <p:attrName>ppt_y</p:attrName>
                                        </p:attrNameLst>
                                      </p:cBhvr>
                                      <p:tavLst>
                                        <p:tav tm="0">
                                          <p:val>
                                            <p:strVal val="#ppt_y+.1"/>
                                          </p:val>
                                        </p:tav>
                                        <p:tav tm="100000">
                                          <p:val>
                                            <p:strVal val="#ppt_y"/>
                                          </p:val>
                                        </p:tav>
                                      </p:tavLst>
                                    </p:anim>
                                  </p:childTnLst>
                                </p:cTn>
                              </p:par>
                              <p:par>
                                <p:cTn id="15" presetID="16" presetClass="entr" presetSubtype="26" fill="hold" grpId="0" nodeType="withEffect">
                                  <p:stCondLst>
                                    <p:cond delay="250"/>
                                  </p:stCondLst>
                                  <p:childTnLst>
                                    <p:set>
                                      <p:cBhvr>
                                        <p:cTn id="16" dur="1" fill="hold">
                                          <p:stCondLst>
                                            <p:cond delay="0"/>
                                          </p:stCondLst>
                                        </p:cTn>
                                        <p:tgtEl>
                                          <p:spTgt spid="18"/>
                                        </p:tgtEl>
                                        <p:attrNameLst>
                                          <p:attrName>style.visibility</p:attrName>
                                        </p:attrNameLst>
                                      </p:cBhvr>
                                      <p:to>
                                        <p:strVal val="visible"/>
                                      </p:to>
                                    </p:set>
                                    <p:animEffect transition="in" filter="barn(inHorizontal)">
                                      <p:cBhvr>
                                        <p:cTn id="17" dur="750"/>
                                        <p:tgtEl>
                                          <p:spTgt spid="18"/>
                                        </p:tgtEl>
                                      </p:cBhvr>
                                    </p:animEffect>
                                  </p:childTnLst>
                                </p:cTn>
                              </p:par>
                            </p:childTnLst>
                          </p:cTn>
                        </p:par>
                        <p:par>
                          <p:cTn id="18" fill="hold">
                            <p:stCondLst>
                              <p:cond delay="1000"/>
                            </p:stCondLst>
                            <p:childTnLst>
                              <p:par>
                                <p:cTn id="19" presetID="2" presetClass="entr" presetSubtype="8" fill="hold" nodeType="after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500" fill="hold"/>
                                        <p:tgtEl>
                                          <p:spTgt spid="15"/>
                                        </p:tgtEl>
                                        <p:attrNameLst>
                                          <p:attrName>ppt_x</p:attrName>
                                        </p:attrNameLst>
                                      </p:cBhvr>
                                      <p:tavLst>
                                        <p:tav tm="0">
                                          <p:val>
                                            <p:strVal val="0-#ppt_w/2"/>
                                          </p:val>
                                        </p:tav>
                                        <p:tav tm="100000">
                                          <p:val>
                                            <p:strVal val="#ppt_x"/>
                                          </p:val>
                                        </p:tav>
                                      </p:tavLst>
                                    </p:anim>
                                    <p:anim calcmode="lin" valueType="num">
                                      <p:cBhvr additive="base">
                                        <p:cTn id="22" dur="500" fill="hold"/>
                                        <p:tgtEl>
                                          <p:spTgt spid="15"/>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42" presetClass="entr" presetSubtype="0" fill="hold" nodeType="after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fade">
                                      <p:cBhvr>
                                        <p:cTn id="26" dur="1000"/>
                                        <p:tgtEl>
                                          <p:spTgt spid="26"/>
                                        </p:tgtEl>
                                      </p:cBhvr>
                                    </p:animEffect>
                                    <p:anim calcmode="lin" valueType="num">
                                      <p:cBhvr>
                                        <p:cTn id="27" dur="1000" fill="hold"/>
                                        <p:tgtEl>
                                          <p:spTgt spid="26"/>
                                        </p:tgtEl>
                                        <p:attrNameLst>
                                          <p:attrName>ppt_x</p:attrName>
                                        </p:attrNameLst>
                                      </p:cBhvr>
                                      <p:tavLst>
                                        <p:tav tm="0">
                                          <p:val>
                                            <p:strVal val="#ppt_x"/>
                                          </p:val>
                                        </p:tav>
                                        <p:tav tm="100000">
                                          <p:val>
                                            <p:strVal val="#ppt_x"/>
                                          </p:val>
                                        </p:tav>
                                      </p:tavLst>
                                    </p:anim>
                                    <p:anim calcmode="lin" valueType="num">
                                      <p:cBhvr>
                                        <p:cTn id="2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207971" y="1520059"/>
            <a:ext cx="1314820" cy="1077233"/>
            <a:chOff x="5591515" y="1114424"/>
            <a:chExt cx="2276928" cy="1077233"/>
          </a:xfrm>
          <a:blipFill>
            <a:blip r:embed="rId3"/>
            <a:stretch>
              <a:fillRect/>
            </a:stretch>
          </a:blipFill>
        </p:grpSpPr>
        <p:sp>
          <p:nvSpPr>
            <p:cNvPr id="8" name="矩形 7"/>
            <p:cNvSpPr/>
            <p:nvPr/>
          </p:nvSpPr>
          <p:spPr>
            <a:xfrm>
              <a:off x="5591515" y="1114425"/>
              <a:ext cx="45719" cy="10772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5E64"/>
                </a:solidFill>
              </a:endParaRPr>
            </a:p>
          </p:txBody>
        </p:sp>
        <p:sp>
          <p:nvSpPr>
            <p:cNvPr id="9" name="矩形 8"/>
            <p:cNvSpPr/>
            <p:nvPr/>
          </p:nvSpPr>
          <p:spPr>
            <a:xfrm>
              <a:off x="7822724" y="1114425"/>
              <a:ext cx="45719" cy="10772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5E64"/>
                </a:solidFill>
              </a:endParaRPr>
            </a:p>
          </p:txBody>
        </p:sp>
        <p:sp>
          <p:nvSpPr>
            <p:cNvPr id="10" name="矩形 9"/>
            <p:cNvSpPr/>
            <p:nvPr/>
          </p:nvSpPr>
          <p:spPr>
            <a:xfrm rot="16200000">
              <a:off x="6703945" y="1994"/>
              <a:ext cx="45719" cy="22705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5E64"/>
                </a:solidFill>
              </a:endParaRPr>
            </a:p>
          </p:txBody>
        </p:sp>
      </p:grpSp>
      <p:grpSp>
        <p:nvGrpSpPr>
          <p:cNvPr id="11" name="组合 10"/>
          <p:cNvGrpSpPr/>
          <p:nvPr/>
        </p:nvGrpSpPr>
        <p:grpSpPr>
          <a:xfrm flipV="1">
            <a:off x="208165" y="4022303"/>
            <a:ext cx="1311716" cy="1300753"/>
            <a:chOff x="5591515" y="1106804"/>
            <a:chExt cx="2271552" cy="1300753"/>
          </a:xfrm>
          <a:blipFill>
            <a:blip r:embed="rId3"/>
            <a:stretch>
              <a:fillRect/>
            </a:stretch>
          </a:blipFill>
        </p:grpSpPr>
        <p:sp>
          <p:nvSpPr>
            <p:cNvPr id="12" name="矩形 11"/>
            <p:cNvSpPr/>
            <p:nvPr/>
          </p:nvSpPr>
          <p:spPr>
            <a:xfrm>
              <a:off x="5591515" y="1114426"/>
              <a:ext cx="45719" cy="129313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5E64"/>
                </a:solidFill>
              </a:endParaRPr>
            </a:p>
          </p:txBody>
        </p:sp>
        <p:sp>
          <p:nvSpPr>
            <p:cNvPr id="13" name="矩形 12"/>
            <p:cNvSpPr/>
            <p:nvPr/>
          </p:nvSpPr>
          <p:spPr>
            <a:xfrm>
              <a:off x="7817348" y="1114425"/>
              <a:ext cx="45719" cy="129313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5E64"/>
                </a:solidFill>
              </a:endParaRPr>
            </a:p>
          </p:txBody>
        </p:sp>
        <p:sp>
          <p:nvSpPr>
            <p:cNvPr id="14" name="矩形 13"/>
            <p:cNvSpPr/>
            <p:nvPr/>
          </p:nvSpPr>
          <p:spPr>
            <a:xfrm rot="16200000">
              <a:off x="6703945" y="-5626"/>
              <a:ext cx="45719" cy="22705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5E64"/>
                </a:solidFill>
              </a:endParaRPr>
            </a:p>
          </p:txBody>
        </p:sp>
      </p:grpSp>
      <p:sp>
        <p:nvSpPr>
          <p:cNvPr id="18" name="矩形 12"/>
          <p:cNvSpPr>
            <a:spLocks noChangeArrowheads="1"/>
          </p:cNvSpPr>
          <p:nvPr/>
        </p:nvSpPr>
        <p:spPr bwMode="auto">
          <a:xfrm>
            <a:off x="585064" y="2100096"/>
            <a:ext cx="615553" cy="2708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p>
            <a:pPr algn="ctr"/>
            <a:r>
              <a:rPr lang="zh-CN" altLang="en-US" sz="2800" b="1" spc="600" dirty="0">
                <a:solidFill>
                  <a:srgbClr val="64ABE2"/>
                </a:solidFill>
                <a:latin typeface="微软雅黑" panose="020B0503020204020204" pitchFamily="34" charset="-122"/>
                <a:ea typeface="微软雅黑" panose="020B0503020204020204" pitchFamily="34" charset="-122"/>
              </a:rPr>
              <a:t>加入标题描述</a:t>
            </a:r>
          </a:p>
        </p:txBody>
      </p:sp>
      <p:grpSp>
        <p:nvGrpSpPr>
          <p:cNvPr id="15" name="组合 14"/>
          <p:cNvGrpSpPr/>
          <p:nvPr/>
        </p:nvGrpSpPr>
        <p:grpSpPr>
          <a:xfrm>
            <a:off x="6618588" y="2361091"/>
            <a:ext cx="2111760" cy="870691"/>
            <a:chOff x="4047817" y="1272381"/>
            <a:chExt cx="2252375" cy="754912"/>
          </a:xfrm>
        </p:grpSpPr>
        <p:sp>
          <p:nvSpPr>
            <p:cNvPr id="16" name="Rounded Rectangle 72"/>
            <p:cNvSpPr/>
            <p:nvPr/>
          </p:nvSpPr>
          <p:spPr>
            <a:xfrm>
              <a:off x="4064000" y="1272381"/>
              <a:ext cx="2092176" cy="296863"/>
            </a:xfrm>
            <a:prstGeom prst="roundRect">
              <a:avLst>
                <a:gd name="adj" fmla="val 21110"/>
              </a:avLst>
            </a:prstGeom>
            <a:blipFill>
              <a:blip r:embed="rId4"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sz="1600" dirty="0">
                  <a:solidFill>
                    <a:srgbClr val="FFFFFF"/>
                  </a:solidFill>
                  <a:latin typeface="微软雅黑" panose="020B0503020204020204" pitchFamily="34" charset="-122"/>
                  <a:ea typeface="微软雅黑" panose="020B0503020204020204" pitchFamily="34" charset="-122"/>
                </a:rPr>
                <a:t>单击输入标题内容</a:t>
              </a:r>
              <a:endParaRPr lang="en-US" sz="1600" dirty="0">
                <a:solidFill>
                  <a:srgbClr val="FFFFFF"/>
                </a:solidFill>
                <a:latin typeface="微软雅黑" panose="020B0503020204020204" pitchFamily="34" charset="-122"/>
                <a:ea typeface="微软雅黑" panose="020B0503020204020204" pitchFamily="34" charset="-122"/>
              </a:endParaRPr>
            </a:p>
          </p:txBody>
        </p:sp>
        <p:sp>
          <p:nvSpPr>
            <p:cNvPr id="17" name="文本框 8"/>
            <p:cNvSpPr txBox="1"/>
            <p:nvPr/>
          </p:nvSpPr>
          <p:spPr>
            <a:xfrm>
              <a:off x="4047817" y="1647031"/>
              <a:ext cx="2252375" cy="380262"/>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rPr>
                <a:t>请在此处输入您的文本，或者复制您的文本粘贴到此处</a:t>
              </a:r>
              <a:endParaRPr lang="en-US" altLang="zh-CN" sz="1200" dirty="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19" name="组合 18"/>
          <p:cNvGrpSpPr/>
          <p:nvPr/>
        </p:nvGrpSpPr>
        <p:grpSpPr>
          <a:xfrm>
            <a:off x="8905903" y="2361224"/>
            <a:ext cx="2111760" cy="870691"/>
            <a:chOff x="6436790" y="1239430"/>
            <a:chExt cx="2252375" cy="754912"/>
          </a:xfrm>
        </p:grpSpPr>
        <p:sp>
          <p:nvSpPr>
            <p:cNvPr id="20" name="Rounded Rectangle 72"/>
            <p:cNvSpPr/>
            <p:nvPr/>
          </p:nvSpPr>
          <p:spPr>
            <a:xfrm>
              <a:off x="6452973" y="1239430"/>
              <a:ext cx="2092176" cy="296863"/>
            </a:xfrm>
            <a:prstGeom prst="roundRect">
              <a:avLst>
                <a:gd name="adj" fmla="val 21110"/>
              </a:avLst>
            </a:prstGeom>
            <a:blipFill>
              <a:blip r:embed="rId4"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sz="1600" dirty="0">
                  <a:solidFill>
                    <a:srgbClr val="FFFFFF"/>
                  </a:solidFill>
                  <a:latin typeface="微软雅黑" panose="020B0503020204020204" pitchFamily="34" charset="-122"/>
                  <a:ea typeface="微软雅黑" panose="020B0503020204020204" pitchFamily="34" charset="-122"/>
                </a:rPr>
                <a:t>单击输入标题内容</a:t>
              </a:r>
              <a:endParaRPr lang="en-US" sz="1600" dirty="0">
                <a:solidFill>
                  <a:srgbClr val="FFFFFF"/>
                </a:solidFill>
                <a:latin typeface="微软雅黑" panose="020B0503020204020204" pitchFamily="34" charset="-122"/>
                <a:ea typeface="微软雅黑" panose="020B0503020204020204" pitchFamily="34" charset="-122"/>
              </a:endParaRPr>
            </a:p>
          </p:txBody>
        </p:sp>
        <p:sp>
          <p:nvSpPr>
            <p:cNvPr id="21" name="文本框 8"/>
            <p:cNvSpPr txBox="1"/>
            <p:nvPr/>
          </p:nvSpPr>
          <p:spPr>
            <a:xfrm>
              <a:off x="6436790" y="1614080"/>
              <a:ext cx="2252375" cy="380262"/>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rPr>
                <a:t>请在此处输入您的文本，或者复制您的文本粘贴到此处</a:t>
              </a:r>
              <a:endParaRPr lang="en-US" altLang="zh-CN" sz="1200" dirty="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22" name="组合 21"/>
          <p:cNvGrpSpPr/>
          <p:nvPr/>
        </p:nvGrpSpPr>
        <p:grpSpPr>
          <a:xfrm>
            <a:off x="6640822" y="3750616"/>
            <a:ext cx="2111760" cy="870691"/>
            <a:chOff x="4064292" y="2573959"/>
            <a:chExt cx="2252375" cy="754912"/>
          </a:xfrm>
        </p:grpSpPr>
        <p:sp>
          <p:nvSpPr>
            <p:cNvPr id="23" name="Rounded Rectangle 72"/>
            <p:cNvSpPr/>
            <p:nvPr/>
          </p:nvSpPr>
          <p:spPr>
            <a:xfrm>
              <a:off x="4080475" y="2573959"/>
              <a:ext cx="2092176" cy="296863"/>
            </a:xfrm>
            <a:prstGeom prst="roundRect">
              <a:avLst>
                <a:gd name="adj" fmla="val 21110"/>
              </a:avLst>
            </a:prstGeom>
            <a:blipFill>
              <a:blip r:embed="rId4"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sz="1600" dirty="0">
                  <a:solidFill>
                    <a:srgbClr val="FFFFFF"/>
                  </a:solidFill>
                  <a:latin typeface="微软雅黑" panose="020B0503020204020204" pitchFamily="34" charset="-122"/>
                  <a:ea typeface="微软雅黑" panose="020B0503020204020204" pitchFamily="34" charset="-122"/>
                </a:rPr>
                <a:t>单击输入标题内容</a:t>
              </a:r>
              <a:endParaRPr lang="en-US" sz="1600" dirty="0">
                <a:solidFill>
                  <a:srgbClr val="FFFFFF"/>
                </a:solidFill>
                <a:latin typeface="微软雅黑" panose="020B0503020204020204" pitchFamily="34" charset="-122"/>
                <a:ea typeface="微软雅黑" panose="020B0503020204020204" pitchFamily="34" charset="-122"/>
              </a:endParaRPr>
            </a:p>
          </p:txBody>
        </p:sp>
        <p:sp>
          <p:nvSpPr>
            <p:cNvPr id="24" name="文本框 8"/>
            <p:cNvSpPr txBox="1"/>
            <p:nvPr/>
          </p:nvSpPr>
          <p:spPr>
            <a:xfrm>
              <a:off x="4064292" y="2948609"/>
              <a:ext cx="2252375" cy="380262"/>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rPr>
                <a:t>请在此处输入您的文本，或者复制您的文本粘贴到此处</a:t>
              </a:r>
              <a:endParaRPr lang="en-US" altLang="zh-CN" sz="1200" dirty="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25" name="组合 24"/>
          <p:cNvGrpSpPr/>
          <p:nvPr/>
        </p:nvGrpSpPr>
        <p:grpSpPr>
          <a:xfrm>
            <a:off x="8928138" y="3750749"/>
            <a:ext cx="2111760" cy="870691"/>
            <a:chOff x="6453265" y="2541008"/>
            <a:chExt cx="2252375" cy="754912"/>
          </a:xfrm>
        </p:grpSpPr>
        <p:sp>
          <p:nvSpPr>
            <p:cNvPr id="26" name="Rounded Rectangle 72"/>
            <p:cNvSpPr/>
            <p:nvPr/>
          </p:nvSpPr>
          <p:spPr>
            <a:xfrm>
              <a:off x="6469448" y="2541008"/>
              <a:ext cx="2092176" cy="296863"/>
            </a:xfrm>
            <a:prstGeom prst="roundRect">
              <a:avLst>
                <a:gd name="adj" fmla="val 21110"/>
              </a:avLst>
            </a:prstGeom>
            <a:blipFill>
              <a:blip r:embed="rId4"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sz="1600" dirty="0">
                  <a:solidFill>
                    <a:srgbClr val="FFFFFF"/>
                  </a:solidFill>
                  <a:latin typeface="微软雅黑" panose="020B0503020204020204" pitchFamily="34" charset="-122"/>
                  <a:ea typeface="微软雅黑" panose="020B0503020204020204" pitchFamily="34" charset="-122"/>
                </a:rPr>
                <a:t>单击输入标题内容</a:t>
              </a:r>
              <a:endParaRPr lang="en-US" sz="1600" dirty="0">
                <a:solidFill>
                  <a:srgbClr val="FFFFFF"/>
                </a:solidFill>
                <a:latin typeface="微软雅黑" panose="020B0503020204020204" pitchFamily="34" charset="-122"/>
                <a:ea typeface="微软雅黑" panose="020B0503020204020204" pitchFamily="34" charset="-122"/>
              </a:endParaRPr>
            </a:p>
          </p:txBody>
        </p:sp>
        <p:sp>
          <p:nvSpPr>
            <p:cNvPr id="27" name="文本框 8"/>
            <p:cNvSpPr txBox="1"/>
            <p:nvPr/>
          </p:nvSpPr>
          <p:spPr>
            <a:xfrm>
              <a:off x="6453265" y="2915658"/>
              <a:ext cx="2252375" cy="380262"/>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rPr>
                <a:t>请在此处输入您的文本，或者复制您的文本粘贴到此处</a:t>
              </a:r>
              <a:endParaRPr lang="en-US" altLang="zh-CN" sz="1200" dirty="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28" name="组合 27"/>
          <p:cNvGrpSpPr/>
          <p:nvPr/>
        </p:nvGrpSpPr>
        <p:grpSpPr>
          <a:xfrm>
            <a:off x="2549432" y="1641979"/>
            <a:ext cx="3550538" cy="3482518"/>
            <a:chOff x="1311264" y="1939967"/>
            <a:chExt cx="2342633" cy="2297754"/>
          </a:xfrm>
        </p:grpSpPr>
        <p:sp>
          <p:nvSpPr>
            <p:cNvPr id="29" name="椭圆 28"/>
            <p:cNvSpPr/>
            <p:nvPr/>
          </p:nvSpPr>
          <p:spPr>
            <a:xfrm>
              <a:off x="1311264" y="2189999"/>
              <a:ext cx="2072913" cy="2047722"/>
            </a:xfrm>
            <a:prstGeom prst="ellipse">
              <a:avLst/>
            </a:prstGeom>
            <a:blipFill>
              <a:blip r:embed="rId3"/>
              <a:stretch>
                <a:fillRect/>
              </a:stretch>
            </a:blipFill>
            <a:ln w="57150" cap="flat" cmpd="sng" algn="ctr">
              <a:solidFill>
                <a:srgbClr val="64ABE2"/>
              </a:solidFill>
              <a:prstDash val="sysDot"/>
              <a:miter lim="800000"/>
            </a:ln>
            <a:effectLst/>
          </p:spPr>
          <p:txBody>
            <a:bodyPr anchor="ctr"/>
            <a:lstStyle/>
            <a:p>
              <a:pPr eaLnBrk="1" fontAlgn="auto" hangingPunct="1">
                <a:spcBef>
                  <a:spcPts val="0"/>
                </a:spcBef>
                <a:spcAft>
                  <a:spcPts val="0"/>
                </a:spcAft>
                <a:defRPr/>
              </a:pPr>
              <a:endParaRPr lang="zh-CN" altLang="en-US" sz="2800" kern="0" dirty="0">
                <a:solidFill>
                  <a:prstClr val="white"/>
                </a:solidFill>
                <a:latin typeface="Arial" panose="020B0604020202020204" pitchFamily="34" charset="0"/>
              </a:endParaRPr>
            </a:p>
          </p:txBody>
        </p:sp>
        <p:sp>
          <p:nvSpPr>
            <p:cNvPr id="30" name="椭圆 29"/>
            <p:cNvSpPr/>
            <p:nvPr/>
          </p:nvSpPr>
          <p:spPr>
            <a:xfrm>
              <a:off x="2938957" y="2294381"/>
              <a:ext cx="565457" cy="559883"/>
            </a:xfrm>
            <a:prstGeom prst="ellipse">
              <a:avLst/>
            </a:prstGeom>
            <a:blipFill>
              <a:blip r:embed="rId5" cstate="screen"/>
              <a:stretch>
                <a:fillRect/>
              </a:stretch>
            </a:blip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2400" kern="0">
                <a:solidFill>
                  <a:prstClr val="white"/>
                </a:solidFill>
                <a:latin typeface="Calibri" panose="020F0502020204030204"/>
                <a:ea typeface="宋体" panose="02010600030101010101" pitchFamily="2" charset="-122"/>
              </a:endParaRPr>
            </a:p>
          </p:txBody>
        </p:sp>
        <p:pic>
          <p:nvPicPr>
            <p:cNvPr id="31" name="图片 29"/>
            <p:cNvPicPr>
              <a:picLocks noChangeAspect="1"/>
            </p:cNvPicPr>
            <p:nvPr/>
          </p:nvPicPr>
          <p:blipFill>
            <a:blip r:embed="rId6" cstate="screen"/>
            <a:srcRect t="5220"/>
            <a:stretch>
              <a:fillRect/>
            </a:stretch>
          </p:blipFill>
          <p:spPr bwMode="auto">
            <a:xfrm>
              <a:off x="3028339" y="2423334"/>
              <a:ext cx="381785" cy="30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椭圆 31"/>
            <p:cNvSpPr/>
            <p:nvPr/>
          </p:nvSpPr>
          <p:spPr>
            <a:xfrm>
              <a:off x="2310155" y="1939967"/>
              <a:ext cx="548405" cy="543035"/>
            </a:xfrm>
            <a:prstGeom prst="ellipse">
              <a:avLst/>
            </a:prstGeom>
            <a:blipFill>
              <a:blip r:embed="rId7" cstate="screen"/>
              <a:stretch>
                <a:fillRect/>
              </a:stretch>
            </a:blip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2400" kern="0">
                <a:solidFill>
                  <a:prstClr val="white"/>
                </a:solidFill>
                <a:latin typeface="Calibri" panose="020F0502020204030204"/>
                <a:ea typeface="宋体" panose="02010600030101010101" pitchFamily="2" charset="-122"/>
              </a:endParaRPr>
            </a:p>
          </p:txBody>
        </p:sp>
        <p:pic>
          <p:nvPicPr>
            <p:cNvPr id="33" name="图片 32"/>
            <p:cNvPicPr>
              <a:picLocks noChangeAspect="1"/>
            </p:cNvPicPr>
            <p:nvPr/>
          </p:nvPicPr>
          <p:blipFill>
            <a:blip r:embed="rId8" cstate="screen"/>
            <a:srcRect/>
            <a:stretch>
              <a:fillRect/>
            </a:stretch>
          </p:blipFill>
          <p:spPr bwMode="auto">
            <a:xfrm>
              <a:off x="2466935" y="2083825"/>
              <a:ext cx="234843" cy="255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椭圆 33"/>
            <p:cNvSpPr/>
            <p:nvPr/>
          </p:nvSpPr>
          <p:spPr>
            <a:xfrm>
              <a:off x="3105492" y="2996053"/>
              <a:ext cx="548405" cy="541739"/>
            </a:xfrm>
            <a:prstGeom prst="ellipse">
              <a:avLst/>
            </a:prstGeom>
            <a:blipFill>
              <a:blip r:embed="rId7" cstate="screen"/>
              <a:stretch>
                <a:fillRect/>
              </a:stretch>
            </a:blip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2400" kern="0">
                <a:solidFill>
                  <a:prstClr val="white"/>
                </a:solidFill>
                <a:latin typeface="Calibri" panose="020F0502020204030204"/>
                <a:ea typeface="宋体" panose="02010600030101010101" pitchFamily="2" charset="-122"/>
              </a:endParaRPr>
            </a:p>
          </p:txBody>
        </p:sp>
        <p:sp>
          <p:nvSpPr>
            <p:cNvPr id="35" name="任意多边形 12"/>
            <p:cNvSpPr/>
            <p:nvPr/>
          </p:nvSpPr>
          <p:spPr>
            <a:xfrm>
              <a:off x="3171130" y="3127020"/>
              <a:ext cx="321431" cy="243653"/>
            </a:xfrm>
            <a:custGeom>
              <a:avLst/>
              <a:gdLst>
                <a:gd name="connsiteX0" fmla="*/ 332089 w 388650"/>
                <a:gd name="connsiteY0" fmla="*/ 43940 h 298935"/>
                <a:gd name="connsiteX1" fmla="*/ 354779 w 388650"/>
                <a:gd name="connsiteY1" fmla="*/ 43940 h 298935"/>
                <a:gd name="connsiteX2" fmla="*/ 388650 w 388650"/>
                <a:gd name="connsiteY2" fmla="*/ 77811 h 298935"/>
                <a:gd name="connsiteX3" fmla="*/ 388650 w 388650"/>
                <a:gd name="connsiteY3" fmla="*/ 162486 h 298935"/>
                <a:gd name="connsiteX4" fmla="*/ 388650 w 388650"/>
                <a:gd name="connsiteY4" fmla="*/ 213291 h 298935"/>
                <a:gd name="connsiteX5" fmla="*/ 354779 w 388650"/>
                <a:gd name="connsiteY5" fmla="*/ 247162 h 298935"/>
                <a:gd name="connsiteX6" fmla="*/ 328319 w 388650"/>
                <a:gd name="connsiteY6" fmla="*/ 247162 h 298935"/>
                <a:gd name="connsiteX7" fmla="*/ 262816 w 388650"/>
                <a:gd name="connsiteY7" fmla="*/ 298935 h 298935"/>
                <a:gd name="connsiteX8" fmla="*/ 237822 w 388650"/>
                <a:gd name="connsiteY8" fmla="*/ 247162 h 298935"/>
                <a:gd name="connsiteX9" fmla="*/ 60533 w 388650"/>
                <a:gd name="connsiteY9" fmla="*/ 247162 h 298935"/>
                <a:gd name="connsiteX10" fmla="*/ 26662 w 388650"/>
                <a:gd name="connsiteY10" fmla="*/ 213291 h 298935"/>
                <a:gd name="connsiteX11" fmla="*/ 26662 w 388650"/>
                <a:gd name="connsiteY11" fmla="*/ 188693 h 298935"/>
                <a:gd name="connsiteX12" fmla="*/ 27227 w 388650"/>
                <a:gd name="connsiteY12" fmla="*/ 188927 h 298935"/>
                <a:gd name="connsiteX13" fmla="*/ 300065 w 388650"/>
                <a:gd name="connsiteY13" fmla="*/ 188927 h 298935"/>
                <a:gd name="connsiteX14" fmla="*/ 332089 w 388650"/>
                <a:gd name="connsiteY14" fmla="*/ 156903 h 298935"/>
                <a:gd name="connsiteX15" fmla="*/ 28100 w 388650"/>
                <a:gd name="connsiteY15" fmla="*/ 0 h 298935"/>
                <a:gd name="connsiteX16" fmla="*/ 290988 w 388650"/>
                <a:gd name="connsiteY16" fmla="*/ 0 h 298935"/>
                <a:gd name="connsiteX17" fmla="*/ 319088 w 388650"/>
                <a:gd name="connsiteY17" fmla="*/ 28100 h 298935"/>
                <a:gd name="connsiteX18" fmla="*/ 319088 w 388650"/>
                <a:gd name="connsiteY18" fmla="*/ 140499 h 298935"/>
                <a:gd name="connsiteX19" fmla="*/ 290988 w 388650"/>
                <a:gd name="connsiteY19" fmla="*/ 168599 h 298935"/>
                <a:gd name="connsiteX20" fmla="*/ 28100 w 388650"/>
                <a:gd name="connsiteY20" fmla="*/ 168599 h 298935"/>
                <a:gd name="connsiteX21" fmla="*/ 0 w 388650"/>
                <a:gd name="connsiteY21" fmla="*/ 140499 h 298935"/>
                <a:gd name="connsiteX22" fmla="*/ 0 w 388650"/>
                <a:gd name="connsiteY22" fmla="*/ 28100 h 298935"/>
                <a:gd name="connsiteX23" fmla="*/ 28100 w 388650"/>
                <a:gd name="connsiteY23" fmla="*/ 0 h 298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8650" h="298935">
                  <a:moveTo>
                    <a:pt x="332089" y="43940"/>
                  </a:moveTo>
                  <a:lnTo>
                    <a:pt x="354779" y="43940"/>
                  </a:lnTo>
                  <a:cubicBezTo>
                    <a:pt x="373485" y="43940"/>
                    <a:pt x="388650" y="59105"/>
                    <a:pt x="388650" y="77811"/>
                  </a:cubicBezTo>
                  <a:lnTo>
                    <a:pt x="388650" y="162486"/>
                  </a:lnTo>
                  <a:lnTo>
                    <a:pt x="388650" y="213291"/>
                  </a:lnTo>
                  <a:cubicBezTo>
                    <a:pt x="388650" y="231997"/>
                    <a:pt x="373485" y="247162"/>
                    <a:pt x="354779" y="247162"/>
                  </a:cubicBezTo>
                  <a:lnTo>
                    <a:pt x="328319" y="247162"/>
                  </a:lnTo>
                  <a:lnTo>
                    <a:pt x="262816" y="298935"/>
                  </a:lnTo>
                  <a:lnTo>
                    <a:pt x="237822" y="247162"/>
                  </a:lnTo>
                  <a:lnTo>
                    <a:pt x="60533" y="247162"/>
                  </a:lnTo>
                  <a:cubicBezTo>
                    <a:pt x="41827" y="247162"/>
                    <a:pt x="26662" y="231997"/>
                    <a:pt x="26662" y="213291"/>
                  </a:cubicBezTo>
                  <a:lnTo>
                    <a:pt x="26662" y="188693"/>
                  </a:lnTo>
                  <a:lnTo>
                    <a:pt x="27227" y="188927"/>
                  </a:lnTo>
                  <a:lnTo>
                    <a:pt x="300065" y="188927"/>
                  </a:lnTo>
                  <a:cubicBezTo>
                    <a:pt x="317751" y="188927"/>
                    <a:pt x="332089" y="174589"/>
                    <a:pt x="332089" y="156903"/>
                  </a:cubicBezTo>
                  <a:close/>
                  <a:moveTo>
                    <a:pt x="28100" y="0"/>
                  </a:moveTo>
                  <a:lnTo>
                    <a:pt x="290988" y="0"/>
                  </a:lnTo>
                  <a:cubicBezTo>
                    <a:pt x="306507" y="0"/>
                    <a:pt x="319088" y="12581"/>
                    <a:pt x="319088" y="28100"/>
                  </a:cubicBezTo>
                  <a:lnTo>
                    <a:pt x="319088" y="140499"/>
                  </a:lnTo>
                  <a:cubicBezTo>
                    <a:pt x="319088" y="156018"/>
                    <a:pt x="306507" y="168599"/>
                    <a:pt x="290988" y="168599"/>
                  </a:cubicBezTo>
                  <a:lnTo>
                    <a:pt x="28100" y="168599"/>
                  </a:lnTo>
                  <a:cubicBezTo>
                    <a:pt x="12581" y="168599"/>
                    <a:pt x="0" y="156018"/>
                    <a:pt x="0" y="140499"/>
                  </a:cubicBezTo>
                  <a:lnTo>
                    <a:pt x="0" y="28100"/>
                  </a:lnTo>
                  <a:cubicBezTo>
                    <a:pt x="0" y="12581"/>
                    <a:pt x="12581" y="0"/>
                    <a:pt x="28100" y="0"/>
                  </a:cubicBezTo>
                  <a:close/>
                </a:path>
              </a:pathLst>
            </a:custGeom>
            <a:solidFill>
              <a:sysClr val="window" lastClr="FFFFFF"/>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2400" kern="0">
                <a:solidFill>
                  <a:prstClr val="white"/>
                </a:solidFill>
                <a:latin typeface="Calibri" panose="020F0502020204030204"/>
                <a:ea typeface="宋体" panose="02010600030101010101" pitchFamily="2" charset="-122"/>
              </a:endParaRPr>
            </a:p>
          </p:txBody>
        </p:sp>
        <p:sp>
          <p:nvSpPr>
            <p:cNvPr id="36" name="椭圆 35"/>
            <p:cNvSpPr/>
            <p:nvPr/>
          </p:nvSpPr>
          <p:spPr>
            <a:xfrm>
              <a:off x="2879935" y="3715393"/>
              <a:ext cx="447382" cy="443241"/>
            </a:xfrm>
            <a:prstGeom prst="ellipse">
              <a:avLst/>
            </a:prstGeom>
            <a:blipFill>
              <a:blip r:embed="rId9" cstate="screen"/>
              <a:stretch>
                <a:fillRect/>
              </a:stretch>
            </a:blip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2400" kern="0" dirty="0">
                <a:solidFill>
                  <a:prstClr val="white"/>
                </a:solidFill>
                <a:latin typeface="Calibri" panose="020F0502020204030204"/>
                <a:ea typeface="宋体" panose="02010600030101010101" pitchFamily="2" charset="-122"/>
              </a:endParaRPr>
            </a:p>
          </p:txBody>
        </p:sp>
        <p:sp>
          <p:nvSpPr>
            <p:cNvPr id="37" name="任意多边形 14"/>
            <p:cNvSpPr/>
            <p:nvPr/>
          </p:nvSpPr>
          <p:spPr>
            <a:xfrm rot="10800000" flipH="1">
              <a:off x="2951599" y="3822545"/>
              <a:ext cx="284699" cy="209956"/>
            </a:xfrm>
            <a:custGeom>
              <a:avLst/>
              <a:gdLst>
                <a:gd name="connsiteX0" fmla="*/ 441259 w 1065398"/>
                <a:gd name="connsiteY0" fmla="*/ 795512 h 795512"/>
                <a:gd name="connsiteX1" fmla="*/ 624139 w 1065398"/>
                <a:gd name="connsiteY1" fmla="*/ 795512 h 795512"/>
                <a:gd name="connsiteX2" fmla="*/ 624139 w 1065398"/>
                <a:gd name="connsiteY2" fmla="*/ 611235 h 795512"/>
                <a:gd name="connsiteX3" fmla="*/ 975398 w 1065398"/>
                <a:gd name="connsiteY3" fmla="*/ 611235 h 795512"/>
                <a:gd name="connsiteX4" fmla="*/ 1065398 w 1065398"/>
                <a:gd name="connsiteY4" fmla="*/ 521235 h 795512"/>
                <a:gd name="connsiteX5" fmla="*/ 975398 w 1065398"/>
                <a:gd name="connsiteY5" fmla="*/ 431235 h 795512"/>
                <a:gd name="connsiteX6" fmla="*/ 624139 w 1065398"/>
                <a:gd name="connsiteY6" fmla="*/ 431235 h 795512"/>
                <a:gd name="connsiteX7" fmla="*/ 624139 w 1065398"/>
                <a:gd name="connsiteY7" fmla="*/ 0 h 795512"/>
                <a:gd name="connsiteX8" fmla="*/ 441259 w 1065398"/>
                <a:gd name="connsiteY8" fmla="*/ 0 h 795512"/>
                <a:gd name="connsiteX9" fmla="*/ 441259 w 1065398"/>
                <a:gd name="connsiteY9" fmla="*/ 217756 h 795512"/>
                <a:gd name="connsiteX10" fmla="*/ 90000 w 1065398"/>
                <a:gd name="connsiteY10" fmla="*/ 217756 h 795512"/>
                <a:gd name="connsiteX11" fmla="*/ 0 w 1065398"/>
                <a:gd name="connsiteY11" fmla="*/ 307756 h 795512"/>
                <a:gd name="connsiteX12" fmla="*/ 90000 w 1065398"/>
                <a:gd name="connsiteY12" fmla="*/ 397756 h 795512"/>
                <a:gd name="connsiteX13" fmla="*/ 441259 w 1065398"/>
                <a:gd name="connsiteY13" fmla="*/ 397756 h 795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65398" h="795512">
                  <a:moveTo>
                    <a:pt x="441259" y="795512"/>
                  </a:moveTo>
                  <a:lnTo>
                    <a:pt x="624139" y="795512"/>
                  </a:lnTo>
                  <a:lnTo>
                    <a:pt x="624139" y="611235"/>
                  </a:lnTo>
                  <a:lnTo>
                    <a:pt x="975398" y="611235"/>
                  </a:lnTo>
                  <a:lnTo>
                    <a:pt x="1065398" y="521235"/>
                  </a:lnTo>
                  <a:lnTo>
                    <a:pt x="975398" y="431235"/>
                  </a:lnTo>
                  <a:lnTo>
                    <a:pt x="624139" y="431235"/>
                  </a:lnTo>
                  <a:lnTo>
                    <a:pt x="624139" y="0"/>
                  </a:lnTo>
                  <a:lnTo>
                    <a:pt x="441259" y="0"/>
                  </a:lnTo>
                  <a:lnTo>
                    <a:pt x="441259" y="217756"/>
                  </a:lnTo>
                  <a:lnTo>
                    <a:pt x="90000" y="217756"/>
                  </a:lnTo>
                  <a:lnTo>
                    <a:pt x="0" y="307756"/>
                  </a:lnTo>
                  <a:lnTo>
                    <a:pt x="90000" y="397756"/>
                  </a:lnTo>
                  <a:lnTo>
                    <a:pt x="441259" y="397756"/>
                  </a:lnTo>
                  <a:close/>
                </a:path>
              </a:pathLst>
            </a:custGeom>
            <a:solidFill>
              <a:sysClr val="window" lastClr="FFFFFF"/>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2400" kern="0">
                <a:solidFill>
                  <a:prstClr val="white"/>
                </a:solidFill>
                <a:latin typeface="Calibri" panose="020F0502020204030204"/>
                <a:ea typeface="宋体" panose="02010600030101010101" pitchFamily="2" charset="-122"/>
              </a:endParaRPr>
            </a:p>
          </p:txBody>
        </p:sp>
        <p:sp>
          <p:nvSpPr>
            <p:cNvPr id="38" name="矩形 37"/>
            <p:cNvSpPr/>
            <p:nvPr/>
          </p:nvSpPr>
          <p:spPr>
            <a:xfrm>
              <a:off x="1827385" y="2852617"/>
              <a:ext cx="801198" cy="650877"/>
            </a:xfrm>
            <a:prstGeom prst="rect">
              <a:avLst/>
            </a:prstGeom>
          </p:spPr>
          <p:txBody>
            <a:bodyPr wrap="none">
              <a:spAutoFit/>
            </a:bodyPr>
            <a:lstStyle/>
            <a:p>
              <a:pPr>
                <a:defRPr/>
              </a:pPr>
              <a:r>
                <a:rPr lang="en-US" altLang="zh-CN" sz="3200" kern="0" dirty="0">
                  <a:solidFill>
                    <a:prstClr val="white"/>
                  </a:solidFill>
                  <a:latin typeface="Arial" panose="020B0604020202020204" pitchFamily="34" charset="0"/>
                </a:rPr>
                <a:t>TEXT</a:t>
              </a:r>
            </a:p>
            <a:p>
              <a:pPr>
                <a:defRPr/>
              </a:pPr>
              <a:r>
                <a:rPr lang="en-US" altLang="zh-CN" sz="3200" kern="0" dirty="0">
                  <a:solidFill>
                    <a:prstClr val="white"/>
                  </a:solidFill>
                  <a:latin typeface="Arial" panose="020B0604020202020204" pitchFamily="34" charset="0"/>
                </a:rPr>
                <a:t>HERE</a:t>
              </a:r>
              <a:endParaRPr lang="zh-CN" altLang="en-US" sz="3200" kern="0" dirty="0">
                <a:solidFill>
                  <a:prstClr val="white"/>
                </a:solidFill>
                <a:latin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750"/>
                                        <p:tgtEl>
                                          <p:spTgt spid="7"/>
                                        </p:tgtEl>
                                      </p:cBhvr>
                                    </p:animEffect>
                                    <p:anim calcmode="lin" valueType="num">
                                      <p:cBhvr>
                                        <p:cTn id="8" dur="750" fill="hold"/>
                                        <p:tgtEl>
                                          <p:spTgt spid="7"/>
                                        </p:tgtEl>
                                        <p:attrNameLst>
                                          <p:attrName>ppt_x</p:attrName>
                                        </p:attrNameLst>
                                      </p:cBhvr>
                                      <p:tavLst>
                                        <p:tav tm="0">
                                          <p:val>
                                            <p:strVal val="#ppt_x"/>
                                          </p:val>
                                        </p:tav>
                                        <p:tav tm="100000">
                                          <p:val>
                                            <p:strVal val="#ppt_x"/>
                                          </p:val>
                                        </p:tav>
                                      </p:tavLst>
                                    </p:anim>
                                    <p:anim calcmode="lin" valueType="num">
                                      <p:cBhvr>
                                        <p:cTn id="9" dur="75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750"/>
                                        <p:tgtEl>
                                          <p:spTgt spid="11"/>
                                        </p:tgtEl>
                                      </p:cBhvr>
                                    </p:animEffect>
                                    <p:anim calcmode="lin" valueType="num">
                                      <p:cBhvr>
                                        <p:cTn id="13" dur="750" fill="hold"/>
                                        <p:tgtEl>
                                          <p:spTgt spid="11"/>
                                        </p:tgtEl>
                                        <p:attrNameLst>
                                          <p:attrName>ppt_x</p:attrName>
                                        </p:attrNameLst>
                                      </p:cBhvr>
                                      <p:tavLst>
                                        <p:tav tm="0">
                                          <p:val>
                                            <p:strVal val="#ppt_x"/>
                                          </p:val>
                                        </p:tav>
                                        <p:tav tm="100000">
                                          <p:val>
                                            <p:strVal val="#ppt_x"/>
                                          </p:val>
                                        </p:tav>
                                      </p:tavLst>
                                    </p:anim>
                                    <p:anim calcmode="lin" valueType="num">
                                      <p:cBhvr>
                                        <p:cTn id="14" dur="750" fill="hold"/>
                                        <p:tgtEl>
                                          <p:spTgt spid="11"/>
                                        </p:tgtEl>
                                        <p:attrNameLst>
                                          <p:attrName>ppt_y</p:attrName>
                                        </p:attrNameLst>
                                      </p:cBhvr>
                                      <p:tavLst>
                                        <p:tav tm="0">
                                          <p:val>
                                            <p:strVal val="#ppt_y+.1"/>
                                          </p:val>
                                        </p:tav>
                                        <p:tav tm="100000">
                                          <p:val>
                                            <p:strVal val="#ppt_y"/>
                                          </p:val>
                                        </p:tav>
                                      </p:tavLst>
                                    </p:anim>
                                  </p:childTnLst>
                                </p:cTn>
                              </p:par>
                              <p:par>
                                <p:cTn id="15" presetID="16" presetClass="entr" presetSubtype="26" fill="hold" grpId="0" nodeType="withEffect">
                                  <p:stCondLst>
                                    <p:cond delay="250"/>
                                  </p:stCondLst>
                                  <p:childTnLst>
                                    <p:set>
                                      <p:cBhvr>
                                        <p:cTn id="16" dur="1" fill="hold">
                                          <p:stCondLst>
                                            <p:cond delay="0"/>
                                          </p:stCondLst>
                                        </p:cTn>
                                        <p:tgtEl>
                                          <p:spTgt spid="18"/>
                                        </p:tgtEl>
                                        <p:attrNameLst>
                                          <p:attrName>style.visibility</p:attrName>
                                        </p:attrNameLst>
                                      </p:cBhvr>
                                      <p:to>
                                        <p:strVal val="visible"/>
                                      </p:to>
                                    </p:set>
                                    <p:animEffect transition="in" filter="barn(inHorizontal)">
                                      <p:cBhvr>
                                        <p:cTn id="17" dur="750"/>
                                        <p:tgtEl>
                                          <p:spTgt spid="18"/>
                                        </p:tgtEl>
                                      </p:cBhvr>
                                    </p:animEffect>
                                  </p:childTnLst>
                                </p:cTn>
                              </p:par>
                            </p:childTnLst>
                          </p:cTn>
                        </p:par>
                        <p:par>
                          <p:cTn id="18" fill="hold">
                            <p:stCondLst>
                              <p:cond delay="1000"/>
                            </p:stCondLst>
                            <p:childTnLst>
                              <p:par>
                                <p:cTn id="19" presetID="2" presetClass="entr" presetSubtype="2" fill="hold" nodeType="after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250" fill="hold"/>
                                        <p:tgtEl>
                                          <p:spTgt spid="15"/>
                                        </p:tgtEl>
                                        <p:attrNameLst>
                                          <p:attrName>ppt_x</p:attrName>
                                        </p:attrNameLst>
                                      </p:cBhvr>
                                      <p:tavLst>
                                        <p:tav tm="0">
                                          <p:val>
                                            <p:strVal val="1+#ppt_w/2"/>
                                          </p:val>
                                        </p:tav>
                                        <p:tav tm="100000">
                                          <p:val>
                                            <p:strVal val="#ppt_x"/>
                                          </p:val>
                                        </p:tav>
                                      </p:tavLst>
                                    </p:anim>
                                    <p:anim calcmode="lin" valueType="num">
                                      <p:cBhvr additive="base">
                                        <p:cTn id="22" dur="250" fill="hold"/>
                                        <p:tgtEl>
                                          <p:spTgt spid="15"/>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250" fill="hold"/>
                                        <p:tgtEl>
                                          <p:spTgt spid="19"/>
                                        </p:tgtEl>
                                        <p:attrNameLst>
                                          <p:attrName>ppt_x</p:attrName>
                                        </p:attrNameLst>
                                      </p:cBhvr>
                                      <p:tavLst>
                                        <p:tav tm="0">
                                          <p:val>
                                            <p:strVal val="1+#ppt_w/2"/>
                                          </p:val>
                                        </p:tav>
                                        <p:tav tm="100000">
                                          <p:val>
                                            <p:strVal val="#ppt_x"/>
                                          </p:val>
                                        </p:tav>
                                      </p:tavLst>
                                    </p:anim>
                                    <p:anim calcmode="lin" valueType="num">
                                      <p:cBhvr additive="base">
                                        <p:cTn id="27" dur="25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2" presetClass="entr" presetSubtype="2" fill="hold" nodeType="after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250" fill="hold"/>
                                        <p:tgtEl>
                                          <p:spTgt spid="22"/>
                                        </p:tgtEl>
                                        <p:attrNameLst>
                                          <p:attrName>ppt_x</p:attrName>
                                        </p:attrNameLst>
                                      </p:cBhvr>
                                      <p:tavLst>
                                        <p:tav tm="0">
                                          <p:val>
                                            <p:strVal val="1+#ppt_w/2"/>
                                          </p:val>
                                        </p:tav>
                                        <p:tav tm="100000">
                                          <p:val>
                                            <p:strVal val="#ppt_x"/>
                                          </p:val>
                                        </p:tav>
                                      </p:tavLst>
                                    </p:anim>
                                    <p:anim calcmode="lin" valueType="num">
                                      <p:cBhvr additive="base">
                                        <p:cTn id="32" dur="250" fill="hold"/>
                                        <p:tgtEl>
                                          <p:spTgt spid="22"/>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2" presetClass="entr" presetSubtype="2" fill="hold"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additive="base">
                                        <p:cTn id="36" dur="250" fill="hold"/>
                                        <p:tgtEl>
                                          <p:spTgt spid="25"/>
                                        </p:tgtEl>
                                        <p:attrNameLst>
                                          <p:attrName>ppt_x</p:attrName>
                                        </p:attrNameLst>
                                      </p:cBhvr>
                                      <p:tavLst>
                                        <p:tav tm="0">
                                          <p:val>
                                            <p:strVal val="1+#ppt_w/2"/>
                                          </p:val>
                                        </p:tav>
                                        <p:tav tm="100000">
                                          <p:val>
                                            <p:strVal val="#ppt_x"/>
                                          </p:val>
                                        </p:tav>
                                      </p:tavLst>
                                    </p:anim>
                                    <p:anim calcmode="lin" valueType="num">
                                      <p:cBhvr additive="base">
                                        <p:cTn id="37" dur="250" fill="hold"/>
                                        <p:tgtEl>
                                          <p:spTgt spid="25"/>
                                        </p:tgtEl>
                                        <p:attrNameLst>
                                          <p:attrName>ppt_y</p:attrName>
                                        </p:attrNameLst>
                                      </p:cBhvr>
                                      <p:tavLst>
                                        <p:tav tm="0">
                                          <p:val>
                                            <p:strVal val="#ppt_y"/>
                                          </p:val>
                                        </p:tav>
                                        <p:tav tm="100000">
                                          <p:val>
                                            <p:strVal val="#ppt_y"/>
                                          </p:val>
                                        </p:tav>
                                      </p:tavLst>
                                    </p:anim>
                                  </p:childTnLst>
                                </p:cTn>
                              </p:par>
                            </p:childTnLst>
                          </p:cTn>
                        </p:par>
                        <p:par>
                          <p:cTn id="38" fill="hold">
                            <p:stCondLst>
                              <p:cond delay="3000"/>
                            </p:stCondLst>
                            <p:childTnLst>
                              <p:par>
                                <p:cTn id="39" presetID="42" presetClass="entr" presetSubtype="0" fill="hold" nodeType="after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1000"/>
                                        <p:tgtEl>
                                          <p:spTgt spid="28"/>
                                        </p:tgtEl>
                                      </p:cBhvr>
                                    </p:animEffect>
                                    <p:anim calcmode="lin" valueType="num">
                                      <p:cBhvr>
                                        <p:cTn id="42" dur="1000" fill="hold"/>
                                        <p:tgtEl>
                                          <p:spTgt spid="28"/>
                                        </p:tgtEl>
                                        <p:attrNameLst>
                                          <p:attrName>ppt_x</p:attrName>
                                        </p:attrNameLst>
                                      </p:cBhvr>
                                      <p:tavLst>
                                        <p:tav tm="0">
                                          <p:val>
                                            <p:strVal val="#ppt_x"/>
                                          </p:val>
                                        </p:tav>
                                        <p:tav tm="100000">
                                          <p:val>
                                            <p:strVal val="#ppt_x"/>
                                          </p:val>
                                        </p:tav>
                                      </p:tavLst>
                                    </p:anim>
                                    <p:anim calcmode="lin" valueType="num">
                                      <p:cBhvr>
                                        <p:cTn id="4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207971" y="1520059"/>
            <a:ext cx="1314820" cy="1077233"/>
            <a:chOff x="5591515" y="1114424"/>
            <a:chExt cx="2276928" cy="1077233"/>
          </a:xfrm>
          <a:blipFill>
            <a:blip r:embed="rId3"/>
            <a:stretch>
              <a:fillRect/>
            </a:stretch>
          </a:blipFill>
        </p:grpSpPr>
        <p:sp>
          <p:nvSpPr>
            <p:cNvPr id="8" name="矩形 7"/>
            <p:cNvSpPr/>
            <p:nvPr/>
          </p:nvSpPr>
          <p:spPr>
            <a:xfrm>
              <a:off x="5591515" y="1114425"/>
              <a:ext cx="45719" cy="10772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5E64"/>
                </a:solidFill>
              </a:endParaRPr>
            </a:p>
          </p:txBody>
        </p:sp>
        <p:sp>
          <p:nvSpPr>
            <p:cNvPr id="9" name="矩形 8"/>
            <p:cNvSpPr/>
            <p:nvPr/>
          </p:nvSpPr>
          <p:spPr>
            <a:xfrm>
              <a:off x="7822724" y="1114425"/>
              <a:ext cx="45719" cy="10772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5E64"/>
                </a:solidFill>
              </a:endParaRPr>
            </a:p>
          </p:txBody>
        </p:sp>
        <p:sp>
          <p:nvSpPr>
            <p:cNvPr id="10" name="矩形 9"/>
            <p:cNvSpPr/>
            <p:nvPr/>
          </p:nvSpPr>
          <p:spPr>
            <a:xfrm rot="16200000">
              <a:off x="6703945" y="1994"/>
              <a:ext cx="45719" cy="22705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5E64"/>
                </a:solidFill>
              </a:endParaRPr>
            </a:p>
          </p:txBody>
        </p:sp>
      </p:grpSp>
      <p:grpSp>
        <p:nvGrpSpPr>
          <p:cNvPr id="11" name="组合 10"/>
          <p:cNvGrpSpPr/>
          <p:nvPr/>
        </p:nvGrpSpPr>
        <p:grpSpPr>
          <a:xfrm flipV="1">
            <a:off x="208165" y="4022303"/>
            <a:ext cx="1311716" cy="1300753"/>
            <a:chOff x="5591515" y="1106804"/>
            <a:chExt cx="2271552" cy="1300753"/>
          </a:xfrm>
          <a:blipFill>
            <a:blip r:embed="rId3"/>
            <a:stretch>
              <a:fillRect/>
            </a:stretch>
          </a:blipFill>
        </p:grpSpPr>
        <p:sp>
          <p:nvSpPr>
            <p:cNvPr id="12" name="矩形 11"/>
            <p:cNvSpPr/>
            <p:nvPr/>
          </p:nvSpPr>
          <p:spPr>
            <a:xfrm>
              <a:off x="5591515" y="1114426"/>
              <a:ext cx="45719" cy="129313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5E64"/>
                </a:solidFill>
              </a:endParaRPr>
            </a:p>
          </p:txBody>
        </p:sp>
        <p:sp>
          <p:nvSpPr>
            <p:cNvPr id="13" name="矩形 12"/>
            <p:cNvSpPr/>
            <p:nvPr/>
          </p:nvSpPr>
          <p:spPr>
            <a:xfrm>
              <a:off x="7817348" y="1114425"/>
              <a:ext cx="45719" cy="129313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5E64"/>
                </a:solidFill>
              </a:endParaRPr>
            </a:p>
          </p:txBody>
        </p:sp>
        <p:sp>
          <p:nvSpPr>
            <p:cNvPr id="14" name="矩形 13"/>
            <p:cNvSpPr/>
            <p:nvPr/>
          </p:nvSpPr>
          <p:spPr>
            <a:xfrm rot="16200000">
              <a:off x="6703945" y="-5626"/>
              <a:ext cx="45719" cy="22705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5E64"/>
                </a:solidFill>
              </a:endParaRPr>
            </a:p>
          </p:txBody>
        </p:sp>
      </p:grpSp>
      <p:sp>
        <p:nvSpPr>
          <p:cNvPr id="18" name="矩形 12"/>
          <p:cNvSpPr>
            <a:spLocks noChangeArrowheads="1"/>
          </p:cNvSpPr>
          <p:nvPr/>
        </p:nvSpPr>
        <p:spPr bwMode="auto">
          <a:xfrm>
            <a:off x="585064" y="2100096"/>
            <a:ext cx="615553" cy="2708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p>
            <a:pPr algn="ctr"/>
            <a:r>
              <a:rPr lang="zh-CN" altLang="en-US" sz="2800" b="1" spc="600" dirty="0">
                <a:solidFill>
                  <a:srgbClr val="64ABE2"/>
                </a:solidFill>
                <a:latin typeface="微软雅黑" panose="020B0503020204020204" pitchFamily="34" charset="-122"/>
                <a:ea typeface="微软雅黑" panose="020B0503020204020204" pitchFamily="34" charset="-122"/>
              </a:rPr>
              <a:t>加入标题描述</a:t>
            </a:r>
          </a:p>
        </p:txBody>
      </p:sp>
      <p:grpSp>
        <p:nvGrpSpPr>
          <p:cNvPr id="15" name="组合 14"/>
          <p:cNvGrpSpPr/>
          <p:nvPr/>
        </p:nvGrpSpPr>
        <p:grpSpPr>
          <a:xfrm>
            <a:off x="5228678" y="2019152"/>
            <a:ext cx="1524000" cy="1406525"/>
            <a:chOff x="5402398" y="2388811"/>
            <a:chExt cx="1524000" cy="1406525"/>
          </a:xfrm>
          <a:blipFill>
            <a:blip r:embed="rId3"/>
            <a:stretch>
              <a:fillRect/>
            </a:stretch>
          </a:blipFill>
        </p:grpSpPr>
        <p:sp>
          <p:nvSpPr>
            <p:cNvPr id="16" name="椭圆 1"/>
            <p:cNvSpPr/>
            <p:nvPr/>
          </p:nvSpPr>
          <p:spPr>
            <a:xfrm rot="16200000">
              <a:off x="5461135" y="2330074"/>
              <a:ext cx="1406525" cy="1524000"/>
            </a:xfrm>
            <a:custGeom>
              <a:avLst/>
              <a:gdLst/>
              <a:ahLst/>
              <a:cxnLst/>
              <a:rect l="l" t="t" r="r" b="b"/>
              <a:pathLst>
                <a:path w="3456384" h="3744416">
                  <a:moveTo>
                    <a:pt x="1728192" y="0"/>
                  </a:moveTo>
                  <a:cubicBezTo>
                    <a:pt x="2682646" y="0"/>
                    <a:pt x="3456384" y="773738"/>
                    <a:pt x="3456384" y="1728192"/>
                  </a:cubicBezTo>
                  <a:cubicBezTo>
                    <a:pt x="3456384" y="2620989"/>
                    <a:pt x="2779384" y="3355664"/>
                    <a:pt x="1910712" y="3446573"/>
                  </a:cubicBezTo>
                  <a:lnTo>
                    <a:pt x="1712150" y="3744416"/>
                  </a:lnTo>
                  <a:lnTo>
                    <a:pt x="1509954" y="3441122"/>
                  </a:lnTo>
                  <a:cubicBezTo>
                    <a:pt x="658425" y="3335335"/>
                    <a:pt x="0" y="2608655"/>
                    <a:pt x="0" y="1728192"/>
                  </a:cubicBezTo>
                  <a:cubicBezTo>
                    <a:pt x="0" y="773738"/>
                    <a:pt x="773738" y="0"/>
                    <a:pt x="1728192" y="0"/>
                  </a:cubicBezTo>
                  <a:close/>
                </a:path>
              </a:pathLst>
            </a:custGeom>
            <a:grpFill/>
            <a:ln w="12700" cap="flat" cmpd="sng" algn="ctr">
              <a:noFill/>
              <a:prstDash val="solid"/>
            </a:ln>
            <a:effectLst/>
          </p:spPr>
          <p:txBody>
            <a:bodyPr anchor="ctr"/>
            <a:lstStyle/>
            <a:p>
              <a:pPr algn="ctr">
                <a:defRPr/>
              </a:pPr>
              <a:endParaRPr lang="en-US" sz="1200" kern="0">
                <a:solidFill>
                  <a:sysClr val="window" lastClr="FFFFFF"/>
                </a:solidFill>
                <a:latin typeface="微软雅黑" panose="020B0503020204020204" pitchFamily="34" charset="-122"/>
                <a:ea typeface="微软雅黑" panose="020B0503020204020204" pitchFamily="34" charset="-122"/>
              </a:endParaRPr>
            </a:p>
          </p:txBody>
        </p:sp>
        <p:sp>
          <p:nvSpPr>
            <p:cNvPr id="17" name="椭圆 16"/>
            <p:cNvSpPr/>
            <p:nvPr/>
          </p:nvSpPr>
          <p:spPr>
            <a:xfrm>
              <a:off x="5526223" y="2498349"/>
              <a:ext cx="1171575" cy="1173163"/>
            </a:xfrm>
            <a:prstGeom prst="ellipse">
              <a:avLst/>
            </a:prstGeom>
            <a:grpFill/>
            <a:ln w="25400" cap="flat" cmpd="sng" algn="ctr">
              <a:noFill/>
              <a:prstDash val="solid"/>
            </a:ln>
            <a:effectLst/>
          </p:spPr>
          <p:txBody>
            <a:bodyPr lIns="0" tIns="0" rIns="0" bIns="0" anchor="ctr"/>
            <a:lstStyle/>
            <a:p>
              <a:pPr algn="ctr">
                <a:defRPr/>
              </a:pPr>
              <a:r>
                <a:rPr lang="zh-CN" altLang="en-US" sz="2400" kern="0" dirty="0">
                  <a:solidFill>
                    <a:srgbClr val="FFFFFF"/>
                  </a:solidFill>
                  <a:latin typeface="微软雅黑" panose="020B0503020204020204" pitchFamily="34" charset="-122"/>
                  <a:ea typeface="微软雅黑" panose="020B0503020204020204" pitchFamily="34" charset="-122"/>
                </a:rPr>
                <a:t>文字</a:t>
              </a:r>
              <a:endParaRPr lang="en-US" sz="2400" kern="0" dirty="0">
                <a:solidFill>
                  <a:srgbClr val="FFFFFF"/>
                </a:solidFill>
                <a:latin typeface="微软雅黑" panose="020B0503020204020204" pitchFamily="34" charset="-122"/>
                <a:ea typeface="微软雅黑" panose="020B0503020204020204" pitchFamily="34" charset="-122"/>
              </a:endParaRPr>
            </a:p>
          </p:txBody>
        </p:sp>
      </p:grpSp>
      <p:grpSp>
        <p:nvGrpSpPr>
          <p:cNvPr id="19" name="组合 18"/>
          <p:cNvGrpSpPr/>
          <p:nvPr/>
        </p:nvGrpSpPr>
        <p:grpSpPr>
          <a:xfrm>
            <a:off x="5228678" y="3416152"/>
            <a:ext cx="1406525" cy="1524000"/>
            <a:chOff x="5402398" y="3785811"/>
            <a:chExt cx="1406525" cy="1524000"/>
          </a:xfrm>
          <a:blipFill>
            <a:blip r:embed="rId3"/>
            <a:stretch>
              <a:fillRect/>
            </a:stretch>
          </a:blipFill>
        </p:grpSpPr>
        <p:sp>
          <p:nvSpPr>
            <p:cNvPr id="20" name="椭圆 1"/>
            <p:cNvSpPr/>
            <p:nvPr/>
          </p:nvSpPr>
          <p:spPr>
            <a:xfrm rot="10800000">
              <a:off x="5402398" y="3785811"/>
              <a:ext cx="1406525" cy="1524000"/>
            </a:xfrm>
            <a:custGeom>
              <a:avLst/>
              <a:gdLst/>
              <a:ahLst/>
              <a:cxnLst/>
              <a:rect l="l" t="t" r="r" b="b"/>
              <a:pathLst>
                <a:path w="3456384" h="3744416">
                  <a:moveTo>
                    <a:pt x="1728192" y="0"/>
                  </a:moveTo>
                  <a:cubicBezTo>
                    <a:pt x="2682646" y="0"/>
                    <a:pt x="3456384" y="773738"/>
                    <a:pt x="3456384" y="1728192"/>
                  </a:cubicBezTo>
                  <a:cubicBezTo>
                    <a:pt x="3456384" y="2620989"/>
                    <a:pt x="2779384" y="3355664"/>
                    <a:pt x="1910712" y="3446573"/>
                  </a:cubicBezTo>
                  <a:lnTo>
                    <a:pt x="1712150" y="3744416"/>
                  </a:lnTo>
                  <a:lnTo>
                    <a:pt x="1509954" y="3441122"/>
                  </a:lnTo>
                  <a:cubicBezTo>
                    <a:pt x="658425" y="3335335"/>
                    <a:pt x="0" y="2608655"/>
                    <a:pt x="0" y="1728192"/>
                  </a:cubicBezTo>
                  <a:cubicBezTo>
                    <a:pt x="0" y="773738"/>
                    <a:pt x="773738" y="0"/>
                    <a:pt x="1728192" y="0"/>
                  </a:cubicBezTo>
                  <a:close/>
                </a:path>
              </a:pathLst>
            </a:custGeom>
            <a:grpFill/>
            <a:ln w="12700" cap="flat" cmpd="sng" algn="ctr">
              <a:noFill/>
              <a:prstDash val="solid"/>
            </a:ln>
            <a:effectLst/>
          </p:spPr>
          <p:txBody>
            <a:bodyPr anchor="ctr"/>
            <a:lstStyle/>
            <a:p>
              <a:pPr algn="ctr">
                <a:defRPr/>
              </a:pPr>
              <a:endParaRPr lang="en-US" sz="1200" kern="0">
                <a:solidFill>
                  <a:sysClr val="window" lastClr="FFFFFF"/>
                </a:solidFill>
                <a:latin typeface="微软雅黑" panose="020B0503020204020204" pitchFamily="34" charset="-122"/>
                <a:ea typeface="微软雅黑" panose="020B0503020204020204" pitchFamily="34" charset="-122"/>
              </a:endParaRPr>
            </a:p>
          </p:txBody>
        </p:sp>
        <p:sp>
          <p:nvSpPr>
            <p:cNvPr id="21" name="椭圆 20"/>
            <p:cNvSpPr/>
            <p:nvPr/>
          </p:nvSpPr>
          <p:spPr>
            <a:xfrm>
              <a:off x="5511935" y="4014412"/>
              <a:ext cx="1173162" cy="1171575"/>
            </a:xfrm>
            <a:prstGeom prst="ellipse">
              <a:avLst/>
            </a:prstGeom>
            <a:grpFill/>
            <a:ln w="25400" cap="flat" cmpd="sng" algn="ctr">
              <a:noFill/>
              <a:prstDash val="solid"/>
            </a:ln>
            <a:effectLst/>
          </p:spPr>
          <p:txBody>
            <a:bodyPr lIns="0" tIns="0" rIns="0" bIns="0" anchor="ctr"/>
            <a:lstStyle/>
            <a:p>
              <a:pPr algn="ctr">
                <a:defRPr/>
              </a:pPr>
              <a:r>
                <a:rPr lang="zh-CN" altLang="en-US" sz="2400" kern="0" dirty="0">
                  <a:solidFill>
                    <a:srgbClr val="FFFFFF"/>
                  </a:solidFill>
                  <a:latin typeface="微软雅黑" panose="020B0503020204020204" pitchFamily="34" charset="-122"/>
                  <a:ea typeface="微软雅黑" panose="020B0503020204020204" pitchFamily="34" charset="-122"/>
                </a:rPr>
                <a:t>文字</a:t>
              </a:r>
              <a:endParaRPr lang="en-US" sz="2400" kern="0" dirty="0">
                <a:solidFill>
                  <a:srgbClr val="FFFFFF"/>
                </a:solidFill>
                <a:latin typeface="微软雅黑" panose="020B0503020204020204" pitchFamily="34" charset="-122"/>
                <a:ea typeface="微软雅黑" panose="020B0503020204020204" pitchFamily="34" charset="-122"/>
              </a:endParaRPr>
            </a:p>
          </p:txBody>
        </p:sp>
      </p:grpSp>
      <p:grpSp>
        <p:nvGrpSpPr>
          <p:cNvPr id="22" name="组合 21"/>
          <p:cNvGrpSpPr/>
          <p:nvPr/>
        </p:nvGrpSpPr>
        <p:grpSpPr>
          <a:xfrm>
            <a:off x="6617741" y="3533627"/>
            <a:ext cx="1524000" cy="1406525"/>
            <a:chOff x="6791461" y="3903286"/>
            <a:chExt cx="1524000" cy="1406525"/>
          </a:xfrm>
          <a:blipFill>
            <a:blip r:embed="rId3"/>
            <a:stretch>
              <a:fillRect/>
            </a:stretch>
          </a:blipFill>
        </p:grpSpPr>
        <p:sp>
          <p:nvSpPr>
            <p:cNvPr id="23" name="椭圆 1"/>
            <p:cNvSpPr/>
            <p:nvPr/>
          </p:nvSpPr>
          <p:spPr>
            <a:xfrm rot="5400000">
              <a:off x="6850198" y="3844549"/>
              <a:ext cx="1406525" cy="1524000"/>
            </a:xfrm>
            <a:custGeom>
              <a:avLst/>
              <a:gdLst/>
              <a:ahLst/>
              <a:cxnLst/>
              <a:rect l="l" t="t" r="r" b="b"/>
              <a:pathLst>
                <a:path w="3456384" h="3744416">
                  <a:moveTo>
                    <a:pt x="1728192" y="0"/>
                  </a:moveTo>
                  <a:cubicBezTo>
                    <a:pt x="2682646" y="0"/>
                    <a:pt x="3456384" y="773738"/>
                    <a:pt x="3456384" y="1728192"/>
                  </a:cubicBezTo>
                  <a:cubicBezTo>
                    <a:pt x="3456384" y="2620989"/>
                    <a:pt x="2779384" y="3355664"/>
                    <a:pt x="1910712" y="3446573"/>
                  </a:cubicBezTo>
                  <a:lnTo>
                    <a:pt x="1712150" y="3744416"/>
                  </a:lnTo>
                  <a:lnTo>
                    <a:pt x="1509954" y="3441122"/>
                  </a:lnTo>
                  <a:cubicBezTo>
                    <a:pt x="658425" y="3335335"/>
                    <a:pt x="0" y="2608655"/>
                    <a:pt x="0" y="1728192"/>
                  </a:cubicBezTo>
                  <a:cubicBezTo>
                    <a:pt x="0" y="773738"/>
                    <a:pt x="773738" y="0"/>
                    <a:pt x="1728192" y="0"/>
                  </a:cubicBezTo>
                  <a:close/>
                </a:path>
              </a:pathLst>
            </a:custGeom>
            <a:grpFill/>
            <a:ln w="12700" cap="flat" cmpd="sng" algn="ctr">
              <a:noFill/>
              <a:prstDash val="solid"/>
            </a:ln>
            <a:effectLst/>
          </p:spPr>
          <p:txBody>
            <a:bodyPr anchor="ctr"/>
            <a:lstStyle/>
            <a:p>
              <a:pPr algn="ctr">
                <a:defRPr/>
              </a:pPr>
              <a:endParaRPr lang="en-US" sz="1200" kern="0">
                <a:solidFill>
                  <a:srgbClr val="FFFFFF"/>
                </a:solidFill>
                <a:latin typeface="微软雅黑" panose="020B0503020204020204" pitchFamily="34" charset="-122"/>
                <a:ea typeface="微软雅黑" panose="020B0503020204020204" pitchFamily="34" charset="-122"/>
              </a:endParaRPr>
            </a:p>
          </p:txBody>
        </p:sp>
        <p:sp>
          <p:nvSpPr>
            <p:cNvPr id="24" name="椭圆 23"/>
            <p:cNvSpPr/>
            <p:nvPr/>
          </p:nvSpPr>
          <p:spPr>
            <a:xfrm>
              <a:off x="7020061" y="4027112"/>
              <a:ext cx="1171575" cy="1171575"/>
            </a:xfrm>
            <a:prstGeom prst="ellipse">
              <a:avLst/>
            </a:prstGeom>
            <a:grpFill/>
            <a:ln w="25400" cap="flat" cmpd="sng" algn="ctr">
              <a:noFill/>
              <a:prstDash val="solid"/>
            </a:ln>
            <a:effectLst/>
          </p:spPr>
          <p:txBody>
            <a:bodyPr lIns="0" tIns="0" rIns="0" bIns="0" anchor="ctr"/>
            <a:lstStyle/>
            <a:p>
              <a:pPr algn="ctr">
                <a:defRPr/>
              </a:pPr>
              <a:r>
                <a:rPr lang="zh-CN" altLang="en-US" sz="2400" kern="0" dirty="0">
                  <a:solidFill>
                    <a:sysClr val="window" lastClr="FFFFFF"/>
                  </a:solidFill>
                  <a:latin typeface="微软雅黑" panose="020B0503020204020204" pitchFamily="34" charset="-122"/>
                  <a:ea typeface="微软雅黑" panose="020B0503020204020204" pitchFamily="34" charset="-122"/>
                </a:rPr>
                <a:t>文字</a:t>
              </a:r>
              <a:endParaRPr lang="en-US" sz="2400" kern="0" dirty="0">
                <a:solidFill>
                  <a:sysClr val="window" lastClr="FFFFFF"/>
                </a:solidFill>
                <a:latin typeface="微软雅黑" panose="020B0503020204020204" pitchFamily="34" charset="-122"/>
                <a:ea typeface="微软雅黑" panose="020B0503020204020204" pitchFamily="34" charset="-122"/>
              </a:endParaRPr>
            </a:p>
          </p:txBody>
        </p:sp>
      </p:grpSp>
      <p:grpSp>
        <p:nvGrpSpPr>
          <p:cNvPr id="25" name="组合 24"/>
          <p:cNvGrpSpPr/>
          <p:nvPr/>
        </p:nvGrpSpPr>
        <p:grpSpPr>
          <a:xfrm>
            <a:off x="6735216" y="2019152"/>
            <a:ext cx="1406525" cy="1524000"/>
            <a:chOff x="6908936" y="2388811"/>
            <a:chExt cx="1406525" cy="1524000"/>
          </a:xfrm>
          <a:blipFill>
            <a:blip r:embed="rId3"/>
            <a:stretch>
              <a:fillRect/>
            </a:stretch>
          </a:blipFill>
        </p:grpSpPr>
        <p:sp>
          <p:nvSpPr>
            <p:cNvPr id="26" name="椭圆 1"/>
            <p:cNvSpPr/>
            <p:nvPr/>
          </p:nvSpPr>
          <p:spPr>
            <a:xfrm>
              <a:off x="6908936" y="2388811"/>
              <a:ext cx="1406525" cy="1524000"/>
            </a:xfrm>
            <a:custGeom>
              <a:avLst/>
              <a:gdLst/>
              <a:ahLst/>
              <a:cxnLst/>
              <a:rect l="l" t="t" r="r" b="b"/>
              <a:pathLst>
                <a:path w="3456384" h="3744416">
                  <a:moveTo>
                    <a:pt x="1728192" y="0"/>
                  </a:moveTo>
                  <a:cubicBezTo>
                    <a:pt x="2682646" y="0"/>
                    <a:pt x="3456384" y="773738"/>
                    <a:pt x="3456384" y="1728192"/>
                  </a:cubicBezTo>
                  <a:cubicBezTo>
                    <a:pt x="3456384" y="2620989"/>
                    <a:pt x="2779384" y="3355664"/>
                    <a:pt x="1910712" y="3446573"/>
                  </a:cubicBezTo>
                  <a:lnTo>
                    <a:pt x="1712150" y="3744416"/>
                  </a:lnTo>
                  <a:lnTo>
                    <a:pt x="1509954" y="3441122"/>
                  </a:lnTo>
                  <a:cubicBezTo>
                    <a:pt x="658425" y="3335335"/>
                    <a:pt x="0" y="2608655"/>
                    <a:pt x="0" y="1728192"/>
                  </a:cubicBezTo>
                  <a:cubicBezTo>
                    <a:pt x="0" y="773738"/>
                    <a:pt x="773738" y="0"/>
                    <a:pt x="1728192" y="0"/>
                  </a:cubicBezTo>
                  <a:close/>
                </a:path>
              </a:pathLst>
            </a:custGeom>
            <a:grpFill/>
            <a:ln w="12700" cap="flat" cmpd="sng" algn="ctr">
              <a:noFill/>
              <a:prstDash val="solid"/>
            </a:ln>
            <a:effectLst/>
          </p:spPr>
          <p:txBody>
            <a:bodyPr anchor="ctr"/>
            <a:lstStyle/>
            <a:p>
              <a:pPr algn="ctr">
                <a:defRPr/>
              </a:pPr>
              <a:endParaRPr lang="en-US" sz="1200" kern="0">
                <a:solidFill>
                  <a:sysClr val="window" lastClr="FFFFFF"/>
                </a:solidFill>
                <a:latin typeface="微软雅黑" panose="020B0503020204020204" pitchFamily="34" charset="-122"/>
                <a:ea typeface="微软雅黑" panose="020B0503020204020204" pitchFamily="34" charset="-122"/>
              </a:endParaRPr>
            </a:p>
          </p:txBody>
        </p:sp>
        <p:sp>
          <p:nvSpPr>
            <p:cNvPr id="27" name="椭圆 26"/>
            <p:cNvSpPr/>
            <p:nvPr/>
          </p:nvSpPr>
          <p:spPr>
            <a:xfrm>
              <a:off x="7032761" y="2512637"/>
              <a:ext cx="1171575" cy="1171575"/>
            </a:xfrm>
            <a:prstGeom prst="ellipse">
              <a:avLst/>
            </a:prstGeom>
            <a:grpFill/>
            <a:ln w="25400" cap="flat" cmpd="sng" algn="ctr">
              <a:noFill/>
              <a:prstDash val="solid"/>
            </a:ln>
            <a:effectLst/>
          </p:spPr>
          <p:txBody>
            <a:bodyPr lIns="0" tIns="0" rIns="0" bIns="0" anchor="ctr"/>
            <a:lstStyle/>
            <a:p>
              <a:pPr algn="ctr">
                <a:defRPr/>
              </a:pPr>
              <a:r>
                <a:rPr lang="zh-CN" altLang="en-US" sz="2400" kern="0" dirty="0">
                  <a:solidFill>
                    <a:srgbClr val="FFFFFF"/>
                  </a:solidFill>
                  <a:latin typeface="微软雅黑" panose="020B0503020204020204" pitchFamily="34" charset="-122"/>
                  <a:ea typeface="微软雅黑" panose="020B0503020204020204" pitchFamily="34" charset="-122"/>
                </a:rPr>
                <a:t>文字</a:t>
              </a:r>
              <a:endParaRPr lang="en-US" sz="2400" kern="0" dirty="0">
                <a:solidFill>
                  <a:srgbClr val="FFFFFF"/>
                </a:solidFill>
                <a:latin typeface="微软雅黑" panose="020B0503020204020204" pitchFamily="34" charset="-122"/>
                <a:ea typeface="微软雅黑" panose="020B0503020204020204" pitchFamily="34" charset="-122"/>
              </a:endParaRPr>
            </a:p>
          </p:txBody>
        </p:sp>
      </p:grpSp>
      <p:sp>
        <p:nvSpPr>
          <p:cNvPr id="28" name="矩形 1"/>
          <p:cNvSpPr>
            <a:spLocks noChangeArrowheads="1"/>
          </p:cNvSpPr>
          <p:nvPr/>
        </p:nvSpPr>
        <p:spPr bwMode="auto">
          <a:xfrm>
            <a:off x="2160643" y="1939664"/>
            <a:ext cx="2546093" cy="130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pPr algn="just">
              <a:lnSpc>
                <a:spcPct val="130000"/>
              </a:lnSpc>
            </a:pPr>
            <a:r>
              <a:rPr lang="zh-CN" altLang="en-US" sz="1400" dirty="0">
                <a:solidFill>
                  <a:schemeClr val="bg1">
                    <a:lumMod val="50000"/>
                  </a:schemeClr>
                </a:solidFill>
                <a:latin typeface="微软雅黑" panose="020B0503020204020204" pitchFamily="34" charset="-122"/>
                <a:ea typeface="微软雅黑" panose="020B0503020204020204" pitchFamily="34" charset="-122"/>
              </a:rPr>
              <a:t>请在此处输入您的文本请在此处输入您的文本请在此处输入您的文本请在此处输入您的文本请在</a:t>
            </a:r>
            <a:endParaRPr lang="zh-CN" altLang="en-US" sz="11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9" name="矩形 11"/>
          <p:cNvSpPr>
            <a:spLocks noChangeArrowheads="1"/>
          </p:cNvSpPr>
          <p:nvPr/>
        </p:nvSpPr>
        <p:spPr bwMode="auto">
          <a:xfrm>
            <a:off x="8615392" y="1939663"/>
            <a:ext cx="2546093" cy="130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pPr algn="just">
              <a:lnSpc>
                <a:spcPct val="130000"/>
              </a:lnSpc>
            </a:pPr>
            <a:r>
              <a:rPr lang="zh-CN" altLang="en-US" sz="1400" dirty="0">
                <a:solidFill>
                  <a:schemeClr val="bg1">
                    <a:lumMod val="50000"/>
                  </a:schemeClr>
                </a:solidFill>
                <a:latin typeface="微软雅黑" panose="020B0503020204020204" pitchFamily="34" charset="-122"/>
                <a:ea typeface="微软雅黑" panose="020B0503020204020204" pitchFamily="34" charset="-122"/>
              </a:rPr>
              <a:t>请在此处输入您的文本请在此处输入您的文本请在此处输入您的文本请在此处输入您的文本请在</a:t>
            </a:r>
            <a:endParaRPr lang="zh-CN" altLang="en-US" sz="11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0" name="矩形 12"/>
          <p:cNvSpPr>
            <a:spLocks noChangeArrowheads="1"/>
          </p:cNvSpPr>
          <p:nvPr/>
        </p:nvSpPr>
        <p:spPr bwMode="auto">
          <a:xfrm>
            <a:off x="2160643" y="3699749"/>
            <a:ext cx="2546093"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pPr algn="just">
              <a:lnSpc>
                <a:spcPct val="130000"/>
              </a:lnSpc>
            </a:pPr>
            <a:r>
              <a:rPr lang="zh-CN" altLang="en-US" sz="1400">
                <a:solidFill>
                  <a:schemeClr val="bg1">
                    <a:lumMod val="50000"/>
                  </a:schemeClr>
                </a:solidFill>
                <a:latin typeface="微软雅黑" panose="020B0503020204020204" pitchFamily="34" charset="-122"/>
                <a:ea typeface="微软雅黑" panose="020B0503020204020204" pitchFamily="34" charset="-122"/>
              </a:rPr>
              <a:t>请在此处输入您的文本请在此处输入您的文本请在此处输入您的文本请在此处输入您的文本请在</a:t>
            </a:r>
            <a:endParaRPr lang="zh-CN" altLang="en-US" sz="11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1" name="矩形 13"/>
          <p:cNvSpPr>
            <a:spLocks noChangeArrowheads="1"/>
          </p:cNvSpPr>
          <p:nvPr/>
        </p:nvSpPr>
        <p:spPr bwMode="auto">
          <a:xfrm>
            <a:off x="8615392" y="3655299"/>
            <a:ext cx="2546093" cy="139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pPr algn="just">
              <a:lnSpc>
                <a:spcPct val="130000"/>
              </a:lnSpc>
            </a:pPr>
            <a:r>
              <a:rPr lang="zh-CN" altLang="en-US" sz="1400" dirty="0">
                <a:solidFill>
                  <a:schemeClr val="bg1">
                    <a:lumMod val="50000"/>
                  </a:schemeClr>
                </a:solidFill>
                <a:latin typeface="微软雅黑" panose="020B0503020204020204" pitchFamily="34" charset="-122"/>
                <a:ea typeface="微软雅黑" panose="020B0503020204020204" pitchFamily="34" charset="-122"/>
              </a:rPr>
              <a:t>请在此处输入您的文本请在此处输入您的文本请在此处输入您的文本请在此处输入您的文本请在</a:t>
            </a:r>
            <a:endParaRPr lang="zh-CN" altLang="en-US" sz="1100" dirty="0">
              <a:solidFill>
                <a:schemeClr val="bg1">
                  <a:lumMod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750"/>
                                        <p:tgtEl>
                                          <p:spTgt spid="7"/>
                                        </p:tgtEl>
                                      </p:cBhvr>
                                    </p:animEffect>
                                    <p:anim calcmode="lin" valueType="num">
                                      <p:cBhvr>
                                        <p:cTn id="8" dur="750" fill="hold"/>
                                        <p:tgtEl>
                                          <p:spTgt spid="7"/>
                                        </p:tgtEl>
                                        <p:attrNameLst>
                                          <p:attrName>ppt_x</p:attrName>
                                        </p:attrNameLst>
                                      </p:cBhvr>
                                      <p:tavLst>
                                        <p:tav tm="0">
                                          <p:val>
                                            <p:strVal val="#ppt_x"/>
                                          </p:val>
                                        </p:tav>
                                        <p:tav tm="100000">
                                          <p:val>
                                            <p:strVal val="#ppt_x"/>
                                          </p:val>
                                        </p:tav>
                                      </p:tavLst>
                                    </p:anim>
                                    <p:anim calcmode="lin" valueType="num">
                                      <p:cBhvr>
                                        <p:cTn id="9" dur="75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750"/>
                                        <p:tgtEl>
                                          <p:spTgt spid="11"/>
                                        </p:tgtEl>
                                      </p:cBhvr>
                                    </p:animEffect>
                                    <p:anim calcmode="lin" valueType="num">
                                      <p:cBhvr>
                                        <p:cTn id="13" dur="750" fill="hold"/>
                                        <p:tgtEl>
                                          <p:spTgt spid="11"/>
                                        </p:tgtEl>
                                        <p:attrNameLst>
                                          <p:attrName>ppt_x</p:attrName>
                                        </p:attrNameLst>
                                      </p:cBhvr>
                                      <p:tavLst>
                                        <p:tav tm="0">
                                          <p:val>
                                            <p:strVal val="#ppt_x"/>
                                          </p:val>
                                        </p:tav>
                                        <p:tav tm="100000">
                                          <p:val>
                                            <p:strVal val="#ppt_x"/>
                                          </p:val>
                                        </p:tav>
                                      </p:tavLst>
                                    </p:anim>
                                    <p:anim calcmode="lin" valueType="num">
                                      <p:cBhvr>
                                        <p:cTn id="14" dur="750" fill="hold"/>
                                        <p:tgtEl>
                                          <p:spTgt spid="11"/>
                                        </p:tgtEl>
                                        <p:attrNameLst>
                                          <p:attrName>ppt_y</p:attrName>
                                        </p:attrNameLst>
                                      </p:cBhvr>
                                      <p:tavLst>
                                        <p:tav tm="0">
                                          <p:val>
                                            <p:strVal val="#ppt_y+.1"/>
                                          </p:val>
                                        </p:tav>
                                        <p:tav tm="100000">
                                          <p:val>
                                            <p:strVal val="#ppt_y"/>
                                          </p:val>
                                        </p:tav>
                                      </p:tavLst>
                                    </p:anim>
                                  </p:childTnLst>
                                </p:cTn>
                              </p:par>
                              <p:par>
                                <p:cTn id="15" presetID="16" presetClass="entr" presetSubtype="26" fill="hold" grpId="0" nodeType="withEffect">
                                  <p:stCondLst>
                                    <p:cond delay="250"/>
                                  </p:stCondLst>
                                  <p:childTnLst>
                                    <p:set>
                                      <p:cBhvr>
                                        <p:cTn id="16" dur="1" fill="hold">
                                          <p:stCondLst>
                                            <p:cond delay="0"/>
                                          </p:stCondLst>
                                        </p:cTn>
                                        <p:tgtEl>
                                          <p:spTgt spid="18"/>
                                        </p:tgtEl>
                                        <p:attrNameLst>
                                          <p:attrName>style.visibility</p:attrName>
                                        </p:attrNameLst>
                                      </p:cBhvr>
                                      <p:to>
                                        <p:strVal val="visible"/>
                                      </p:to>
                                    </p:set>
                                    <p:animEffect transition="in" filter="barn(inHorizontal)">
                                      <p:cBhvr>
                                        <p:cTn id="17" dur="750"/>
                                        <p:tgtEl>
                                          <p:spTgt spid="18"/>
                                        </p:tgtEl>
                                      </p:cBhvr>
                                    </p:animEffect>
                                  </p:childTnLst>
                                </p:cTn>
                              </p:par>
                              <p:par>
                                <p:cTn id="18" presetID="53" presetClass="entr" presetSubtype="16"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500" fill="hold"/>
                                        <p:tgtEl>
                                          <p:spTgt spid="15"/>
                                        </p:tgtEl>
                                        <p:attrNameLst>
                                          <p:attrName>ppt_w</p:attrName>
                                        </p:attrNameLst>
                                      </p:cBhvr>
                                      <p:tavLst>
                                        <p:tav tm="0">
                                          <p:val>
                                            <p:fltVal val="0"/>
                                          </p:val>
                                        </p:tav>
                                        <p:tav tm="100000">
                                          <p:val>
                                            <p:strVal val="#ppt_w"/>
                                          </p:val>
                                        </p:tav>
                                      </p:tavLst>
                                    </p:anim>
                                    <p:anim calcmode="lin" valueType="num">
                                      <p:cBhvr>
                                        <p:cTn id="21" dur="500" fill="hold"/>
                                        <p:tgtEl>
                                          <p:spTgt spid="15"/>
                                        </p:tgtEl>
                                        <p:attrNameLst>
                                          <p:attrName>ppt_h</p:attrName>
                                        </p:attrNameLst>
                                      </p:cBhvr>
                                      <p:tavLst>
                                        <p:tav tm="0">
                                          <p:val>
                                            <p:fltVal val="0"/>
                                          </p:val>
                                        </p:tav>
                                        <p:tav tm="100000">
                                          <p:val>
                                            <p:strVal val="#ppt_h"/>
                                          </p:val>
                                        </p:tav>
                                      </p:tavLst>
                                    </p:anim>
                                    <p:animEffect transition="in" filter="fade">
                                      <p:cBhvr>
                                        <p:cTn id="22" dur="500"/>
                                        <p:tgtEl>
                                          <p:spTgt spid="15"/>
                                        </p:tgtEl>
                                      </p:cBhvr>
                                    </p:animEffect>
                                  </p:childTnLst>
                                </p:cTn>
                              </p:par>
                            </p:childTnLst>
                          </p:cTn>
                        </p:par>
                        <p:par>
                          <p:cTn id="23" fill="hold">
                            <p:stCondLst>
                              <p:cond delay="1000"/>
                            </p:stCondLst>
                            <p:childTnLst>
                              <p:par>
                                <p:cTn id="24" presetID="22" presetClass="entr" presetSubtype="1"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wipe(up)">
                                      <p:cBhvr>
                                        <p:cTn id="26" dur="500"/>
                                        <p:tgtEl>
                                          <p:spTgt spid="28"/>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500" fill="hold"/>
                                        <p:tgtEl>
                                          <p:spTgt spid="25"/>
                                        </p:tgtEl>
                                        <p:attrNameLst>
                                          <p:attrName>ppt_w</p:attrName>
                                        </p:attrNameLst>
                                      </p:cBhvr>
                                      <p:tavLst>
                                        <p:tav tm="0">
                                          <p:val>
                                            <p:fltVal val="0"/>
                                          </p:val>
                                        </p:tav>
                                        <p:tav tm="100000">
                                          <p:val>
                                            <p:strVal val="#ppt_w"/>
                                          </p:val>
                                        </p:tav>
                                      </p:tavLst>
                                    </p:anim>
                                    <p:anim calcmode="lin" valueType="num">
                                      <p:cBhvr>
                                        <p:cTn id="31" dur="500" fill="hold"/>
                                        <p:tgtEl>
                                          <p:spTgt spid="25"/>
                                        </p:tgtEl>
                                        <p:attrNameLst>
                                          <p:attrName>ppt_h</p:attrName>
                                        </p:attrNameLst>
                                      </p:cBhvr>
                                      <p:tavLst>
                                        <p:tav tm="0">
                                          <p:val>
                                            <p:fltVal val="0"/>
                                          </p:val>
                                        </p:tav>
                                        <p:tav tm="100000">
                                          <p:val>
                                            <p:strVal val="#ppt_h"/>
                                          </p:val>
                                        </p:tav>
                                      </p:tavLst>
                                    </p:anim>
                                    <p:animEffect transition="in" filter="fade">
                                      <p:cBhvr>
                                        <p:cTn id="32" dur="500"/>
                                        <p:tgtEl>
                                          <p:spTgt spid="25"/>
                                        </p:tgtEl>
                                      </p:cBhvr>
                                    </p:animEffect>
                                  </p:childTnLst>
                                </p:cTn>
                              </p:par>
                            </p:childTnLst>
                          </p:cTn>
                        </p:par>
                        <p:par>
                          <p:cTn id="33" fill="hold">
                            <p:stCondLst>
                              <p:cond delay="2000"/>
                            </p:stCondLst>
                            <p:childTnLst>
                              <p:par>
                                <p:cTn id="34" presetID="22" presetClass="entr" presetSubtype="1" fill="hold" grpId="0" nodeType="after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wipe(up)">
                                      <p:cBhvr>
                                        <p:cTn id="36" dur="500"/>
                                        <p:tgtEl>
                                          <p:spTgt spid="29"/>
                                        </p:tgtEl>
                                      </p:cBhvr>
                                    </p:animEffect>
                                  </p:childTnLst>
                                </p:cTn>
                              </p:par>
                            </p:childTnLst>
                          </p:cTn>
                        </p:par>
                        <p:par>
                          <p:cTn id="37" fill="hold">
                            <p:stCondLst>
                              <p:cond delay="2500"/>
                            </p:stCondLst>
                            <p:childTnLst>
                              <p:par>
                                <p:cTn id="38" presetID="53" presetClass="entr" presetSubtype="16" fill="hold"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500" fill="hold"/>
                                        <p:tgtEl>
                                          <p:spTgt spid="22"/>
                                        </p:tgtEl>
                                        <p:attrNameLst>
                                          <p:attrName>ppt_w</p:attrName>
                                        </p:attrNameLst>
                                      </p:cBhvr>
                                      <p:tavLst>
                                        <p:tav tm="0">
                                          <p:val>
                                            <p:fltVal val="0"/>
                                          </p:val>
                                        </p:tav>
                                        <p:tav tm="100000">
                                          <p:val>
                                            <p:strVal val="#ppt_w"/>
                                          </p:val>
                                        </p:tav>
                                      </p:tavLst>
                                    </p:anim>
                                    <p:anim calcmode="lin" valueType="num">
                                      <p:cBhvr>
                                        <p:cTn id="41" dur="500" fill="hold"/>
                                        <p:tgtEl>
                                          <p:spTgt spid="22"/>
                                        </p:tgtEl>
                                        <p:attrNameLst>
                                          <p:attrName>ppt_h</p:attrName>
                                        </p:attrNameLst>
                                      </p:cBhvr>
                                      <p:tavLst>
                                        <p:tav tm="0">
                                          <p:val>
                                            <p:fltVal val="0"/>
                                          </p:val>
                                        </p:tav>
                                        <p:tav tm="100000">
                                          <p:val>
                                            <p:strVal val="#ppt_h"/>
                                          </p:val>
                                        </p:tav>
                                      </p:tavLst>
                                    </p:anim>
                                    <p:animEffect transition="in" filter="fade">
                                      <p:cBhvr>
                                        <p:cTn id="42" dur="500"/>
                                        <p:tgtEl>
                                          <p:spTgt spid="22"/>
                                        </p:tgtEl>
                                      </p:cBhvr>
                                    </p:animEffect>
                                  </p:childTnLst>
                                </p:cTn>
                              </p:par>
                            </p:childTnLst>
                          </p:cTn>
                        </p:par>
                        <p:par>
                          <p:cTn id="43" fill="hold">
                            <p:stCondLst>
                              <p:cond delay="3000"/>
                            </p:stCondLst>
                            <p:childTnLst>
                              <p:par>
                                <p:cTn id="44" presetID="22" presetClass="entr" presetSubtype="1"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Effect transition="in" filter="wipe(up)">
                                      <p:cBhvr>
                                        <p:cTn id="46" dur="500"/>
                                        <p:tgtEl>
                                          <p:spTgt spid="31"/>
                                        </p:tgtEl>
                                      </p:cBhvr>
                                    </p:animEffect>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p:cTn id="50" dur="500" fill="hold"/>
                                        <p:tgtEl>
                                          <p:spTgt spid="19"/>
                                        </p:tgtEl>
                                        <p:attrNameLst>
                                          <p:attrName>ppt_w</p:attrName>
                                        </p:attrNameLst>
                                      </p:cBhvr>
                                      <p:tavLst>
                                        <p:tav tm="0">
                                          <p:val>
                                            <p:fltVal val="0"/>
                                          </p:val>
                                        </p:tav>
                                        <p:tav tm="100000">
                                          <p:val>
                                            <p:strVal val="#ppt_w"/>
                                          </p:val>
                                        </p:tav>
                                      </p:tavLst>
                                    </p:anim>
                                    <p:anim calcmode="lin" valueType="num">
                                      <p:cBhvr>
                                        <p:cTn id="51" dur="500" fill="hold"/>
                                        <p:tgtEl>
                                          <p:spTgt spid="19"/>
                                        </p:tgtEl>
                                        <p:attrNameLst>
                                          <p:attrName>ppt_h</p:attrName>
                                        </p:attrNameLst>
                                      </p:cBhvr>
                                      <p:tavLst>
                                        <p:tav tm="0">
                                          <p:val>
                                            <p:fltVal val="0"/>
                                          </p:val>
                                        </p:tav>
                                        <p:tav tm="100000">
                                          <p:val>
                                            <p:strVal val="#ppt_h"/>
                                          </p:val>
                                        </p:tav>
                                      </p:tavLst>
                                    </p:anim>
                                    <p:animEffect transition="in" filter="fade">
                                      <p:cBhvr>
                                        <p:cTn id="52" dur="500"/>
                                        <p:tgtEl>
                                          <p:spTgt spid="19"/>
                                        </p:tgtEl>
                                      </p:cBhvr>
                                    </p:animEffect>
                                  </p:childTnLst>
                                </p:cTn>
                              </p:par>
                            </p:childTnLst>
                          </p:cTn>
                        </p:par>
                        <p:par>
                          <p:cTn id="53" fill="hold">
                            <p:stCondLst>
                              <p:cond delay="4000"/>
                            </p:stCondLst>
                            <p:childTnLst>
                              <p:par>
                                <p:cTn id="54" presetID="22" presetClass="entr" presetSubtype="1"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wipe(up)">
                                      <p:cBhvr>
                                        <p:cTn id="5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8" grpId="0"/>
      <p:bldP spid="29" grpId="0"/>
      <p:bldP spid="30" grpId="0"/>
      <p:bldP spid="3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207971" y="1520059"/>
            <a:ext cx="1314820" cy="1077233"/>
            <a:chOff x="5591515" y="1114424"/>
            <a:chExt cx="2276928" cy="1077233"/>
          </a:xfrm>
          <a:blipFill>
            <a:blip r:embed="rId3"/>
            <a:stretch>
              <a:fillRect/>
            </a:stretch>
          </a:blipFill>
        </p:grpSpPr>
        <p:sp>
          <p:nvSpPr>
            <p:cNvPr id="8" name="矩形 7"/>
            <p:cNvSpPr/>
            <p:nvPr/>
          </p:nvSpPr>
          <p:spPr>
            <a:xfrm>
              <a:off x="5591515" y="1114425"/>
              <a:ext cx="45719" cy="10772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5E64"/>
                </a:solidFill>
              </a:endParaRPr>
            </a:p>
          </p:txBody>
        </p:sp>
        <p:sp>
          <p:nvSpPr>
            <p:cNvPr id="9" name="矩形 8"/>
            <p:cNvSpPr/>
            <p:nvPr/>
          </p:nvSpPr>
          <p:spPr>
            <a:xfrm>
              <a:off x="7822724" y="1114425"/>
              <a:ext cx="45719" cy="10772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5E64"/>
                </a:solidFill>
              </a:endParaRPr>
            </a:p>
          </p:txBody>
        </p:sp>
        <p:sp>
          <p:nvSpPr>
            <p:cNvPr id="10" name="矩形 9"/>
            <p:cNvSpPr/>
            <p:nvPr/>
          </p:nvSpPr>
          <p:spPr>
            <a:xfrm rot="16200000">
              <a:off x="6703945" y="1994"/>
              <a:ext cx="45719" cy="22705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5E64"/>
                </a:solidFill>
              </a:endParaRPr>
            </a:p>
          </p:txBody>
        </p:sp>
      </p:grpSp>
      <p:grpSp>
        <p:nvGrpSpPr>
          <p:cNvPr id="11" name="组合 10"/>
          <p:cNvGrpSpPr/>
          <p:nvPr/>
        </p:nvGrpSpPr>
        <p:grpSpPr>
          <a:xfrm flipV="1">
            <a:off x="208165" y="4022303"/>
            <a:ext cx="1311716" cy="1300753"/>
            <a:chOff x="5591515" y="1106804"/>
            <a:chExt cx="2271552" cy="1300753"/>
          </a:xfrm>
          <a:blipFill>
            <a:blip r:embed="rId3"/>
            <a:stretch>
              <a:fillRect/>
            </a:stretch>
          </a:blipFill>
        </p:grpSpPr>
        <p:sp>
          <p:nvSpPr>
            <p:cNvPr id="12" name="矩形 11"/>
            <p:cNvSpPr/>
            <p:nvPr/>
          </p:nvSpPr>
          <p:spPr>
            <a:xfrm>
              <a:off x="5591515" y="1114426"/>
              <a:ext cx="45719" cy="129313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5E64"/>
                </a:solidFill>
              </a:endParaRPr>
            </a:p>
          </p:txBody>
        </p:sp>
        <p:sp>
          <p:nvSpPr>
            <p:cNvPr id="13" name="矩形 12"/>
            <p:cNvSpPr/>
            <p:nvPr/>
          </p:nvSpPr>
          <p:spPr>
            <a:xfrm>
              <a:off x="7817348" y="1114425"/>
              <a:ext cx="45719" cy="129313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5E64"/>
                </a:solidFill>
              </a:endParaRPr>
            </a:p>
          </p:txBody>
        </p:sp>
        <p:sp>
          <p:nvSpPr>
            <p:cNvPr id="14" name="矩形 13"/>
            <p:cNvSpPr/>
            <p:nvPr/>
          </p:nvSpPr>
          <p:spPr>
            <a:xfrm rot="16200000">
              <a:off x="6703945" y="-5626"/>
              <a:ext cx="45719" cy="22705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5E64"/>
                </a:solidFill>
              </a:endParaRPr>
            </a:p>
          </p:txBody>
        </p:sp>
      </p:grpSp>
      <p:sp>
        <p:nvSpPr>
          <p:cNvPr id="18" name="矩形 12"/>
          <p:cNvSpPr>
            <a:spLocks noChangeArrowheads="1"/>
          </p:cNvSpPr>
          <p:nvPr/>
        </p:nvSpPr>
        <p:spPr bwMode="auto">
          <a:xfrm>
            <a:off x="585064" y="2100096"/>
            <a:ext cx="615553" cy="2708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p>
            <a:pPr algn="ctr"/>
            <a:r>
              <a:rPr lang="zh-CN" altLang="en-US" sz="2800" b="1" spc="600" dirty="0">
                <a:solidFill>
                  <a:srgbClr val="64ABE2"/>
                </a:solidFill>
                <a:latin typeface="微软雅黑" panose="020B0503020204020204" pitchFamily="34" charset="-122"/>
                <a:ea typeface="微软雅黑" panose="020B0503020204020204" pitchFamily="34" charset="-122"/>
              </a:rPr>
              <a:t>加入标题描述</a:t>
            </a:r>
          </a:p>
        </p:txBody>
      </p:sp>
      <p:grpSp>
        <p:nvGrpSpPr>
          <p:cNvPr id="15" name="组合 14"/>
          <p:cNvGrpSpPr/>
          <p:nvPr/>
        </p:nvGrpSpPr>
        <p:grpSpPr>
          <a:xfrm>
            <a:off x="2076102" y="1329803"/>
            <a:ext cx="3939462" cy="4166252"/>
            <a:chOff x="4077739" y="1549954"/>
            <a:chExt cx="4096631" cy="4332470"/>
          </a:xfrm>
        </p:grpSpPr>
        <p:sp>
          <p:nvSpPr>
            <p:cNvPr id="16" name="Oval 5"/>
            <p:cNvSpPr>
              <a:spLocks noChangeArrowheads="1"/>
            </p:cNvSpPr>
            <p:nvPr/>
          </p:nvSpPr>
          <p:spPr bwMode="auto">
            <a:xfrm>
              <a:off x="4747748" y="1981766"/>
              <a:ext cx="1152418" cy="1154687"/>
            </a:xfrm>
            <a:prstGeom prst="ellipse">
              <a:avLst/>
            </a:prstGeom>
            <a:solidFill>
              <a:schemeClr val="bg1">
                <a:lumMod val="50000"/>
                <a:alpha val="10000"/>
              </a:schemeClr>
            </a:solidFill>
            <a:ln>
              <a:noFill/>
            </a:ln>
          </p:spPr>
          <p:txBody>
            <a:bodyPr vert="horz" wrap="square" lIns="91440" tIns="45720" rIns="91440" bIns="45720" numCol="1" anchor="t" anchorCtr="0" compatLnSpc="1"/>
            <a:lstStyle/>
            <a:p>
              <a:endParaRPr lang="zh-CN" altLang="en-US" sz="2800"/>
            </a:p>
          </p:txBody>
        </p:sp>
        <p:sp>
          <p:nvSpPr>
            <p:cNvPr id="17" name="Oval 6"/>
            <p:cNvSpPr>
              <a:spLocks noChangeArrowheads="1"/>
            </p:cNvSpPr>
            <p:nvPr/>
          </p:nvSpPr>
          <p:spPr bwMode="auto">
            <a:xfrm>
              <a:off x="6154768" y="2186659"/>
              <a:ext cx="890157" cy="890431"/>
            </a:xfrm>
            <a:prstGeom prst="ellipse">
              <a:avLst/>
            </a:prstGeom>
            <a:solidFill>
              <a:schemeClr val="bg1">
                <a:lumMod val="50000"/>
                <a:alpha val="10000"/>
              </a:schemeClr>
            </a:solidFill>
            <a:ln>
              <a:noFill/>
            </a:ln>
          </p:spPr>
          <p:txBody>
            <a:bodyPr vert="horz" wrap="square" lIns="91440" tIns="45720" rIns="91440" bIns="45720" numCol="1" anchor="t" anchorCtr="0" compatLnSpc="1"/>
            <a:lstStyle/>
            <a:p>
              <a:endParaRPr lang="zh-CN" altLang="en-US" sz="2800"/>
            </a:p>
          </p:txBody>
        </p:sp>
        <p:sp>
          <p:nvSpPr>
            <p:cNvPr id="19" name="Oval 7"/>
            <p:cNvSpPr>
              <a:spLocks noChangeArrowheads="1"/>
            </p:cNvSpPr>
            <p:nvPr/>
          </p:nvSpPr>
          <p:spPr bwMode="auto">
            <a:xfrm>
              <a:off x="5448386" y="2774534"/>
              <a:ext cx="1152418" cy="1152773"/>
            </a:xfrm>
            <a:prstGeom prst="ellipse">
              <a:avLst/>
            </a:prstGeom>
            <a:solidFill>
              <a:schemeClr val="bg1">
                <a:lumMod val="50000"/>
                <a:alpha val="10000"/>
              </a:schemeClr>
            </a:solidFill>
            <a:ln>
              <a:noFill/>
            </a:ln>
          </p:spPr>
          <p:txBody>
            <a:bodyPr vert="horz" wrap="square" lIns="91440" tIns="45720" rIns="91440" bIns="45720" numCol="1" anchor="t" anchorCtr="0" compatLnSpc="1"/>
            <a:lstStyle/>
            <a:p>
              <a:endParaRPr lang="zh-CN" altLang="en-US" sz="2800"/>
            </a:p>
          </p:txBody>
        </p:sp>
        <p:sp>
          <p:nvSpPr>
            <p:cNvPr id="20" name="Oval 8"/>
            <p:cNvSpPr>
              <a:spLocks noChangeArrowheads="1"/>
            </p:cNvSpPr>
            <p:nvPr/>
          </p:nvSpPr>
          <p:spPr bwMode="auto">
            <a:xfrm>
              <a:off x="6185397" y="2751556"/>
              <a:ext cx="1085417" cy="1085751"/>
            </a:xfrm>
            <a:prstGeom prst="ellipse">
              <a:avLst/>
            </a:prstGeom>
            <a:solidFill>
              <a:schemeClr val="bg1">
                <a:lumMod val="50000"/>
                <a:alpha val="10000"/>
              </a:schemeClr>
            </a:solidFill>
            <a:ln>
              <a:noFill/>
            </a:ln>
          </p:spPr>
          <p:txBody>
            <a:bodyPr vert="horz" wrap="square" lIns="91440" tIns="45720" rIns="91440" bIns="45720" numCol="1" anchor="t" anchorCtr="0" compatLnSpc="1"/>
            <a:lstStyle/>
            <a:p>
              <a:endParaRPr lang="zh-CN" altLang="en-US" sz="2800"/>
            </a:p>
          </p:txBody>
        </p:sp>
        <p:sp>
          <p:nvSpPr>
            <p:cNvPr id="21" name="Oval 9"/>
            <p:cNvSpPr>
              <a:spLocks noChangeArrowheads="1"/>
            </p:cNvSpPr>
            <p:nvPr/>
          </p:nvSpPr>
          <p:spPr bwMode="auto">
            <a:xfrm>
              <a:off x="6619947" y="3186239"/>
              <a:ext cx="1085417" cy="1085751"/>
            </a:xfrm>
            <a:prstGeom prst="ellipse">
              <a:avLst/>
            </a:prstGeom>
            <a:solidFill>
              <a:schemeClr val="bg1">
                <a:lumMod val="50000"/>
                <a:alpha val="10000"/>
              </a:schemeClr>
            </a:solidFill>
            <a:ln>
              <a:noFill/>
            </a:ln>
          </p:spPr>
          <p:txBody>
            <a:bodyPr vert="horz" wrap="square" lIns="91440" tIns="45720" rIns="91440" bIns="45720" numCol="1" anchor="t" anchorCtr="0" compatLnSpc="1"/>
            <a:lstStyle/>
            <a:p>
              <a:endParaRPr lang="zh-CN" altLang="en-US" sz="2800"/>
            </a:p>
          </p:txBody>
        </p:sp>
        <p:sp>
          <p:nvSpPr>
            <p:cNvPr id="22" name="Oval 10"/>
            <p:cNvSpPr>
              <a:spLocks noChangeArrowheads="1"/>
            </p:cNvSpPr>
            <p:nvPr/>
          </p:nvSpPr>
          <p:spPr bwMode="auto">
            <a:xfrm>
              <a:off x="5010008" y="3534752"/>
              <a:ext cx="1085417" cy="1085751"/>
            </a:xfrm>
            <a:prstGeom prst="ellipse">
              <a:avLst/>
            </a:prstGeom>
            <a:solidFill>
              <a:schemeClr val="bg1">
                <a:lumMod val="50000"/>
                <a:alpha val="10000"/>
              </a:schemeClr>
            </a:solidFill>
            <a:ln>
              <a:noFill/>
            </a:ln>
          </p:spPr>
          <p:txBody>
            <a:bodyPr vert="horz" wrap="square" lIns="91440" tIns="45720" rIns="91440" bIns="45720" numCol="1" anchor="t" anchorCtr="0" compatLnSpc="1"/>
            <a:lstStyle/>
            <a:p>
              <a:endParaRPr lang="zh-CN" altLang="en-US" sz="2800"/>
            </a:p>
          </p:txBody>
        </p:sp>
        <p:sp>
          <p:nvSpPr>
            <p:cNvPr id="23" name="Oval 11"/>
            <p:cNvSpPr>
              <a:spLocks noChangeArrowheads="1"/>
            </p:cNvSpPr>
            <p:nvPr/>
          </p:nvSpPr>
          <p:spPr bwMode="auto">
            <a:xfrm>
              <a:off x="4077739" y="3236025"/>
              <a:ext cx="846126" cy="840643"/>
            </a:xfrm>
            <a:prstGeom prst="ellipse">
              <a:avLst/>
            </a:prstGeom>
            <a:solidFill>
              <a:schemeClr val="bg1">
                <a:lumMod val="50000"/>
                <a:alpha val="10000"/>
              </a:schemeClr>
            </a:solidFill>
            <a:ln>
              <a:noFill/>
            </a:ln>
          </p:spPr>
          <p:txBody>
            <a:bodyPr vert="horz" wrap="square" lIns="91440" tIns="45720" rIns="91440" bIns="45720" numCol="1" anchor="t" anchorCtr="0" compatLnSpc="1"/>
            <a:lstStyle/>
            <a:p>
              <a:endParaRPr lang="zh-CN" altLang="en-US" sz="2800"/>
            </a:p>
          </p:txBody>
        </p:sp>
        <p:sp>
          <p:nvSpPr>
            <p:cNvPr id="24" name="Freeform 12"/>
            <p:cNvSpPr/>
            <p:nvPr/>
          </p:nvSpPr>
          <p:spPr bwMode="auto">
            <a:xfrm>
              <a:off x="4751578" y="2263255"/>
              <a:ext cx="2691526" cy="3619169"/>
            </a:xfrm>
            <a:custGeom>
              <a:avLst/>
              <a:gdLst>
                <a:gd name="T0" fmla="*/ 203 w 595"/>
                <a:gd name="T1" fmla="*/ 800 h 800"/>
                <a:gd name="T2" fmla="*/ 419 w 595"/>
                <a:gd name="T3" fmla="*/ 800 h 800"/>
                <a:gd name="T4" fmla="*/ 335 w 595"/>
                <a:gd name="T5" fmla="*/ 556 h 800"/>
                <a:gd name="T6" fmla="*/ 473 w 595"/>
                <a:gd name="T7" fmla="*/ 332 h 800"/>
                <a:gd name="T8" fmla="*/ 587 w 595"/>
                <a:gd name="T9" fmla="*/ 344 h 800"/>
                <a:gd name="T10" fmla="*/ 388 w 595"/>
                <a:gd name="T11" fmla="*/ 338 h 800"/>
                <a:gd name="T12" fmla="*/ 463 w 595"/>
                <a:gd name="T13" fmla="*/ 247 h 800"/>
                <a:gd name="T14" fmla="*/ 595 w 595"/>
                <a:gd name="T15" fmla="*/ 210 h 800"/>
                <a:gd name="T16" fmla="*/ 484 w 595"/>
                <a:gd name="T17" fmla="*/ 219 h 800"/>
                <a:gd name="T18" fmla="*/ 498 w 595"/>
                <a:gd name="T19" fmla="*/ 102 h 800"/>
                <a:gd name="T20" fmla="*/ 476 w 595"/>
                <a:gd name="T21" fmla="*/ 209 h 800"/>
                <a:gd name="T22" fmla="*/ 324 w 595"/>
                <a:gd name="T23" fmla="*/ 342 h 800"/>
                <a:gd name="T24" fmla="*/ 322 w 595"/>
                <a:gd name="T25" fmla="*/ 187 h 800"/>
                <a:gd name="T26" fmla="*/ 394 w 595"/>
                <a:gd name="T27" fmla="*/ 95 h 800"/>
                <a:gd name="T28" fmla="*/ 309 w 595"/>
                <a:gd name="T29" fmla="*/ 170 h 800"/>
                <a:gd name="T30" fmla="*/ 272 w 595"/>
                <a:gd name="T31" fmla="*/ 61 h 800"/>
                <a:gd name="T32" fmla="*/ 178 w 595"/>
                <a:gd name="T33" fmla="*/ 0 h 800"/>
                <a:gd name="T34" fmla="*/ 273 w 595"/>
                <a:gd name="T35" fmla="*/ 135 h 800"/>
                <a:gd name="T36" fmla="*/ 207 w 595"/>
                <a:gd name="T37" fmla="*/ 96 h 800"/>
                <a:gd name="T38" fmla="*/ 108 w 595"/>
                <a:gd name="T39" fmla="*/ 91 h 800"/>
                <a:gd name="T40" fmla="*/ 59 w 595"/>
                <a:gd name="T41" fmla="*/ 60 h 800"/>
                <a:gd name="T42" fmla="*/ 115 w 595"/>
                <a:gd name="T43" fmla="*/ 102 h 800"/>
                <a:gd name="T44" fmla="*/ 227 w 595"/>
                <a:gd name="T45" fmla="*/ 124 h 800"/>
                <a:gd name="T46" fmla="*/ 282 w 595"/>
                <a:gd name="T47" fmla="*/ 203 h 800"/>
                <a:gd name="T48" fmla="*/ 274 w 595"/>
                <a:gd name="T49" fmla="*/ 424 h 800"/>
                <a:gd name="T50" fmla="*/ 217 w 595"/>
                <a:gd name="T51" fmla="*/ 372 h 800"/>
                <a:gd name="T52" fmla="*/ 136 w 595"/>
                <a:gd name="T53" fmla="*/ 299 h 800"/>
                <a:gd name="T54" fmla="*/ 123 w 595"/>
                <a:gd name="T55" fmla="*/ 209 h 800"/>
                <a:gd name="T56" fmla="*/ 130 w 595"/>
                <a:gd name="T57" fmla="*/ 312 h 800"/>
                <a:gd name="T58" fmla="*/ 0 w 595"/>
                <a:gd name="T59" fmla="*/ 318 h 800"/>
                <a:gd name="T60" fmla="*/ 131 w 595"/>
                <a:gd name="T61" fmla="*/ 330 h 800"/>
                <a:gd name="T62" fmla="*/ 230 w 595"/>
                <a:gd name="T63" fmla="*/ 430 h 800"/>
                <a:gd name="T64" fmla="*/ 257 w 595"/>
                <a:gd name="T65" fmla="*/ 485 h 800"/>
                <a:gd name="T66" fmla="*/ 92 w 595"/>
                <a:gd name="T67" fmla="*/ 502 h 800"/>
                <a:gd name="T68" fmla="*/ 190 w 595"/>
                <a:gd name="T69" fmla="*/ 482 h 800"/>
                <a:gd name="T70" fmla="*/ 275 w 595"/>
                <a:gd name="T71" fmla="*/ 605 h 800"/>
                <a:gd name="T72" fmla="*/ 203 w 595"/>
                <a:gd name="T73" fmla="*/ 8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95" h="800">
                  <a:moveTo>
                    <a:pt x="203" y="800"/>
                  </a:moveTo>
                  <a:cubicBezTo>
                    <a:pt x="442" y="800"/>
                    <a:pt x="419" y="800"/>
                    <a:pt x="419" y="800"/>
                  </a:cubicBezTo>
                  <a:cubicBezTo>
                    <a:pt x="419" y="800"/>
                    <a:pt x="335" y="782"/>
                    <a:pt x="335" y="556"/>
                  </a:cubicBezTo>
                  <a:cubicBezTo>
                    <a:pt x="335" y="462"/>
                    <a:pt x="400" y="338"/>
                    <a:pt x="473" y="332"/>
                  </a:cubicBezTo>
                  <a:cubicBezTo>
                    <a:pt x="545" y="327"/>
                    <a:pt x="587" y="344"/>
                    <a:pt x="587" y="344"/>
                  </a:cubicBezTo>
                  <a:cubicBezTo>
                    <a:pt x="587" y="344"/>
                    <a:pt x="497" y="284"/>
                    <a:pt x="388" y="338"/>
                  </a:cubicBezTo>
                  <a:cubicBezTo>
                    <a:pt x="388" y="338"/>
                    <a:pt x="416" y="282"/>
                    <a:pt x="463" y="247"/>
                  </a:cubicBezTo>
                  <a:cubicBezTo>
                    <a:pt x="510" y="212"/>
                    <a:pt x="578" y="209"/>
                    <a:pt x="595" y="210"/>
                  </a:cubicBezTo>
                  <a:cubicBezTo>
                    <a:pt x="595" y="210"/>
                    <a:pt x="542" y="192"/>
                    <a:pt x="484" y="219"/>
                  </a:cubicBezTo>
                  <a:cubicBezTo>
                    <a:pt x="484" y="219"/>
                    <a:pt x="528" y="188"/>
                    <a:pt x="498" y="102"/>
                  </a:cubicBezTo>
                  <a:cubicBezTo>
                    <a:pt x="498" y="102"/>
                    <a:pt x="507" y="178"/>
                    <a:pt x="476" y="209"/>
                  </a:cubicBezTo>
                  <a:cubicBezTo>
                    <a:pt x="445" y="241"/>
                    <a:pt x="349" y="297"/>
                    <a:pt x="324" y="342"/>
                  </a:cubicBezTo>
                  <a:cubicBezTo>
                    <a:pt x="324" y="342"/>
                    <a:pt x="304" y="256"/>
                    <a:pt x="322" y="187"/>
                  </a:cubicBezTo>
                  <a:cubicBezTo>
                    <a:pt x="338" y="127"/>
                    <a:pt x="383" y="98"/>
                    <a:pt x="394" y="95"/>
                  </a:cubicBezTo>
                  <a:cubicBezTo>
                    <a:pt x="394" y="95"/>
                    <a:pt x="336" y="103"/>
                    <a:pt x="309" y="170"/>
                  </a:cubicBezTo>
                  <a:cubicBezTo>
                    <a:pt x="309" y="170"/>
                    <a:pt x="309" y="112"/>
                    <a:pt x="272" y="61"/>
                  </a:cubicBezTo>
                  <a:cubicBezTo>
                    <a:pt x="234" y="11"/>
                    <a:pt x="192" y="3"/>
                    <a:pt x="178" y="0"/>
                  </a:cubicBezTo>
                  <a:cubicBezTo>
                    <a:pt x="178" y="0"/>
                    <a:pt x="270" y="33"/>
                    <a:pt x="273" y="135"/>
                  </a:cubicBezTo>
                  <a:cubicBezTo>
                    <a:pt x="273" y="135"/>
                    <a:pt x="248" y="105"/>
                    <a:pt x="207" y="96"/>
                  </a:cubicBezTo>
                  <a:cubicBezTo>
                    <a:pt x="166" y="88"/>
                    <a:pt x="128" y="95"/>
                    <a:pt x="108" y="91"/>
                  </a:cubicBezTo>
                  <a:cubicBezTo>
                    <a:pt x="87" y="87"/>
                    <a:pt x="63" y="69"/>
                    <a:pt x="59" y="60"/>
                  </a:cubicBezTo>
                  <a:cubicBezTo>
                    <a:pt x="59" y="60"/>
                    <a:pt x="71" y="88"/>
                    <a:pt x="115" y="102"/>
                  </a:cubicBezTo>
                  <a:cubicBezTo>
                    <a:pt x="154" y="114"/>
                    <a:pt x="197" y="104"/>
                    <a:pt x="227" y="124"/>
                  </a:cubicBezTo>
                  <a:cubicBezTo>
                    <a:pt x="257" y="144"/>
                    <a:pt x="277" y="172"/>
                    <a:pt x="282" y="203"/>
                  </a:cubicBezTo>
                  <a:cubicBezTo>
                    <a:pt x="287" y="231"/>
                    <a:pt x="295" y="335"/>
                    <a:pt x="274" y="424"/>
                  </a:cubicBezTo>
                  <a:cubicBezTo>
                    <a:pt x="274" y="424"/>
                    <a:pt x="250" y="393"/>
                    <a:pt x="217" y="372"/>
                  </a:cubicBezTo>
                  <a:cubicBezTo>
                    <a:pt x="183" y="349"/>
                    <a:pt x="148" y="318"/>
                    <a:pt x="136" y="299"/>
                  </a:cubicBezTo>
                  <a:cubicBezTo>
                    <a:pt x="124" y="281"/>
                    <a:pt x="121" y="234"/>
                    <a:pt x="123" y="209"/>
                  </a:cubicBezTo>
                  <a:cubicBezTo>
                    <a:pt x="123" y="209"/>
                    <a:pt x="105" y="271"/>
                    <a:pt x="130" y="312"/>
                  </a:cubicBezTo>
                  <a:cubicBezTo>
                    <a:pt x="130" y="312"/>
                    <a:pt x="70" y="282"/>
                    <a:pt x="0" y="318"/>
                  </a:cubicBezTo>
                  <a:cubicBezTo>
                    <a:pt x="0" y="318"/>
                    <a:pt x="83" y="298"/>
                    <a:pt x="131" y="330"/>
                  </a:cubicBezTo>
                  <a:cubicBezTo>
                    <a:pt x="183" y="364"/>
                    <a:pt x="216" y="408"/>
                    <a:pt x="230" y="430"/>
                  </a:cubicBezTo>
                  <a:cubicBezTo>
                    <a:pt x="244" y="453"/>
                    <a:pt x="257" y="485"/>
                    <a:pt x="257" y="485"/>
                  </a:cubicBezTo>
                  <a:cubicBezTo>
                    <a:pt x="257" y="485"/>
                    <a:pt x="182" y="437"/>
                    <a:pt x="92" y="502"/>
                  </a:cubicBezTo>
                  <a:cubicBezTo>
                    <a:pt x="92" y="502"/>
                    <a:pt x="145" y="475"/>
                    <a:pt x="190" y="482"/>
                  </a:cubicBezTo>
                  <a:cubicBezTo>
                    <a:pt x="235" y="489"/>
                    <a:pt x="275" y="528"/>
                    <a:pt x="275" y="605"/>
                  </a:cubicBezTo>
                  <a:cubicBezTo>
                    <a:pt x="275" y="681"/>
                    <a:pt x="257" y="753"/>
                    <a:pt x="203" y="800"/>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sz="2800"/>
            </a:p>
          </p:txBody>
        </p:sp>
        <p:sp>
          <p:nvSpPr>
            <p:cNvPr id="25" name="Oval 13"/>
            <p:cNvSpPr>
              <a:spLocks noChangeArrowheads="1"/>
            </p:cNvSpPr>
            <p:nvPr/>
          </p:nvSpPr>
          <p:spPr bwMode="auto">
            <a:xfrm>
              <a:off x="4077739" y="2383894"/>
              <a:ext cx="1370648" cy="1371071"/>
            </a:xfrm>
            <a:prstGeom prst="ellipse">
              <a:avLst/>
            </a:prstGeom>
            <a:blipFill>
              <a:blip r:embed="rId4" cstate="screen"/>
              <a:stretch>
                <a:fillRect/>
              </a:stretch>
            </a:blipFill>
            <a:ln>
              <a:noFill/>
            </a:ln>
          </p:spPr>
          <p:txBody>
            <a:bodyPr vert="horz" wrap="square" lIns="0" tIns="0" rIns="0" bIns="0" numCol="1" anchor="t" anchorCtr="0" compatLnSpc="1"/>
            <a:lstStyle/>
            <a:p>
              <a:pPr algn="ctr"/>
              <a:r>
                <a:rPr lang="en-US" altLang="zh-CN" sz="3600" b="1" dirty="0">
                  <a:solidFill>
                    <a:schemeClr val="bg1"/>
                  </a:solidFill>
                </a:rPr>
                <a:t>01</a:t>
              </a:r>
            </a:p>
            <a:p>
              <a:pPr algn="ctr"/>
              <a:r>
                <a:rPr lang="en-US" altLang="zh-CN" sz="1200" dirty="0">
                  <a:solidFill>
                    <a:schemeClr val="bg1"/>
                  </a:solidFill>
                </a:rPr>
                <a:t>Option here</a:t>
              </a:r>
              <a:endParaRPr lang="zh-CN" altLang="en-US" sz="1200" dirty="0">
                <a:solidFill>
                  <a:schemeClr val="bg1"/>
                </a:solidFill>
              </a:endParaRPr>
            </a:p>
          </p:txBody>
        </p:sp>
        <p:sp>
          <p:nvSpPr>
            <p:cNvPr id="26" name="Oval 14"/>
            <p:cNvSpPr>
              <a:spLocks noChangeArrowheads="1"/>
            </p:cNvSpPr>
            <p:nvPr/>
          </p:nvSpPr>
          <p:spPr bwMode="auto">
            <a:xfrm>
              <a:off x="5433073" y="1549954"/>
              <a:ext cx="1370648" cy="1371071"/>
            </a:xfrm>
            <a:prstGeom prst="ellipse">
              <a:avLst/>
            </a:prstGeom>
            <a:blipFill>
              <a:blip r:embed="rId4" cstate="screen"/>
              <a:stretch>
                <a:fillRect/>
              </a:stretch>
            </a:blipFill>
            <a:ln>
              <a:noFill/>
            </a:ln>
          </p:spPr>
          <p:txBody>
            <a:bodyPr vert="horz" wrap="square" lIns="0" tIns="0" rIns="0" bIns="0" numCol="1" anchor="t" anchorCtr="0" compatLnSpc="1"/>
            <a:lstStyle/>
            <a:p>
              <a:pPr algn="ctr"/>
              <a:r>
                <a:rPr lang="en-US" altLang="zh-CN" sz="3600" b="1" dirty="0">
                  <a:solidFill>
                    <a:schemeClr val="bg1"/>
                  </a:solidFill>
                </a:rPr>
                <a:t>02</a:t>
              </a:r>
            </a:p>
            <a:p>
              <a:pPr algn="ctr"/>
              <a:r>
                <a:rPr lang="en-US" altLang="zh-CN" sz="1200" dirty="0">
                  <a:solidFill>
                    <a:schemeClr val="bg1"/>
                  </a:solidFill>
                </a:rPr>
                <a:t>Option here</a:t>
              </a:r>
              <a:endParaRPr lang="zh-CN" altLang="en-US" sz="1200" dirty="0">
                <a:solidFill>
                  <a:schemeClr val="bg1"/>
                </a:solidFill>
              </a:endParaRPr>
            </a:p>
          </p:txBody>
        </p:sp>
        <p:sp>
          <p:nvSpPr>
            <p:cNvPr id="27" name="Oval 14"/>
            <p:cNvSpPr>
              <a:spLocks noChangeArrowheads="1"/>
            </p:cNvSpPr>
            <p:nvPr/>
          </p:nvSpPr>
          <p:spPr bwMode="auto">
            <a:xfrm>
              <a:off x="6803722" y="2004745"/>
              <a:ext cx="1370648" cy="1371071"/>
            </a:xfrm>
            <a:prstGeom prst="ellipse">
              <a:avLst/>
            </a:prstGeom>
            <a:blipFill>
              <a:blip r:embed="rId4" cstate="screen"/>
              <a:stretch>
                <a:fillRect/>
              </a:stretch>
            </a:blipFill>
            <a:ln>
              <a:noFill/>
            </a:ln>
          </p:spPr>
          <p:txBody>
            <a:bodyPr vert="horz" wrap="square" lIns="0" tIns="0" rIns="0" bIns="0" numCol="1" anchor="t" anchorCtr="0" compatLnSpc="1"/>
            <a:lstStyle/>
            <a:p>
              <a:pPr algn="ctr"/>
              <a:r>
                <a:rPr lang="en-US" altLang="zh-CN" sz="3600" b="1" dirty="0">
                  <a:solidFill>
                    <a:schemeClr val="bg1"/>
                  </a:solidFill>
                </a:rPr>
                <a:t>03</a:t>
              </a:r>
            </a:p>
            <a:p>
              <a:pPr algn="ctr"/>
              <a:r>
                <a:rPr lang="en-US" altLang="zh-CN" sz="1200" dirty="0">
                  <a:solidFill>
                    <a:schemeClr val="bg1"/>
                  </a:solidFill>
                </a:rPr>
                <a:t>Option here</a:t>
              </a:r>
              <a:endParaRPr lang="zh-CN" altLang="en-US" sz="1200" dirty="0">
                <a:solidFill>
                  <a:schemeClr val="bg1"/>
                </a:solidFill>
              </a:endParaRPr>
            </a:p>
          </p:txBody>
        </p:sp>
        <p:sp>
          <p:nvSpPr>
            <p:cNvPr id="28" name="Oval 14"/>
            <p:cNvSpPr>
              <a:spLocks noChangeArrowheads="1"/>
            </p:cNvSpPr>
            <p:nvPr/>
          </p:nvSpPr>
          <p:spPr bwMode="auto">
            <a:xfrm>
              <a:off x="6093733" y="3294432"/>
              <a:ext cx="1370648" cy="1371071"/>
            </a:xfrm>
            <a:prstGeom prst="ellipse">
              <a:avLst/>
            </a:prstGeom>
            <a:blipFill>
              <a:blip r:embed="rId4" cstate="screen"/>
              <a:stretch>
                <a:fillRect/>
              </a:stretch>
            </a:blipFill>
            <a:ln>
              <a:noFill/>
            </a:ln>
          </p:spPr>
          <p:txBody>
            <a:bodyPr vert="horz" wrap="square" lIns="0" tIns="0" rIns="0" bIns="0" numCol="1" anchor="t" anchorCtr="0" compatLnSpc="1"/>
            <a:lstStyle/>
            <a:p>
              <a:pPr algn="ctr"/>
              <a:r>
                <a:rPr lang="en-US" altLang="zh-CN" sz="3600" b="1" dirty="0">
                  <a:solidFill>
                    <a:schemeClr val="bg1"/>
                  </a:solidFill>
                </a:rPr>
                <a:t>04</a:t>
              </a:r>
            </a:p>
            <a:p>
              <a:pPr algn="ctr"/>
              <a:r>
                <a:rPr lang="en-US" altLang="zh-CN" sz="1200" dirty="0">
                  <a:solidFill>
                    <a:schemeClr val="bg1"/>
                  </a:solidFill>
                </a:rPr>
                <a:t>Option here</a:t>
              </a:r>
              <a:endParaRPr lang="zh-CN" altLang="en-US" sz="1200" dirty="0">
                <a:solidFill>
                  <a:schemeClr val="bg1"/>
                </a:solidFill>
              </a:endParaRPr>
            </a:p>
          </p:txBody>
        </p:sp>
      </p:grpSp>
      <p:sp>
        <p:nvSpPr>
          <p:cNvPr id="29" name="椭圆 28"/>
          <p:cNvSpPr/>
          <p:nvPr/>
        </p:nvSpPr>
        <p:spPr>
          <a:xfrm>
            <a:off x="6614167" y="1794288"/>
            <a:ext cx="576622" cy="576785"/>
          </a:xfrm>
          <a:prstGeom prst="ellipse">
            <a:avLst/>
          </a:prstGeom>
          <a:blipFill>
            <a:blip r:embed="rId5"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latin typeface="Impact MT Std" pitchFamily="34" charset="0"/>
                <a:ea typeface="微软雅黑" panose="020B0503020204020204" pitchFamily="34" charset="-122"/>
              </a:rPr>
              <a:t>1</a:t>
            </a:r>
            <a:endParaRPr lang="zh-CN" altLang="en-US" sz="1600" dirty="0">
              <a:latin typeface="Impact MT Std" pitchFamily="34" charset="0"/>
              <a:ea typeface="微软雅黑" panose="020B0503020204020204" pitchFamily="34" charset="-122"/>
            </a:endParaRPr>
          </a:p>
        </p:txBody>
      </p:sp>
      <p:cxnSp>
        <p:nvCxnSpPr>
          <p:cNvPr id="30" name="直接连接符 29"/>
          <p:cNvCxnSpPr/>
          <p:nvPr/>
        </p:nvCxnSpPr>
        <p:spPr>
          <a:xfrm>
            <a:off x="7178605" y="2061020"/>
            <a:ext cx="1007039" cy="0"/>
          </a:xfrm>
          <a:prstGeom prst="line">
            <a:avLst/>
          </a:prstGeom>
          <a:ln w="6350">
            <a:solidFill>
              <a:schemeClr val="bg1">
                <a:lumMod val="65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31" name="标题 11"/>
          <p:cNvSpPr txBox="1"/>
          <p:nvPr/>
        </p:nvSpPr>
        <p:spPr>
          <a:xfrm>
            <a:off x="8208146" y="1840432"/>
            <a:ext cx="3315973" cy="79665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200" dirty="0">
                <a:solidFill>
                  <a:schemeClr val="bg1">
                    <a:lumMod val="50000"/>
                  </a:schemeClr>
                </a:solidFill>
                <a:latin typeface="微软雅黑" panose="020B0503020204020204" pitchFamily="34" charset="-122"/>
                <a:ea typeface="微软雅黑" panose="020B0503020204020204" pitchFamily="34" charset="-122"/>
              </a:rPr>
              <a:t>请在此处输入详细的文字介绍信息和简介，表达图表的含义</a:t>
            </a:r>
            <a:r>
              <a:rPr lang="en-US" altLang="zh-CN" sz="1200" dirty="0">
                <a:solidFill>
                  <a:schemeClr val="bg1">
                    <a:lumMod val="50000"/>
                  </a:schemeClr>
                </a:solidFill>
                <a:latin typeface="微软雅黑" panose="020B0503020204020204" pitchFamily="34" charset="-122"/>
                <a:ea typeface="微软雅黑" panose="020B0503020204020204" pitchFamily="34" charset="-122"/>
              </a:rPr>
              <a:t>.</a:t>
            </a:r>
            <a:r>
              <a:rPr lang="zh-CN" altLang="en-US" sz="1200" dirty="0">
                <a:solidFill>
                  <a:schemeClr val="bg1">
                    <a:lumMod val="50000"/>
                  </a:schemeClr>
                </a:solidFill>
                <a:latin typeface="微软雅黑" panose="020B0503020204020204" pitchFamily="34" charset="-122"/>
                <a:ea typeface="微软雅黑" panose="020B0503020204020204" pitchFamily="34" charset="-122"/>
              </a:rPr>
              <a:t>表达图表的含义</a:t>
            </a:r>
            <a:r>
              <a:rPr lang="en-US" altLang="zh-CN" sz="1200" dirty="0">
                <a:solidFill>
                  <a:schemeClr val="bg1">
                    <a:lumMod val="50000"/>
                  </a:schemeClr>
                </a:solidFill>
                <a:latin typeface="微软雅黑" panose="020B0503020204020204" pitchFamily="34" charset="-122"/>
                <a:ea typeface="微软雅黑" panose="020B0503020204020204" pitchFamily="34" charset="-122"/>
              </a:rPr>
              <a:t>.</a:t>
            </a:r>
            <a:endParaRPr lang="zh-CN" altLang="en-US" sz="1200" dirty="0">
              <a:solidFill>
                <a:schemeClr val="bg1">
                  <a:lumMod val="50000"/>
                </a:schemeClr>
              </a:solidFill>
              <a:latin typeface="微软雅黑" panose="020B0503020204020204" pitchFamily="34" charset="-122"/>
              <a:ea typeface="微软雅黑" panose="020B0503020204020204" pitchFamily="34" charset="-122"/>
            </a:endParaRPr>
          </a:p>
          <a:p>
            <a:pPr algn="l"/>
            <a:endParaRPr lang="zh-CN" altLang="en-US" sz="12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2" name="椭圆 31"/>
          <p:cNvSpPr/>
          <p:nvPr/>
        </p:nvSpPr>
        <p:spPr>
          <a:xfrm>
            <a:off x="6614168" y="2726240"/>
            <a:ext cx="576622" cy="576785"/>
          </a:xfrm>
          <a:prstGeom prst="ellipse">
            <a:avLst/>
          </a:prstGeom>
          <a:blipFill>
            <a:blip r:embed="rId5"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latin typeface="Impact MT Std" pitchFamily="34" charset="0"/>
                <a:ea typeface="微软雅黑" panose="020B0503020204020204" pitchFamily="34" charset="-122"/>
              </a:rPr>
              <a:t>2</a:t>
            </a:r>
            <a:endParaRPr lang="zh-CN" altLang="en-US" sz="1600" dirty="0">
              <a:latin typeface="Impact MT Std" pitchFamily="34" charset="0"/>
              <a:ea typeface="微软雅黑" panose="020B0503020204020204" pitchFamily="34" charset="-122"/>
            </a:endParaRPr>
          </a:p>
        </p:txBody>
      </p:sp>
      <p:cxnSp>
        <p:nvCxnSpPr>
          <p:cNvPr id="33" name="直接连接符 32"/>
          <p:cNvCxnSpPr/>
          <p:nvPr/>
        </p:nvCxnSpPr>
        <p:spPr>
          <a:xfrm>
            <a:off x="7178606" y="2992972"/>
            <a:ext cx="1007039" cy="0"/>
          </a:xfrm>
          <a:prstGeom prst="line">
            <a:avLst/>
          </a:prstGeom>
          <a:ln w="6350">
            <a:solidFill>
              <a:schemeClr val="bg1">
                <a:lumMod val="65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34" name="标题 11"/>
          <p:cNvSpPr txBox="1"/>
          <p:nvPr/>
        </p:nvSpPr>
        <p:spPr>
          <a:xfrm>
            <a:off x="8208147" y="2772384"/>
            <a:ext cx="3315973" cy="79665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200" dirty="0">
                <a:solidFill>
                  <a:schemeClr val="bg1">
                    <a:lumMod val="50000"/>
                  </a:schemeClr>
                </a:solidFill>
                <a:latin typeface="微软雅黑" panose="020B0503020204020204" pitchFamily="34" charset="-122"/>
                <a:ea typeface="微软雅黑" panose="020B0503020204020204" pitchFamily="34" charset="-122"/>
              </a:rPr>
              <a:t>请在此处输入详细的文字介绍信息和简介，表达图表的含义</a:t>
            </a:r>
            <a:r>
              <a:rPr lang="en-US" altLang="zh-CN" sz="1200" dirty="0">
                <a:solidFill>
                  <a:schemeClr val="bg1">
                    <a:lumMod val="50000"/>
                  </a:schemeClr>
                </a:solidFill>
                <a:latin typeface="微软雅黑" panose="020B0503020204020204" pitchFamily="34" charset="-122"/>
                <a:ea typeface="微软雅黑" panose="020B0503020204020204" pitchFamily="34" charset="-122"/>
              </a:rPr>
              <a:t>.</a:t>
            </a:r>
            <a:r>
              <a:rPr lang="zh-CN" altLang="en-US" sz="1200" dirty="0">
                <a:solidFill>
                  <a:schemeClr val="bg1">
                    <a:lumMod val="50000"/>
                  </a:schemeClr>
                </a:solidFill>
                <a:latin typeface="微软雅黑" panose="020B0503020204020204" pitchFamily="34" charset="-122"/>
                <a:ea typeface="微软雅黑" panose="020B0503020204020204" pitchFamily="34" charset="-122"/>
              </a:rPr>
              <a:t>表达图表的含义</a:t>
            </a:r>
            <a:r>
              <a:rPr lang="en-US" altLang="zh-CN" sz="1200" dirty="0">
                <a:solidFill>
                  <a:schemeClr val="bg1">
                    <a:lumMod val="50000"/>
                  </a:schemeClr>
                </a:solidFill>
                <a:latin typeface="微软雅黑" panose="020B0503020204020204" pitchFamily="34" charset="-122"/>
                <a:ea typeface="微软雅黑" panose="020B0503020204020204" pitchFamily="34" charset="-122"/>
              </a:rPr>
              <a:t>.</a:t>
            </a:r>
            <a:endParaRPr lang="zh-CN" altLang="en-US" sz="1200" dirty="0">
              <a:solidFill>
                <a:schemeClr val="bg1">
                  <a:lumMod val="50000"/>
                </a:schemeClr>
              </a:solidFill>
              <a:latin typeface="微软雅黑" panose="020B0503020204020204" pitchFamily="34" charset="-122"/>
              <a:ea typeface="微软雅黑" panose="020B0503020204020204" pitchFamily="34" charset="-122"/>
            </a:endParaRPr>
          </a:p>
          <a:p>
            <a:pPr algn="l"/>
            <a:endParaRPr lang="zh-CN" altLang="en-US" sz="12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5" name="椭圆 34"/>
          <p:cNvSpPr/>
          <p:nvPr/>
        </p:nvSpPr>
        <p:spPr>
          <a:xfrm>
            <a:off x="6614168" y="3641538"/>
            <a:ext cx="576622" cy="576785"/>
          </a:xfrm>
          <a:prstGeom prst="ellipse">
            <a:avLst/>
          </a:prstGeom>
          <a:blipFill>
            <a:blip r:embed="rId5"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latin typeface="Impact MT Std" pitchFamily="34" charset="0"/>
                <a:ea typeface="微软雅黑" panose="020B0503020204020204" pitchFamily="34" charset="-122"/>
              </a:rPr>
              <a:t>3</a:t>
            </a:r>
            <a:endParaRPr lang="zh-CN" altLang="en-US" sz="1600" dirty="0">
              <a:latin typeface="Impact MT Std" pitchFamily="34" charset="0"/>
              <a:ea typeface="微软雅黑" panose="020B0503020204020204" pitchFamily="34" charset="-122"/>
            </a:endParaRPr>
          </a:p>
        </p:txBody>
      </p:sp>
      <p:cxnSp>
        <p:nvCxnSpPr>
          <p:cNvPr id="36" name="直接连接符 35"/>
          <p:cNvCxnSpPr/>
          <p:nvPr/>
        </p:nvCxnSpPr>
        <p:spPr>
          <a:xfrm>
            <a:off x="7178606" y="3908270"/>
            <a:ext cx="1007039" cy="0"/>
          </a:xfrm>
          <a:prstGeom prst="line">
            <a:avLst/>
          </a:prstGeom>
          <a:ln w="6350">
            <a:solidFill>
              <a:schemeClr val="bg1">
                <a:lumMod val="65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37" name="标题 11"/>
          <p:cNvSpPr txBox="1"/>
          <p:nvPr/>
        </p:nvSpPr>
        <p:spPr>
          <a:xfrm>
            <a:off x="8208147" y="3687682"/>
            <a:ext cx="3315973" cy="79665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200" dirty="0">
                <a:solidFill>
                  <a:schemeClr val="bg1">
                    <a:lumMod val="50000"/>
                  </a:schemeClr>
                </a:solidFill>
                <a:latin typeface="微软雅黑" panose="020B0503020204020204" pitchFamily="34" charset="-122"/>
                <a:ea typeface="微软雅黑" panose="020B0503020204020204" pitchFamily="34" charset="-122"/>
              </a:rPr>
              <a:t>请在此处输入详细的文字介绍信息和简介，表达图表的含义</a:t>
            </a:r>
            <a:r>
              <a:rPr lang="en-US" altLang="zh-CN" sz="1200" dirty="0">
                <a:solidFill>
                  <a:schemeClr val="bg1">
                    <a:lumMod val="50000"/>
                  </a:schemeClr>
                </a:solidFill>
                <a:latin typeface="微软雅黑" panose="020B0503020204020204" pitchFamily="34" charset="-122"/>
                <a:ea typeface="微软雅黑" panose="020B0503020204020204" pitchFamily="34" charset="-122"/>
              </a:rPr>
              <a:t>.</a:t>
            </a:r>
            <a:r>
              <a:rPr lang="zh-CN" altLang="en-US" sz="1200" dirty="0">
                <a:solidFill>
                  <a:schemeClr val="bg1">
                    <a:lumMod val="50000"/>
                  </a:schemeClr>
                </a:solidFill>
                <a:latin typeface="微软雅黑" panose="020B0503020204020204" pitchFamily="34" charset="-122"/>
                <a:ea typeface="微软雅黑" panose="020B0503020204020204" pitchFamily="34" charset="-122"/>
              </a:rPr>
              <a:t>表达图表的含义</a:t>
            </a:r>
            <a:r>
              <a:rPr lang="en-US" altLang="zh-CN" sz="1200" dirty="0">
                <a:solidFill>
                  <a:schemeClr val="bg1">
                    <a:lumMod val="50000"/>
                  </a:schemeClr>
                </a:solidFill>
                <a:latin typeface="微软雅黑" panose="020B0503020204020204" pitchFamily="34" charset="-122"/>
                <a:ea typeface="微软雅黑" panose="020B0503020204020204" pitchFamily="34" charset="-122"/>
              </a:rPr>
              <a:t>.</a:t>
            </a:r>
            <a:endParaRPr lang="zh-CN" altLang="en-US" sz="1200" dirty="0">
              <a:solidFill>
                <a:schemeClr val="bg1">
                  <a:lumMod val="50000"/>
                </a:schemeClr>
              </a:solidFill>
              <a:latin typeface="微软雅黑" panose="020B0503020204020204" pitchFamily="34" charset="-122"/>
              <a:ea typeface="微软雅黑" panose="020B0503020204020204" pitchFamily="34" charset="-122"/>
            </a:endParaRPr>
          </a:p>
          <a:p>
            <a:pPr algn="l"/>
            <a:endParaRPr lang="zh-CN" altLang="en-US" sz="12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8" name="椭圆 37"/>
          <p:cNvSpPr/>
          <p:nvPr/>
        </p:nvSpPr>
        <p:spPr>
          <a:xfrm>
            <a:off x="6614169" y="4540036"/>
            <a:ext cx="576622" cy="576785"/>
          </a:xfrm>
          <a:prstGeom prst="ellipse">
            <a:avLst/>
          </a:prstGeom>
          <a:blipFill>
            <a:blip r:embed="rId5"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latin typeface="Impact MT Std" pitchFamily="34" charset="0"/>
                <a:ea typeface="微软雅黑" panose="020B0503020204020204" pitchFamily="34" charset="-122"/>
              </a:rPr>
              <a:t>4</a:t>
            </a:r>
            <a:endParaRPr lang="zh-CN" altLang="en-US" sz="1600" dirty="0">
              <a:latin typeface="Impact MT Std" pitchFamily="34" charset="0"/>
              <a:ea typeface="微软雅黑" panose="020B0503020204020204" pitchFamily="34" charset="-122"/>
            </a:endParaRPr>
          </a:p>
        </p:txBody>
      </p:sp>
      <p:cxnSp>
        <p:nvCxnSpPr>
          <p:cNvPr id="39" name="直接连接符 38"/>
          <p:cNvCxnSpPr/>
          <p:nvPr/>
        </p:nvCxnSpPr>
        <p:spPr>
          <a:xfrm>
            <a:off x="7178607" y="4806768"/>
            <a:ext cx="1007039" cy="0"/>
          </a:xfrm>
          <a:prstGeom prst="line">
            <a:avLst/>
          </a:prstGeom>
          <a:ln w="6350">
            <a:solidFill>
              <a:schemeClr val="bg1">
                <a:lumMod val="65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40" name="标题 11"/>
          <p:cNvSpPr txBox="1"/>
          <p:nvPr/>
        </p:nvSpPr>
        <p:spPr>
          <a:xfrm>
            <a:off x="8208148" y="4586180"/>
            <a:ext cx="3315973" cy="79665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200" dirty="0">
                <a:solidFill>
                  <a:schemeClr val="bg1">
                    <a:lumMod val="50000"/>
                  </a:schemeClr>
                </a:solidFill>
                <a:latin typeface="微软雅黑" panose="020B0503020204020204" pitchFamily="34" charset="-122"/>
                <a:ea typeface="微软雅黑" panose="020B0503020204020204" pitchFamily="34" charset="-122"/>
              </a:rPr>
              <a:t>请在此处输入详细的文字介绍信息和简介，表达图表的含义</a:t>
            </a:r>
            <a:r>
              <a:rPr lang="en-US" altLang="zh-CN" sz="1200" dirty="0">
                <a:solidFill>
                  <a:schemeClr val="bg1">
                    <a:lumMod val="50000"/>
                  </a:schemeClr>
                </a:solidFill>
                <a:latin typeface="微软雅黑" panose="020B0503020204020204" pitchFamily="34" charset="-122"/>
                <a:ea typeface="微软雅黑" panose="020B0503020204020204" pitchFamily="34" charset="-122"/>
              </a:rPr>
              <a:t>.</a:t>
            </a:r>
            <a:r>
              <a:rPr lang="zh-CN" altLang="en-US" sz="1200" dirty="0">
                <a:solidFill>
                  <a:schemeClr val="bg1">
                    <a:lumMod val="50000"/>
                  </a:schemeClr>
                </a:solidFill>
                <a:latin typeface="微软雅黑" panose="020B0503020204020204" pitchFamily="34" charset="-122"/>
                <a:ea typeface="微软雅黑" panose="020B0503020204020204" pitchFamily="34" charset="-122"/>
              </a:rPr>
              <a:t>表达图表的含义</a:t>
            </a:r>
            <a:r>
              <a:rPr lang="en-US" altLang="zh-CN" sz="1200" dirty="0">
                <a:solidFill>
                  <a:schemeClr val="bg1">
                    <a:lumMod val="50000"/>
                  </a:schemeClr>
                </a:solidFill>
                <a:latin typeface="微软雅黑" panose="020B0503020204020204" pitchFamily="34" charset="-122"/>
                <a:ea typeface="微软雅黑" panose="020B0503020204020204" pitchFamily="34" charset="-122"/>
              </a:rPr>
              <a:t>.</a:t>
            </a:r>
            <a:endParaRPr lang="zh-CN" altLang="en-US" sz="1200" dirty="0">
              <a:solidFill>
                <a:schemeClr val="bg1">
                  <a:lumMod val="50000"/>
                </a:schemeClr>
              </a:solidFill>
              <a:latin typeface="微软雅黑" panose="020B0503020204020204" pitchFamily="34" charset="-122"/>
              <a:ea typeface="微软雅黑" panose="020B0503020204020204" pitchFamily="34" charset="-122"/>
            </a:endParaRPr>
          </a:p>
          <a:p>
            <a:pPr algn="l"/>
            <a:endParaRPr lang="zh-CN" altLang="en-US" sz="1200" dirty="0">
              <a:solidFill>
                <a:schemeClr val="bg1">
                  <a:lumMod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750"/>
                                        <p:tgtEl>
                                          <p:spTgt spid="7"/>
                                        </p:tgtEl>
                                      </p:cBhvr>
                                    </p:animEffect>
                                    <p:anim calcmode="lin" valueType="num">
                                      <p:cBhvr>
                                        <p:cTn id="8" dur="750" fill="hold"/>
                                        <p:tgtEl>
                                          <p:spTgt spid="7"/>
                                        </p:tgtEl>
                                        <p:attrNameLst>
                                          <p:attrName>ppt_x</p:attrName>
                                        </p:attrNameLst>
                                      </p:cBhvr>
                                      <p:tavLst>
                                        <p:tav tm="0">
                                          <p:val>
                                            <p:strVal val="#ppt_x"/>
                                          </p:val>
                                        </p:tav>
                                        <p:tav tm="100000">
                                          <p:val>
                                            <p:strVal val="#ppt_x"/>
                                          </p:val>
                                        </p:tav>
                                      </p:tavLst>
                                    </p:anim>
                                    <p:anim calcmode="lin" valueType="num">
                                      <p:cBhvr>
                                        <p:cTn id="9" dur="75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750"/>
                                        <p:tgtEl>
                                          <p:spTgt spid="11"/>
                                        </p:tgtEl>
                                      </p:cBhvr>
                                    </p:animEffect>
                                    <p:anim calcmode="lin" valueType="num">
                                      <p:cBhvr>
                                        <p:cTn id="13" dur="750" fill="hold"/>
                                        <p:tgtEl>
                                          <p:spTgt spid="11"/>
                                        </p:tgtEl>
                                        <p:attrNameLst>
                                          <p:attrName>ppt_x</p:attrName>
                                        </p:attrNameLst>
                                      </p:cBhvr>
                                      <p:tavLst>
                                        <p:tav tm="0">
                                          <p:val>
                                            <p:strVal val="#ppt_x"/>
                                          </p:val>
                                        </p:tav>
                                        <p:tav tm="100000">
                                          <p:val>
                                            <p:strVal val="#ppt_x"/>
                                          </p:val>
                                        </p:tav>
                                      </p:tavLst>
                                    </p:anim>
                                    <p:anim calcmode="lin" valueType="num">
                                      <p:cBhvr>
                                        <p:cTn id="14" dur="750" fill="hold"/>
                                        <p:tgtEl>
                                          <p:spTgt spid="11"/>
                                        </p:tgtEl>
                                        <p:attrNameLst>
                                          <p:attrName>ppt_y</p:attrName>
                                        </p:attrNameLst>
                                      </p:cBhvr>
                                      <p:tavLst>
                                        <p:tav tm="0">
                                          <p:val>
                                            <p:strVal val="#ppt_y+.1"/>
                                          </p:val>
                                        </p:tav>
                                        <p:tav tm="100000">
                                          <p:val>
                                            <p:strVal val="#ppt_y"/>
                                          </p:val>
                                        </p:tav>
                                      </p:tavLst>
                                    </p:anim>
                                  </p:childTnLst>
                                </p:cTn>
                              </p:par>
                              <p:par>
                                <p:cTn id="15" presetID="16" presetClass="entr" presetSubtype="26" fill="hold" grpId="0" nodeType="withEffect">
                                  <p:stCondLst>
                                    <p:cond delay="250"/>
                                  </p:stCondLst>
                                  <p:childTnLst>
                                    <p:set>
                                      <p:cBhvr>
                                        <p:cTn id="16" dur="1" fill="hold">
                                          <p:stCondLst>
                                            <p:cond delay="0"/>
                                          </p:stCondLst>
                                        </p:cTn>
                                        <p:tgtEl>
                                          <p:spTgt spid="18"/>
                                        </p:tgtEl>
                                        <p:attrNameLst>
                                          <p:attrName>style.visibility</p:attrName>
                                        </p:attrNameLst>
                                      </p:cBhvr>
                                      <p:to>
                                        <p:strVal val="visible"/>
                                      </p:to>
                                    </p:set>
                                    <p:animEffect transition="in" filter="barn(inHorizontal)">
                                      <p:cBhvr>
                                        <p:cTn id="17" dur="750"/>
                                        <p:tgtEl>
                                          <p:spTgt spid="18"/>
                                        </p:tgtEl>
                                      </p:cBhvr>
                                    </p:animEffect>
                                  </p:childTnLst>
                                </p:cTn>
                              </p:par>
                            </p:childTnLst>
                          </p:cTn>
                        </p:par>
                        <p:par>
                          <p:cTn id="18" fill="hold">
                            <p:stCondLst>
                              <p:cond delay="1000"/>
                            </p:stCondLst>
                            <p:childTnLst>
                              <p:par>
                                <p:cTn id="19" presetID="2" presetClass="entr" presetSubtype="8" fill="hold" nodeType="after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500" fill="hold"/>
                                        <p:tgtEl>
                                          <p:spTgt spid="15"/>
                                        </p:tgtEl>
                                        <p:attrNameLst>
                                          <p:attrName>ppt_x</p:attrName>
                                        </p:attrNameLst>
                                      </p:cBhvr>
                                      <p:tavLst>
                                        <p:tav tm="0">
                                          <p:val>
                                            <p:strVal val="0-#ppt_w/2"/>
                                          </p:val>
                                        </p:tav>
                                        <p:tav tm="100000">
                                          <p:val>
                                            <p:strVal val="#ppt_x"/>
                                          </p:val>
                                        </p:tav>
                                      </p:tavLst>
                                    </p:anim>
                                    <p:anim calcmode="lin" valueType="num">
                                      <p:cBhvr additive="base">
                                        <p:cTn id="22" dur="500" fill="hold"/>
                                        <p:tgtEl>
                                          <p:spTgt spid="15"/>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10" presetClass="entr" presetSubtype="0" fill="hold" grpId="0" nodeType="after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fade">
                                      <p:cBhvr>
                                        <p:cTn id="26" dur="250"/>
                                        <p:tgtEl>
                                          <p:spTgt spid="29"/>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250"/>
                                        <p:tgtEl>
                                          <p:spTgt spid="30"/>
                                        </p:tgtEl>
                                      </p:cBhvr>
                                    </p:animEffect>
                                  </p:childTnLst>
                                </p:cTn>
                              </p:par>
                            </p:childTnLst>
                          </p:cTn>
                        </p:par>
                        <p:par>
                          <p:cTn id="31" fill="hold">
                            <p:stCondLst>
                              <p:cond delay="2500"/>
                            </p:stCondLst>
                            <p:childTnLst>
                              <p:par>
                                <p:cTn id="32" presetID="53" presetClass="entr" presetSubtype="16" fill="hold" grpId="0" nodeType="afterEffect">
                                  <p:stCondLst>
                                    <p:cond delay="0"/>
                                  </p:stCondLst>
                                  <p:childTnLst>
                                    <p:set>
                                      <p:cBhvr>
                                        <p:cTn id="33" dur="1" fill="hold">
                                          <p:stCondLst>
                                            <p:cond delay="0"/>
                                          </p:stCondLst>
                                        </p:cTn>
                                        <p:tgtEl>
                                          <p:spTgt spid="31"/>
                                        </p:tgtEl>
                                        <p:attrNameLst>
                                          <p:attrName>style.visibility</p:attrName>
                                        </p:attrNameLst>
                                      </p:cBhvr>
                                      <p:to>
                                        <p:strVal val="visible"/>
                                      </p:to>
                                    </p:set>
                                    <p:anim calcmode="lin" valueType="num">
                                      <p:cBhvr>
                                        <p:cTn id="34" dur="250" fill="hold"/>
                                        <p:tgtEl>
                                          <p:spTgt spid="31"/>
                                        </p:tgtEl>
                                        <p:attrNameLst>
                                          <p:attrName>ppt_w</p:attrName>
                                        </p:attrNameLst>
                                      </p:cBhvr>
                                      <p:tavLst>
                                        <p:tav tm="0">
                                          <p:val>
                                            <p:fltVal val="0"/>
                                          </p:val>
                                        </p:tav>
                                        <p:tav tm="100000">
                                          <p:val>
                                            <p:strVal val="#ppt_w"/>
                                          </p:val>
                                        </p:tav>
                                      </p:tavLst>
                                    </p:anim>
                                    <p:anim calcmode="lin" valueType="num">
                                      <p:cBhvr>
                                        <p:cTn id="35" dur="250" fill="hold"/>
                                        <p:tgtEl>
                                          <p:spTgt spid="31"/>
                                        </p:tgtEl>
                                        <p:attrNameLst>
                                          <p:attrName>ppt_h</p:attrName>
                                        </p:attrNameLst>
                                      </p:cBhvr>
                                      <p:tavLst>
                                        <p:tav tm="0">
                                          <p:val>
                                            <p:fltVal val="0"/>
                                          </p:val>
                                        </p:tav>
                                        <p:tav tm="100000">
                                          <p:val>
                                            <p:strVal val="#ppt_h"/>
                                          </p:val>
                                        </p:tav>
                                      </p:tavLst>
                                    </p:anim>
                                    <p:animEffect transition="in" filter="fade">
                                      <p:cBhvr>
                                        <p:cTn id="36" dur="250"/>
                                        <p:tgtEl>
                                          <p:spTgt spid="31"/>
                                        </p:tgtEl>
                                      </p:cBhvr>
                                    </p:animEffect>
                                  </p:childTnLst>
                                </p:cTn>
                              </p:par>
                            </p:childTnLst>
                          </p:cTn>
                        </p:par>
                        <p:par>
                          <p:cTn id="37" fill="hold">
                            <p:stCondLst>
                              <p:cond delay="3000"/>
                            </p:stCondLst>
                            <p:childTnLst>
                              <p:par>
                                <p:cTn id="38" presetID="10"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250"/>
                                        <p:tgtEl>
                                          <p:spTgt spid="32"/>
                                        </p:tgtEl>
                                      </p:cBhvr>
                                    </p:animEffect>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wipe(left)">
                                      <p:cBhvr>
                                        <p:cTn id="44" dur="250"/>
                                        <p:tgtEl>
                                          <p:spTgt spid="33"/>
                                        </p:tgtEl>
                                      </p:cBhvr>
                                    </p:animEffect>
                                  </p:childTnLst>
                                </p:cTn>
                              </p:par>
                            </p:childTnLst>
                          </p:cTn>
                        </p:par>
                        <p:par>
                          <p:cTn id="45" fill="hold">
                            <p:stCondLst>
                              <p:cond delay="400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250" fill="hold"/>
                                        <p:tgtEl>
                                          <p:spTgt spid="34"/>
                                        </p:tgtEl>
                                        <p:attrNameLst>
                                          <p:attrName>ppt_w</p:attrName>
                                        </p:attrNameLst>
                                      </p:cBhvr>
                                      <p:tavLst>
                                        <p:tav tm="0">
                                          <p:val>
                                            <p:fltVal val="0"/>
                                          </p:val>
                                        </p:tav>
                                        <p:tav tm="100000">
                                          <p:val>
                                            <p:strVal val="#ppt_w"/>
                                          </p:val>
                                        </p:tav>
                                      </p:tavLst>
                                    </p:anim>
                                    <p:anim calcmode="lin" valueType="num">
                                      <p:cBhvr>
                                        <p:cTn id="49" dur="250" fill="hold"/>
                                        <p:tgtEl>
                                          <p:spTgt spid="34"/>
                                        </p:tgtEl>
                                        <p:attrNameLst>
                                          <p:attrName>ppt_h</p:attrName>
                                        </p:attrNameLst>
                                      </p:cBhvr>
                                      <p:tavLst>
                                        <p:tav tm="0">
                                          <p:val>
                                            <p:fltVal val="0"/>
                                          </p:val>
                                        </p:tav>
                                        <p:tav tm="100000">
                                          <p:val>
                                            <p:strVal val="#ppt_h"/>
                                          </p:val>
                                        </p:tav>
                                      </p:tavLst>
                                    </p:anim>
                                    <p:animEffect transition="in" filter="fade">
                                      <p:cBhvr>
                                        <p:cTn id="50" dur="250"/>
                                        <p:tgtEl>
                                          <p:spTgt spid="34"/>
                                        </p:tgtEl>
                                      </p:cBhvr>
                                    </p:animEffect>
                                  </p:childTnLst>
                                </p:cTn>
                              </p:par>
                            </p:childTnLst>
                          </p:cTn>
                        </p:par>
                        <p:par>
                          <p:cTn id="51" fill="hold">
                            <p:stCondLst>
                              <p:cond delay="4500"/>
                            </p:stCondLst>
                            <p:childTnLst>
                              <p:par>
                                <p:cTn id="52" presetID="10" presetClass="entr" presetSubtype="0"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fade">
                                      <p:cBhvr>
                                        <p:cTn id="54" dur="250"/>
                                        <p:tgtEl>
                                          <p:spTgt spid="35"/>
                                        </p:tgtEl>
                                      </p:cBhvr>
                                    </p:animEffect>
                                  </p:childTnLst>
                                </p:cTn>
                              </p:par>
                            </p:childTnLst>
                          </p:cTn>
                        </p:par>
                        <p:par>
                          <p:cTn id="55" fill="hold">
                            <p:stCondLst>
                              <p:cond delay="500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250"/>
                                        <p:tgtEl>
                                          <p:spTgt spid="36"/>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37"/>
                                        </p:tgtEl>
                                        <p:attrNameLst>
                                          <p:attrName>style.visibility</p:attrName>
                                        </p:attrNameLst>
                                      </p:cBhvr>
                                      <p:to>
                                        <p:strVal val="visible"/>
                                      </p:to>
                                    </p:set>
                                    <p:anim calcmode="lin" valueType="num">
                                      <p:cBhvr>
                                        <p:cTn id="62" dur="250" fill="hold"/>
                                        <p:tgtEl>
                                          <p:spTgt spid="37"/>
                                        </p:tgtEl>
                                        <p:attrNameLst>
                                          <p:attrName>ppt_w</p:attrName>
                                        </p:attrNameLst>
                                      </p:cBhvr>
                                      <p:tavLst>
                                        <p:tav tm="0">
                                          <p:val>
                                            <p:fltVal val="0"/>
                                          </p:val>
                                        </p:tav>
                                        <p:tav tm="100000">
                                          <p:val>
                                            <p:strVal val="#ppt_w"/>
                                          </p:val>
                                        </p:tav>
                                      </p:tavLst>
                                    </p:anim>
                                    <p:anim calcmode="lin" valueType="num">
                                      <p:cBhvr>
                                        <p:cTn id="63" dur="250" fill="hold"/>
                                        <p:tgtEl>
                                          <p:spTgt spid="37"/>
                                        </p:tgtEl>
                                        <p:attrNameLst>
                                          <p:attrName>ppt_h</p:attrName>
                                        </p:attrNameLst>
                                      </p:cBhvr>
                                      <p:tavLst>
                                        <p:tav tm="0">
                                          <p:val>
                                            <p:fltVal val="0"/>
                                          </p:val>
                                        </p:tav>
                                        <p:tav tm="100000">
                                          <p:val>
                                            <p:strVal val="#ppt_h"/>
                                          </p:val>
                                        </p:tav>
                                      </p:tavLst>
                                    </p:anim>
                                    <p:animEffect transition="in" filter="fade">
                                      <p:cBhvr>
                                        <p:cTn id="64" dur="250"/>
                                        <p:tgtEl>
                                          <p:spTgt spid="37"/>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50"/>
                                        <p:tgtEl>
                                          <p:spTgt spid="38"/>
                                        </p:tgtEl>
                                      </p:cBhvr>
                                    </p:animEffect>
                                  </p:childTnLst>
                                </p:cTn>
                              </p:par>
                            </p:childTnLst>
                          </p:cTn>
                        </p:par>
                        <p:par>
                          <p:cTn id="69" fill="hold">
                            <p:stCondLst>
                              <p:cond delay="6500"/>
                            </p:stCondLst>
                            <p:childTnLst>
                              <p:par>
                                <p:cTn id="70" presetID="22" presetClass="entr" presetSubtype="8" fill="hold"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wipe(left)">
                                      <p:cBhvr>
                                        <p:cTn id="72" dur="250"/>
                                        <p:tgtEl>
                                          <p:spTgt spid="39"/>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40"/>
                                        </p:tgtEl>
                                        <p:attrNameLst>
                                          <p:attrName>style.visibility</p:attrName>
                                        </p:attrNameLst>
                                      </p:cBhvr>
                                      <p:to>
                                        <p:strVal val="visible"/>
                                      </p:to>
                                    </p:set>
                                    <p:anim calcmode="lin" valueType="num">
                                      <p:cBhvr>
                                        <p:cTn id="76" dur="250" fill="hold"/>
                                        <p:tgtEl>
                                          <p:spTgt spid="40"/>
                                        </p:tgtEl>
                                        <p:attrNameLst>
                                          <p:attrName>ppt_w</p:attrName>
                                        </p:attrNameLst>
                                      </p:cBhvr>
                                      <p:tavLst>
                                        <p:tav tm="0">
                                          <p:val>
                                            <p:fltVal val="0"/>
                                          </p:val>
                                        </p:tav>
                                        <p:tav tm="100000">
                                          <p:val>
                                            <p:strVal val="#ppt_w"/>
                                          </p:val>
                                        </p:tav>
                                      </p:tavLst>
                                    </p:anim>
                                    <p:anim calcmode="lin" valueType="num">
                                      <p:cBhvr>
                                        <p:cTn id="77" dur="250" fill="hold"/>
                                        <p:tgtEl>
                                          <p:spTgt spid="40"/>
                                        </p:tgtEl>
                                        <p:attrNameLst>
                                          <p:attrName>ppt_h</p:attrName>
                                        </p:attrNameLst>
                                      </p:cBhvr>
                                      <p:tavLst>
                                        <p:tav tm="0">
                                          <p:val>
                                            <p:fltVal val="0"/>
                                          </p:val>
                                        </p:tav>
                                        <p:tav tm="100000">
                                          <p:val>
                                            <p:strVal val="#ppt_h"/>
                                          </p:val>
                                        </p:tav>
                                      </p:tavLst>
                                    </p:anim>
                                    <p:animEffect transition="in" filter="fade">
                                      <p:cBhvr>
                                        <p:cTn id="78" dur="2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9" grpId="0" animBg="1"/>
      <p:bldP spid="31" grpId="0"/>
      <p:bldP spid="32" grpId="0" animBg="1"/>
      <p:bldP spid="34" grpId="0"/>
      <p:bldP spid="35" grpId="0" animBg="1"/>
      <p:bldP spid="37" grpId="0"/>
      <p:bldP spid="38" grpId="0" animBg="1"/>
      <p:bldP spid="4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207971" y="1520059"/>
            <a:ext cx="1314820" cy="1077233"/>
            <a:chOff x="5591515" y="1114424"/>
            <a:chExt cx="2276928" cy="1077233"/>
          </a:xfrm>
          <a:blipFill>
            <a:blip r:embed="rId3"/>
            <a:stretch>
              <a:fillRect/>
            </a:stretch>
          </a:blipFill>
        </p:grpSpPr>
        <p:sp>
          <p:nvSpPr>
            <p:cNvPr id="8" name="矩形 7"/>
            <p:cNvSpPr/>
            <p:nvPr/>
          </p:nvSpPr>
          <p:spPr>
            <a:xfrm>
              <a:off x="5591515" y="1114425"/>
              <a:ext cx="45719" cy="10772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5E64"/>
                </a:solidFill>
              </a:endParaRPr>
            </a:p>
          </p:txBody>
        </p:sp>
        <p:sp>
          <p:nvSpPr>
            <p:cNvPr id="9" name="矩形 8"/>
            <p:cNvSpPr/>
            <p:nvPr/>
          </p:nvSpPr>
          <p:spPr>
            <a:xfrm>
              <a:off x="7822724" y="1114425"/>
              <a:ext cx="45719" cy="10772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5E64"/>
                </a:solidFill>
              </a:endParaRPr>
            </a:p>
          </p:txBody>
        </p:sp>
        <p:sp>
          <p:nvSpPr>
            <p:cNvPr id="10" name="矩形 9"/>
            <p:cNvSpPr/>
            <p:nvPr/>
          </p:nvSpPr>
          <p:spPr>
            <a:xfrm rot="16200000">
              <a:off x="6703945" y="1994"/>
              <a:ext cx="45719" cy="22705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5E64"/>
                </a:solidFill>
              </a:endParaRPr>
            </a:p>
          </p:txBody>
        </p:sp>
      </p:grpSp>
      <p:grpSp>
        <p:nvGrpSpPr>
          <p:cNvPr id="11" name="组合 10"/>
          <p:cNvGrpSpPr/>
          <p:nvPr/>
        </p:nvGrpSpPr>
        <p:grpSpPr>
          <a:xfrm flipV="1">
            <a:off x="208165" y="4022303"/>
            <a:ext cx="1311716" cy="1300753"/>
            <a:chOff x="5591515" y="1106804"/>
            <a:chExt cx="2271552" cy="1300753"/>
          </a:xfrm>
          <a:blipFill>
            <a:blip r:embed="rId3"/>
            <a:stretch>
              <a:fillRect/>
            </a:stretch>
          </a:blipFill>
        </p:grpSpPr>
        <p:sp>
          <p:nvSpPr>
            <p:cNvPr id="12" name="矩形 11"/>
            <p:cNvSpPr/>
            <p:nvPr/>
          </p:nvSpPr>
          <p:spPr>
            <a:xfrm>
              <a:off x="5591515" y="1114426"/>
              <a:ext cx="45719" cy="129313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5E64"/>
                </a:solidFill>
              </a:endParaRPr>
            </a:p>
          </p:txBody>
        </p:sp>
        <p:sp>
          <p:nvSpPr>
            <p:cNvPr id="13" name="矩形 12"/>
            <p:cNvSpPr/>
            <p:nvPr/>
          </p:nvSpPr>
          <p:spPr>
            <a:xfrm>
              <a:off x="7817348" y="1114425"/>
              <a:ext cx="45719" cy="129313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5E64"/>
                </a:solidFill>
              </a:endParaRPr>
            </a:p>
          </p:txBody>
        </p:sp>
        <p:sp>
          <p:nvSpPr>
            <p:cNvPr id="14" name="矩形 13"/>
            <p:cNvSpPr/>
            <p:nvPr/>
          </p:nvSpPr>
          <p:spPr>
            <a:xfrm rot="16200000">
              <a:off x="6703945" y="-5626"/>
              <a:ext cx="45719" cy="22705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5E64"/>
                </a:solidFill>
              </a:endParaRPr>
            </a:p>
          </p:txBody>
        </p:sp>
      </p:grpSp>
      <p:sp>
        <p:nvSpPr>
          <p:cNvPr id="18" name="矩形 12"/>
          <p:cNvSpPr>
            <a:spLocks noChangeArrowheads="1"/>
          </p:cNvSpPr>
          <p:nvPr/>
        </p:nvSpPr>
        <p:spPr bwMode="auto">
          <a:xfrm>
            <a:off x="585064" y="2100096"/>
            <a:ext cx="615553" cy="2708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p>
            <a:pPr algn="ctr"/>
            <a:r>
              <a:rPr lang="zh-CN" altLang="en-US" sz="2800" b="1" spc="600" dirty="0">
                <a:solidFill>
                  <a:srgbClr val="64ABE2"/>
                </a:solidFill>
                <a:latin typeface="微软雅黑" panose="020B0503020204020204" pitchFamily="34" charset="-122"/>
                <a:ea typeface="微软雅黑" panose="020B0503020204020204" pitchFamily="34" charset="-122"/>
              </a:rPr>
              <a:t>加入标题描述</a:t>
            </a:r>
          </a:p>
        </p:txBody>
      </p:sp>
      <p:grpSp>
        <p:nvGrpSpPr>
          <p:cNvPr id="15" name="组合 14"/>
          <p:cNvGrpSpPr/>
          <p:nvPr/>
        </p:nvGrpSpPr>
        <p:grpSpPr>
          <a:xfrm>
            <a:off x="1732420" y="1359745"/>
            <a:ext cx="9592999" cy="4159042"/>
            <a:chOff x="1233067" y="1635090"/>
            <a:chExt cx="6519233" cy="2826415"/>
          </a:xfrm>
        </p:grpSpPr>
        <p:grpSp>
          <p:nvGrpSpPr>
            <p:cNvPr id="16" name="Group 27"/>
            <p:cNvGrpSpPr/>
            <p:nvPr/>
          </p:nvGrpSpPr>
          <p:grpSpPr bwMode="auto">
            <a:xfrm>
              <a:off x="1233067" y="3582823"/>
              <a:ext cx="1968702" cy="878682"/>
              <a:chOff x="480" y="-47"/>
              <a:chExt cx="3307" cy="1476"/>
            </a:xfrm>
          </p:grpSpPr>
          <p:sp>
            <p:nvSpPr>
              <p:cNvPr id="39" name="Rectangle 28"/>
              <p:cNvSpPr/>
              <p:nvPr/>
            </p:nvSpPr>
            <p:spPr bwMode="auto">
              <a:xfrm>
                <a:off x="480" y="405"/>
                <a:ext cx="3307" cy="1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defTabSz="1216660">
                  <a:spcBef>
                    <a:spcPct val="20000"/>
                  </a:spcBef>
                  <a:defRPr/>
                </a:pPr>
                <a:r>
                  <a:rPr lang="zh-CN" altLang="en-US" sz="14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单击此处可编辑内容，根据您的需要自由拉伸文本框大小单击此处可编辑内容，根据您的需要自由拉伸文</a:t>
                </a:r>
                <a:endParaRPr lang="en-US" altLang="zh-CN" sz="14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0" name="Rectangle 29"/>
              <p:cNvSpPr/>
              <p:nvPr/>
            </p:nvSpPr>
            <p:spPr bwMode="auto">
              <a:xfrm>
                <a:off x="775" y="-47"/>
                <a:ext cx="2632" cy="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ctr">
                  <a:lnSpc>
                    <a:spcPct val="80000"/>
                  </a:lnSpc>
                </a:pPr>
                <a:r>
                  <a:rPr lang="zh-CN" altLang="en-US" sz="2000" b="1" dirty="0">
                    <a:solidFill>
                      <a:schemeClr val="bg1">
                        <a:lumMod val="50000"/>
                      </a:schemeClr>
                    </a:solidFill>
                    <a:latin typeface="微软雅黑" panose="020B0503020204020204" pitchFamily="34" charset="-122"/>
                    <a:ea typeface="微软雅黑" panose="020B0503020204020204" pitchFamily="34" charset="-122"/>
                    <a:cs typeface="Bebas Neue" charset="0"/>
                    <a:sym typeface="Bebas Neue" charset="0"/>
                  </a:rPr>
                  <a:t>加入标题</a:t>
                </a:r>
                <a:endParaRPr lang="en-US" sz="2000" b="1" dirty="0">
                  <a:solidFill>
                    <a:schemeClr val="bg1">
                      <a:lumMod val="50000"/>
                    </a:schemeClr>
                  </a:solidFill>
                  <a:latin typeface="微软雅黑" panose="020B0503020204020204" pitchFamily="34" charset="-122"/>
                  <a:ea typeface="微软雅黑" panose="020B0503020204020204" pitchFamily="34" charset="-122"/>
                  <a:cs typeface="Bebas Neue" charset="0"/>
                  <a:sym typeface="Bebas Neue" charset="0"/>
                </a:endParaRPr>
              </a:p>
            </p:txBody>
          </p:sp>
        </p:grpSp>
        <p:grpSp>
          <p:nvGrpSpPr>
            <p:cNvPr id="17" name="Group 4"/>
            <p:cNvGrpSpPr/>
            <p:nvPr/>
          </p:nvGrpSpPr>
          <p:grpSpPr>
            <a:xfrm>
              <a:off x="1656875" y="2080909"/>
              <a:ext cx="1085660" cy="1085660"/>
              <a:chOff x="1656875" y="2080909"/>
              <a:chExt cx="1085660" cy="1085660"/>
            </a:xfrm>
          </p:grpSpPr>
          <p:grpSp>
            <p:nvGrpSpPr>
              <p:cNvPr id="35" name="Group 40"/>
              <p:cNvGrpSpPr>
                <a:grpSpLocks noChangeAspect="1"/>
              </p:cNvGrpSpPr>
              <p:nvPr/>
            </p:nvGrpSpPr>
            <p:grpSpPr>
              <a:xfrm>
                <a:off x="1656875" y="2080909"/>
                <a:ext cx="1085660" cy="1085660"/>
                <a:chOff x="5331660" y="688802"/>
                <a:chExt cx="1902056" cy="1902056"/>
              </a:xfrm>
            </p:grpSpPr>
            <p:sp>
              <p:nvSpPr>
                <p:cNvPr id="37" name="Teardrop 41"/>
                <p:cNvSpPr/>
                <p:nvPr/>
              </p:nvSpPr>
              <p:spPr bwMode="auto">
                <a:xfrm rot="8100000">
                  <a:off x="5410693" y="767833"/>
                  <a:ext cx="1743993" cy="1743994"/>
                </a:xfrm>
                <a:prstGeom prst="teardrop">
                  <a:avLst/>
                </a:prstGeom>
                <a:blipFill>
                  <a:blip r:embed="rId4" cstate="screen"/>
                  <a:stretch>
                    <a:fillRect/>
                  </a:stretch>
                </a:blip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38" name="Teardrop 42"/>
                <p:cNvSpPr/>
                <p:nvPr/>
              </p:nvSpPr>
              <p:spPr bwMode="auto">
                <a:xfrm rot="8100000">
                  <a:off x="5331660" y="688802"/>
                  <a:ext cx="1902056" cy="1902056"/>
                </a:xfrm>
                <a:prstGeom prst="teardrop">
                  <a:avLst/>
                </a:prstGeom>
                <a:noFill/>
                <a:ln w="28575" cap="rnd" cmpd="sng" algn="ctr">
                  <a:solidFill>
                    <a:schemeClr val="tx1">
                      <a:lumMod val="50000"/>
                      <a:lumOff val="50000"/>
                    </a:schemeClr>
                  </a:solidFill>
                  <a:prstDash val="sysDot"/>
                  <a:round/>
                  <a:headEnd type="none" w="med" len="med"/>
                  <a:tailEnd type="none" w="med" len="med"/>
                </a:ln>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grpSp>
          <p:sp>
            <p:nvSpPr>
              <p:cNvPr id="36" name="Freeform 6"/>
              <p:cNvSpPr>
                <a:spLocks noEditPoints="1"/>
              </p:cNvSpPr>
              <p:nvPr/>
            </p:nvSpPr>
            <p:spPr bwMode="auto">
              <a:xfrm>
                <a:off x="2018659" y="2349611"/>
                <a:ext cx="347663" cy="582613"/>
              </a:xfrm>
              <a:custGeom>
                <a:avLst/>
                <a:gdLst>
                  <a:gd name="T0" fmla="*/ 141 w 164"/>
                  <a:gd name="T1" fmla="*/ 222 h 275"/>
                  <a:gd name="T2" fmla="*/ 23 w 164"/>
                  <a:gd name="T3" fmla="*/ 222 h 275"/>
                  <a:gd name="T4" fmla="*/ 23 w 164"/>
                  <a:gd name="T5" fmla="*/ 36 h 275"/>
                  <a:gd name="T6" fmla="*/ 141 w 164"/>
                  <a:gd name="T7" fmla="*/ 36 h 275"/>
                  <a:gd name="T8" fmla="*/ 141 w 164"/>
                  <a:gd name="T9" fmla="*/ 222 h 275"/>
                  <a:gd name="T10" fmla="*/ 82 w 164"/>
                  <a:gd name="T11" fmla="*/ 264 h 275"/>
                  <a:gd name="T12" fmla="*/ 62 w 164"/>
                  <a:gd name="T13" fmla="*/ 250 h 275"/>
                  <a:gd name="T14" fmla="*/ 82 w 164"/>
                  <a:gd name="T15" fmla="*/ 236 h 275"/>
                  <a:gd name="T16" fmla="*/ 102 w 164"/>
                  <a:gd name="T17" fmla="*/ 250 h 275"/>
                  <a:gd name="T18" fmla="*/ 82 w 164"/>
                  <a:gd name="T19" fmla="*/ 264 h 275"/>
                  <a:gd name="T20" fmla="*/ 135 w 164"/>
                  <a:gd name="T21" fmla="*/ 0 h 275"/>
                  <a:gd name="T22" fmla="*/ 29 w 164"/>
                  <a:gd name="T23" fmla="*/ 0 h 275"/>
                  <a:gd name="T24" fmla="*/ 0 w 164"/>
                  <a:gd name="T25" fmla="*/ 28 h 275"/>
                  <a:gd name="T26" fmla="*/ 0 w 164"/>
                  <a:gd name="T27" fmla="*/ 247 h 275"/>
                  <a:gd name="T28" fmla="*/ 29 w 164"/>
                  <a:gd name="T29" fmla="*/ 275 h 275"/>
                  <a:gd name="T30" fmla="*/ 135 w 164"/>
                  <a:gd name="T31" fmla="*/ 275 h 275"/>
                  <a:gd name="T32" fmla="*/ 164 w 164"/>
                  <a:gd name="T33" fmla="*/ 247 h 275"/>
                  <a:gd name="T34" fmla="*/ 164 w 164"/>
                  <a:gd name="T35" fmla="*/ 28 h 275"/>
                  <a:gd name="T36" fmla="*/ 135 w 164"/>
                  <a:gd name="T37" fmla="*/ 0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4" h="275">
                    <a:moveTo>
                      <a:pt x="141" y="222"/>
                    </a:moveTo>
                    <a:cubicBezTo>
                      <a:pt x="23" y="222"/>
                      <a:pt x="23" y="222"/>
                      <a:pt x="23" y="222"/>
                    </a:cubicBezTo>
                    <a:cubicBezTo>
                      <a:pt x="23" y="36"/>
                      <a:pt x="23" y="36"/>
                      <a:pt x="23" y="36"/>
                    </a:cubicBezTo>
                    <a:cubicBezTo>
                      <a:pt x="141" y="36"/>
                      <a:pt x="141" y="36"/>
                      <a:pt x="141" y="36"/>
                    </a:cubicBezTo>
                    <a:cubicBezTo>
                      <a:pt x="141" y="222"/>
                      <a:pt x="141" y="222"/>
                      <a:pt x="141" y="222"/>
                    </a:cubicBezTo>
                    <a:close/>
                    <a:moveTo>
                      <a:pt x="82" y="264"/>
                    </a:moveTo>
                    <a:cubicBezTo>
                      <a:pt x="71" y="264"/>
                      <a:pt x="62" y="258"/>
                      <a:pt x="62" y="250"/>
                    </a:cubicBezTo>
                    <a:cubicBezTo>
                      <a:pt x="62" y="242"/>
                      <a:pt x="71" y="236"/>
                      <a:pt x="82" y="236"/>
                    </a:cubicBezTo>
                    <a:cubicBezTo>
                      <a:pt x="93" y="236"/>
                      <a:pt x="102" y="242"/>
                      <a:pt x="102" y="250"/>
                    </a:cubicBezTo>
                    <a:cubicBezTo>
                      <a:pt x="102" y="258"/>
                      <a:pt x="93" y="264"/>
                      <a:pt x="82" y="264"/>
                    </a:cubicBezTo>
                    <a:close/>
                    <a:moveTo>
                      <a:pt x="135" y="0"/>
                    </a:moveTo>
                    <a:cubicBezTo>
                      <a:pt x="29" y="0"/>
                      <a:pt x="29" y="0"/>
                      <a:pt x="29" y="0"/>
                    </a:cubicBezTo>
                    <a:cubicBezTo>
                      <a:pt x="13" y="0"/>
                      <a:pt x="0" y="12"/>
                      <a:pt x="0" y="28"/>
                    </a:cubicBezTo>
                    <a:cubicBezTo>
                      <a:pt x="0" y="247"/>
                      <a:pt x="0" y="247"/>
                      <a:pt x="0" y="247"/>
                    </a:cubicBezTo>
                    <a:cubicBezTo>
                      <a:pt x="0" y="263"/>
                      <a:pt x="13" y="275"/>
                      <a:pt x="29" y="275"/>
                    </a:cubicBezTo>
                    <a:cubicBezTo>
                      <a:pt x="135" y="275"/>
                      <a:pt x="135" y="275"/>
                      <a:pt x="135" y="275"/>
                    </a:cubicBezTo>
                    <a:cubicBezTo>
                      <a:pt x="151" y="275"/>
                      <a:pt x="164" y="263"/>
                      <a:pt x="164" y="247"/>
                    </a:cubicBezTo>
                    <a:cubicBezTo>
                      <a:pt x="164" y="28"/>
                      <a:pt x="164" y="28"/>
                      <a:pt x="164" y="28"/>
                    </a:cubicBezTo>
                    <a:cubicBezTo>
                      <a:pt x="164" y="12"/>
                      <a:pt x="151" y="0"/>
                      <a:pt x="135" y="0"/>
                    </a:cubicBezTo>
                    <a:close/>
                  </a:path>
                </a:pathLst>
              </a:custGeom>
              <a:solidFill>
                <a:schemeClr val="bg1"/>
              </a:solidFill>
              <a:ln>
                <a:noFill/>
              </a:ln>
            </p:spPr>
            <p:txBody>
              <a:bodyPr vert="horz" wrap="square" lIns="91440" tIns="45720" rIns="91440" bIns="45720" numCol="1" anchor="t" anchorCtr="0" compatLnSpc="1"/>
              <a:lstStyle/>
              <a:p>
                <a:endParaRPr lang="en-US"/>
              </a:p>
            </p:txBody>
          </p:sp>
        </p:grpSp>
        <p:grpSp>
          <p:nvGrpSpPr>
            <p:cNvPr id="19" name="Group 10"/>
            <p:cNvGrpSpPr/>
            <p:nvPr/>
          </p:nvGrpSpPr>
          <p:grpSpPr>
            <a:xfrm>
              <a:off x="6186568" y="2080909"/>
              <a:ext cx="1085660" cy="1085660"/>
              <a:chOff x="6186568" y="2080909"/>
              <a:chExt cx="1085660" cy="1085660"/>
            </a:xfrm>
          </p:grpSpPr>
          <p:grpSp>
            <p:nvGrpSpPr>
              <p:cNvPr id="31" name="Group 46"/>
              <p:cNvGrpSpPr>
                <a:grpSpLocks noChangeAspect="1"/>
              </p:cNvGrpSpPr>
              <p:nvPr/>
            </p:nvGrpSpPr>
            <p:grpSpPr>
              <a:xfrm>
                <a:off x="6186568" y="2080909"/>
                <a:ext cx="1085660" cy="1085660"/>
                <a:chOff x="4173841" y="688802"/>
                <a:chExt cx="1902056" cy="1902056"/>
              </a:xfrm>
            </p:grpSpPr>
            <p:sp>
              <p:nvSpPr>
                <p:cNvPr id="33" name="Teardrop 47"/>
                <p:cNvSpPr/>
                <p:nvPr/>
              </p:nvSpPr>
              <p:spPr bwMode="auto">
                <a:xfrm rot="8100000">
                  <a:off x="4252872" y="767833"/>
                  <a:ext cx="1743994" cy="1743994"/>
                </a:xfrm>
                <a:prstGeom prst="teardrop">
                  <a:avLst/>
                </a:prstGeom>
                <a:blipFill>
                  <a:blip r:embed="rId4" cstate="screen"/>
                  <a:stretch>
                    <a:fillRect/>
                  </a:stretch>
                </a:blip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34" name="Teardrop 48"/>
                <p:cNvSpPr/>
                <p:nvPr/>
              </p:nvSpPr>
              <p:spPr bwMode="auto">
                <a:xfrm rot="8100000">
                  <a:off x="4173841" y="688802"/>
                  <a:ext cx="1902056" cy="1902056"/>
                </a:xfrm>
                <a:prstGeom prst="teardrop">
                  <a:avLst/>
                </a:prstGeom>
                <a:noFill/>
                <a:ln w="28575" cap="rnd" cmpd="sng" algn="ctr">
                  <a:solidFill>
                    <a:schemeClr val="tx1">
                      <a:lumMod val="50000"/>
                      <a:lumOff val="50000"/>
                    </a:schemeClr>
                  </a:solidFill>
                  <a:prstDash val="sysDot"/>
                  <a:round/>
                  <a:headEnd type="none" w="med" len="med"/>
                  <a:tailEnd type="none" w="med" len="med"/>
                </a:ln>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grpSp>
          <p:sp>
            <p:nvSpPr>
              <p:cNvPr id="32" name="Freeform 7"/>
              <p:cNvSpPr>
                <a:spLocks noEditPoints="1"/>
              </p:cNvSpPr>
              <p:nvPr/>
            </p:nvSpPr>
            <p:spPr bwMode="auto">
              <a:xfrm>
                <a:off x="6511593" y="2345818"/>
                <a:ext cx="450850" cy="554038"/>
              </a:xfrm>
              <a:custGeom>
                <a:avLst/>
                <a:gdLst>
                  <a:gd name="T0" fmla="*/ 213 w 213"/>
                  <a:gd name="T1" fmla="*/ 232 h 262"/>
                  <a:gd name="T2" fmla="*/ 184 w 213"/>
                  <a:gd name="T3" fmla="*/ 262 h 262"/>
                  <a:gd name="T4" fmla="*/ 29 w 213"/>
                  <a:gd name="T5" fmla="*/ 262 h 262"/>
                  <a:gd name="T6" fmla="*/ 0 w 213"/>
                  <a:gd name="T7" fmla="*/ 232 h 262"/>
                  <a:gd name="T8" fmla="*/ 0 w 213"/>
                  <a:gd name="T9" fmla="*/ 30 h 262"/>
                  <a:gd name="T10" fmla="*/ 29 w 213"/>
                  <a:gd name="T11" fmla="*/ 0 h 262"/>
                  <a:gd name="T12" fmla="*/ 184 w 213"/>
                  <a:gd name="T13" fmla="*/ 0 h 262"/>
                  <a:gd name="T14" fmla="*/ 213 w 213"/>
                  <a:gd name="T15" fmla="*/ 30 h 262"/>
                  <a:gd name="T16" fmla="*/ 213 w 213"/>
                  <a:gd name="T17" fmla="*/ 232 h 262"/>
                  <a:gd name="T18" fmla="*/ 190 w 213"/>
                  <a:gd name="T19" fmla="*/ 30 h 262"/>
                  <a:gd name="T20" fmla="*/ 184 w 213"/>
                  <a:gd name="T21" fmla="*/ 24 h 262"/>
                  <a:gd name="T22" fmla="*/ 29 w 213"/>
                  <a:gd name="T23" fmla="*/ 24 h 262"/>
                  <a:gd name="T24" fmla="*/ 23 w 213"/>
                  <a:gd name="T25" fmla="*/ 30 h 262"/>
                  <a:gd name="T26" fmla="*/ 23 w 213"/>
                  <a:gd name="T27" fmla="*/ 208 h 262"/>
                  <a:gd name="T28" fmla="*/ 29 w 213"/>
                  <a:gd name="T29" fmla="*/ 214 h 262"/>
                  <a:gd name="T30" fmla="*/ 184 w 213"/>
                  <a:gd name="T31" fmla="*/ 214 h 262"/>
                  <a:gd name="T32" fmla="*/ 190 w 213"/>
                  <a:gd name="T33" fmla="*/ 208 h 262"/>
                  <a:gd name="T34" fmla="*/ 190 w 213"/>
                  <a:gd name="T35" fmla="*/ 30 h 262"/>
                  <a:gd name="T36" fmla="*/ 107 w 213"/>
                  <a:gd name="T37" fmla="*/ 226 h 262"/>
                  <a:gd name="T38" fmla="*/ 95 w 213"/>
                  <a:gd name="T39" fmla="*/ 238 h 262"/>
                  <a:gd name="T40" fmla="*/ 107 w 213"/>
                  <a:gd name="T41" fmla="*/ 250 h 262"/>
                  <a:gd name="T42" fmla="*/ 118 w 213"/>
                  <a:gd name="T43" fmla="*/ 238 h 262"/>
                  <a:gd name="T44" fmla="*/ 107 w 213"/>
                  <a:gd name="T45" fmla="*/ 226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3" h="262">
                    <a:moveTo>
                      <a:pt x="213" y="232"/>
                    </a:moveTo>
                    <a:cubicBezTo>
                      <a:pt x="213" y="248"/>
                      <a:pt x="200" y="262"/>
                      <a:pt x="184" y="262"/>
                    </a:cubicBezTo>
                    <a:cubicBezTo>
                      <a:pt x="29" y="262"/>
                      <a:pt x="29" y="262"/>
                      <a:pt x="29" y="262"/>
                    </a:cubicBezTo>
                    <a:cubicBezTo>
                      <a:pt x="13" y="262"/>
                      <a:pt x="0" y="248"/>
                      <a:pt x="0" y="232"/>
                    </a:cubicBezTo>
                    <a:cubicBezTo>
                      <a:pt x="0" y="30"/>
                      <a:pt x="0" y="30"/>
                      <a:pt x="0" y="30"/>
                    </a:cubicBezTo>
                    <a:cubicBezTo>
                      <a:pt x="0" y="14"/>
                      <a:pt x="13" y="0"/>
                      <a:pt x="29" y="0"/>
                    </a:cubicBezTo>
                    <a:cubicBezTo>
                      <a:pt x="184" y="0"/>
                      <a:pt x="184" y="0"/>
                      <a:pt x="184" y="0"/>
                    </a:cubicBezTo>
                    <a:cubicBezTo>
                      <a:pt x="200" y="0"/>
                      <a:pt x="213" y="14"/>
                      <a:pt x="213" y="30"/>
                    </a:cubicBezTo>
                    <a:lnTo>
                      <a:pt x="213" y="232"/>
                    </a:lnTo>
                    <a:close/>
                    <a:moveTo>
                      <a:pt x="190" y="30"/>
                    </a:moveTo>
                    <a:cubicBezTo>
                      <a:pt x="190" y="27"/>
                      <a:pt x="187" y="24"/>
                      <a:pt x="184" y="24"/>
                    </a:cubicBezTo>
                    <a:cubicBezTo>
                      <a:pt x="29" y="24"/>
                      <a:pt x="29" y="24"/>
                      <a:pt x="29" y="24"/>
                    </a:cubicBezTo>
                    <a:cubicBezTo>
                      <a:pt x="26" y="24"/>
                      <a:pt x="23" y="27"/>
                      <a:pt x="23" y="30"/>
                    </a:cubicBezTo>
                    <a:cubicBezTo>
                      <a:pt x="23" y="208"/>
                      <a:pt x="23" y="208"/>
                      <a:pt x="23" y="208"/>
                    </a:cubicBezTo>
                    <a:cubicBezTo>
                      <a:pt x="23" y="211"/>
                      <a:pt x="26" y="214"/>
                      <a:pt x="29" y="214"/>
                    </a:cubicBezTo>
                    <a:cubicBezTo>
                      <a:pt x="184" y="214"/>
                      <a:pt x="184" y="214"/>
                      <a:pt x="184" y="214"/>
                    </a:cubicBezTo>
                    <a:cubicBezTo>
                      <a:pt x="187" y="214"/>
                      <a:pt x="190" y="211"/>
                      <a:pt x="190" y="208"/>
                    </a:cubicBezTo>
                    <a:lnTo>
                      <a:pt x="190" y="30"/>
                    </a:lnTo>
                    <a:close/>
                    <a:moveTo>
                      <a:pt x="107" y="226"/>
                    </a:moveTo>
                    <a:cubicBezTo>
                      <a:pt x="100" y="226"/>
                      <a:pt x="95" y="231"/>
                      <a:pt x="95" y="238"/>
                    </a:cubicBezTo>
                    <a:cubicBezTo>
                      <a:pt x="95" y="244"/>
                      <a:pt x="100" y="250"/>
                      <a:pt x="107" y="250"/>
                    </a:cubicBezTo>
                    <a:cubicBezTo>
                      <a:pt x="113" y="250"/>
                      <a:pt x="118" y="244"/>
                      <a:pt x="118" y="238"/>
                    </a:cubicBezTo>
                    <a:cubicBezTo>
                      <a:pt x="118" y="231"/>
                      <a:pt x="113" y="226"/>
                      <a:pt x="107" y="226"/>
                    </a:cubicBezTo>
                    <a:close/>
                  </a:path>
                </a:pathLst>
              </a:custGeom>
              <a:solidFill>
                <a:schemeClr val="bg1"/>
              </a:solidFill>
              <a:ln>
                <a:noFill/>
              </a:ln>
            </p:spPr>
            <p:txBody>
              <a:bodyPr vert="horz" wrap="square" lIns="91440" tIns="45720" rIns="91440" bIns="45720" numCol="1" anchor="t" anchorCtr="0" compatLnSpc="1"/>
              <a:lstStyle/>
              <a:p>
                <a:endParaRPr lang="en-US"/>
              </a:p>
            </p:txBody>
          </p:sp>
        </p:grpSp>
        <p:grpSp>
          <p:nvGrpSpPr>
            <p:cNvPr id="20" name="Group 5"/>
            <p:cNvGrpSpPr/>
            <p:nvPr/>
          </p:nvGrpSpPr>
          <p:grpSpPr>
            <a:xfrm>
              <a:off x="3803435" y="1635090"/>
              <a:ext cx="1429043" cy="1429043"/>
              <a:chOff x="3803435" y="1635090"/>
              <a:chExt cx="1429043" cy="1429043"/>
            </a:xfrm>
          </p:grpSpPr>
          <p:grpSp>
            <p:nvGrpSpPr>
              <p:cNvPr id="27" name="Group 34"/>
              <p:cNvGrpSpPr>
                <a:grpSpLocks noChangeAspect="1"/>
              </p:cNvGrpSpPr>
              <p:nvPr/>
            </p:nvGrpSpPr>
            <p:grpSpPr>
              <a:xfrm>
                <a:off x="3803435" y="1635090"/>
                <a:ext cx="1429043" cy="1429043"/>
                <a:chOff x="4173841" y="688802"/>
                <a:chExt cx="1902056" cy="1902056"/>
              </a:xfrm>
            </p:grpSpPr>
            <p:sp>
              <p:nvSpPr>
                <p:cNvPr id="29" name="Teardrop 35"/>
                <p:cNvSpPr/>
                <p:nvPr/>
              </p:nvSpPr>
              <p:spPr bwMode="auto">
                <a:xfrm rot="8100000">
                  <a:off x="4252872" y="767833"/>
                  <a:ext cx="1743994" cy="1743994"/>
                </a:xfrm>
                <a:prstGeom prst="teardrop">
                  <a:avLst/>
                </a:prstGeom>
                <a:blipFill>
                  <a:blip r:embed="rId5" cstate="screen"/>
                  <a:stretch>
                    <a:fillRect/>
                  </a:stretch>
                </a:blip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30" name="Teardrop 36"/>
                <p:cNvSpPr/>
                <p:nvPr/>
              </p:nvSpPr>
              <p:spPr bwMode="auto">
                <a:xfrm rot="8100000">
                  <a:off x="4173841" y="688802"/>
                  <a:ext cx="1902056" cy="1902056"/>
                </a:xfrm>
                <a:prstGeom prst="teardrop">
                  <a:avLst/>
                </a:prstGeom>
                <a:noFill/>
                <a:ln w="28575" cap="rnd" cmpd="sng" algn="ctr">
                  <a:solidFill>
                    <a:schemeClr val="bg1">
                      <a:lumMod val="50000"/>
                    </a:schemeClr>
                  </a:solidFill>
                  <a:prstDash val="sysDot"/>
                  <a:round/>
                  <a:headEnd type="none" w="med" len="med"/>
                  <a:tailEnd type="none" w="med" len="med"/>
                </a:ln>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grpSp>
          <p:sp>
            <p:nvSpPr>
              <p:cNvPr id="28" name="Freeform 8"/>
              <p:cNvSpPr>
                <a:spLocks noEditPoints="1"/>
              </p:cNvSpPr>
              <p:nvPr/>
            </p:nvSpPr>
            <p:spPr bwMode="auto">
              <a:xfrm>
                <a:off x="4140924" y="2086575"/>
                <a:ext cx="754063" cy="652463"/>
              </a:xfrm>
              <a:custGeom>
                <a:avLst/>
                <a:gdLst>
                  <a:gd name="T0" fmla="*/ 356 w 356"/>
                  <a:gd name="T1" fmla="*/ 231 h 308"/>
                  <a:gd name="T2" fmla="*/ 326 w 356"/>
                  <a:gd name="T3" fmla="*/ 261 h 308"/>
                  <a:gd name="T4" fmla="*/ 226 w 356"/>
                  <a:gd name="T5" fmla="*/ 261 h 308"/>
                  <a:gd name="T6" fmla="*/ 237 w 356"/>
                  <a:gd name="T7" fmla="*/ 296 h 308"/>
                  <a:gd name="T8" fmla="*/ 226 w 356"/>
                  <a:gd name="T9" fmla="*/ 308 h 308"/>
                  <a:gd name="T10" fmla="*/ 131 w 356"/>
                  <a:gd name="T11" fmla="*/ 308 h 308"/>
                  <a:gd name="T12" fmla="*/ 119 w 356"/>
                  <a:gd name="T13" fmla="*/ 296 h 308"/>
                  <a:gd name="T14" fmla="*/ 131 w 356"/>
                  <a:gd name="T15" fmla="*/ 261 h 308"/>
                  <a:gd name="T16" fmla="*/ 30 w 356"/>
                  <a:gd name="T17" fmla="*/ 261 h 308"/>
                  <a:gd name="T18" fmla="*/ 0 w 356"/>
                  <a:gd name="T19" fmla="*/ 231 h 308"/>
                  <a:gd name="T20" fmla="*/ 0 w 356"/>
                  <a:gd name="T21" fmla="*/ 29 h 308"/>
                  <a:gd name="T22" fmla="*/ 30 w 356"/>
                  <a:gd name="T23" fmla="*/ 0 h 308"/>
                  <a:gd name="T24" fmla="*/ 326 w 356"/>
                  <a:gd name="T25" fmla="*/ 0 h 308"/>
                  <a:gd name="T26" fmla="*/ 356 w 356"/>
                  <a:gd name="T27" fmla="*/ 29 h 308"/>
                  <a:gd name="T28" fmla="*/ 356 w 356"/>
                  <a:gd name="T29" fmla="*/ 231 h 308"/>
                  <a:gd name="T30" fmla="*/ 332 w 356"/>
                  <a:gd name="T31" fmla="*/ 29 h 308"/>
                  <a:gd name="T32" fmla="*/ 326 w 356"/>
                  <a:gd name="T33" fmla="*/ 23 h 308"/>
                  <a:gd name="T34" fmla="*/ 30 w 356"/>
                  <a:gd name="T35" fmla="*/ 23 h 308"/>
                  <a:gd name="T36" fmla="*/ 24 w 356"/>
                  <a:gd name="T37" fmla="*/ 29 h 308"/>
                  <a:gd name="T38" fmla="*/ 24 w 356"/>
                  <a:gd name="T39" fmla="*/ 184 h 308"/>
                  <a:gd name="T40" fmla="*/ 30 w 356"/>
                  <a:gd name="T41" fmla="*/ 190 h 308"/>
                  <a:gd name="T42" fmla="*/ 326 w 356"/>
                  <a:gd name="T43" fmla="*/ 190 h 308"/>
                  <a:gd name="T44" fmla="*/ 332 w 356"/>
                  <a:gd name="T45" fmla="*/ 184 h 308"/>
                  <a:gd name="T46" fmla="*/ 332 w 356"/>
                  <a:gd name="T47" fmla="*/ 29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56" h="308">
                    <a:moveTo>
                      <a:pt x="356" y="231"/>
                    </a:moveTo>
                    <a:cubicBezTo>
                      <a:pt x="356" y="247"/>
                      <a:pt x="343" y="261"/>
                      <a:pt x="326" y="261"/>
                    </a:cubicBezTo>
                    <a:cubicBezTo>
                      <a:pt x="226" y="261"/>
                      <a:pt x="226" y="261"/>
                      <a:pt x="226" y="261"/>
                    </a:cubicBezTo>
                    <a:cubicBezTo>
                      <a:pt x="226" y="277"/>
                      <a:pt x="237" y="290"/>
                      <a:pt x="237" y="296"/>
                    </a:cubicBezTo>
                    <a:cubicBezTo>
                      <a:pt x="237" y="303"/>
                      <a:pt x="232" y="308"/>
                      <a:pt x="226" y="308"/>
                    </a:cubicBezTo>
                    <a:cubicBezTo>
                      <a:pt x="131" y="308"/>
                      <a:pt x="131" y="308"/>
                      <a:pt x="131" y="308"/>
                    </a:cubicBezTo>
                    <a:cubicBezTo>
                      <a:pt x="124" y="308"/>
                      <a:pt x="119" y="303"/>
                      <a:pt x="119" y="296"/>
                    </a:cubicBezTo>
                    <a:cubicBezTo>
                      <a:pt x="119" y="290"/>
                      <a:pt x="131" y="277"/>
                      <a:pt x="131" y="261"/>
                    </a:cubicBezTo>
                    <a:cubicBezTo>
                      <a:pt x="30" y="261"/>
                      <a:pt x="30" y="261"/>
                      <a:pt x="30" y="261"/>
                    </a:cubicBezTo>
                    <a:cubicBezTo>
                      <a:pt x="13" y="261"/>
                      <a:pt x="0" y="247"/>
                      <a:pt x="0" y="231"/>
                    </a:cubicBezTo>
                    <a:cubicBezTo>
                      <a:pt x="0" y="29"/>
                      <a:pt x="0" y="29"/>
                      <a:pt x="0" y="29"/>
                    </a:cubicBezTo>
                    <a:cubicBezTo>
                      <a:pt x="0" y="13"/>
                      <a:pt x="13" y="0"/>
                      <a:pt x="30" y="0"/>
                    </a:cubicBezTo>
                    <a:cubicBezTo>
                      <a:pt x="326" y="0"/>
                      <a:pt x="326" y="0"/>
                      <a:pt x="326" y="0"/>
                    </a:cubicBezTo>
                    <a:cubicBezTo>
                      <a:pt x="343" y="0"/>
                      <a:pt x="356" y="13"/>
                      <a:pt x="356" y="29"/>
                    </a:cubicBezTo>
                    <a:lnTo>
                      <a:pt x="356" y="231"/>
                    </a:lnTo>
                    <a:close/>
                    <a:moveTo>
                      <a:pt x="332" y="29"/>
                    </a:moveTo>
                    <a:cubicBezTo>
                      <a:pt x="332" y="26"/>
                      <a:pt x="330" y="23"/>
                      <a:pt x="326" y="23"/>
                    </a:cubicBezTo>
                    <a:cubicBezTo>
                      <a:pt x="30" y="23"/>
                      <a:pt x="30" y="23"/>
                      <a:pt x="30" y="23"/>
                    </a:cubicBezTo>
                    <a:cubicBezTo>
                      <a:pt x="26" y="23"/>
                      <a:pt x="24" y="26"/>
                      <a:pt x="24" y="29"/>
                    </a:cubicBezTo>
                    <a:cubicBezTo>
                      <a:pt x="24" y="184"/>
                      <a:pt x="24" y="184"/>
                      <a:pt x="24" y="184"/>
                    </a:cubicBezTo>
                    <a:cubicBezTo>
                      <a:pt x="24" y="187"/>
                      <a:pt x="26" y="190"/>
                      <a:pt x="30" y="190"/>
                    </a:cubicBezTo>
                    <a:cubicBezTo>
                      <a:pt x="326" y="190"/>
                      <a:pt x="326" y="190"/>
                      <a:pt x="326" y="190"/>
                    </a:cubicBezTo>
                    <a:cubicBezTo>
                      <a:pt x="330" y="190"/>
                      <a:pt x="332" y="187"/>
                      <a:pt x="332" y="184"/>
                    </a:cubicBezTo>
                    <a:lnTo>
                      <a:pt x="332" y="29"/>
                    </a:lnTo>
                    <a:close/>
                  </a:path>
                </a:pathLst>
              </a:custGeom>
              <a:solidFill>
                <a:schemeClr val="bg1"/>
              </a:solidFill>
              <a:ln>
                <a:noFill/>
              </a:ln>
            </p:spPr>
            <p:txBody>
              <a:bodyPr vert="horz" wrap="square" lIns="91440" tIns="45720" rIns="91440" bIns="45720" numCol="1" anchor="t" anchorCtr="0" compatLnSpc="1"/>
              <a:lstStyle/>
              <a:p>
                <a:endParaRPr lang="en-US"/>
              </a:p>
            </p:txBody>
          </p:sp>
        </p:grpSp>
        <p:grpSp>
          <p:nvGrpSpPr>
            <p:cNvPr id="21" name="Group 27"/>
            <p:cNvGrpSpPr/>
            <p:nvPr/>
          </p:nvGrpSpPr>
          <p:grpSpPr bwMode="auto">
            <a:xfrm>
              <a:off x="3591679" y="3582823"/>
              <a:ext cx="1968702" cy="878682"/>
              <a:chOff x="-4" y="-47"/>
              <a:chExt cx="3307" cy="1476"/>
            </a:xfrm>
          </p:grpSpPr>
          <p:sp>
            <p:nvSpPr>
              <p:cNvPr id="25" name="Rectangle 28"/>
              <p:cNvSpPr/>
              <p:nvPr/>
            </p:nvSpPr>
            <p:spPr bwMode="auto">
              <a:xfrm>
                <a:off x="-4" y="405"/>
                <a:ext cx="3307" cy="1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defTabSz="1216660">
                  <a:spcBef>
                    <a:spcPct val="20000"/>
                  </a:spcBef>
                  <a:defRPr/>
                </a:pPr>
                <a:r>
                  <a:rPr lang="zh-CN" altLang="en-US" sz="14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单击此处可编辑内容，根据您的需要自由拉伸文本框大小单击此处可编辑内容，根据您的需要自由拉伸文</a:t>
                </a:r>
                <a:endParaRPr lang="en-US" altLang="zh-CN" sz="14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Rectangle 29"/>
              <p:cNvSpPr/>
              <p:nvPr/>
            </p:nvSpPr>
            <p:spPr bwMode="auto">
              <a:xfrm>
                <a:off x="291" y="-47"/>
                <a:ext cx="2632" cy="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ctr">
                  <a:lnSpc>
                    <a:spcPct val="80000"/>
                  </a:lnSpc>
                </a:pPr>
                <a:r>
                  <a:rPr lang="zh-CN" altLang="en-US" sz="2000" b="1" dirty="0">
                    <a:solidFill>
                      <a:schemeClr val="bg1">
                        <a:lumMod val="50000"/>
                      </a:schemeClr>
                    </a:solidFill>
                    <a:latin typeface="微软雅黑" panose="020B0503020204020204" pitchFamily="34" charset="-122"/>
                    <a:ea typeface="微软雅黑" panose="020B0503020204020204" pitchFamily="34" charset="-122"/>
                    <a:cs typeface="Bebas Neue" charset="0"/>
                    <a:sym typeface="Bebas Neue" charset="0"/>
                  </a:rPr>
                  <a:t>加入标题</a:t>
                </a:r>
                <a:endParaRPr lang="en-US" altLang="zh-CN" sz="2000" b="1" dirty="0">
                  <a:solidFill>
                    <a:schemeClr val="bg1">
                      <a:lumMod val="50000"/>
                    </a:schemeClr>
                  </a:solidFill>
                  <a:latin typeface="微软雅黑" panose="020B0503020204020204" pitchFamily="34" charset="-122"/>
                  <a:ea typeface="微软雅黑" panose="020B0503020204020204" pitchFamily="34" charset="-122"/>
                  <a:cs typeface="Bebas Neue" charset="0"/>
                  <a:sym typeface="Bebas Neue" charset="0"/>
                </a:endParaRPr>
              </a:p>
            </p:txBody>
          </p:sp>
        </p:grpSp>
        <p:grpSp>
          <p:nvGrpSpPr>
            <p:cNvPr id="22" name="Group 27"/>
            <p:cNvGrpSpPr/>
            <p:nvPr/>
          </p:nvGrpSpPr>
          <p:grpSpPr bwMode="auto">
            <a:xfrm>
              <a:off x="5783598" y="3582823"/>
              <a:ext cx="1968702" cy="878682"/>
              <a:chOff x="-768" y="-47"/>
              <a:chExt cx="3307" cy="1476"/>
            </a:xfrm>
          </p:grpSpPr>
          <p:sp>
            <p:nvSpPr>
              <p:cNvPr id="23" name="Rectangle 28"/>
              <p:cNvSpPr/>
              <p:nvPr/>
            </p:nvSpPr>
            <p:spPr bwMode="auto">
              <a:xfrm>
                <a:off x="-768" y="405"/>
                <a:ext cx="3307" cy="1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defTabSz="1216660">
                  <a:spcBef>
                    <a:spcPct val="20000"/>
                  </a:spcBef>
                  <a:defRPr/>
                </a:pPr>
                <a:r>
                  <a:rPr lang="zh-CN" altLang="en-US" sz="14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单击此处可编辑内容，根据您的需要自由拉伸文本框大小单击此处可编辑内容，根据您的需要自由拉伸文</a:t>
                </a:r>
                <a:endParaRPr lang="en-US" altLang="zh-CN" sz="14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Rectangle 29"/>
              <p:cNvSpPr/>
              <p:nvPr/>
            </p:nvSpPr>
            <p:spPr bwMode="auto">
              <a:xfrm>
                <a:off x="-473" y="-47"/>
                <a:ext cx="2632" cy="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ctr">
                  <a:lnSpc>
                    <a:spcPct val="80000"/>
                  </a:lnSpc>
                </a:pPr>
                <a:r>
                  <a:rPr lang="zh-CN" altLang="en-US" sz="2000" b="1" dirty="0">
                    <a:solidFill>
                      <a:schemeClr val="bg1">
                        <a:lumMod val="50000"/>
                      </a:schemeClr>
                    </a:solidFill>
                    <a:latin typeface="微软雅黑" panose="020B0503020204020204" pitchFamily="34" charset="-122"/>
                    <a:ea typeface="微软雅黑" panose="020B0503020204020204" pitchFamily="34" charset="-122"/>
                    <a:cs typeface="Bebas Neue" charset="0"/>
                    <a:sym typeface="Bebas Neue" charset="0"/>
                  </a:rPr>
                  <a:t>加入标题</a:t>
                </a:r>
                <a:endParaRPr lang="en-US" altLang="zh-CN" sz="2000" b="1" dirty="0">
                  <a:solidFill>
                    <a:schemeClr val="bg1">
                      <a:lumMod val="50000"/>
                    </a:schemeClr>
                  </a:solidFill>
                  <a:latin typeface="微软雅黑" panose="020B0503020204020204" pitchFamily="34" charset="-122"/>
                  <a:ea typeface="微软雅黑" panose="020B0503020204020204" pitchFamily="34" charset="-122"/>
                  <a:cs typeface="Bebas Neue" charset="0"/>
                  <a:sym typeface="Bebas Neue" charset="0"/>
                </a:endParaRPr>
              </a:p>
            </p:txBody>
          </p:sp>
        </p:grpSp>
      </p:gr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750"/>
                                        <p:tgtEl>
                                          <p:spTgt spid="7"/>
                                        </p:tgtEl>
                                      </p:cBhvr>
                                    </p:animEffect>
                                    <p:anim calcmode="lin" valueType="num">
                                      <p:cBhvr>
                                        <p:cTn id="8" dur="750" fill="hold"/>
                                        <p:tgtEl>
                                          <p:spTgt spid="7"/>
                                        </p:tgtEl>
                                        <p:attrNameLst>
                                          <p:attrName>ppt_x</p:attrName>
                                        </p:attrNameLst>
                                      </p:cBhvr>
                                      <p:tavLst>
                                        <p:tav tm="0">
                                          <p:val>
                                            <p:strVal val="#ppt_x"/>
                                          </p:val>
                                        </p:tav>
                                        <p:tav tm="100000">
                                          <p:val>
                                            <p:strVal val="#ppt_x"/>
                                          </p:val>
                                        </p:tav>
                                      </p:tavLst>
                                    </p:anim>
                                    <p:anim calcmode="lin" valueType="num">
                                      <p:cBhvr>
                                        <p:cTn id="9" dur="75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750"/>
                                        <p:tgtEl>
                                          <p:spTgt spid="11"/>
                                        </p:tgtEl>
                                      </p:cBhvr>
                                    </p:animEffect>
                                    <p:anim calcmode="lin" valueType="num">
                                      <p:cBhvr>
                                        <p:cTn id="13" dur="750" fill="hold"/>
                                        <p:tgtEl>
                                          <p:spTgt spid="11"/>
                                        </p:tgtEl>
                                        <p:attrNameLst>
                                          <p:attrName>ppt_x</p:attrName>
                                        </p:attrNameLst>
                                      </p:cBhvr>
                                      <p:tavLst>
                                        <p:tav tm="0">
                                          <p:val>
                                            <p:strVal val="#ppt_x"/>
                                          </p:val>
                                        </p:tav>
                                        <p:tav tm="100000">
                                          <p:val>
                                            <p:strVal val="#ppt_x"/>
                                          </p:val>
                                        </p:tav>
                                      </p:tavLst>
                                    </p:anim>
                                    <p:anim calcmode="lin" valueType="num">
                                      <p:cBhvr>
                                        <p:cTn id="14" dur="750" fill="hold"/>
                                        <p:tgtEl>
                                          <p:spTgt spid="11"/>
                                        </p:tgtEl>
                                        <p:attrNameLst>
                                          <p:attrName>ppt_y</p:attrName>
                                        </p:attrNameLst>
                                      </p:cBhvr>
                                      <p:tavLst>
                                        <p:tav tm="0">
                                          <p:val>
                                            <p:strVal val="#ppt_y+.1"/>
                                          </p:val>
                                        </p:tav>
                                        <p:tav tm="100000">
                                          <p:val>
                                            <p:strVal val="#ppt_y"/>
                                          </p:val>
                                        </p:tav>
                                      </p:tavLst>
                                    </p:anim>
                                  </p:childTnLst>
                                </p:cTn>
                              </p:par>
                              <p:par>
                                <p:cTn id="15" presetID="16" presetClass="entr" presetSubtype="26" fill="hold" grpId="0" nodeType="withEffect">
                                  <p:stCondLst>
                                    <p:cond delay="250"/>
                                  </p:stCondLst>
                                  <p:childTnLst>
                                    <p:set>
                                      <p:cBhvr>
                                        <p:cTn id="16" dur="1" fill="hold">
                                          <p:stCondLst>
                                            <p:cond delay="0"/>
                                          </p:stCondLst>
                                        </p:cTn>
                                        <p:tgtEl>
                                          <p:spTgt spid="18"/>
                                        </p:tgtEl>
                                        <p:attrNameLst>
                                          <p:attrName>style.visibility</p:attrName>
                                        </p:attrNameLst>
                                      </p:cBhvr>
                                      <p:to>
                                        <p:strVal val="visible"/>
                                      </p:to>
                                    </p:set>
                                    <p:animEffect transition="in" filter="barn(inHorizontal)">
                                      <p:cBhvr>
                                        <p:cTn id="17" dur="750"/>
                                        <p:tgtEl>
                                          <p:spTgt spid="18"/>
                                        </p:tgtEl>
                                      </p:cBhvr>
                                    </p:animEffect>
                                  </p:childTnLst>
                                </p:cTn>
                              </p:par>
                            </p:childTnLst>
                          </p:cTn>
                        </p:par>
                        <p:par>
                          <p:cTn id="18" fill="hold">
                            <p:stCondLst>
                              <p:cond delay="1000"/>
                            </p:stCondLst>
                            <p:childTnLst>
                              <p:par>
                                <p:cTn id="19" presetID="42" presetClass="entr" presetSubtype="0" fill="hold"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4">
            <a:extLst>
              <a:ext uri="{BEBA8EAE-BF5A-486C-A8C5-ECC9F3942E4B}">
                <a14:imgProps xmlns:a14="http://schemas.microsoft.com/office/drawing/2010/main">
                  <a14:imgLayer r:embed="rId5">
                    <a14:imgEffect>
                      <a14:brightnessContrast bright="5000"/>
                    </a14:imgEffect>
                  </a14:imgLayer>
                </a14:imgProps>
              </a:ext>
            </a:extLst>
          </a:blip>
          <a:stretch>
            <a:fillRect/>
          </a:stretch>
        </p:blipFill>
        <p:spPr>
          <a:xfrm>
            <a:off x="0" y="1240"/>
            <a:ext cx="12190413" cy="6857107"/>
          </a:xfrm>
          <a:prstGeom prst="rect">
            <a:avLst/>
          </a:prstGeom>
        </p:spPr>
      </p:pic>
      <p:sp>
        <p:nvSpPr>
          <p:cNvPr id="9" name="矩形 8"/>
          <p:cNvSpPr/>
          <p:nvPr/>
        </p:nvSpPr>
        <p:spPr>
          <a:xfrm>
            <a:off x="5030522" y="2709737"/>
            <a:ext cx="4349315" cy="830997"/>
          </a:xfrm>
          <a:prstGeom prst="rect">
            <a:avLst/>
          </a:prstGeom>
        </p:spPr>
        <p:txBody>
          <a:bodyPr wrap="square" lIns="0" tIns="0" rIns="0" bIns="0">
            <a:spAutoFit/>
          </a:bodyPr>
          <a:lstStyle/>
          <a:p>
            <a:pPr algn="ctr" eaLnBrk="1" hangingPunct="1">
              <a:defRPr/>
            </a:pPr>
            <a:r>
              <a:rPr lang="zh-CN" altLang="en-US" sz="5400" b="1" noProof="1">
                <a:solidFill>
                  <a:srgbClr val="64ABE2"/>
                </a:solidFill>
                <a:latin typeface="微软雅黑" panose="020B0503020204020204" pitchFamily="34" charset="-122"/>
                <a:ea typeface="微软雅黑" panose="020B0503020204020204" pitchFamily="34" charset="-122"/>
                <a:cs typeface="+mn-ea"/>
                <a:sym typeface="Arial" panose="020B0604020202020204" pitchFamily="34" charset="0"/>
              </a:rPr>
              <a:t>加入标题描述</a:t>
            </a:r>
          </a:p>
        </p:txBody>
      </p:sp>
      <p:sp>
        <p:nvSpPr>
          <p:cNvPr id="10" name="TextBox 11"/>
          <p:cNvSpPr txBox="1"/>
          <p:nvPr/>
        </p:nvSpPr>
        <p:spPr>
          <a:xfrm>
            <a:off x="5053199" y="3575603"/>
            <a:ext cx="4307589" cy="307777"/>
          </a:xfrm>
          <a:prstGeom prst="rect">
            <a:avLst/>
          </a:prstGeom>
          <a:noFill/>
        </p:spPr>
        <p:txBody>
          <a:bodyPr wrap="none">
            <a:spAutoFit/>
          </a:bodyPr>
          <a:lstStyle/>
          <a:p>
            <a:pPr marL="171450" lvl="1" indent="-171450">
              <a:buFont typeface="Arial" panose="020B0604020202020204" pitchFamily="34" charset="0"/>
              <a:buChar char="•"/>
              <a:defRPr/>
            </a:pPr>
            <a:r>
              <a:rPr lang="zh-CN" altLang="en-US" sz="1400" noProof="1">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添加相关标题文字添加相关标题文字相关标题文字</a:t>
            </a:r>
            <a:endParaRPr lang="en-US" altLang="zh-CN" sz="1400" noProof="1">
              <a:solidFill>
                <a:schemeClr val="bg1">
                  <a:lumMod val="6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1" name="TextBox 11"/>
          <p:cNvSpPr txBox="1"/>
          <p:nvPr/>
        </p:nvSpPr>
        <p:spPr>
          <a:xfrm>
            <a:off x="5053199" y="3891288"/>
            <a:ext cx="4307589" cy="307777"/>
          </a:xfrm>
          <a:prstGeom prst="rect">
            <a:avLst/>
          </a:prstGeom>
          <a:noFill/>
        </p:spPr>
        <p:txBody>
          <a:bodyPr wrap="none">
            <a:spAutoFit/>
          </a:bodyPr>
          <a:lstStyle/>
          <a:p>
            <a:pPr marL="171450" lvl="1" indent="-171450">
              <a:buFont typeface="Arial" panose="020B0604020202020204" pitchFamily="34" charset="0"/>
              <a:buChar char="•"/>
              <a:defRPr/>
            </a:pPr>
            <a:r>
              <a:rPr lang="zh-CN" altLang="en-US" sz="1400" noProof="1">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添加相关标题文字添加相关标题文字相关标题文字</a:t>
            </a:r>
            <a:endParaRPr lang="en-US" altLang="zh-CN" sz="1400" noProof="1">
              <a:solidFill>
                <a:schemeClr val="bg1">
                  <a:lumMod val="6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17" name="组合 16"/>
          <p:cNvGrpSpPr/>
          <p:nvPr/>
        </p:nvGrpSpPr>
        <p:grpSpPr>
          <a:xfrm>
            <a:off x="2547398" y="1156566"/>
            <a:ext cx="2105976" cy="1077233"/>
            <a:chOff x="5591515" y="1114424"/>
            <a:chExt cx="2276928" cy="1077233"/>
          </a:xfrm>
          <a:blipFill>
            <a:blip r:embed="rId6"/>
            <a:stretch>
              <a:fillRect/>
            </a:stretch>
          </a:blipFill>
        </p:grpSpPr>
        <p:sp>
          <p:nvSpPr>
            <p:cNvPr id="19" name="矩形 18"/>
            <p:cNvSpPr/>
            <p:nvPr/>
          </p:nvSpPr>
          <p:spPr>
            <a:xfrm>
              <a:off x="5591515" y="1114425"/>
              <a:ext cx="45719" cy="10772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5E64"/>
                </a:solidFill>
              </a:endParaRPr>
            </a:p>
          </p:txBody>
        </p:sp>
        <p:sp>
          <p:nvSpPr>
            <p:cNvPr id="20" name="矩形 19"/>
            <p:cNvSpPr/>
            <p:nvPr/>
          </p:nvSpPr>
          <p:spPr>
            <a:xfrm>
              <a:off x="7822724" y="1114425"/>
              <a:ext cx="45719" cy="10772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5E64"/>
                </a:solidFill>
              </a:endParaRPr>
            </a:p>
          </p:txBody>
        </p:sp>
        <p:sp>
          <p:nvSpPr>
            <p:cNvPr id="21" name="矩形 20"/>
            <p:cNvSpPr/>
            <p:nvPr/>
          </p:nvSpPr>
          <p:spPr>
            <a:xfrm rot="16200000">
              <a:off x="6703945" y="1994"/>
              <a:ext cx="45719" cy="22705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5E64"/>
                </a:solidFill>
              </a:endParaRPr>
            </a:p>
          </p:txBody>
        </p:sp>
      </p:grpSp>
      <p:grpSp>
        <p:nvGrpSpPr>
          <p:cNvPr id="22" name="组合 21"/>
          <p:cNvGrpSpPr/>
          <p:nvPr/>
        </p:nvGrpSpPr>
        <p:grpSpPr>
          <a:xfrm flipV="1">
            <a:off x="2547196" y="3080615"/>
            <a:ext cx="2101004" cy="1300753"/>
            <a:chOff x="5591515" y="1106804"/>
            <a:chExt cx="2271552" cy="1300753"/>
          </a:xfrm>
          <a:blipFill>
            <a:blip r:embed="rId6"/>
            <a:stretch>
              <a:fillRect/>
            </a:stretch>
          </a:blipFill>
        </p:grpSpPr>
        <p:sp>
          <p:nvSpPr>
            <p:cNvPr id="23" name="矩形 22"/>
            <p:cNvSpPr/>
            <p:nvPr/>
          </p:nvSpPr>
          <p:spPr>
            <a:xfrm>
              <a:off x="5591515" y="1114426"/>
              <a:ext cx="45719" cy="129313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5E64"/>
                </a:solidFill>
              </a:endParaRPr>
            </a:p>
          </p:txBody>
        </p:sp>
        <p:sp>
          <p:nvSpPr>
            <p:cNvPr id="24" name="矩形 23"/>
            <p:cNvSpPr/>
            <p:nvPr/>
          </p:nvSpPr>
          <p:spPr>
            <a:xfrm>
              <a:off x="7817348" y="1114425"/>
              <a:ext cx="45719" cy="129313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5E64"/>
                </a:solidFill>
              </a:endParaRPr>
            </a:p>
          </p:txBody>
        </p:sp>
        <p:sp>
          <p:nvSpPr>
            <p:cNvPr id="25" name="矩形 24"/>
            <p:cNvSpPr/>
            <p:nvPr/>
          </p:nvSpPr>
          <p:spPr>
            <a:xfrm rot="16200000">
              <a:off x="6703945" y="-5626"/>
              <a:ext cx="45719" cy="22705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5E64"/>
                </a:solidFill>
              </a:endParaRPr>
            </a:p>
          </p:txBody>
        </p:sp>
      </p:grpSp>
      <p:sp>
        <p:nvSpPr>
          <p:cNvPr id="26" name="MH_Others_1"/>
          <p:cNvSpPr txBox="1"/>
          <p:nvPr>
            <p:custDataLst>
              <p:tags r:id="rId1"/>
            </p:custDataLst>
          </p:nvPr>
        </p:nvSpPr>
        <p:spPr>
          <a:xfrm>
            <a:off x="2797307" y="2125446"/>
            <a:ext cx="1107996" cy="1107996"/>
          </a:xfrm>
          <a:prstGeom prst="rect">
            <a:avLst/>
          </a:prstGeom>
          <a:noFill/>
        </p:spPr>
        <p:txBody>
          <a:bodyPr vert="horz" lIns="0" tIns="0" rIns="0" bIns="0" anchor="ctr">
            <a:spAutoFit/>
          </a:bodyPr>
          <a:lstStyle/>
          <a:p>
            <a:pPr algn="ctr" eaLnBrk="1" hangingPunct="1">
              <a:defRPr/>
            </a:pPr>
            <a:r>
              <a:rPr lang="en-US" altLang="zh-CN" sz="7200" b="1" noProof="1">
                <a:solidFill>
                  <a:srgbClr val="64ABE2"/>
                </a:solidFill>
                <a:latin typeface="Arial" panose="020B0604020202020204" pitchFamily="34" charset="0"/>
                <a:ea typeface="微软雅黑" panose="020B0503020204020204" pitchFamily="34" charset="-122"/>
                <a:sym typeface="Arial" panose="020B0604020202020204" pitchFamily="34" charset="0"/>
              </a:rPr>
              <a:t>01</a:t>
            </a:r>
            <a:endParaRPr lang="zh-CN" altLang="en-US" sz="7200" b="1" noProof="1">
              <a:solidFill>
                <a:srgbClr val="64ABE2"/>
              </a:solidFill>
              <a:latin typeface="Arial" panose="020B0604020202020204" pitchFamily="34" charset="0"/>
              <a:ea typeface="微软雅黑" panose="020B0503020204020204" pitchFamily="34" charset="-122"/>
              <a:sym typeface="Arial" panose="020B0604020202020204" pitchFamily="34" charset="0"/>
            </a:endParaRPr>
          </a:p>
        </p:txBody>
      </p:sp>
      <p:sp>
        <p:nvSpPr>
          <p:cNvPr id="27" name="MH_Others_2"/>
          <p:cNvSpPr txBox="1"/>
          <p:nvPr>
            <p:custDataLst>
              <p:tags r:id="rId2"/>
            </p:custDataLst>
          </p:nvPr>
        </p:nvSpPr>
        <p:spPr>
          <a:xfrm rot="5400000">
            <a:off x="3008660" y="2510167"/>
            <a:ext cx="2151063" cy="338554"/>
          </a:xfrm>
          <a:prstGeom prst="rect">
            <a:avLst/>
          </a:prstGeom>
          <a:noFill/>
        </p:spPr>
        <p:txBody>
          <a:bodyPr lIns="0" tIns="0" rIns="0" bIns="0">
            <a:spAutoFit/>
          </a:bodyPr>
          <a:lstStyle/>
          <a:p>
            <a:pPr algn="ctr">
              <a:defRPr/>
            </a:pPr>
            <a:r>
              <a:rPr lang="en-US" altLang="zh-CN" sz="2200" b="1" noProof="1">
                <a:solidFill>
                  <a:srgbClr val="64ABE2"/>
                </a:solidFill>
                <a:latin typeface="Arial" panose="020B0604020202020204" pitchFamily="34" charset="0"/>
                <a:ea typeface="微软雅黑" panose="020B0503020204020204" pitchFamily="34" charset="-122"/>
                <a:sym typeface="Arial" panose="020B0604020202020204" pitchFamily="34" charset="0"/>
              </a:rPr>
              <a:t>THE FIRST</a:t>
            </a:r>
            <a:endParaRPr lang="zh-CN" altLang="en-US" sz="2200" b="1" noProof="1">
              <a:solidFill>
                <a:srgbClr val="64ABE2"/>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1500"/>
                                        <p:tgtEl>
                                          <p:spTgt spid="13"/>
                                        </p:tgtEl>
                                      </p:cBhvr>
                                    </p:animEffect>
                                  </p:childTnLst>
                                </p:cTn>
                              </p:par>
                            </p:childTnLst>
                          </p:cTn>
                        </p:par>
                        <p:par>
                          <p:cTn id="8" fill="hold">
                            <p:stCondLst>
                              <p:cond delay="1500"/>
                            </p:stCondLst>
                            <p:childTnLst>
                              <p:par>
                                <p:cTn id="9" presetID="47"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750"/>
                                        <p:tgtEl>
                                          <p:spTgt spid="17"/>
                                        </p:tgtEl>
                                      </p:cBhvr>
                                    </p:animEffect>
                                    <p:anim calcmode="lin" valueType="num">
                                      <p:cBhvr>
                                        <p:cTn id="12" dur="750" fill="hold"/>
                                        <p:tgtEl>
                                          <p:spTgt spid="17"/>
                                        </p:tgtEl>
                                        <p:attrNameLst>
                                          <p:attrName>ppt_x</p:attrName>
                                        </p:attrNameLst>
                                      </p:cBhvr>
                                      <p:tavLst>
                                        <p:tav tm="0">
                                          <p:val>
                                            <p:strVal val="#ppt_x"/>
                                          </p:val>
                                        </p:tav>
                                        <p:tav tm="100000">
                                          <p:val>
                                            <p:strVal val="#ppt_x"/>
                                          </p:val>
                                        </p:tav>
                                      </p:tavLst>
                                    </p:anim>
                                    <p:anim calcmode="lin" valueType="num">
                                      <p:cBhvr>
                                        <p:cTn id="13" dur="750" fill="hold"/>
                                        <p:tgtEl>
                                          <p:spTgt spid="17"/>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750"/>
                                        <p:tgtEl>
                                          <p:spTgt spid="22"/>
                                        </p:tgtEl>
                                      </p:cBhvr>
                                    </p:animEffect>
                                    <p:anim calcmode="lin" valueType="num">
                                      <p:cBhvr>
                                        <p:cTn id="17" dur="750" fill="hold"/>
                                        <p:tgtEl>
                                          <p:spTgt spid="22"/>
                                        </p:tgtEl>
                                        <p:attrNameLst>
                                          <p:attrName>ppt_x</p:attrName>
                                        </p:attrNameLst>
                                      </p:cBhvr>
                                      <p:tavLst>
                                        <p:tav tm="0">
                                          <p:val>
                                            <p:strVal val="#ppt_x"/>
                                          </p:val>
                                        </p:tav>
                                        <p:tav tm="100000">
                                          <p:val>
                                            <p:strVal val="#ppt_x"/>
                                          </p:val>
                                        </p:tav>
                                      </p:tavLst>
                                    </p:anim>
                                    <p:anim calcmode="lin" valueType="num">
                                      <p:cBhvr>
                                        <p:cTn id="18" dur="750" fill="hold"/>
                                        <p:tgtEl>
                                          <p:spTgt spid="2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56" presetClass="entr" presetSubtype="0" fill="hold" grpId="0" nodeType="afterEffect">
                                  <p:stCondLst>
                                    <p:cond delay="0"/>
                                  </p:stCondLst>
                                  <p:iterate type="lt">
                                    <p:tmPct val="10000"/>
                                  </p:iterate>
                                  <p:childTnLst>
                                    <p:set>
                                      <p:cBhvr>
                                        <p:cTn id="21" dur="1" fill="hold">
                                          <p:stCondLst>
                                            <p:cond delay="0"/>
                                          </p:stCondLst>
                                        </p:cTn>
                                        <p:tgtEl>
                                          <p:spTgt spid="26"/>
                                        </p:tgtEl>
                                        <p:attrNameLst>
                                          <p:attrName>style.visibility</p:attrName>
                                        </p:attrNameLst>
                                      </p:cBhvr>
                                      <p:to>
                                        <p:strVal val="visible"/>
                                      </p:to>
                                    </p:set>
                                    <p:anim by="(-#ppt_w*2)" calcmode="lin" valueType="num">
                                      <p:cBhvr rctx="PPT">
                                        <p:cTn id="22" dur="500" autoRev="1" fill="hold">
                                          <p:stCondLst>
                                            <p:cond delay="0"/>
                                          </p:stCondLst>
                                        </p:cTn>
                                        <p:tgtEl>
                                          <p:spTgt spid="26"/>
                                        </p:tgtEl>
                                        <p:attrNameLst>
                                          <p:attrName>ppt_w</p:attrName>
                                        </p:attrNameLst>
                                      </p:cBhvr>
                                    </p:anim>
                                    <p:anim by="(#ppt_w*0.50)" calcmode="lin" valueType="num">
                                      <p:cBhvr>
                                        <p:cTn id="23" dur="500" decel="50000" autoRev="1" fill="hold">
                                          <p:stCondLst>
                                            <p:cond delay="0"/>
                                          </p:stCondLst>
                                        </p:cTn>
                                        <p:tgtEl>
                                          <p:spTgt spid="26"/>
                                        </p:tgtEl>
                                        <p:attrNameLst>
                                          <p:attrName>ppt_x</p:attrName>
                                        </p:attrNameLst>
                                      </p:cBhvr>
                                    </p:anim>
                                    <p:anim from="(-#ppt_h/2)" to="(#ppt_y)" calcmode="lin" valueType="num">
                                      <p:cBhvr>
                                        <p:cTn id="24" dur="1000" fill="hold">
                                          <p:stCondLst>
                                            <p:cond delay="0"/>
                                          </p:stCondLst>
                                        </p:cTn>
                                        <p:tgtEl>
                                          <p:spTgt spid="26"/>
                                        </p:tgtEl>
                                        <p:attrNameLst>
                                          <p:attrName>ppt_y</p:attrName>
                                        </p:attrNameLst>
                                      </p:cBhvr>
                                    </p:anim>
                                    <p:animRot by="21600000">
                                      <p:cBhvr>
                                        <p:cTn id="25" dur="1000" fill="hold">
                                          <p:stCondLst>
                                            <p:cond delay="0"/>
                                          </p:stCondLst>
                                        </p:cTn>
                                        <p:tgtEl>
                                          <p:spTgt spid="26"/>
                                        </p:tgtEl>
                                        <p:attrNameLst>
                                          <p:attrName>r</p:attrName>
                                        </p:attrNameLst>
                                      </p:cBhvr>
                                    </p:animRot>
                                  </p:childTnLst>
                                </p:cTn>
                              </p:par>
                              <p:par>
                                <p:cTn id="26" presetID="56" presetClass="entr" presetSubtype="0" fill="hold" grpId="0" nodeType="withEffect">
                                  <p:stCondLst>
                                    <p:cond delay="0"/>
                                  </p:stCondLst>
                                  <p:iterate type="lt">
                                    <p:tmPct val="10000"/>
                                  </p:iterate>
                                  <p:childTnLst>
                                    <p:set>
                                      <p:cBhvr>
                                        <p:cTn id="27" dur="1" fill="hold">
                                          <p:stCondLst>
                                            <p:cond delay="0"/>
                                          </p:stCondLst>
                                        </p:cTn>
                                        <p:tgtEl>
                                          <p:spTgt spid="27"/>
                                        </p:tgtEl>
                                        <p:attrNameLst>
                                          <p:attrName>style.visibility</p:attrName>
                                        </p:attrNameLst>
                                      </p:cBhvr>
                                      <p:to>
                                        <p:strVal val="visible"/>
                                      </p:to>
                                    </p:set>
                                    <p:anim by="(-#ppt_w*2)" calcmode="lin" valueType="num">
                                      <p:cBhvr rctx="PPT">
                                        <p:cTn id="28" dur="500" autoRev="1" fill="hold">
                                          <p:stCondLst>
                                            <p:cond delay="0"/>
                                          </p:stCondLst>
                                        </p:cTn>
                                        <p:tgtEl>
                                          <p:spTgt spid="27"/>
                                        </p:tgtEl>
                                        <p:attrNameLst>
                                          <p:attrName>ppt_w</p:attrName>
                                        </p:attrNameLst>
                                      </p:cBhvr>
                                    </p:anim>
                                    <p:anim by="(#ppt_w*0.50)" calcmode="lin" valueType="num">
                                      <p:cBhvr>
                                        <p:cTn id="29" dur="500" decel="50000" autoRev="1" fill="hold">
                                          <p:stCondLst>
                                            <p:cond delay="0"/>
                                          </p:stCondLst>
                                        </p:cTn>
                                        <p:tgtEl>
                                          <p:spTgt spid="27"/>
                                        </p:tgtEl>
                                        <p:attrNameLst>
                                          <p:attrName>ppt_x</p:attrName>
                                        </p:attrNameLst>
                                      </p:cBhvr>
                                    </p:anim>
                                    <p:anim from="(-#ppt_h/2)" to="(#ppt_y)" calcmode="lin" valueType="num">
                                      <p:cBhvr>
                                        <p:cTn id="30" dur="1000" fill="hold">
                                          <p:stCondLst>
                                            <p:cond delay="0"/>
                                          </p:stCondLst>
                                        </p:cTn>
                                        <p:tgtEl>
                                          <p:spTgt spid="27"/>
                                        </p:tgtEl>
                                        <p:attrNameLst>
                                          <p:attrName>ppt_y</p:attrName>
                                        </p:attrNameLst>
                                      </p:cBhvr>
                                    </p:anim>
                                    <p:animRot by="21600000">
                                      <p:cBhvr>
                                        <p:cTn id="31" dur="1000" fill="hold">
                                          <p:stCondLst>
                                            <p:cond delay="0"/>
                                          </p:stCondLst>
                                        </p:cTn>
                                        <p:tgtEl>
                                          <p:spTgt spid="27"/>
                                        </p:tgtEl>
                                        <p:attrNameLst>
                                          <p:attrName>r</p:attrName>
                                        </p:attrNameLst>
                                      </p:cBhvr>
                                    </p:animRot>
                                  </p:childTnLst>
                                </p:cTn>
                              </p:par>
                            </p:childTnLst>
                          </p:cTn>
                        </p:par>
                        <p:par>
                          <p:cTn id="32" fill="hold">
                            <p:stCondLst>
                              <p:cond delay="2549"/>
                            </p:stCondLst>
                            <p:childTnLst>
                              <p:par>
                                <p:cTn id="33" presetID="23" presetClass="entr" presetSubtype="32"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500" fill="hold"/>
                                        <p:tgtEl>
                                          <p:spTgt spid="9"/>
                                        </p:tgtEl>
                                        <p:attrNameLst>
                                          <p:attrName>ppt_w</p:attrName>
                                        </p:attrNameLst>
                                      </p:cBhvr>
                                      <p:tavLst>
                                        <p:tav tm="0">
                                          <p:val>
                                            <p:strVal val="4*#ppt_w"/>
                                          </p:val>
                                        </p:tav>
                                        <p:tav tm="100000">
                                          <p:val>
                                            <p:strVal val="#ppt_w"/>
                                          </p:val>
                                        </p:tav>
                                      </p:tavLst>
                                    </p:anim>
                                    <p:anim calcmode="lin" valueType="num">
                                      <p:cBhvr>
                                        <p:cTn id="36" dur="500" fill="hold"/>
                                        <p:tgtEl>
                                          <p:spTgt spid="9"/>
                                        </p:tgtEl>
                                        <p:attrNameLst>
                                          <p:attrName>ppt_h</p:attrName>
                                        </p:attrNameLst>
                                      </p:cBhvr>
                                      <p:tavLst>
                                        <p:tav tm="0">
                                          <p:val>
                                            <p:strVal val="4*#ppt_h"/>
                                          </p:val>
                                        </p:tav>
                                        <p:tav tm="100000">
                                          <p:val>
                                            <p:strVal val="#ppt_h"/>
                                          </p:val>
                                        </p:tav>
                                      </p:tavLst>
                                    </p:anim>
                                  </p:childTnLst>
                                </p:cTn>
                              </p:par>
                            </p:childTnLst>
                          </p:cTn>
                        </p:par>
                        <p:par>
                          <p:cTn id="37" fill="hold">
                            <p:stCondLst>
                              <p:cond delay="3049"/>
                            </p:stCondLst>
                            <p:childTnLst>
                              <p:par>
                                <p:cTn id="38" presetID="12" presetClass="entr" presetSubtype="8" fill="hold" grpId="0" nodeType="after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p:cTn id="40" dur="500"/>
                                        <p:tgtEl>
                                          <p:spTgt spid="10"/>
                                        </p:tgtEl>
                                        <p:attrNameLst>
                                          <p:attrName>ppt_x</p:attrName>
                                        </p:attrNameLst>
                                      </p:cBhvr>
                                      <p:tavLst>
                                        <p:tav tm="0">
                                          <p:val>
                                            <p:strVal val="#ppt_x-#ppt_w*1.125000"/>
                                          </p:val>
                                        </p:tav>
                                        <p:tav tm="100000">
                                          <p:val>
                                            <p:strVal val="#ppt_x"/>
                                          </p:val>
                                        </p:tav>
                                      </p:tavLst>
                                    </p:anim>
                                    <p:animEffect transition="in" filter="wipe(right)">
                                      <p:cBhvr>
                                        <p:cTn id="41" dur="500"/>
                                        <p:tgtEl>
                                          <p:spTgt spid="10"/>
                                        </p:tgtEl>
                                      </p:cBhvr>
                                    </p:animEffect>
                                  </p:childTnLst>
                                </p:cTn>
                              </p:par>
                            </p:childTnLst>
                          </p:cTn>
                        </p:par>
                        <p:par>
                          <p:cTn id="42" fill="hold">
                            <p:stCondLst>
                              <p:cond delay="3549"/>
                            </p:stCondLst>
                            <p:childTnLst>
                              <p:par>
                                <p:cTn id="43" presetID="12" presetClass="entr" presetSubtype="8"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p:tgtEl>
                                          <p:spTgt spid="11"/>
                                        </p:tgtEl>
                                        <p:attrNameLst>
                                          <p:attrName>ppt_x</p:attrName>
                                        </p:attrNameLst>
                                      </p:cBhvr>
                                      <p:tavLst>
                                        <p:tav tm="0">
                                          <p:val>
                                            <p:strVal val="#ppt_x-#ppt_w*1.125000"/>
                                          </p:val>
                                        </p:tav>
                                        <p:tav tm="100000">
                                          <p:val>
                                            <p:strVal val="#ppt_x"/>
                                          </p:val>
                                        </p:tav>
                                      </p:tavLst>
                                    </p:anim>
                                    <p:animEffect transition="in" filter="wipe(right)">
                                      <p:cBhvr>
                                        <p:cTn id="4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6" grpId="0"/>
      <p:bldP spid="2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207971" y="1520059"/>
            <a:ext cx="1314820" cy="1077233"/>
            <a:chOff x="5591515" y="1114424"/>
            <a:chExt cx="2276928" cy="1077233"/>
          </a:xfrm>
          <a:blipFill>
            <a:blip r:embed="rId3"/>
            <a:stretch>
              <a:fillRect/>
            </a:stretch>
          </a:blipFill>
        </p:grpSpPr>
        <p:sp>
          <p:nvSpPr>
            <p:cNvPr id="8" name="矩形 7"/>
            <p:cNvSpPr/>
            <p:nvPr/>
          </p:nvSpPr>
          <p:spPr>
            <a:xfrm>
              <a:off x="5591515" y="1114425"/>
              <a:ext cx="45719" cy="10772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5E64"/>
                </a:solidFill>
              </a:endParaRPr>
            </a:p>
          </p:txBody>
        </p:sp>
        <p:sp>
          <p:nvSpPr>
            <p:cNvPr id="9" name="矩形 8"/>
            <p:cNvSpPr/>
            <p:nvPr/>
          </p:nvSpPr>
          <p:spPr>
            <a:xfrm>
              <a:off x="7822724" y="1114425"/>
              <a:ext cx="45719" cy="10772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5E64"/>
                </a:solidFill>
              </a:endParaRPr>
            </a:p>
          </p:txBody>
        </p:sp>
        <p:sp>
          <p:nvSpPr>
            <p:cNvPr id="10" name="矩形 9"/>
            <p:cNvSpPr/>
            <p:nvPr/>
          </p:nvSpPr>
          <p:spPr>
            <a:xfrm rot="16200000">
              <a:off x="6703945" y="1994"/>
              <a:ext cx="45719" cy="22705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5E64"/>
                </a:solidFill>
              </a:endParaRPr>
            </a:p>
          </p:txBody>
        </p:sp>
      </p:grpSp>
      <p:grpSp>
        <p:nvGrpSpPr>
          <p:cNvPr id="11" name="组合 10"/>
          <p:cNvGrpSpPr/>
          <p:nvPr/>
        </p:nvGrpSpPr>
        <p:grpSpPr>
          <a:xfrm flipV="1">
            <a:off x="208165" y="4022303"/>
            <a:ext cx="1311716" cy="1300753"/>
            <a:chOff x="5591515" y="1106804"/>
            <a:chExt cx="2271552" cy="1300753"/>
          </a:xfrm>
          <a:blipFill>
            <a:blip r:embed="rId3"/>
            <a:stretch>
              <a:fillRect/>
            </a:stretch>
          </a:blipFill>
        </p:grpSpPr>
        <p:sp>
          <p:nvSpPr>
            <p:cNvPr id="12" name="矩形 11"/>
            <p:cNvSpPr/>
            <p:nvPr/>
          </p:nvSpPr>
          <p:spPr>
            <a:xfrm>
              <a:off x="5591515" y="1114426"/>
              <a:ext cx="45719" cy="129313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5E64"/>
                </a:solidFill>
              </a:endParaRPr>
            </a:p>
          </p:txBody>
        </p:sp>
        <p:sp>
          <p:nvSpPr>
            <p:cNvPr id="13" name="矩形 12"/>
            <p:cNvSpPr/>
            <p:nvPr/>
          </p:nvSpPr>
          <p:spPr>
            <a:xfrm>
              <a:off x="7817348" y="1114425"/>
              <a:ext cx="45719" cy="129313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5E64"/>
                </a:solidFill>
              </a:endParaRPr>
            </a:p>
          </p:txBody>
        </p:sp>
        <p:sp>
          <p:nvSpPr>
            <p:cNvPr id="14" name="矩形 13"/>
            <p:cNvSpPr/>
            <p:nvPr/>
          </p:nvSpPr>
          <p:spPr>
            <a:xfrm rot="16200000">
              <a:off x="6703945" y="-5626"/>
              <a:ext cx="45719" cy="22705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5E64"/>
                </a:solidFill>
              </a:endParaRPr>
            </a:p>
          </p:txBody>
        </p:sp>
      </p:grpSp>
      <p:sp>
        <p:nvSpPr>
          <p:cNvPr id="18" name="矩形 12"/>
          <p:cNvSpPr>
            <a:spLocks noChangeArrowheads="1"/>
          </p:cNvSpPr>
          <p:nvPr/>
        </p:nvSpPr>
        <p:spPr bwMode="auto">
          <a:xfrm>
            <a:off x="585064" y="2100096"/>
            <a:ext cx="615553" cy="2708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p>
            <a:pPr algn="ctr"/>
            <a:r>
              <a:rPr lang="zh-CN" altLang="en-US" sz="2800" b="1" spc="600" dirty="0">
                <a:solidFill>
                  <a:srgbClr val="64ABE2"/>
                </a:solidFill>
                <a:latin typeface="微软雅黑" panose="020B0503020204020204" pitchFamily="34" charset="-122"/>
                <a:ea typeface="微软雅黑" panose="020B0503020204020204" pitchFamily="34" charset="-122"/>
              </a:rPr>
              <a:t>加入标题描述</a:t>
            </a:r>
          </a:p>
        </p:txBody>
      </p:sp>
      <p:grpSp>
        <p:nvGrpSpPr>
          <p:cNvPr id="15" name="组合 14"/>
          <p:cNvGrpSpPr/>
          <p:nvPr/>
        </p:nvGrpSpPr>
        <p:grpSpPr>
          <a:xfrm flipH="1">
            <a:off x="2534034" y="1792772"/>
            <a:ext cx="8951722" cy="1875688"/>
            <a:chOff x="498022" y="2692208"/>
            <a:chExt cx="8255685" cy="1729846"/>
          </a:xfrm>
        </p:grpSpPr>
        <p:sp>
          <p:nvSpPr>
            <p:cNvPr id="16" name="矩形 15"/>
            <p:cNvSpPr/>
            <p:nvPr/>
          </p:nvSpPr>
          <p:spPr>
            <a:xfrm>
              <a:off x="498022" y="3347622"/>
              <a:ext cx="8255685" cy="10199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五边形 139"/>
            <p:cNvSpPr/>
            <p:nvPr/>
          </p:nvSpPr>
          <p:spPr>
            <a:xfrm rot="5400000">
              <a:off x="979577" y="2890528"/>
              <a:ext cx="1723856" cy="1327216"/>
            </a:xfrm>
            <a:prstGeom prst="homePlate">
              <a:avLst/>
            </a:prstGeom>
            <a:blipFill>
              <a:blip r:embed="rId4" cstate="screen"/>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latin typeface="微软雅黑" panose="020B0503020204020204" pitchFamily="34" charset="-122"/>
                <a:ea typeface="微软雅黑" panose="020B0503020204020204" pitchFamily="34" charset="-122"/>
              </a:endParaRPr>
            </a:p>
          </p:txBody>
        </p:sp>
        <p:sp>
          <p:nvSpPr>
            <p:cNvPr id="19" name="五边形 141"/>
            <p:cNvSpPr/>
            <p:nvPr/>
          </p:nvSpPr>
          <p:spPr>
            <a:xfrm rot="5400000">
              <a:off x="3708807" y="2890528"/>
              <a:ext cx="1723856" cy="1327216"/>
            </a:xfrm>
            <a:prstGeom prst="homePlate">
              <a:avLst/>
            </a:prstGeom>
            <a:blipFill>
              <a:blip r:embed="rId4" cstate="screen"/>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latin typeface="微软雅黑" panose="020B0503020204020204" pitchFamily="34" charset="-122"/>
                <a:ea typeface="微软雅黑" panose="020B0503020204020204" pitchFamily="34" charset="-122"/>
              </a:endParaRPr>
            </a:p>
          </p:txBody>
        </p:sp>
        <p:sp>
          <p:nvSpPr>
            <p:cNvPr id="20" name="五边形 143"/>
            <p:cNvSpPr/>
            <p:nvPr/>
          </p:nvSpPr>
          <p:spPr>
            <a:xfrm rot="5400000">
              <a:off x="6438038" y="2896518"/>
              <a:ext cx="1723856" cy="1327216"/>
            </a:xfrm>
            <a:prstGeom prst="homePlate">
              <a:avLst/>
            </a:prstGeom>
            <a:blipFill>
              <a:blip r:embed="rId4" cstate="screen"/>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21" name="组合 20"/>
            <p:cNvGrpSpPr/>
            <p:nvPr/>
          </p:nvGrpSpPr>
          <p:grpSpPr>
            <a:xfrm>
              <a:off x="4342839" y="3111392"/>
              <a:ext cx="486370" cy="550102"/>
              <a:chOff x="4994016" y="4872552"/>
              <a:chExt cx="406393" cy="459645"/>
            </a:xfrm>
            <a:solidFill>
              <a:schemeClr val="bg1"/>
            </a:solidFill>
            <a:effectLst/>
          </p:grpSpPr>
          <p:sp>
            <p:nvSpPr>
              <p:cNvPr id="28" name="Freeform 148"/>
              <p:cNvSpPr>
                <a:spLocks noEditPoints="1"/>
              </p:cNvSpPr>
              <p:nvPr/>
            </p:nvSpPr>
            <p:spPr bwMode="auto">
              <a:xfrm>
                <a:off x="5049136" y="4872552"/>
                <a:ext cx="351273" cy="456842"/>
              </a:xfrm>
              <a:custGeom>
                <a:avLst/>
                <a:gdLst>
                  <a:gd name="T0" fmla="*/ 157 w 159"/>
                  <a:gd name="T1" fmla="*/ 185 h 207"/>
                  <a:gd name="T2" fmla="*/ 89 w 159"/>
                  <a:gd name="T3" fmla="*/ 79 h 207"/>
                  <a:gd name="T4" fmla="*/ 92 w 159"/>
                  <a:gd name="T5" fmla="*/ 24 h 207"/>
                  <a:gd name="T6" fmla="*/ 42 w 159"/>
                  <a:gd name="T7" fmla="*/ 4 h 207"/>
                  <a:gd name="T8" fmla="*/ 70 w 159"/>
                  <a:gd name="T9" fmla="*/ 48 h 207"/>
                  <a:gd name="T10" fmla="*/ 37 w 159"/>
                  <a:gd name="T11" fmla="*/ 69 h 207"/>
                  <a:gd name="T12" fmla="*/ 10 w 159"/>
                  <a:gd name="T13" fmla="*/ 27 h 207"/>
                  <a:gd name="T14" fmla="*/ 10 w 159"/>
                  <a:gd name="T15" fmla="*/ 77 h 207"/>
                  <a:gd name="T16" fmla="*/ 62 w 159"/>
                  <a:gd name="T17" fmla="*/ 96 h 207"/>
                  <a:gd name="T18" fmla="*/ 130 w 159"/>
                  <a:gd name="T19" fmla="*/ 202 h 207"/>
                  <a:gd name="T20" fmla="*/ 143 w 159"/>
                  <a:gd name="T21" fmla="*/ 205 h 207"/>
                  <a:gd name="T22" fmla="*/ 154 w 159"/>
                  <a:gd name="T23" fmla="*/ 197 h 207"/>
                  <a:gd name="T24" fmla="*/ 157 w 159"/>
                  <a:gd name="T25" fmla="*/ 185 h 207"/>
                  <a:gd name="T26" fmla="*/ 144 w 159"/>
                  <a:gd name="T27" fmla="*/ 193 h 207"/>
                  <a:gd name="T28" fmla="*/ 134 w 159"/>
                  <a:gd name="T29" fmla="*/ 191 h 207"/>
                  <a:gd name="T30" fmla="*/ 137 w 159"/>
                  <a:gd name="T31" fmla="*/ 182 h 207"/>
                  <a:gd name="T32" fmla="*/ 146 w 159"/>
                  <a:gd name="T33" fmla="*/ 184 h 207"/>
                  <a:gd name="T34" fmla="*/ 144 w 159"/>
                  <a:gd name="T35" fmla="*/ 193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9" h="207">
                    <a:moveTo>
                      <a:pt x="157" y="185"/>
                    </a:moveTo>
                    <a:cubicBezTo>
                      <a:pt x="89" y="79"/>
                      <a:pt x="89" y="79"/>
                      <a:pt x="89" y="79"/>
                    </a:cubicBezTo>
                    <a:cubicBezTo>
                      <a:pt x="101" y="63"/>
                      <a:pt x="103" y="42"/>
                      <a:pt x="92" y="24"/>
                    </a:cubicBezTo>
                    <a:cubicBezTo>
                      <a:pt x="81" y="8"/>
                      <a:pt x="61" y="0"/>
                      <a:pt x="42" y="4"/>
                    </a:cubicBezTo>
                    <a:cubicBezTo>
                      <a:pt x="70" y="48"/>
                      <a:pt x="70" y="48"/>
                      <a:pt x="70" y="48"/>
                    </a:cubicBezTo>
                    <a:cubicBezTo>
                      <a:pt x="37" y="69"/>
                      <a:pt x="37" y="69"/>
                      <a:pt x="37" y="69"/>
                    </a:cubicBezTo>
                    <a:cubicBezTo>
                      <a:pt x="10" y="27"/>
                      <a:pt x="10" y="27"/>
                      <a:pt x="10" y="27"/>
                    </a:cubicBezTo>
                    <a:cubicBezTo>
                      <a:pt x="1" y="42"/>
                      <a:pt x="0" y="61"/>
                      <a:pt x="10" y="77"/>
                    </a:cubicBezTo>
                    <a:cubicBezTo>
                      <a:pt x="21" y="95"/>
                      <a:pt x="43" y="102"/>
                      <a:pt x="62" y="96"/>
                    </a:cubicBezTo>
                    <a:cubicBezTo>
                      <a:pt x="130" y="202"/>
                      <a:pt x="130" y="202"/>
                      <a:pt x="130" y="202"/>
                    </a:cubicBezTo>
                    <a:cubicBezTo>
                      <a:pt x="133" y="206"/>
                      <a:pt x="138" y="207"/>
                      <a:pt x="143" y="205"/>
                    </a:cubicBezTo>
                    <a:cubicBezTo>
                      <a:pt x="154" y="197"/>
                      <a:pt x="154" y="197"/>
                      <a:pt x="154" y="197"/>
                    </a:cubicBezTo>
                    <a:cubicBezTo>
                      <a:pt x="158" y="195"/>
                      <a:pt x="159" y="189"/>
                      <a:pt x="157" y="185"/>
                    </a:cubicBezTo>
                    <a:close/>
                    <a:moveTo>
                      <a:pt x="144" y="193"/>
                    </a:moveTo>
                    <a:cubicBezTo>
                      <a:pt x="141" y="195"/>
                      <a:pt x="136" y="195"/>
                      <a:pt x="134" y="191"/>
                    </a:cubicBezTo>
                    <a:cubicBezTo>
                      <a:pt x="132" y="188"/>
                      <a:pt x="133" y="184"/>
                      <a:pt x="137" y="182"/>
                    </a:cubicBezTo>
                    <a:cubicBezTo>
                      <a:pt x="140" y="180"/>
                      <a:pt x="144" y="181"/>
                      <a:pt x="146" y="184"/>
                    </a:cubicBezTo>
                    <a:cubicBezTo>
                      <a:pt x="148" y="187"/>
                      <a:pt x="147" y="191"/>
                      <a:pt x="144" y="19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50000"/>
                    </a:schemeClr>
                  </a:solidFill>
                  <a:latin typeface="微软雅黑" panose="020B0503020204020204" pitchFamily="34" charset="-122"/>
                  <a:ea typeface="微软雅黑" panose="020B0503020204020204" pitchFamily="34" charset="-122"/>
                </a:endParaRPr>
              </a:p>
            </p:txBody>
          </p:sp>
          <p:sp>
            <p:nvSpPr>
              <p:cNvPr id="29" name="Freeform 149"/>
              <p:cNvSpPr>
                <a:spLocks noEditPoints="1"/>
              </p:cNvSpPr>
              <p:nvPr/>
            </p:nvSpPr>
            <p:spPr bwMode="auto">
              <a:xfrm>
                <a:off x="4994016" y="5104243"/>
                <a:ext cx="231691" cy="227954"/>
              </a:xfrm>
              <a:custGeom>
                <a:avLst/>
                <a:gdLst>
                  <a:gd name="T0" fmla="*/ 91 w 105"/>
                  <a:gd name="T1" fmla="*/ 26 h 103"/>
                  <a:gd name="T2" fmla="*/ 97 w 105"/>
                  <a:gd name="T3" fmla="*/ 20 h 103"/>
                  <a:gd name="T4" fmla="*/ 84 w 105"/>
                  <a:gd name="T5" fmla="*/ 7 h 103"/>
                  <a:gd name="T6" fmla="*/ 78 w 105"/>
                  <a:gd name="T7" fmla="*/ 13 h 103"/>
                  <a:gd name="T8" fmla="*/ 62 w 105"/>
                  <a:gd name="T9" fmla="*/ 7 h 103"/>
                  <a:gd name="T10" fmla="*/ 62 w 105"/>
                  <a:gd name="T11" fmla="*/ 0 h 103"/>
                  <a:gd name="T12" fmla="*/ 43 w 105"/>
                  <a:gd name="T13" fmla="*/ 0 h 103"/>
                  <a:gd name="T14" fmla="*/ 43 w 105"/>
                  <a:gd name="T15" fmla="*/ 7 h 103"/>
                  <a:gd name="T16" fmla="*/ 28 w 105"/>
                  <a:gd name="T17" fmla="*/ 13 h 103"/>
                  <a:gd name="T18" fmla="*/ 22 w 105"/>
                  <a:gd name="T19" fmla="*/ 7 h 103"/>
                  <a:gd name="T20" fmla="*/ 8 w 105"/>
                  <a:gd name="T21" fmla="*/ 20 h 103"/>
                  <a:gd name="T22" fmla="*/ 15 w 105"/>
                  <a:gd name="T23" fmla="*/ 27 h 103"/>
                  <a:gd name="T24" fmla="*/ 8 w 105"/>
                  <a:gd name="T25" fmla="*/ 42 h 103"/>
                  <a:gd name="T26" fmla="*/ 0 w 105"/>
                  <a:gd name="T27" fmla="*/ 42 h 103"/>
                  <a:gd name="T28" fmla="*/ 0 w 105"/>
                  <a:gd name="T29" fmla="*/ 61 h 103"/>
                  <a:gd name="T30" fmla="*/ 9 w 105"/>
                  <a:gd name="T31" fmla="*/ 61 h 103"/>
                  <a:gd name="T32" fmla="*/ 15 w 105"/>
                  <a:gd name="T33" fmla="*/ 76 h 103"/>
                  <a:gd name="T34" fmla="*/ 9 w 105"/>
                  <a:gd name="T35" fmla="*/ 82 h 103"/>
                  <a:gd name="T36" fmla="*/ 22 w 105"/>
                  <a:gd name="T37" fmla="*/ 95 h 103"/>
                  <a:gd name="T38" fmla="*/ 28 w 105"/>
                  <a:gd name="T39" fmla="*/ 89 h 103"/>
                  <a:gd name="T40" fmla="*/ 43 w 105"/>
                  <a:gd name="T41" fmla="*/ 95 h 103"/>
                  <a:gd name="T42" fmla="*/ 43 w 105"/>
                  <a:gd name="T43" fmla="*/ 103 h 103"/>
                  <a:gd name="T44" fmla="*/ 62 w 105"/>
                  <a:gd name="T45" fmla="*/ 103 h 103"/>
                  <a:gd name="T46" fmla="*/ 62 w 105"/>
                  <a:gd name="T47" fmla="*/ 95 h 103"/>
                  <a:gd name="T48" fmla="*/ 77 w 105"/>
                  <a:gd name="T49" fmla="*/ 89 h 103"/>
                  <a:gd name="T50" fmla="*/ 83 w 105"/>
                  <a:gd name="T51" fmla="*/ 95 h 103"/>
                  <a:gd name="T52" fmla="*/ 96 w 105"/>
                  <a:gd name="T53" fmla="*/ 82 h 103"/>
                  <a:gd name="T54" fmla="*/ 91 w 105"/>
                  <a:gd name="T55" fmla="*/ 76 h 103"/>
                  <a:gd name="T56" fmla="*/ 97 w 105"/>
                  <a:gd name="T57" fmla="*/ 61 h 103"/>
                  <a:gd name="T58" fmla="*/ 105 w 105"/>
                  <a:gd name="T59" fmla="*/ 61 h 103"/>
                  <a:gd name="T60" fmla="*/ 105 w 105"/>
                  <a:gd name="T61" fmla="*/ 42 h 103"/>
                  <a:gd name="T62" fmla="*/ 97 w 105"/>
                  <a:gd name="T63" fmla="*/ 42 h 103"/>
                  <a:gd name="T64" fmla="*/ 91 w 105"/>
                  <a:gd name="T65" fmla="*/ 26 h 103"/>
                  <a:gd name="T66" fmla="*/ 53 w 105"/>
                  <a:gd name="T67" fmla="*/ 83 h 103"/>
                  <a:gd name="T68" fmla="*/ 21 w 105"/>
                  <a:gd name="T69" fmla="*/ 51 h 103"/>
                  <a:gd name="T70" fmla="*/ 53 w 105"/>
                  <a:gd name="T71" fmla="*/ 19 h 103"/>
                  <a:gd name="T72" fmla="*/ 85 w 105"/>
                  <a:gd name="T73" fmla="*/ 51 h 103"/>
                  <a:gd name="T74" fmla="*/ 53 w 105"/>
                  <a:gd name="T75" fmla="*/ 8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5" h="103">
                    <a:moveTo>
                      <a:pt x="91" y="26"/>
                    </a:moveTo>
                    <a:cubicBezTo>
                      <a:pt x="97" y="20"/>
                      <a:pt x="97" y="20"/>
                      <a:pt x="97" y="20"/>
                    </a:cubicBezTo>
                    <a:cubicBezTo>
                      <a:pt x="84" y="7"/>
                      <a:pt x="84" y="7"/>
                      <a:pt x="84" y="7"/>
                    </a:cubicBezTo>
                    <a:cubicBezTo>
                      <a:pt x="78" y="13"/>
                      <a:pt x="78" y="13"/>
                      <a:pt x="78" y="13"/>
                    </a:cubicBezTo>
                    <a:cubicBezTo>
                      <a:pt x="73" y="10"/>
                      <a:pt x="67" y="8"/>
                      <a:pt x="62" y="7"/>
                    </a:cubicBezTo>
                    <a:cubicBezTo>
                      <a:pt x="62" y="0"/>
                      <a:pt x="62" y="0"/>
                      <a:pt x="62" y="0"/>
                    </a:cubicBezTo>
                    <a:cubicBezTo>
                      <a:pt x="43" y="0"/>
                      <a:pt x="43" y="0"/>
                      <a:pt x="43" y="0"/>
                    </a:cubicBezTo>
                    <a:cubicBezTo>
                      <a:pt x="43" y="7"/>
                      <a:pt x="43" y="7"/>
                      <a:pt x="43" y="7"/>
                    </a:cubicBezTo>
                    <a:cubicBezTo>
                      <a:pt x="38" y="8"/>
                      <a:pt x="33" y="10"/>
                      <a:pt x="28" y="13"/>
                    </a:cubicBezTo>
                    <a:cubicBezTo>
                      <a:pt x="22" y="7"/>
                      <a:pt x="22" y="7"/>
                      <a:pt x="22" y="7"/>
                    </a:cubicBezTo>
                    <a:cubicBezTo>
                      <a:pt x="8" y="20"/>
                      <a:pt x="8" y="20"/>
                      <a:pt x="8" y="20"/>
                    </a:cubicBezTo>
                    <a:cubicBezTo>
                      <a:pt x="15" y="27"/>
                      <a:pt x="15" y="27"/>
                      <a:pt x="15" y="27"/>
                    </a:cubicBezTo>
                    <a:cubicBezTo>
                      <a:pt x="12" y="31"/>
                      <a:pt x="10" y="36"/>
                      <a:pt x="8" y="42"/>
                    </a:cubicBezTo>
                    <a:cubicBezTo>
                      <a:pt x="0" y="42"/>
                      <a:pt x="0" y="42"/>
                      <a:pt x="0" y="42"/>
                    </a:cubicBezTo>
                    <a:cubicBezTo>
                      <a:pt x="0" y="61"/>
                      <a:pt x="0" y="61"/>
                      <a:pt x="0" y="61"/>
                    </a:cubicBezTo>
                    <a:cubicBezTo>
                      <a:pt x="9" y="61"/>
                      <a:pt x="9" y="61"/>
                      <a:pt x="9" y="61"/>
                    </a:cubicBezTo>
                    <a:cubicBezTo>
                      <a:pt x="10" y="66"/>
                      <a:pt x="12" y="71"/>
                      <a:pt x="15" y="76"/>
                    </a:cubicBezTo>
                    <a:cubicBezTo>
                      <a:pt x="9" y="82"/>
                      <a:pt x="9" y="82"/>
                      <a:pt x="9" y="82"/>
                    </a:cubicBezTo>
                    <a:cubicBezTo>
                      <a:pt x="22" y="95"/>
                      <a:pt x="22" y="95"/>
                      <a:pt x="22" y="95"/>
                    </a:cubicBezTo>
                    <a:cubicBezTo>
                      <a:pt x="28" y="89"/>
                      <a:pt x="28" y="89"/>
                      <a:pt x="28" y="89"/>
                    </a:cubicBezTo>
                    <a:cubicBezTo>
                      <a:pt x="33" y="92"/>
                      <a:pt x="38" y="94"/>
                      <a:pt x="43" y="95"/>
                    </a:cubicBezTo>
                    <a:cubicBezTo>
                      <a:pt x="43" y="103"/>
                      <a:pt x="43" y="103"/>
                      <a:pt x="43" y="103"/>
                    </a:cubicBezTo>
                    <a:cubicBezTo>
                      <a:pt x="62" y="103"/>
                      <a:pt x="62" y="103"/>
                      <a:pt x="62" y="103"/>
                    </a:cubicBezTo>
                    <a:cubicBezTo>
                      <a:pt x="62" y="95"/>
                      <a:pt x="62" y="95"/>
                      <a:pt x="62" y="95"/>
                    </a:cubicBezTo>
                    <a:cubicBezTo>
                      <a:pt x="67" y="94"/>
                      <a:pt x="73" y="92"/>
                      <a:pt x="77" y="89"/>
                    </a:cubicBezTo>
                    <a:cubicBezTo>
                      <a:pt x="83" y="95"/>
                      <a:pt x="83" y="95"/>
                      <a:pt x="83" y="95"/>
                    </a:cubicBezTo>
                    <a:cubicBezTo>
                      <a:pt x="96" y="82"/>
                      <a:pt x="96" y="82"/>
                      <a:pt x="96" y="82"/>
                    </a:cubicBezTo>
                    <a:cubicBezTo>
                      <a:pt x="91" y="76"/>
                      <a:pt x="91" y="76"/>
                      <a:pt x="91" y="76"/>
                    </a:cubicBezTo>
                    <a:cubicBezTo>
                      <a:pt x="94" y="71"/>
                      <a:pt x="96" y="66"/>
                      <a:pt x="97" y="61"/>
                    </a:cubicBezTo>
                    <a:cubicBezTo>
                      <a:pt x="105" y="61"/>
                      <a:pt x="105" y="61"/>
                      <a:pt x="105" y="61"/>
                    </a:cubicBezTo>
                    <a:cubicBezTo>
                      <a:pt x="105" y="42"/>
                      <a:pt x="105" y="42"/>
                      <a:pt x="105" y="42"/>
                    </a:cubicBezTo>
                    <a:cubicBezTo>
                      <a:pt x="97" y="42"/>
                      <a:pt x="97" y="42"/>
                      <a:pt x="97" y="42"/>
                    </a:cubicBezTo>
                    <a:cubicBezTo>
                      <a:pt x="96" y="36"/>
                      <a:pt x="94" y="31"/>
                      <a:pt x="91" y="26"/>
                    </a:cubicBezTo>
                    <a:close/>
                    <a:moveTo>
                      <a:pt x="53" y="83"/>
                    </a:moveTo>
                    <a:cubicBezTo>
                      <a:pt x="35" y="83"/>
                      <a:pt x="21" y="69"/>
                      <a:pt x="21" y="51"/>
                    </a:cubicBezTo>
                    <a:cubicBezTo>
                      <a:pt x="21" y="33"/>
                      <a:pt x="35" y="19"/>
                      <a:pt x="53" y="19"/>
                    </a:cubicBezTo>
                    <a:cubicBezTo>
                      <a:pt x="71" y="19"/>
                      <a:pt x="85" y="33"/>
                      <a:pt x="85" y="51"/>
                    </a:cubicBezTo>
                    <a:cubicBezTo>
                      <a:pt x="85" y="69"/>
                      <a:pt x="71" y="83"/>
                      <a:pt x="53" y="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50000"/>
                    </a:schemeClr>
                  </a:solidFill>
                  <a:latin typeface="微软雅黑" panose="020B0503020204020204" pitchFamily="34" charset="-122"/>
                  <a:ea typeface="微软雅黑" panose="020B0503020204020204" pitchFamily="34" charset="-122"/>
                </a:endParaRPr>
              </a:p>
            </p:txBody>
          </p:sp>
          <p:sp>
            <p:nvSpPr>
              <p:cNvPr id="30" name="Oval 150"/>
              <p:cNvSpPr>
                <a:spLocks noChangeArrowheads="1"/>
              </p:cNvSpPr>
              <p:nvPr/>
            </p:nvSpPr>
            <p:spPr bwMode="auto">
              <a:xfrm>
                <a:off x="5091176" y="5199535"/>
                <a:ext cx="37370" cy="3737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22" name="组合 21"/>
            <p:cNvGrpSpPr/>
            <p:nvPr/>
          </p:nvGrpSpPr>
          <p:grpSpPr>
            <a:xfrm>
              <a:off x="1628370" y="3149244"/>
              <a:ext cx="467781" cy="462956"/>
              <a:chOff x="6967126" y="4092464"/>
              <a:chExt cx="453105" cy="448433"/>
            </a:xfrm>
            <a:solidFill>
              <a:schemeClr val="bg1"/>
            </a:solidFill>
            <a:effectLst/>
          </p:grpSpPr>
          <p:sp>
            <p:nvSpPr>
              <p:cNvPr id="26" name="Freeform 136"/>
              <p:cNvSpPr/>
              <p:nvPr/>
            </p:nvSpPr>
            <p:spPr bwMode="auto">
              <a:xfrm>
                <a:off x="6967126" y="4343773"/>
                <a:ext cx="453105" cy="197124"/>
              </a:xfrm>
              <a:custGeom>
                <a:avLst/>
                <a:gdLst>
                  <a:gd name="T0" fmla="*/ 103 w 205"/>
                  <a:gd name="T1" fmla="*/ 19 h 89"/>
                  <a:gd name="T2" fmla="*/ 47 w 205"/>
                  <a:gd name="T3" fmla="*/ 0 h 89"/>
                  <a:gd name="T4" fmla="*/ 0 w 205"/>
                  <a:gd name="T5" fmla="*/ 0 h 89"/>
                  <a:gd name="T6" fmla="*/ 0 w 205"/>
                  <a:gd name="T7" fmla="*/ 67 h 89"/>
                  <a:gd name="T8" fmla="*/ 22 w 205"/>
                  <a:gd name="T9" fmla="*/ 89 h 89"/>
                  <a:gd name="T10" fmla="*/ 183 w 205"/>
                  <a:gd name="T11" fmla="*/ 89 h 89"/>
                  <a:gd name="T12" fmla="*/ 205 w 205"/>
                  <a:gd name="T13" fmla="*/ 67 h 89"/>
                  <a:gd name="T14" fmla="*/ 205 w 205"/>
                  <a:gd name="T15" fmla="*/ 0 h 89"/>
                  <a:gd name="T16" fmla="*/ 158 w 205"/>
                  <a:gd name="T17" fmla="*/ 0 h 89"/>
                  <a:gd name="T18" fmla="*/ 103 w 205"/>
                  <a:gd name="T19" fmla="*/ 1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5" h="89">
                    <a:moveTo>
                      <a:pt x="103" y="19"/>
                    </a:moveTo>
                    <a:cubicBezTo>
                      <a:pt x="82" y="19"/>
                      <a:pt x="62" y="12"/>
                      <a:pt x="47" y="0"/>
                    </a:cubicBezTo>
                    <a:cubicBezTo>
                      <a:pt x="0" y="0"/>
                      <a:pt x="0" y="0"/>
                      <a:pt x="0" y="0"/>
                    </a:cubicBezTo>
                    <a:cubicBezTo>
                      <a:pt x="0" y="67"/>
                      <a:pt x="0" y="67"/>
                      <a:pt x="0" y="67"/>
                    </a:cubicBezTo>
                    <a:cubicBezTo>
                      <a:pt x="0" y="79"/>
                      <a:pt x="10" y="89"/>
                      <a:pt x="22" y="89"/>
                    </a:cubicBezTo>
                    <a:cubicBezTo>
                      <a:pt x="183" y="89"/>
                      <a:pt x="183" y="89"/>
                      <a:pt x="183" y="89"/>
                    </a:cubicBezTo>
                    <a:cubicBezTo>
                      <a:pt x="195" y="89"/>
                      <a:pt x="205" y="79"/>
                      <a:pt x="205" y="67"/>
                    </a:cubicBezTo>
                    <a:cubicBezTo>
                      <a:pt x="205" y="0"/>
                      <a:pt x="205" y="0"/>
                      <a:pt x="205" y="0"/>
                    </a:cubicBezTo>
                    <a:cubicBezTo>
                      <a:pt x="158" y="0"/>
                      <a:pt x="158" y="0"/>
                      <a:pt x="158" y="0"/>
                    </a:cubicBezTo>
                    <a:cubicBezTo>
                      <a:pt x="143" y="12"/>
                      <a:pt x="124" y="19"/>
                      <a:pt x="103"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50000"/>
                    </a:schemeClr>
                  </a:solidFill>
                  <a:latin typeface="微软雅黑" panose="020B0503020204020204" pitchFamily="34" charset="-122"/>
                  <a:ea typeface="微软雅黑" panose="020B0503020204020204" pitchFamily="34" charset="-122"/>
                </a:endParaRPr>
              </a:p>
            </p:txBody>
          </p:sp>
          <p:sp>
            <p:nvSpPr>
              <p:cNvPr id="27" name="Freeform 137"/>
              <p:cNvSpPr>
                <a:spLocks noEditPoints="1"/>
              </p:cNvSpPr>
              <p:nvPr/>
            </p:nvSpPr>
            <p:spPr bwMode="auto">
              <a:xfrm>
                <a:off x="6967126" y="4092464"/>
                <a:ext cx="453105" cy="260652"/>
              </a:xfrm>
              <a:custGeom>
                <a:avLst/>
                <a:gdLst>
                  <a:gd name="T0" fmla="*/ 183 w 205"/>
                  <a:gd name="T1" fmla="*/ 42 h 118"/>
                  <a:gd name="T2" fmla="*/ 180 w 205"/>
                  <a:gd name="T3" fmla="*/ 42 h 118"/>
                  <a:gd name="T4" fmla="*/ 154 w 205"/>
                  <a:gd name="T5" fmla="*/ 42 h 118"/>
                  <a:gd name="T6" fmla="*/ 154 w 205"/>
                  <a:gd name="T7" fmla="*/ 22 h 118"/>
                  <a:gd name="T8" fmla="*/ 132 w 205"/>
                  <a:gd name="T9" fmla="*/ 0 h 118"/>
                  <a:gd name="T10" fmla="*/ 73 w 205"/>
                  <a:gd name="T11" fmla="*/ 0 h 118"/>
                  <a:gd name="T12" fmla="*/ 51 w 205"/>
                  <a:gd name="T13" fmla="*/ 22 h 118"/>
                  <a:gd name="T14" fmla="*/ 51 w 205"/>
                  <a:gd name="T15" fmla="*/ 42 h 118"/>
                  <a:gd name="T16" fmla="*/ 25 w 205"/>
                  <a:gd name="T17" fmla="*/ 42 h 118"/>
                  <a:gd name="T18" fmla="*/ 22 w 205"/>
                  <a:gd name="T19" fmla="*/ 42 h 118"/>
                  <a:gd name="T20" fmla="*/ 0 w 205"/>
                  <a:gd name="T21" fmla="*/ 64 h 118"/>
                  <a:gd name="T22" fmla="*/ 0 w 205"/>
                  <a:gd name="T23" fmla="*/ 101 h 118"/>
                  <a:gd name="T24" fmla="*/ 54 w 205"/>
                  <a:gd name="T25" fmla="*/ 101 h 118"/>
                  <a:gd name="T26" fmla="*/ 103 w 205"/>
                  <a:gd name="T27" fmla="*/ 118 h 118"/>
                  <a:gd name="T28" fmla="*/ 151 w 205"/>
                  <a:gd name="T29" fmla="*/ 101 h 118"/>
                  <a:gd name="T30" fmla="*/ 205 w 205"/>
                  <a:gd name="T31" fmla="*/ 101 h 118"/>
                  <a:gd name="T32" fmla="*/ 205 w 205"/>
                  <a:gd name="T33" fmla="*/ 64 h 118"/>
                  <a:gd name="T34" fmla="*/ 183 w 205"/>
                  <a:gd name="T35" fmla="*/ 42 h 118"/>
                  <a:gd name="T36" fmla="*/ 67 w 205"/>
                  <a:gd name="T37" fmla="*/ 26 h 118"/>
                  <a:gd name="T38" fmla="*/ 67 w 205"/>
                  <a:gd name="T39" fmla="*/ 22 h 118"/>
                  <a:gd name="T40" fmla="*/ 73 w 205"/>
                  <a:gd name="T41" fmla="*/ 17 h 118"/>
                  <a:gd name="T42" fmla="*/ 132 w 205"/>
                  <a:gd name="T43" fmla="*/ 17 h 118"/>
                  <a:gd name="T44" fmla="*/ 138 w 205"/>
                  <a:gd name="T45" fmla="*/ 22 h 118"/>
                  <a:gd name="T46" fmla="*/ 138 w 205"/>
                  <a:gd name="T47" fmla="*/ 26 h 118"/>
                  <a:gd name="T48" fmla="*/ 138 w 205"/>
                  <a:gd name="T49" fmla="*/ 42 h 118"/>
                  <a:gd name="T50" fmla="*/ 67 w 205"/>
                  <a:gd name="T51" fmla="*/ 42 h 118"/>
                  <a:gd name="T52" fmla="*/ 67 w 205"/>
                  <a:gd name="T53" fmla="*/ 26 h 118"/>
                  <a:gd name="T54" fmla="*/ 101 w 205"/>
                  <a:gd name="T55" fmla="*/ 101 h 118"/>
                  <a:gd name="T56" fmla="*/ 85 w 205"/>
                  <a:gd name="T57" fmla="*/ 86 h 118"/>
                  <a:gd name="T58" fmla="*/ 101 w 205"/>
                  <a:gd name="T59" fmla="*/ 70 h 118"/>
                  <a:gd name="T60" fmla="*/ 117 w 205"/>
                  <a:gd name="T61" fmla="*/ 86 h 118"/>
                  <a:gd name="T62" fmla="*/ 101 w 205"/>
                  <a:gd name="T63" fmla="*/ 10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5" h="118">
                    <a:moveTo>
                      <a:pt x="183" y="42"/>
                    </a:moveTo>
                    <a:cubicBezTo>
                      <a:pt x="180" y="42"/>
                      <a:pt x="180" y="42"/>
                      <a:pt x="180" y="42"/>
                    </a:cubicBezTo>
                    <a:cubicBezTo>
                      <a:pt x="154" y="42"/>
                      <a:pt x="154" y="42"/>
                      <a:pt x="154" y="42"/>
                    </a:cubicBezTo>
                    <a:cubicBezTo>
                      <a:pt x="154" y="22"/>
                      <a:pt x="154" y="22"/>
                      <a:pt x="154" y="22"/>
                    </a:cubicBezTo>
                    <a:cubicBezTo>
                      <a:pt x="154" y="10"/>
                      <a:pt x="144" y="0"/>
                      <a:pt x="132" y="0"/>
                    </a:cubicBezTo>
                    <a:cubicBezTo>
                      <a:pt x="73" y="0"/>
                      <a:pt x="73" y="0"/>
                      <a:pt x="73" y="0"/>
                    </a:cubicBezTo>
                    <a:cubicBezTo>
                      <a:pt x="61" y="0"/>
                      <a:pt x="51" y="10"/>
                      <a:pt x="51" y="22"/>
                    </a:cubicBezTo>
                    <a:cubicBezTo>
                      <a:pt x="51" y="42"/>
                      <a:pt x="51" y="42"/>
                      <a:pt x="51" y="42"/>
                    </a:cubicBezTo>
                    <a:cubicBezTo>
                      <a:pt x="25" y="42"/>
                      <a:pt x="25" y="42"/>
                      <a:pt x="25" y="42"/>
                    </a:cubicBezTo>
                    <a:cubicBezTo>
                      <a:pt x="22" y="42"/>
                      <a:pt x="22" y="42"/>
                      <a:pt x="22" y="42"/>
                    </a:cubicBezTo>
                    <a:cubicBezTo>
                      <a:pt x="10" y="42"/>
                      <a:pt x="0" y="52"/>
                      <a:pt x="0" y="64"/>
                    </a:cubicBezTo>
                    <a:cubicBezTo>
                      <a:pt x="0" y="101"/>
                      <a:pt x="0" y="101"/>
                      <a:pt x="0" y="101"/>
                    </a:cubicBezTo>
                    <a:cubicBezTo>
                      <a:pt x="54" y="101"/>
                      <a:pt x="54" y="101"/>
                      <a:pt x="54" y="101"/>
                    </a:cubicBezTo>
                    <a:cubicBezTo>
                      <a:pt x="67" y="112"/>
                      <a:pt x="84" y="118"/>
                      <a:pt x="103" y="118"/>
                    </a:cubicBezTo>
                    <a:cubicBezTo>
                      <a:pt x="121" y="118"/>
                      <a:pt x="138" y="112"/>
                      <a:pt x="151" y="101"/>
                    </a:cubicBezTo>
                    <a:cubicBezTo>
                      <a:pt x="205" y="101"/>
                      <a:pt x="205" y="101"/>
                      <a:pt x="205" y="101"/>
                    </a:cubicBezTo>
                    <a:cubicBezTo>
                      <a:pt x="205" y="64"/>
                      <a:pt x="205" y="64"/>
                      <a:pt x="205" y="64"/>
                    </a:cubicBezTo>
                    <a:cubicBezTo>
                      <a:pt x="205" y="52"/>
                      <a:pt x="195" y="42"/>
                      <a:pt x="183" y="42"/>
                    </a:cubicBezTo>
                    <a:close/>
                    <a:moveTo>
                      <a:pt x="67" y="26"/>
                    </a:moveTo>
                    <a:cubicBezTo>
                      <a:pt x="67" y="22"/>
                      <a:pt x="67" y="22"/>
                      <a:pt x="67" y="22"/>
                    </a:cubicBezTo>
                    <a:cubicBezTo>
                      <a:pt x="67" y="19"/>
                      <a:pt x="70" y="17"/>
                      <a:pt x="73" y="17"/>
                    </a:cubicBezTo>
                    <a:cubicBezTo>
                      <a:pt x="132" y="17"/>
                      <a:pt x="132" y="17"/>
                      <a:pt x="132" y="17"/>
                    </a:cubicBezTo>
                    <a:cubicBezTo>
                      <a:pt x="135" y="17"/>
                      <a:pt x="138" y="19"/>
                      <a:pt x="138" y="22"/>
                    </a:cubicBezTo>
                    <a:cubicBezTo>
                      <a:pt x="138" y="26"/>
                      <a:pt x="138" y="26"/>
                      <a:pt x="138" y="26"/>
                    </a:cubicBezTo>
                    <a:cubicBezTo>
                      <a:pt x="138" y="42"/>
                      <a:pt x="138" y="42"/>
                      <a:pt x="138" y="42"/>
                    </a:cubicBezTo>
                    <a:cubicBezTo>
                      <a:pt x="67" y="42"/>
                      <a:pt x="67" y="42"/>
                      <a:pt x="67" y="42"/>
                    </a:cubicBezTo>
                    <a:lnTo>
                      <a:pt x="67" y="26"/>
                    </a:lnTo>
                    <a:close/>
                    <a:moveTo>
                      <a:pt x="101" y="101"/>
                    </a:moveTo>
                    <a:cubicBezTo>
                      <a:pt x="92" y="101"/>
                      <a:pt x="85" y="94"/>
                      <a:pt x="85" y="86"/>
                    </a:cubicBezTo>
                    <a:cubicBezTo>
                      <a:pt x="85" y="77"/>
                      <a:pt x="92" y="70"/>
                      <a:pt x="101" y="70"/>
                    </a:cubicBezTo>
                    <a:cubicBezTo>
                      <a:pt x="110" y="70"/>
                      <a:pt x="117" y="77"/>
                      <a:pt x="117" y="86"/>
                    </a:cubicBezTo>
                    <a:cubicBezTo>
                      <a:pt x="117" y="94"/>
                      <a:pt x="110" y="101"/>
                      <a:pt x="101" y="10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23" name="组合 22"/>
            <p:cNvGrpSpPr/>
            <p:nvPr/>
          </p:nvGrpSpPr>
          <p:grpSpPr>
            <a:xfrm>
              <a:off x="7029149" y="3123778"/>
              <a:ext cx="541636" cy="520867"/>
              <a:chOff x="2607983" y="4273032"/>
              <a:chExt cx="490600" cy="471787"/>
            </a:xfrm>
            <a:solidFill>
              <a:schemeClr val="bg1"/>
            </a:solidFill>
            <a:effectLst/>
          </p:grpSpPr>
          <p:sp>
            <p:nvSpPr>
              <p:cNvPr id="24" name="Oval 131"/>
              <p:cNvSpPr>
                <a:spLocks noChangeArrowheads="1"/>
              </p:cNvSpPr>
              <p:nvPr/>
            </p:nvSpPr>
            <p:spPr bwMode="auto">
              <a:xfrm>
                <a:off x="2742898" y="4273032"/>
                <a:ext cx="220770" cy="22359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50000"/>
                    </a:schemeClr>
                  </a:solidFill>
                  <a:latin typeface="微软雅黑" panose="020B0503020204020204" pitchFamily="34" charset="-122"/>
                  <a:ea typeface="微软雅黑" panose="020B0503020204020204" pitchFamily="34" charset="-122"/>
                </a:endParaRPr>
              </a:p>
            </p:txBody>
          </p:sp>
          <p:sp>
            <p:nvSpPr>
              <p:cNvPr id="25" name="Freeform 134"/>
              <p:cNvSpPr/>
              <p:nvPr/>
            </p:nvSpPr>
            <p:spPr bwMode="auto">
              <a:xfrm>
                <a:off x="2607983" y="4531481"/>
                <a:ext cx="490600" cy="213338"/>
              </a:xfrm>
              <a:custGeom>
                <a:avLst/>
                <a:gdLst>
                  <a:gd name="T0" fmla="*/ 35 w 200"/>
                  <a:gd name="T1" fmla="*/ 87 h 87"/>
                  <a:gd name="T2" fmla="*/ 35 w 200"/>
                  <a:gd name="T3" fmla="*/ 72 h 87"/>
                  <a:gd name="T4" fmla="*/ 46 w 200"/>
                  <a:gd name="T5" fmla="*/ 72 h 87"/>
                  <a:gd name="T6" fmla="*/ 46 w 200"/>
                  <a:gd name="T7" fmla="*/ 87 h 87"/>
                  <a:gd name="T8" fmla="*/ 155 w 200"/>
                  <a:gd name="T9" fmla="*/ 87 h 87"/>
                  <a:gd name="T10" fmla="*/ 155 w 200"/>
                  <a:gd name="T11" fmla="*/ 72 h 87"/>
                  <a:gd name="T12" fmla="*/ 166 w 200"/>
                  <a:gd name="T13" fmla="*/ 72 h 87"/>
                  <a:gd name="T14" fmla="*/ 166 w 200"/>
                  <a:gd name="T15" fmla="*/ 87 h 87"/>
                  <a:gd name="T16" fmla="*/ 199 w 200"/>
                  <a:gd name="T17" fmla="*/ 87 h 87"/>
                  <a:gd name="T18" fmla="*/ 200 w 200"/>
                  <a:gd name="T19" fmla="*/ 43 h 87"/>
                  <a:gd name="T20" fmla="*/ 156 w 200"/>
                  <a:gd name="T21" fmla="*/ 0 h 87"/>
                  <a:gd name="T22" fmla="*/ 156 w 200"/>
                  <a:gd name="T23" fmla="*/ 0 h 87"/>
                  <a:gd name="T24" fmla="*/ 156 w 200"/>
                  <a:gd name="T25" fmla="*/ 0 h 87"/>
                  <a:gd name="T26" fmla="*/ 140 w 200"/>
                  <a:gd name="T27" fmla="*/ 0 h 87"/>
                  <a:gd name="T28" fmla="*/ 100 w 200"/>
                  <a:gd name="T29" fmla="*/ 80 h 87"/>
                  <a:gd name="T30" fmla="*/ 60 w 200"/>
                  <a:gd name="T31" fmla="*/ 0 h 87"/>
                  <a:gd name="T32" fmla="*/ 45 w 200"/>
                  <a:gd name="T33" fmla="*/ 0 h 87"/>
                  <a:gd name="T34" fmla="*/ 45 w 200"/>
                  <a:gd name="T35" fmla="*/ 0 h 87"/>
                  <a:gd name="T36" fmla="*/ 44 w 200"/>
                  <a:gd name="T37" fmla="*/ 0 h 87"/>
                  <a:gd name="T38" fmla="*/ 1 w 200"/>
                  <a:gd name="T39" fmla="*/ 43 h 87"/>
                  <a:gd name="T40" fmla="*/ 0 w 200"/>
                  <a:gd name="T41" fmla="*/ 87 h 87"/>
                  <a:gd name="T42" fmla="*/ 35 w 200"/>
                  <a:gd name="T43"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0" h="87">
                    <a:moveTo>
                      <a:pt x="35" y="87"/>
                    </a:moveTo>
                    <a:cubicBezTo>
                      <a:pt x="35" y="72"/>
                      <a:pt x="35" y="72"/>
                      <a:pt x="35" y="72"/>
                    </a:cubicBezTo>
                    <a:cubicBezTo>
                      <a:pt x="46" y="72"/>
                      <a:pt x="46" y="72"/>
                      <a:pt x="46" y="72"/>
                    </a:cubicBezTo>
                    <a:cubicBezTo>
                      <a:pt x="46" y="87"/>
                      <a:pt x="46" y="87"/>
                      <a:pt x="46" y="87"/>
                    </a:cubicBezTo>
                    <a:cubicBezTo>
                      <a:pt x="155" y="87"/>
                      <a:pt x="155" y="87"/>
                      <a:pt x="155" y="87"/>
                    </a:cubicBezTo>
                    <a:cubicBezTo>
                      <a:pt x="155" y="72"/>
                      <a:pt x="155" y="72"/>
                      <a:pt x="155" y="72"/>
                    </a:cubicBezTo>
                    <a:cubicBezTo>
                      <a:pt x="166" y="72"/>
                      <a:pt x="166" y="72"/>
                      <a:pt x="166" y="72"/>
                    </a:cubicBezTo>
                    <a:cubicBezTo>
                      <a:pt x="166" y="87"/>
                      <a:pt x="166" y="87"/>
                      <a:pt x="166" y="87"/>
                    </a:cubicBezTo>
                    <a:cubicBezTo>
                      <a:pt x="199" y="87"/>
                      <a:pt x="199" y="87"/>
                      <a:pt x="199" y="87"/>
                    </a:cubicBezTo>
                    <a:cubicBezTo>
                      <a:pt x="199" y="47"/>
                      <a:pt x="200" y="43"/>
                      <a:pt x="200" y="43"/>
                    </a:cubicBezTo>
                    <a:cubicBezTo>
                      <a:pt x="200" y="19"/>
                      <a:pt x="180" y="0"/>
                      <a:pt x="156" y="0"/>
                    </a:cubicBezTo>
                    <a:cubicBezTo>
                      <a:pt x="156" y="0"/>
                      <a:pt x="156" y="0"/>
                      <a:pt x="156" y="0"/>
                    </a:cubicBezTo>
                    <a:cubicBezTo>
                      <a:pt x="156" y="0"/>
                      <a:pt x="156" y="0"/>
                      <a:pt x="156" y="0"/>
                    </a:cubicBezTo>
                    <a:cubicBezTo>
                      <a:pt x="140" y="0"/>
                      <a:pt x="140" y="0"/>
                      <a:pt x="140" y="0"/>
                    </a:cubicBezTo>
                    <a:cubicBezTo>
                      <a:pt x="100" y="80"/>
                      <a:pt x="100" y="80"/>
                      <a:pt x="100" y="80"/>
                    </a:cubicBezTo>
                    <a:cubicBezTo>
                      <a:pt x="60" y="0"/>
                      <a:pt x="60" y="0"/>
                      <a:pt x="60" y="0"/>
                    </a:cubicBezTo>
                    <a:cubicBezTo>
                      <a:pt x="45" y="0"/>
                      <a:pt x="45" y="0"/>
                      <a:pt x="45" y="0"/>
                    </a:cubicBezTo>
                    <a:cubicBezTo>
                      <a:pt x="45" y="0"/>
                      <a:pt x="45" y="0"/>
                      <a:pt x="45" y="0"/>
                    </a:cubicBezTo>
                    <a:cubicBezTo>
                      <a:pt x="45" y="0"/>
                      <a:pt x="44" y="0"/>
                      <a:pt x="44" y="0"/>
                    </a:cubicBezTo>
                    <a:cubicBezTo>
                      <a:pt x="20" y="0"/>
                      <a:pt x="1" y="19"/>
                      <a:pt x="1" y="43"/>
                    </a:cubicBezTo>
                    <a:cubicBezTo>
                      <a:pt x="1" y="43"/>
                      <a:pt x="0" y="47"/>
                      <a:pt x="0" y="87"/>
                    </a:cubicBezTo>
                    <a:lnTo>
                      <a:pt x="35" y="8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50000"/>
                    </a:schemeClr>
                  </a:solidFill>
                  <a:latin typeface="微软雅黑" panose="020B0503020204020204" pitchFamily="34" charset="-122"/>
                  <a:ea typeface="微软雅黑" panose="020B0503020204020204" pitchFamily="34" charset="-122"/>
                </a:endParaRPr>
              </a:p>
            </p:txBody>
          </p:sp>
        </p:grpSp>
      </p:grpSp>
      <p:sp>
        <p:nvSpPr>
          <p:cNvPr id="31" name="Rectangle 2"/>
          <p:cNvSpPr/>
          <p:nvPr/>
        </p:nvSpPr>
        <p:spPr bwMode="auto">
          <a:xfrm flipV="1">
            <a:off x="2669754" y="3897424"/>
            <a:ext cx="2780472" cy="1144962"/>
          </a:xfrm>
          <a:prstGeom prst="rect">
            <a:avLst/>
          </a:prstGeom>
          <a:blipFill>
            <a:blip r:embed="rId5" cstate="screen"/>
            <a:stretch>
              <a:fillRect/>
            </a:stretch>
          </a:blipFill>
          <a:ln w="25400" cmpd="sng">
            <a:noFill/>
            <a:miter lim="800000"/>
          </a:ln>
        </p:spPr>
        <p:txBody>
          <a:bodyPr anchor="ctr"/>
          <a:lstStyle/>
          <a:p>
            <a:pPr algn="ctr" fontAlgn="ctr">
              <a:buClr>
                <a:srgbClr val="FF0000"/>
              </a:buClr>
              <a:buSzPct val="70000"/>
              <a:buFont typeface="Wingdings" panose="05000000000000000000" pitchFamily="2" charset="2"/>
              <a:buChar char="u"/>
              <a:tabLst>
                <a:tab pos="723900" algn="l"/>
                <a:tab pos="1447800" algn="l"/>
              </a:tabLst>
            </a:pPr>
            <a:endParaRPr lang="en-US" sz="160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Rectangle 2"/>
          <p:cNvSpPr/>
          <p:nvPr/>
        </p:nvSpPr>
        <p:spPr bwMode="auto">
          <a:xfrm flipV="1">
            <a:off x="5681089" y="3897424"/>
            <a:ext cx="2780472" cy="1144962"/>
          </a:xfrm>
          <a:prstGeom prst="rect">
            <a:avLst/>
          </a:prstGeom>
          <a:blipFill>
            <a:blip r:embed="rId5" cstate="screen"/>
            <a:stretch>
              <a:fillRect/>
            </a:stretch>
          </a:blipFill>
          <a:ln w="25400" cmpd="sng">
            <a:noFill/>
            <a:miter lim="800000"/>
          </a:ln>
        </p:spPr>
        <p:txBody>
          <a:bodyPr anchor="ctr"/>
          <a:lstStyle/>
          <a:p>
            <a:pPr algn="ctr" fontAlgn="ctr">
              <a:buClr>
                <a:srgbClr val="FF0000"/>
              </a:buClr>
              <a:buSzPct val="70000"/>
              <a:buFont typeface="Wingdings" panose="05000000000000000000" pitchFamily="2" charset="2"/>
              <a:buChar char="u"/>
              <a:tabLst>
                <a:tab pos="723900" algn="l"/>
                <a:tab pos="1447800" algn="l"/>
              </a:tabLst>
            </a:pPr>
            <a:endParaRPr lang="en-US" sz="160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Rectangle 2"/>
          <p:cNvSpPr/>
          <p:nvPr/>
        </p:nvSpPr>
        <p:spPr bwMode="auto">
          <a:xfrm flipV="1">
            <a:off x="8671145" y="3897424"/>
            <a:ext cx="2780472" cy="1144962"/>
          </a:xfrm>
          <a:prstGeom prst="rect">
            <a:avLst/>
          </a:prstGeom>
          <a:blipFill>
            <a:blip r:embed="rId5" cstate="screen"/>
            <a:stretch>
              <a:fillRect/>
            </a:stretch>
          </a:blipFill>
          <a:ln w="25400" cmpd="sng">
            <a:noFill/>
            <a:miter lim="800000"/>
          </a:ln>
        </p:spPr>
        <p:txBody>
          <a:bodyPr anchor="ctr"/>
          <a:lstStyle/>
          <a:p>
            <a:pPr algn="ctr" fontAlgn="ctr">
              <a:buClr>
                <a:srgbClr val="FF0000"/>
              </a:buClr>
              <a:buSzPct val="70000"/>
              <a:buFont typeface="Wingdings" panose="05000000000000000000" pitchFamily="2" charset="2"/>
              <a:buChar char="u"/>
              <a:tabLst>
                <a:tab pos="723900" algn="l"/>
                <a:tab pos="1447800" algn="l"/>
              </a:tabLst>
            </a:pPr>
            <a:endParaRPr lang="en-US" sz="160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TextBox 13"/>
          <p:cNvSpPr txBox="1"/>
          <p:nvPr/>
        </p:nvSpPr>
        <p:spPr>
          <a:xfrm>
            <a:off x="3231788" y="4188087"/>
            <a:ext cx="1656404" cy="646331"/>
          </a:xfrm>
          <a:prstGeom prst="rect">
            <a:avLst/>
          </a:prstGeom>
          <a:noFill/>
        </p:spPr>
        <p:txBody>
          <a:bodyPr wrap="square" lIns="0" tIns="0" rIns="0" bIns="0" rtlCol="0" anchor="t" anchorCtr="0">
            <a:spAutoFit/>
          </a:bodyPr>
          <a:lstStyle/>
          <a:p>
            <a:pPr algn="ctr" defTabSz="1216660">
              <a:spcBef>
                <a:spcPct val="20000"/>
              </a:spcBef>
              <a:defRPr/>
            </a:pPr>
            <a:r>
              <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5" name="TextBox 13"/>
          <p:cNvSpPr txBox="1"/>
          <p:nvPr/>
        </p:nvSpPr>
        <p:spPr>
          <a:xfrm>
            <a:off x="6242860" y="4188087"/>
            <a:ext cx="1656404" cy="646331"/>
          </a:xfrm>
          <a:prstGeom prst="rect">
            <a:avLst/>
          </a:prstGeom>
          <a:noFill/>
        </p:spPr>
        <p:txBody>
          <a:bodyPr wrap="square" lIns="0" tIns="0" rIns="0" bIns="0" rtlCol="0" anchor="t" anchorCtr="0">
            <a:spAutoFit/>
          </a:bodyPr>
          <a:lstStyle/>
          <a:p>
            <a:pPr algn="ctr" defTabSz="1216660">
              <a:spcBef>
                <a:spcPct val="20000"/>
              </a:spcBef>
              <a:defRPr/>
            </a:pPr>
            <a:r>
              <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TextBox 13"/>
          <p:cNvSpPr txBox="1"/>
          <p:nvPr/>
        </p:nvSpPr>
        <p:spPr>
          <a:xfrm>
            <a:off x="9233179" y="4188087"/>
            <a:ext cx="1656404" cy="646331"/>
          </a:xfrm>
          <a:prstGeom prst="rect">
            <a:avLst/>
          </a:prstGeom>
          <a:noFill/>
        </p:spPr>
        <p:txBody>
          <a:bodyPr wrap="square" lIns="0" tIns="0" rIns="0" bIns="0" rtlCol="0" anchor="t" anchorCtr="0">
            <a:spAutoFit/>
          </a:bodyPr>
          <a:lstStyle/>
          <a:p>
            <a:pPr algn="ctr" defTabSz="1216660">
              <a:spcBef>
                <a:spcPct val="20000"/>
              </a:spcBef>
              <a:defRPr/>
            </a:pPr>
            <a:r>
              <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750"/>
                                        <p:tgtEl>
                                          <p:spTgt spid="7"/>
                                        </p:tgtEl>
                                      </p:cBhvr>
                                    </p:animEffect>
                                    <p:anim calcmode="lin" valueType="num">
                                      <p:cBhvr>
                                        <p:cTn id="8" dur="750" fill="hold"/>
                                        <p:tgtEl>
                                          <p:spTgt spid="7"/>
                                        </p:tgtEl>
                                        <p:attrNameLst>
                                          <p:attrName>ppt_x</p:attrName>
                                        </p:attrNameLst>
                                      </p:cBhvr>
                                      <p:tavLst>
                                        <p:tav tm="0">
                                          <p:val>
                                            <p:strVal val="#ppt_x"/>
                                          </p:val>
                                        </p:tav>
                                        <p:tav tm="100000">
                                          <p:val>
                                            <p:strVal val="#ppt_x"/>
                                          </p:val>
                                        </p:tav>
                                      </p:tavLst>
                                    </p:anim>
                                    <p:anim calcmode="lin" valueType="num">
                                      <p:cBhvr>
                                        <p:cTn id="9" dur="75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750"/>
                                        <p:tgtEl>
                                          <p:spTgt spid="11"/>
                                        </p:tgtEl>
                                      </p:cBhvr>
                                    </p:animEffect>
                                    <p:anim calcmode="lin" valueType="num">
                                      <p:cBhvr>
                                        <p:cTn id="13" dur="750" fill="hold"/>
                                        <p:tgtEl>
                                          <p:spTgt spid="11"/>
                                        </p:tgtEl>
                                        <p:attrNameLst>
                                          <p:attrName>ppt_x</p:attrName>
                                        </p:attrNameLst>
                                      </p:cBhvr>
                                      <p:tavLst>
                                        <p:tav tm="0">
                                          <p:val>
                                            <p:strVal val="#ppt_x"/>
                                          </p:val>
                                        </p:tav>
                                        <p:tav tm="100000">
                                          <p:val>
                                            <p:strVal val="#ppt_x"/>
                                          </p:val>
                                        </p:tav>
                                      </p:tavLst>
                                    </p:anim>
                                    <p:anim calcmode="lin" valueType="num">
                                      <p:cBhvr>
                                        <p:cTn id="14" dur="750" fill="hold"/>
                                        <p:tgtEl>
                                          <p:spTgt spid="11"/>
                                        </p:tgtEl>
                                        <p:attrNameLst>
                                          <p:attrName>ppt_y</p:attrName>
                                        </p:attrNameLst>
                                      </p:cBhvr>
                                      <p:tavLst>
                                        <p:tav tm="0">
                                          <p:val>
                                            <p:strVal val="#ppt_y+.1"/>
                                          </p:val>
                                        </p:tav>
                                        <p:tav tm="100000">
                                          <p:val>
                                            <p:strVal val="#ppt_y"/>
                                          </p:val>
                                        </p:tav>
                                      </p:tavLst>
                                    </p:anim>
                                  </p:childTnLst>
                                </p:cTn>
                              </p:par>
                              <p:par>
                                <p:cTn id="15" presetID="16" presetClass="entr" presetSubtype="26" fill="hold" grpId="0" nodeType="withEffect">
                                  <p:stCondLst>
                                    <p:cond delay="250"/>
                                  </p:stCondLst>
                                  <p:childTnLst>
                                    <p:set>
                                      <p:cBhvr>
                                        <p:cTn id="16" dur="1" fill="hold">
                                          <p:stCondLst>
                                            <p:cond delay="0"/>
                                          </p:stCondLst>
                                        </p:cTn>
                                        <p:tgtEl>
                                          <p:spTgt spid="18"/>
                                        </p:tgtEl>
                                        <p:attrNameLst>
                                          <p:attrName>style.visibility</p:attrName>
                                        </p:attrNameLst>
                                      </p:cBhvr>
                                      <p:to>
                                        <p:strVal val="visible"/>
                                      </p:to>
                                    </p:set>
                                    <p:animEffect transition="in" filter="barn(inHorizontal)">
                                      <p:cBhvr>
                                        <p:cTn id="17" dur="750"/>
                                        <p:tgtEl>
                                          <p:spTgt spid="18"/>
                                        </p:tgtEl>
                                      </p:cBhvr>
                                    </p:animEffect>
                                  </p:childTnLst>
                                </p:cTn>
                              </p:par>
                            </p:childTnLst>
                          </p:cTn>
                        </p:par>
                        <p:par>
                          <p:cTn id="18" fill="hold">
                            <p:stCondLst>
                              <p:cond delay="1000"/>
                            </p:stCondLst>
                            <p:childTnLst>
                              <p:par>
                                <p:cTn id="19" presetID="2" presetClass="entr" presetSubtype="8" fill="hold" nodeType="after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750" fill="hold"/>
                                        <p:tgtEl>
                                          <p:spTgt spid="15"/>
                                        </p:tgtEl>
                                        <p:attrNameLst>
                                          <p:attrName>ppt_x</p:attrName>
                                        </p:attrNameLst>
                                      </p:cBhvr>
                                      <p:tavLst>
                                        <p:tav tm="0">
                                          <p:val>
                                            <p:strVal val="0-#ppt_w/2"/>
                                          </p:val>
                                        </p:tav>
                                        <p:tav tm="100000">
                                          <p:val>
                                            <p:strVal val="#ppt_x"/>
                                          </p:val>
                                        </p:tav>
                                      </p:tavLst>
                                    </p:anim>
                                    <p:anim calcmode="lin" valueType="num">
                                      <p:cBhvr additive="base">
                                        <p:cTn id="22" dur="750" fill="hold"/>
                                        <p:tgtEl>
                                          <p:spTgt spid="15"/>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fade">
                                      <p:cBhvr>
                                        <p:cTn id="26" dur="250"/>
                                        <p:tgtEl>
                                          <p:spTgt spid="31"/>
                                        </p:tgtEl>
                                      </p:cBhvr>
                                    </p:animEffect>
                                    <p:anim calcmode="lin" valueType="num">
                                      <p:cBhvr>
                                        <p:cTn id="27" dur="250" fill="hold"/>
                                        <p:tgtEl>
                                          <p:spTgt spid="31"/>
                                        </p:tgtEl>
                                        <p:attrNameLst>
                                          <p:attrName>ppt_x</p:attrName>
                                        </p:attrNameLst>
                                      </p:cBhvr>
                                      <p:tavLst>
                                        <p:tav tm="0">
                                          <p:val>
                                            <p:strVal val="#ppt_x"/>
                                          </p:val>
                                        </p:tav>
                                        <p:tav tm="100000">
                                          <p:val>
                                            <p:strVal val="#ppt_x"/>
                                          </p:val>
                                        </p:tav>
                                      </p:tavLst>
                                    </p:anim>
                                    <p:anim calcmode="lin" valueType="num">
                                      <p:cBhvr>
                                        <p:cTn id="28" dur="250" fill="hold"/>
                                        <p:tgtEl>
                                          <p:spTgt spid="31"/>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250"/>
                                        <p:tgtEl>
                                          <p:spTgt spid="32"/>
                                        </p:tgtEl>
                                      </p:cBhvr>
                                    </p:animEffect>
                                    <p:anim calcmode="lin" valueType="num">
                                      <p:cBhvr>
                                        <p:cTn id="33" dur="250" fill="hold"/>
                                        <p:tgtEl>
                                          <p:spTgt spid="32"/>
                                        </p:tgtEl>
                                        <p:attrNameLst>
                                          <p:attrName>ppt_x</p:attrName>
                                        </p:attrNameLst>
                                      </p:cBhvr>
                                      <p:tavLst>
                                        <p:tav tm="0">
                                          <p:val>
                                            <p:strVal val="#ppt_x"/>
                                          </p:val>
                                        </p:tav>
                                        <p:tav tm="100000">
                                          <p:val>
                                            <p:strVal val="#ppt_x"/>
                                          </p:val>
                                        </p:tav>
                                      </p:tavLst>
                                    </p:anim>
                                    <p:anim calcmode="lin" valueType="num">
                                      <p:cBhvr>
                                        <p:cTn id="34" dur="25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250"/>
                                        <p:tgtEl>
                                          <p:spTgt spid="33"/>
                                        </p:tgtEl>
                                      </p:cBhvr>
                                    </p:animEffect>
                                    <p:anim calcmode="lin" valueType="num">
                                      <p:cBhvr>
                                        <p:cTn id="39" dur="250" fill="hold"/>
                                        <p:tgtEl>
                                          <p:spTgt spid="33"/>
                                        </p:tgtEl>
                                        <p:attrNameLst>
                                          <p:attrName>ppt_x</p:attrName>
                                        </p:attrNameLst>
                                      </p:cBhvr>
                                      <p:tavLst>
                                        <p:tav tm="0">
                                          <p:val>
                                            <p:strVal val="#ppt_x"/>
                                          </p:val>
                                        </p:tav>
                                        <p:tav tm="100000">
                                          <p:val>
                                            <p:strVal val="#ppt_x"/>
                                          </p:val>
                                        </p:tav>
                                      </p:tavLst>
                                    </p:anim>
                                    <p:anim calcmode="lin" valueType="num">
                                      <p:cBhvr>
                                        <p:cTn id="40" dur="250" fill="hold"/>
                                        <p:tgtEl>
                                          <p:spTgt spid="33"/>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Effect transition="in" filter="fade">
                                      <p:cBhvr>
                                        <p:cTn id="44" dur="250"/>
                                        <p:tgtEl>
                                          <p:spTgt spid="34"/>
                                        </p:tgtEl>
                                      </p:cBhvr>
                                    </p:animEffect>
                                    <p:anim calcmode="lin" valueType="num">
                                      <p:cBhvr>
                                        <p:cTn id="45" dur="250" fill="hold"/>
                                        <p:tgtEl>
                                          <p:spTgt spid="34"/>
                                        </p:tgtEl>
                                        <p:attrNameLst>
                                          <p:attrName>ppt_x</p:attrName>
                                        </p:attrNameLst>
                                      </p:cBhvr>
                                      <p:tavLst>
                                        <p:tav tm="0">
                                          <p:val>
                                            <p:strVal val="#ppt_x"/>
                                          </p:val>
                                        </p:tav>
                                        <p:tav tm="100000">
                                          <p:val>
                                            <p:strVal val="#ppt_x"/>
                                          </p:val>
                                        </p:tav>
                                      </p:tavLst>
                                    </p:anim>
                                    <p:anim calcmode="lin" valueType="num">
                                      <p:cBhvr>
                                        <p:cTn id="46" dur="250" fill="hold"/>
                                        <p:tgtEl>
                                          <p:spTgt spid="34"/>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35"/>
                                        </p:tgtEl>
                                        <p:attrNameLst>
                                          <p:attrName>style.visibility</p:attrName>
                                        </p:attrNameLst>
                                      </p:cBhvr>
                                      <p:to>
                                        <p:strVal val="visible"/>
                                      </p:to>
                                    </p:set>
                                    <p:animEffect transition="in" filter="fade">
                                      <p:cBhvr>
                                        <p:cTn id="50" dur="250"/>
                                        <p:tgtEl>
                                          <p:spTgt spid="35"/>
                                        </p:tgtEl>
                                      </p:cBhvr>
                                    </p:animEffect>
                                    <p:anim calcmode="lin" valueType="num">
                                      <p:cBhvr>
                                        <p:cTn id="51" dur="250" fill="hold"/>
                                        <p:tgtEl>
                                          <p:spTgt spid="35"/>
                                        </p:tgtEl>
                                        <p:attrNameLst>
                                          <p:attrName>ppt_x</p:attrName>
                                        </p:attrNameLst>
                                      </p:cBhvr>
                                      <p:tavLst>
                                        <p:tav tm="0">
                                          <p:val>
                                            <p:strVal val="#ppt_x"/>
                                          </p:val>
                                        </p:tav>
                                        <p:tav tm="100000">
                                          <p:val>
                                            <p:strVal val="#ppt_x"/>
                                          </p:val>
                                        </p:tav>
                                      </p:tavLst>
                                    </p:anim>
                                    <p:anim calcmode="lin" valueType="num">
                                      <p:cBhvr>
                                        <p:cTn id="52" dur="250" fill="hold"/>
                                        <p:tgtEl>
                                          <p:spTgt spid="35"/>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42" presetClass="entr" presetSubtype="0"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Effect transition="in" filter="fade">
                                      <p:cBhvr>
                                        <p:cTn id="56" dur="250"/>
                                        <p:tgtEl>
                                          <p:spTgt spid="36"/>
                                        </p:tgtEl>
                                      </p:cBhvr>
                                    </p:animEffect>
                                    <p:anim calcmode="lin" valueType="num">
                                      <p:cBhvr>
                                        <p:cTn id="57" dur="250" fill="hold"/>
                                        <p:tgtEl>
                                          <p:spTgt spid="36"/>
                                        </p:tgtEl>
                                        <p:attrNameLst>
                                          <p:attrName>ppt_x</p:attrName>
                                        </p:attrNameLst>
                                      </p:cBhvr>
                                      <p:tavLst>
                                        <p:tav tm="0">
                                          <p:val>
                                            <p:strVal val="#ppt_x"/>
                                          </p:val>
                                        </p:tav>
                                        <p:tav tm="100000">
                                          <p:val>
                                            <p:strVal val="#ppt_x"/>
                                          </p:val>
                                        </p:tav>
                                      </p:tavLst>
                                    </p:anim>
                                    <p:anim calcmode="lin" valueType="num">
                                      <p:cBhvr>
                                        <p:cTn id="58" dur="25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1" grpId="0" animBg="1"/>
      <p:bldP spid="32" grpId="0" animBg="1"/>
      <p:bldP spid="33" grpId="0" animBg="1"/>
      <p:bldP spid="34" grpId="0"/>
      <p:bldP spid="35" grpId="0"/>
      <p:bldP spid="3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207971" y="1520059"/>
            <a:ext cx="1314820" cy="1077233"/>
            <a:chOff x="5591515" y="1114424"/>
            <a:chExt cx="2276928" cy="1077233"/>
          </a:xfrm>
          <a:blipFill>
            <a:blip r:embed="rId3"/>
            <a:stretch>
              <a:fillRect/>
            </a:stretch>
          </a:blipFill>
        </p:grpSpPr>
        <p:sp>
          <p:nvSpPr>
            <p:cNvPr id="8" name="矩形 7"/>
            <p:cNvSpPr/>
            <p:nvPr/>
          </p:nvSpPr>
          <p:spPr>
            <a:xfrm>
              <a:off x="5591515" y="1114425"/>
              <a:ext cx="45719" cy="10772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5E64"/>
                </a:solidFill>
              </a:endParaRPr>
            </a:p>
          </p:txBody>
        </p:sp>
        <p:sp>
          <p:nvSpPr>
            <p:cNvPr id="9" name="矩形 8"/>
            <p:cNvSpPr/>
            <p:nvPr/>
          </p:nvSpPr>
          <p:spPr>
            <a:xfrm>
              <a:off x="7822724" y="1114425"/>
              <a:ext cx="45719" cy="10772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5E64"/>
                </a:solidFill>
              </a:endParaRPr>
            </a:p>
          </p:txBody>
        </p:sp>
        <p:sp>
          <p:nvSpPr>
            <p:cNvPr id="10" name="矩形 9"/>
            <p:cNvSpPr/>
            <p:nvPr/>
          </p:nvSpPr>
          <p:spPr>
            <a:xfrm rot="16200000">
              <a:off x="6703945" y="1994"/>
              <a:ext cx="45719" cy="22705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5E64"/>
                </a:solidFill>
              </a:endParaRPr>
            </a:p>
          </p:txBody>
        </p:sp>
      </p:grpSp>
      <p:grpSp>
        <p:nvGrpSpPr>
          <p:cNvPr id="11" name="组合 10"/>
          <p:cNvGrpSpPr/>
          <p:nvPr/>
        </p:nvGrpSpPr>
        <p:grpSpPr>
          <a:xfrm flipV="1">
            <a:off x="208165" y="4022303"/>
            <a:ext cx="1311716" cy="1300753"/>
            <a:chOff x="5591515" y="1106804"/>
            <a:chExt cx="2271552" cy="1300753"/>
          </a:xfrm>
          <a:blipFill>
            <a:blip r:embed="rId3"/>
            <a:stretch>
              <a:fillRect/>
            </a:stretch>
          </a:blipFill>
        </p:grpSpPr>
        <p:sp>
          <p:nvSpPr>
            <p:cNvPr id="12" name="矩形 11"/>
            <p:cNvSpPr/>
            <p:nvPr/>
          </p:nvSpPr>
          <p:spPr>
            <a:xfrm>
              <a:off x="5591515" y="1114426"/>
              <a:ext cx="45719" cy="129313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5E64"/>
                </a:solidFill>
              </a:endParaRPr>
            </a:p>
          </p:txBody>
        </p:sp>
        <p:sp>
          <p:nvSpPr>
            <p:cNvPr id="13" name="矩形 12"/>
            <p:cNvSpPr/>
            <p:nvPr/>
          </p:nvSpPr>
          <p:spPr>
            <a:xfrm>
              <a:off x="7817348" y="1114425"/>
              <a:ext cx="45719" cy="129313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5E64"/>
                </a:solidFill>
              </a:endParaRPr>
            </a:p>
          </p:txBody>
        </p:sp>
        <p:sp>
          <p:nvSpPr>
            <p:cNvPr id="14" name="矩形 13"/>
            <p:cNvSpPr/>
            <p:nvPr/>
          </p:nvSpPr>
          <p:spPr>
            <a:xfrm rot="16200000">
              <a:off x="6703945" y="-5626"/>
              <a:ext cx="45719" cy="22705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5E64"/>
                </a:solidFill>
              </a:endParaRPr>
            </a:p>
          </p:txBody>
        </p:sp>
      </p:grpSp>
      <p:sp>
        <p:nvSpPr>
          <p:cNvPr id="18" name="矩形 12"/>
          <p:cNvSpPr>
            <a:spLocks noChangeArrowheads="1"/>
          </p:cNvSpPr>
          <p:nvPr/>
        </p:nvSpPr>
        <p:spPr bwMode="auto">
          <a:xfrm>
            <a:off x="585064" y="2100096"/>
            <a:ext cx="615553" cy="2708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p>
            <a:pPr algn="ctr"/>
            <a:r>
              <a:rPr lang="zh-CN" altLang="en-US" sz="2800" b="1" spc="600" dirty="0">
                <a:solidFill>
                  <a:srgbClr val="64ABE2"/>
                </a:solidFill>
                <a:latin typeface="微软雅黑" panose="020B0503020204020204" pitchFamily="34" charset="-122"/>
                <a:ea typeface="微软雅黑" panose="020B0503020204020204" pitchFamily="34" charset="-122"/>
              </a:rPr>
              <a:t>加入标题描述</a:t>
            </a:r>
          </a:p>
        </p:txBody>
      </p:sp>
      <p:grpSp>
        <p:nvGrpSpPr>
          <p:cNvPr id="15" name="组合 14"/>
          <p:cNvGrpSpPr/>
          <p:nvPr/>
        </p:nvGrpSpPr>
        <p:grpSpPr>
          <a:xfrm flipH="1">
            <a:off x="2584217" y="1684276"/>
            <a:ext cx="8696790" cy="3638780"/>
            <a:chOff x="539750" y="1347235"/>
            <a:chExt cx="7974013" cy="3336368"/>
          </a:xfrm>
        </p:grpSpPr>
        <p:sp>
          <p:nvSpPr>
            <p:cNvPr id="16" name="Freeform 8"/>
            <p:cNvSpPr/>
            <p:nvPr/>
          </p:nvSpPr>
          <p:spPr bwMode="auto">
            <a:xfrm>
              <a:off x="5222875" y="1350412"/>
              <a:ext cx="2452688" cy="1384727"/>
            </a:xfrm>
            <a:custGeom>
              <a:avLst/>
              <a:gdLst>
                <a:gd name="T0" fmla="*/ 840 w 840"/>
                <a:gd name="T1" fmla="*/ 474 h 474"/>
                <a:gd name="T2" fmla="*/ 819 w 840"/>
                <a:gd name="T3" fmla="*/ 357 h 474"/>
                <a:gd name="T4" fmla="*/ 803 w 840"/>
                <a:gd name="T5" fmla="*/ 386 h 474"/>
                <a:gd name="T6" fmla="*/ 486 w 840"/>
                <a:gd name="T7" fmla="*/ 181 h 474"/>
                <a:gd name="T8" fmla="*/ 417 w 840"/>
                <a:gd name="T9" fmla="*/ 188 h 474"/>
                <a:gd name="T10" fmla="*/ 209 w 840"/>
                <a:gd name="T11" fmla="*/ 0 h 474"/>
                <a:gd name="T12" fmla="*/ 0 w 840"/>
                <a:gd name="T13" fmla="*/ 209 h 474"/>
                <a:gd name="T14" fmla="*/ 160 w 840"/>
                <a:gd name="T15" fmla="*/ 412 h 474"/>
                <a:gd name="T16" fmla="*/ 174 w 840"/>
                <a:gd name="T17" fmla="*/ 415 h 474"/>
                <a:gd name="T18" fmla="*/ 179 w 840"/>
                <a:gd name="T19" fmla="*/ 405 h 474"/>
                <a:gd name="T20" fmla="*/ 183 w 840"/>
                <a:gd name="T21" fmla="*/ 398 h 474"/>
                <a:gd name="T22" fmla="*/ 186 w 840"/>
                <a:gd name="T23" fmla="*/ 393 h 474"/>
                <a:gd name="T24" fmla="*/ 192 w 840"/>
                <a:gd name="T25" fmla="*/ 383 h 474"/>
                <a:gd name="T26" fmla="*/ 195 w 840"/>
                <a:gd name="T27" fmla="*/ 378 h 474"/>
                <a:gd name="T28" fmla="*/ 199 w 840"/>
                <a:gd name="T29" fmla="*/ 371 h 474"/>
                <a:gd name="T30" fmla="*/ 205 w 840"/>
                <a:gd name="T31" fmla="*/ 363 h 474"/>
                <a:gd name="T32" fmla="*/ 209 w 840"/>
                <a:gd name="T33" fmla="*/ 357 h 474"/>
                <a:gd name="T34" fmla="*/ 213 w 840"/>
                <a:gd name="T35" fmla="*/ 352 h 474"/>
                <a:gd name="T36" fmla="*/ 221 w 840"/>
                <a:gd name="T37" fmla="*/ 343 h 474"/>
                <a:gd name="T38" fmla="*/ 224 w 840"/>
                <a:gd name="T39" fmla="*/ 338 h 474"/>
                <a:gd name="T40" fmla="*/ 229 w 840"/>
                <a:gd name="T41" fmla="*/ 332 h 474"/>
                <a:gd name="T42" fmla="*/ 233 w 840"/>
                <a:gd name="T43" fmla="*/ 328 h 474"/>
                <a:gd name="T44" fmla="*/ 242 w 840"/>
                <a:gd name="T45" fmla="*/ 319 h 474"/>
                <a:gd name="T46" fmla="*/ 245 w 840"/>
                <a:gd name="T47" fmla="*/ 316 h 474"/>
                <a:gd name="T48" fmla="*/ 255 w 840"/>
                <a:gd name="T49" fmla="*/ 306 h 474"/>
                <a:gd name="T50" fmla="*/ 258 w 840"/>
                <a:gd name="T51" fmla="*/ 303 h 474"/>
                <a:gd name="T52" fmla="*/ 265 w 840"/>
                <a:gd name="T53" fmla="*/ 298 h 474"/>
                <a:gd name="T54" fmla="*/ 268 w 840"/>
                <a:gd name="T55" fmla="*/ 296 h 474"/>
                <a:gd name="T56" fmla="*/ 279 w 840"/>
                <a:gd name="T57" fmla="*/ 286 h 474"/>
                <a:gd name="T58" fmla="*/ 282 w 840"/>
                <a:gd name="T59" fmla="*/ 284 h 474"/>
                <a:gd name="T60" fmla="*/ 305 w 840"/>
                <a:gd name="T61" fmla="*/ 268 h 474"/>
                <a:gd name="T62" fmla="*/ 307 w 840"/>
                <a:gd name="T63" fmla="*/ 267 h 474"/>
                <a:gd name="T64" fmla="*/ 322 w 840"/>
                <a:gd name="T65" fmla="*/ 259 h 474"/>
                <a:gd name="T66" fmla="*/ 324 w 840"/>
                <a:gd name="T67" fmla="*/ 258 h 474"/>
                <a:gd name="T68" fmla="*/ 350 w 840"/>
                <a:gd name="T69" fmla="*/ 245 h 474"/>
                <a:gd name="T70" fmla="*/ 351 w 840"/>
                <a:gd name="T71" fmla="*/ 244 h 474"/>
                <a:gd name="T72" fmla="*/ 368 w 840"/>
                <a:gd name="T73" fmla="*/ 237 h 474"/>
                <a:gd name="T74" fmla="*/ 369 w 840"/>
                <a:gd name="T75" fmla="*/ 237 h 474"/>
                <a:gd name="T76" fmla="*/ 397 w 840"/>
                <a:gd name="T77" fmla="*/ 228 h 474"/>
                <a:gd name="T78" fmla="*/ 399 w 840"/>
                <a:gd name="T79" fmla="*/ 227 h 474"/>
                <a:gd name="T80" fmla="*/ 418 w 840"/>
                <a:gd name="T81" fmla="*/ 223 h 474"/>
                <a:gd name="T82" fmla="*/ 492 w 840"/>
                <a:gd name="T83" fmla="*/ 215 h 474"/>
                <a:gd name="T84" fmla="*/ 796 w 840"/>
                <a:gd name="T85" fmla="*/ 389 h 474"/>
                <a:gd name="T86" fmla="*/ 757 w 840"/>
                <a:gd name="T87" fmla="*/ 389 h 474"/>
                <a:gd name="T88" fmla="*/ 840 w 840"/>
                <a:gd name="T89" fmla="*/ 474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40" h="474">
                  <a:moveTo>
                    <a:pt x="840" y="474"/>
                  </a:moveTo>
                  <a:cubicBezTo>
                    <a:pt x="819" y="357"/>
                    <a:pt x="819" y="357"/>
                    <a:pt x="819" y="357"/>
                  </a:cubicBezTo>
                  <a:cubicBezTo>
                    <a:pt x="803" y="386"/>
                    <a:pt x="803" y="386"/>
                    <a:pt x="803" y="386"/>
                  </a:cubicBezTo>
                  <a:cubicBezTo>
                    <a:pt x="748" y="265"/>
                    <a:pt x="627" y="181"/>
                    <a:pt x="486" y="181"/>
                  </a:cubicBezTo>
                  <a:cubicBezTo>
                    <a:pt x="463" y="181"/>
                    <a:pt x="440" y="183"/>
                    <a:pt x="417" y="188"/>
                  </a:cubicBezTo>
                  <a:cubicBezTo>
                    <a:pt x="407" y="82"/>
                    <a:pt x="318" y="0"/>
                    <a:pt x="209" y="0"/>
                  </a:cubicBezTo>
                  <a:cubicBezTo>
                    <a:pt x="94" y="0"/>
                    <a:pt x="0" y="93"/>
                    <a:pt x="0" y="209"/>
                  </a:cubicBezTo>
                  <a:cubicBezTo>
                    <a:pt x="0" y="307"/>
                    <a:pt x="68" y="389"/>
                    <a:pt x="160" y="412"/>
                  </a:cubicBezTo>
                  <a:cubicBezTo>
                    <a:pt x="164" y="413"/>
                    <a:pt x="169" y="414"/>
                    <a:pt x="174" y="415"/>
                  </a:cubicBezTo>
                  <a:cubicBezTo>
                    <a:pt x="176" y="411"/>
                    <a:pt x="177" y="408"/>
                    <a:pt x="179" y="405"/>
                  </a:cubicBezTo>
                  <a:cubicBezTo>
                    <a:pt x="180" y="403"/>
                    <a:pt x="181" y="401"/>
                    <a:pt x="183" y="398"/>
                  </a:cubicBezTo>
                  <a:cubicBezTo>
                    <a:pt x="184" y="397"/>
                    <a:pt x="185" y="395"/>
                    <a:pt x="186" y="393"/>
                  </a:cubicBezTo>
                  <a:cubicBezTo>
                    <a:pt x="188" y="390"/>
                    <a:pt x="190" y="386"/>
                    <a:pt x="192" y="383"/>
                  </a:cubicBezTo>
                  <a:cubicBezTo>
                    <a:pt x="193" y="381"/>
                    <a:pt x="194" y="380"/>
                    <a:pt x="195" y="378"/>
                  </a:cubicBezTo>
                  <a:cubicBezTo>
                    <a:pt x="196" y="376"/>
                    <a:pt x="198" y="374"/>
                    <a:pt x="199" y="371"/>
                  </a:cubicBezTo>
                  <a:cubicBezTo>
                    <a:pt x="201" y="369"/>
                    <a:pt x="203" y="366"/>
                    <a:pt x="205" y="363"/>
                  </a:cubicBezTo>
                  <a:cubicBezTo>
                    <a:pt x="206" y="361"/>
                    <a:pt x="208" y="359"/>
                    <a:pt x="209" y="357"/>
                  </a:cubicBezTo>
                  <a:cubicBezTo>
                    <a:pt x="211" y="355"/>
                    <a:pt x="212" y="354"/>
                    <a:pt x="213" y="352"/>
                  </a:cubicBezTo>
                  <a:cubicBezTo>
                    <a:pt x="215" y="349"/>
                    <a:pt x="218" y="346"/>
                    <a:pt x="221" y="343"/>
                  </a:cubicBezTo>
                  <a:cubicBezTo>
                    <a:pt x="222" y="341"/>
                    <a:pt x="223" y="340"/>
                    <a:pt x="224" y="338"/>
                  </a:cubicBezTo>
                  <a:cubicBezTo>
                    <a:pt x="226" y="336"/>
                    <a:pt x="228" y="334"/>
                    <a:pt x="229" y="332"/>
                  </a:cubicBezTo>
                  <a:cubicBezTo>
                    <a:pt x="231" y="331"/>
                    <a:pt x="232" y="330"/>
                    <a:pt x="233" y="328"/>
                  </a:cubicBezTo>
                  <a:cubicBezTo>
                    <a:pt x="236" y="325"/>
                    <a:pt x="239" y="322"/>
                    <a:pt x="242" y="319"/>
                  </a:cubicBezTo>
                  <a:cubicBezTo>
                    <a:pt x="243" y="318"/>
                    <a:pt x="244" y="317"/>
                    <a:pt x="245" y="316"/>
                  </a:cubicBezTo>
                  <a:cubicBezTo>
                    <a:pt x="249" y="312"/>
                    <a:pt x="252" y="309"/>
                    <a:pt x="255" y="306"/>
                  </a:cubicBezTo>
                  <a:cubicBezTo>
                    <a:pt x="256" y="305"/>
                    <a:pt x="257" y="304"/>
                    <a:pt x="258" y="303"/>
                  </a:cubicBezTo>
                  <a:cubicBezTo>
                    <a:pt x="261" y="301"/>
                    <a:pt x="263" y="300"/>
                    <a:pt x="265" y="298"/>
                  </a:cubicBezTo>
                  <a:cubicBezTo>
                    <a:pt x="266" y="297"/>
                    <a:pt x="267" y="296"/>
                    <a:pt x="268" y="296"/>
                  </a:cubicBezTo>
                  <a:cubicBezTo>
                    <a:pt x="271" y="292"/>
                    <a:pt x="275" y="289"/>
                    <a:pt x="279" y="286"/>
                  </a:cubicBezTo>
                  <a:cubicBezTo>
                    <a:pt x="280" y="285"/>
                    <a:pt x="281" y="285"/>
                    <a:pt x="282" y="284"/>
                  </a:cubicBezTo>
                  <a:cubicBezTo>
                    <a:pt x="290" y="279"/>
                    <a:pt x="297" y="273"/>
                    <a:pt x="305" y="268"/>
                  </a:cubicBezTo>
                  <a:cubicBezTo>
                    <a:pt x="306" y="268"/>
                    <a:pt x="306" y="268"/>
                    <a:pt x="307" y="267"/>
                  </a:cubicBezTo>
                  <a:cubicBezTo>
                    <a:pt x="312" y="264"/>
                    <a:pt x="317" y="261"/>
                    <a:pt x="322" y="259"/>
                  </a:cubicBezTo>
                  <a:cubicBezTo>
                    <a:pt x="322" y="258"/>
                    <a:pt x="323" y="258"/>
                    <a:pt x="324" y="258"/>
                  </a:cubicBezTo>
                  <a:cubicBezTo>
                    <a:pt x="332" y="253"/>
                    <a:pt x="341" y="249"/>
                    <a:pt x="350" y="245"/>
                  </a:cubicBezTo>
                  <a:cubicBezTo>
                    <a:pt x="350" y="245"/>
                    <a:pt x="350" y="244"/>
                    <a:pt x="351" y="244"/>
                  </a:cubicBezTo>
                  <a:cubicBezTo>
                    <a:pt x="357" y="242"/>
                    <a:pt x="362" y="239"/>
                    <a:pt x="368" y="237"/>
                  </a:cubicBezTo>
                  <a:cubicBezTo>
                    <a:pt x="368" y="237"/>
                    <a:pt x="369" y="237"/>
                    <a:pt x="369" y="237"/>
                  </a:cubicBezTo>
                  <a:cubicBezTo>
                    <a:pt x="378" y="234"/>
                    <a:pt x="388" y="230"/>
                    <a:pt x="397" y="228"/>
                  </a:cubicBezTo>
                  <a:cubicBezTo>
                    <a:pt x="398" y="228"/>
                    <a:pt x="398" y="228"/>
                    <a:pt x="399" y="227"/>
                  </a:cubicBezTo>
                  <a:cubicBezTo>
                    <a:pt x="405" y="226"/>
                    <a:pt x="411" y="224"/>
                    <a:pt x="418" y="223"/>
                  </a:cubicBezTo>
                  <a:cubicBezTo>
                    <a:pt x="442" y="218"/>
                    <a:pt x="466" y="215"/>
                    <a:pt x="492" y="215"/>
                  </a:cubicBezTo>
                  <a:cubicBezTo>
                    <a:pt x="621" y="215"/>
                    <a:pt x="735" y="285"/>
                    <a:pt x="796" y="389"/>
                  </a:cubicBezTo>
                  <a:cubicBezTo>
                    <a:pt x="757" y="389"/>
                    <a:pt x="757" y="389"/>
                    <a:pt x="757" y="389"/>
                  </a:cubicBezTo>
                  <a:lnTo>
                    <a:pt x="840" y="474"/>
                  </a:lnTo>
                  <a:close/>
                </a:path>
              </a:pathLst>
            </a:custGeom>
            <a:blipFill>
              <a:blip r:embed="rId4" cstate="screen"/>
              <a:stretch>
                <a:fillRect/>
              </a:stretch>
            </a:blipFill>
            <a:ln>
              <a:noFill/>
            </a:ln>
          </p:spPr>
          <p:txBody>
            <a:bodyPr/>
            <a:lstStyle/>
            <a:p>
              <a:endParaRPr lang="zh-CN" altLang="en-US" sz="2400">
                <a:solidFill>
                  <a:prstClr val="black"/>
                </a:solidFill>
              </a:endParaRPr>
            </a:p>
          </p:txBody>
        </p:sp>
        <p:sp>
          <p:nvSpPr>
            <p:cNvPr id="17" name="Freeform 9"/>
            <p:cNvSpPr/>
            <p:nvPr/>
          </p:nvSpPr>
          <p:spPr bwMode="auto">
            <a:xfrm>
              <a:off x="7108825" y="1347235"/>
              <a:ext cx="1397000" cy="2451857"/>
            </a:xfrm>
            <a:custGeom>
              <a:avLst/>
              <a:gdLst>
                <a:gd name="T0" fmla="*/ 0 w 478"/>
                <a:gd name="T1" fmla="*/ 839 h 839"/>
                <a:gd name="T2" fmla="*/ 117 w 478"/>
                <a:gd name="T3" fmla="*/ 818 h 839"/>
                <a:gd name="T4" fmla="*/ 88 w 478"/>
                <a:gd name="T5" fmla="*/ 802 h 839"/>
                <a:gd name="T6" fmla="*/ 295 w 478"/>
                <a:gd name="T7" fmla="*/ 487 h 839"/>
                <a:gd name="T8" fmla="*/ 288 w 478"/>
                <a:gd name="T9" fmla="*/ 418 h 839"/>
                <a:gd name="T10" fmla="*/ 477 w 478"/>
                <a:gd name="T11" fmla="*/ 211 h 839"/>
                <a:gd name="T12" fmla="*/ 269 w 478"/>
                <a:gd name="T13" fmla="*/ 1 h 839"/>
                <a:gd name="T14" fmla="*/ 66 w 478"/>
                <a:gd name="T15" fmla="*/ 159 h 839"/>
                <a:gd name="T16" fmla="*/ 62 w 478"/>
                <a:gd name="T17" fmla="*/ 174 h 839"/>
                <a:gd name="T18" fmla="*/ 72 w 478"/>
                <a:gd name="T19" fmla="*/ 178 h 839"/>
                <a:gd name="T20" fmla="*/ 79 w 478"/>
                <a:gd name="T21" fmla="*/ 182 h 839"/>
                <a:gd name="T22" fmla="*/ 84 w 478"/>
                <a:gd name="T23" fmla="*/ 185 h 839"/>
                <a:gd name="T24" fmla="*/ 94 w 478"/>
                <a:gd name="T25" fmla="*/ 191 h 839"/>
                <a:gd name="T26" fmla="*/ 99 w 478"/>
                <a:gd name="T27" fmla="*/ 194 h 839"/>
                <a:gd name="T28" fmla="*/ 106 w 478"/>
                <a:gd name="T29" fmla="*/ 198 h 839"/>
                <a:gd name="T30" fmla="*/ 114 w 478"/>
                <a:gd name="T31" fmla="*/ 204 h 839"/>
                <a:gd name="T32" fmla="*/ 120 w 478"/>
                <a:gd name="T33" fmla="*/ 209 h 839"/>
                <a:gd name="T34" fmla="*/ 125 w 478"/>
                <a:gd name="T35" fmla="*/ 212 h 839"/>
                <a:gd name="T36" fmla="*/ 134 w 478"/>
                <a:gd name="T37" fmla="*/ 220 h 839"/>
                <a:gd name="T38" fmla="*/ 139 w 478"/>
                <a:gd name="T39" fmla="*/ 224 h 839"/>
                <a:gd name="T40" fmla="*/ 145 w 478"/>
                <a:gd name="T41" fmla="*/ 229 h 839"/>
                <a:gd name="T42" fmla="*/ 148 w 478"/>
                <a:gd name="T43" fmla="*/ 233 h 839"/>
                <a:gd name="T44" fmla="*/ 158 w 478"/>
                <a:gd name="T45" fmla="*/ 242 h 839"/>
                <a:gd name="T46" fmla="*/ 161 w 478"/>
                <a:gd name="T47" fmla="*/ 245 h 839"/>
                <a:gd name="T48" fmla="*/ 171 w 478"/>
                <a:gd name="T49" fmla="*/ 255 h 839"/>
                <a:gd name="T50" fmla="*/ 173 w 478"/>
                <a:gd name="T51" fmla="*/ 258 h 839"/>
                <a:gd name="T52" fmla="*/ 179 w 478"/>
                <a:gd name="T53" fmla="*/ 265 h 839"/>
                <a:gd name="T54" fmla="*/ 181 w 478"/>
                <a:gd name="T55" fmla="*/ 267 h 839"/>
                <a:gd name="T56" fmla="*/ 190 w 478"/>
                <a:gd name="T57" fmla="*/ 279 h 839"/>
                <a:gd name="T58" fmla="*/ 193 w 478"/>
                <a:gd name="T59" fmla="*/ 282 h 839"/>
                <a:gd name="T60" fmla="*/ 208 w 478"/>
                <a:gd name="T61" fmla="*/ 305 h 839"/>
                <a:gd name="T62" fmla="*/ 209 w 478"/>
                <a:gd name="T63" fmla="*/ 307 h 839"/>
                <a:gd name="T64" fmla="*/ 218 w 478"/>
                <a:gd name="T65" fmla="*/ 322 h 839"/>
                <a:gd name="T66" fmla="*/ 219 w 478"/>
                <a:gd name="T67" fmla="*/ 324 h 839"/>
                <a:gd name="T68" fmla="*/ 231 w 478"/>
                <a:gd name="T69" fmla="*/ 350 h 839"/>
                <a:gd name="T70" fmla="*/ 232 w 478"/>
                <a:gd name="T71" fmla="*/ 351 h 839"/>
                <a:gd name="T72" fmla="*/ 239 w 478"/>
                <a:gd name="T73" fmla="*/ 368 h 839"/>
                <a:gd name="T74" fmla="*/ 239 w 478"/>
                <a:gd name="T75" fmla="*/ 369 h 839"/>
                <a:gd name="T76" fmla="*/ 248 w 478"/>
                <a:gd name="T77" fmla="*/ 397 h 839"/>
                <a:gd name="T78" fmla="*/ 249 w 478"/>
                <a:gd name="T79" fmla="*/ 399 h 839"/>
                <a:gd name="T80" fmla="*/ 253 w 478"/>
                <a:gd name="T81" fmla="*/ 418 h 839"/>
                <a:gd name="T82" fmla="*/ 261 w 478"/>
                <a:gd name="T83" fmla="*/ 492 h 839"/>
                <a:gd name="T84" fmla="*/ 85 w 478"/>
                <a:gd name="T85" fmla="*/ 795 h 839"/>
                <a:gd name="T86" fmla="*/ 85 w 478"/>
                <a:gd name="T87" fmla="*/ 757 h 839"/>
                <a:gd name="T88" fmla="*/ 0 w 478"/>
                <a:gd name="T89" fmla="*/ 839 h 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78" h="839">
                  <a:moveTo>
                    <a:pt x="0" y="839"/>
                  </a:moveTo>
                  <a:cubicBezTo>
                    <a:pt x="117" y="818"/>
                    <a:pt x="117" y="818"/>
                    <a:pt x="117" y="818"/>
                  </a:cubicBezTo>
                  <a:cubicBezTo>
                    <a:pt x="88" y="802"/>
                    <a:pt x="88" y="802"/>
                    <a:pt x="88" y="802"/>
                  </a:cubicBezTo>
                  <a:cubicBezTo>
                    <a:pt x="210" y="748"/>
                    <a:pt x="294" y="628"/>
                    <a:pt x="295" y="487"/>
                  </a:cubicBezTo>
                  <a:cubicBezTo>
                    <a:pt x="295" y="463"/>
                    <a:pt x="293" y="440"/>
                    <a:pt x="288" y="418"/>
                  </a:cubicBezTo>
                  <a:cubicBezTo>
                    <a:pt x="394" y="408"/>
                    <a:pt x="477" y="319"/>
                    <a:pt x="477" y="211"/>
                  </a:cubicBezTo>
                  <a:cubicBezTo>
                    <a:pt x="478" y="95"/>
                    <a:pt x="385" y="1"/>
                    <a:pt x="269" y="1"/>
                  </a:cubicBezTo>
                  <a:cubicBezTo>
                    <a:pt x="171" y="0"/>
                    <a:pt x="88" y="68"/>
                    <a:pt x="66" y="159"/>
                  </a:cubicBezTo>
                  <a:cubicBezTo>
                    <a:pt x="64" y="164"/>
                    <a:pt x="63" y="169"/>
                    <a:pt x="62" y="174"/>
                  </a:cubicBezTo>
                  <a:cubicBezTo>
                    <a:pt x="66" y="175"/>
                    <a:pt x="69" y="177"/>
                    <a:pt x="72" y="178"/>
                  </a:cubicBezTo>
                  <a:cubicBezTo>
                    <a:pt x="74" y="180"/>
                    <a:pt x="76" y="181"/>
                    <a:pt x="79" y="182"/>
                  </a:cubicBezTo>
                  <a:cubicBezTo>
                    <a:pt x="80" y="183"/>
                    <a:pt x="82" y="184"/>
                    <a:pt x="84" y="185"/>
                  </a:cubicBezTo>
                  <a:cubicBezTo>
                    <a:pt x="87" y="187"/>
                    <a:pt x="91" y="189"/>
                    <a:pt x="94" y="191"/>
                  </a:cubicBezTo>
                  <a:cubicBezTo>
                    <a:pt x="96" y="192"/>
                    <a:pt x="97" y="193"/>
                    <a:pt x="99" y="194"/>
                  </a:cubicBezTo>
                  <a:cubicBezTo>
                    <a:pt x="101" y="196"/>
                    <a:pt x="103" y="197"/>
                    <a:pt x="106" y="198"/>
                  </a:cubicBezTo>
                  <a:cubicBezTo>
                    <a:pt x="108" y="200"/>
                    <a:pt x="111" y="202"/>
                    <a:pt x="114" y="204"/>
                  </a:cubicBezTo>
                  <a:cubicBezTo>
                    <a:pt x="116" y="206"/>
                    <a:pt x="118" y="207"/>
                    <a:pt x="120" y="209"/>
                  </a:cubicBezTo>
                  <a:cubicBezTo>
                    <a:pt x="122" y="210"/>
                    <a:pt x="123" y="211"/>
                    <a:pt x="125" y="212"/>
                  </a:cubicBezTo>
                  <a:cubicBezTo>
                    <a:pt x="128" y="215"/>
                    <a:pt x="131" y="218"/>
                    <a:pt x="134" y="220"/>
                  </a:cubicBezTo>
                  <a:cubicBezTo>
                    <a:pt x="136" y="221"/>
                    <a:pt x="137" y="223"/>
                    <a:pt x="139" y="224"/>
                  </a:cubicBezTo>
                  <a:cubicBezTo>
                    <a:pt x="141" y="226"/>
                    <a:pt x="143" y="227"/>
                    <a:pt x="145" y="229"/>
                  </a:cubicBezTo>
                  <a:cubicBezTo>
                    <a:pt x="146" y="230"/>
                    <a:pt x="147" y="231"/>
                    <a:pt x="148" y="233"/>
                  </a:cubicBezTo>
                  <a:cubicBezTo>
                    <a:pt x="152" y="236"/>
                    <a:pt x="155" y="239"/>
                    <a:pt x="158" y="242"/>
                  </a:cubicBezTo>
                  <a:cubicBezTo>
                    <a:pt x="159" y="243"/>
                    <a:pt x="160" y="244"/>
                    <a:pt x="161" y="245"/>
                  </a:cubicBezTo>
                  <a:cubicBezTo>
                    <a:pt x="164" y="248"/>
                    <a:pt x="168" y="252"/>
                    <a:pt x="171" y="255"/>
                  </a:cubicBezTo>
                  <a:cubicBezTo>
                    <a:pt x="172" y="256"/>
                    <a:pt x="172" y="257"/>
                    <a:pt x="173" y="258"/>
                  </a:cubicBezTo>
                  <a:cubicBezTo>
                    <a:pt x="175" y="260"/>
                    <a:pt x="177" y="263"/>
                    <a:pt x="179" y="265"/>
                  </a:cubicBezTo>
                  <a:cubicBezTo>
                    <a:pt x="180" y="266"/>
                    <a:pt x="180" y="267"/>
                    <a:pt x="181" y="267"/>
                  </a:cubicBezTo>
                  <a:cubicBezTo>
                    <a:pt x="184" y="271"/>
                    <a:pt x="187" y="275"/>
                    <a:pt x="190" y="279"/>
                  </a:cubicBezTo>
                  <a:cubicBezTo>
                    <a:pt x="191" y="280"/>
                    <a:pt x="192" y="281"/>
                    <a:pt x="193" y="282"/>
                  </a:cubicBezTo>
                  <a:cubicBezTo>
                    <a:pt x="198" y="290"/>
                    <a:pt x="203" y="297"/>
                    <a:pt x="208" y="305"/>
                  </a:cubicBezTo>
                  <a:cubicBezTo>
                    <a:pt x="208" y="306"/>
                    <a:pt x="209" y="306"/>
                    <a:pt x="209" y="307"/>
                  </a:cubicBezTo>
                  <a:cubicBezTo>
                    <a:pt x="212" y="312"/>
                    <a:pt x="215" y="317"/>
                    <a:pt x="218" y="322"/>
                  </a:cubicBezTo>
                  <a:cubicBezTo>
                    <a:pt x="218" y="322"/>
                    <a:pt x="218" y="323"/>
                    <a:pt x="219" y="324"/>
                  </a:cubicBezTo>
                  <a:cubicBezTo>
                    <a:pt x="223" y="332"/>
                    <a:pt x="228" y="341"/>
                    <a:pt x="231" y="350"/>
                  </a:cubicBezTo>
                  <a:cubicBezTo>
                    <a:pt x="232" y="350"/>
                    <a:pt x="232" y="351"/>
                    <a:pt x="232" y="351"/>
                  </a:cubicBezTo>
                  <a:cubicBezTo>
                    <a:pt x="234" y="357"/>
                    <a:pt x="237" y="362"/>
                    <a:pt x="239" y="368"/>
                  </a:cubicBezTo>
                  <a:cubicBezTo>
                    <a:pt x="239" y="369"/>
                    <a:pt x="239" y="369"/>
                    <a:pt x="239" y="369"/>
                  </a:cubicBezTo>
                  <a:cubicBezTo>
                    <a:pt x="243" y="378"/>
                    <a:pt x="246" y="388"/>
                    <a:pt x="248" y="397"/>
                  </a:cubicBezTo>
                  <a:cubicBezTo>
                    <a:pt x="248" y="398"/>
                    <a:pt x="249" y="398"/>
                    <a:pt x="249" y="399"/>
                  </a:cubicBezTo>
                  <a:cubicBezTo>
                    <a:pt x="250" y="405"/>
                    <a:pt x="252" y="412"/>
                    <a:pt x="253" y="418"/>
                  </a:cubicBezTo>
                  <a:cubicBezTo>
                    <a:pt x="258" y="442"/>
                    <a:pt x="261" y="467"/>
                    <a:pt x="261" y="492"/>
                  </a:cubicBezTo>
                  <a:cubicBezTo>
                    <a:pt x="260" y="622"/>
                    <a:pt x="190" y="734"/>
                    <a:pt x="85" y="795"/>
                  </a:cubicBezTo>
                  <a:cubicBezTo>
                    <a:pt x="85" y="757"/>
                    <a:pt x="85" y="757"/>
                    <a:pt x="85" y="757"/>
                  </a:cubicBezTo>
                  <a:lnTo>
                    <a:pt x="0" y="839"/>
                  </a:lnTo>
                  <a:close/>
                </a:path>
              </a:pathLst>
            </a:custGeom>
            <a:blipFill>
              <a:blip r:embed="rId5" cstate="screen"/>
              <a:stretch>
                <a:fillRect/>
              </a:stretch>
            </a:blipFill>
            <a:ln>
              <a:noFill/>
            </a:ln>
          </p:spPr>
          <p:txBody>
            <a:bodyPr/>
            <a:lstStyle/>
            <a:p>
              <a:endParaRPr lang="zh-CN" altLang="en-US" sz="2400">
                <a:solidFill>
                  <a:prstClr val="black"/>
                </a:solidFill>
              </a:endParaRPr>
            </a:p>
          </p:txBody>
        </p:sp>
        <p:sp>
          <p:nvSpPr>
            <p:cNvPr id="19" name="Freeform 10"/>
            <p:cNvSpPr/>
            <p:nvPr/>
          </p:nvSpPr>
          <p:spPr bwMode="auto">
            <a:xfrm>
              <a:off x="6026150" y="3354456"/>
              <a:ext cx="2487613" cy="1329147"/>
            </a:xfrm>
            <a:custGeom>
              <a:avLst/>
              <a:gdLst>
                <a:gd name="T0" fmla="*/ 0 w 852"/>
                <a:gd name="T1" fmla="*/ 0 h 455"/>
                <a:gd name="T2" fmla="*/ 25 w 852"/>
                <a:gd name="T3" fmla="*/ 115 h 455"/>
                <a:gd name="T4" fmla="*/ 40 w 852"/>
                <a:gd name="T5" fmla="*/ 87 h 455"/>
                <a:gd name="T6" fmla="*/ 364 w 852"/>
                <a:gd name="T7" fmla="*/ 280 h 455"/>
                <a:gd name="T8" fmla="*/ 432 w 852"/>
                <a:gd name="T9" fmla="*/ 271 h 455"/>
                <a:gd name="T10" fmla="*/ 647 w 852"/>
                <a:gd name="T11" fmla="*/ 451 h 455"/>
                <a:gd name="T12" fmla="*/ 848 w 852"/>
                <a:gd name="T13" fmla="*/ 235 h 455"/>
                <a:gd name="T14" fmla="*/ 682 w 852"/>
                <a:gd name="T15" fmla="*/ 38 h 455"/>
                <a:gd name="T16" fmla="*/ 667 w 852"/>
                <a:gd name="T17" fmla="*/ 35 h 455"/>
                <a:gd name="T18" fmla="*/ 662 w 852"/>
                <a:gd name="T19" fmla="*/ 45 h 455"/>
                <a:gd name="T20" fmla="*/ 659 w 852"/>
                <a:gd name="T21" fmla="*/ 52 h 455"/>
                <a:gd name="T22" fmla="*/ 656 w 852"/>
                <a:gd name="T23" fmla="*/ 57 h 455"/>
                <a:gd name="T24" fmla="*/ 651 w 852"/>
                <a:gd name="T25" fmla="*/ 67 h 455"/>
                <a:gd name="T26" fmla="*/ 648 w 852"/>
                <a:gd name="T27" fmla="*/ 73 h 455"/>
                <a:gd name="T28" fmla="*/ 644 w 852"/>
                <a:gd name="T29" fmla="*/ 79 h 455"/>
                <a:gd name="T30" fmla="*/ 638 w 852"/>
                <a:gd name="T31" fmla="*/ 88 h 455"/>
                <a:gd name="T32" fmla="*/ 634 w 852"/>
                <a:gd name="T33" fmla="*/ 94 h 455"/>
                <a:gd name="T34" fmla="*/ 631 w 852"/>
                <a:gd name="T35" fmla="*/ 99 h 455"/>
                <a:gd name="T36" fmla="*/ 623 w 852"/>
                <a:gd name="T37" fmla="*/ 109 h 455"/>
                <a:gd name="T38" fmla="*/ 620 w 852"/>
                <a:gd name="T39" fmla="*/ 113 h 455"/>
                <a:gd name="T40" fmla="*/ 615 w 852"/>
                <a:gd name="T41" fmla="*/ 119 h 455"/>
                <a:gd name="T42" fmla="*/ 611 w 852"/>
                <a:gd name="T43" fmla="*/ 123 h 455"/>
                <a:gd name="T44" fmla="*/ 603 w 852"/>
                <a:gd name="T45" fmla="*/ 133 h 455"/>
                <a:gd name="T46" fmla="*/ 600 w 852"/>
                <a:gd name="T47" fmla="*/ 137 h 455"/>
                <a:gd name="T48" fmla="*/ 590 w 852"/>
                <a:gd name="T49" fmla="*/ 147 h 455"/>
                <a:gd name="T50" fmla="*/ 587 w 852"/>
                <a:gd name="T51" fmla="*/ 149 h 455"/>
                <a:gd name="T52" fmla="*/ 581 w 852"/>
                <a:gd name="T53" fmla="*/ 155 h 455"/>
                <a:gd name="T54" fmla="*/ 578 w 852"/>
                <a:gd name="T55" fmla="*/ 157 h 455"/>
                <a:gd name="T56" fmla="*/ 566 w 852"/>
                <a:gd name="T57" fmla="*/ 167 h 455"/>
                <a:gd name="T58" fmla="*/ 564 w 852"/>
                <a:gd name="T59" fmla="*/ 170 h 455"/>
                <a:gd name="T60" fmla="*/ 541 w 852"/>
                <a:gd name="T61" fmla="*/ 186 h 455"/>
                <a:gd name="T62" fmla="*/ 540 w 852"/>
                <a:gd name="T63" fmla="*/ 187 h 455"/>
                <a:gd name="T64" fmla="*/ 525 w 852"/>
                <a:gd name="T65" fmla="*/ 196 h 455"/>
                <a:gd name="T66" fmla="*/ 523 w 852"/>
                <a:gd name="T67" fmla="*/ 197 h 455"/>
                <a:gd name="T68" fmla="*/ 498 w 852"/>
                <a:gd name="T69" fmla="*/ 211 h 455"/>
                <a:gd name="T70" fmla="*/ 497 w 852"/>
                <a:gd name="T71" fmla="*/ 212 h 455"/>
                <a:gd name="T72" fmla="*/ 480 w 852"/>
                <a:gd name="T73" fmla="*/ 219 h 455"/>
                <a:gd name="T74" fmla="*/ 479 w 852"/>
                <a:gd name="T75" fmla="*/ 220 h 455"/>
                <a:gd name="T76" fmla="*/ 451 w 852"/>
                <a:gd name="T77" fmla="*/ 230 h 455"/>
                <a:gd name="T78" fmla="*/ 449 w 852"/>
                <a:gd name="T79" fmla="*/ 230 h 455"/>
                <a:gd name="T80" fmla="*/ 430 w 852"/>
                <a:gd name="T81" fmla="*/ 236 h 455"/>
                <a:gd name="T82" fmla="*/ 357 w 852"/>
                <a:gd name="T83" fmla="*/ 246 h 455"/>
                <a:gd name="T84" fmla="*/ 47 w 852"/>
                <a:gd name="T85" fmla="*/ 83 h 455"/>
                <a:gd name="T86" fmla="*/ 85 w 852"/>
                <a:gd name="T87" fmla="*/ 82 h 455"/>
                <a:gd name="T88" fmla="*/ 0 w 852"/>
                <a:gd name="T89" fmla="*/ 0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52" h="455">
                  <a:moveTo>
                    <a:pt x="0" y="0"/>
                  </a:moveTo>
                  <a:cubicBezTo>
                    <a:pt x="25" y="115"/>
                    <a:pt x="25" y="115"/>
                    <a:pt x="25" y="115"/>
                  </a:cubicBezTo>
                  <a:cubicBezTo>
                    <a:pt x="40" y="87"/>
                    <a:pt x="40" y="87"/>
                    <a:pt x="40" y="87"/>
                  </a:cubicBezTo>
                  <a:cubicBezTo>
                    <a:pt x="98" y="205"/>
                    <a:pt x="223" y="285"/>
                    <a:pt x="364" y="280"/>
                  </a:cubicBezTo>
                  <a:cubicBezTo>
                    <a:pt x="387" y="279"/>
                    <a:pt x="410" y="276"/>
                    <a:pt x="432" y="271"/>
                  </a:cubicBezTo>
                  <a:cubicBezTo>
                    <a:pt x="447" y="376"/>
                    <a:pt x="539" y="455"/>
                    <a:pt x="647" y="451"/>
                  </a:cubicBezTo>
                  <a:cubicBezTo>
                    <a:pt x="762" y="447"/>
                    <a:pt x="852" y="350"/>
                    <a:pt x="848" y="235"/>
                  </a:cubicBezTo>
                  <a:cubicBezTo>
                    <a:pt x="845" y="137"/>
                    <a:pt x="774" y="57"/>
                    <a:pt x="682" y="38"/>
                  </a:cubicBezTo>
                  <a:cubicBezTo>
                    <a:pt x="677" y="37"/>
                    <a:pt x="672" y="36"/>
                    <a:pt x="667" y="35"/>
                  </a:cubicBezTo>
                  <a:cubicBezTo>
                    <a:pt x="665" y="38"/>
                    <a:pt x="664" y="42"/>
                    <a:pt x="662" y="45"/>
                  </a:cubicBezTo>
                  <a:cubicBezTo>
                    <a:pt x="661" y="47"/>
                    <a:pt x="660" y="49"/>
                    <a:pt x="659" y="52"/>
                  </a:cubicBezTo>
                  <a:cubicBezTo>
                    <a:pt x="658" y="53"/>
                    <a:pt x="657" y="55"/>
                    <a:pt x="656" y="57"/>
                  </a:cubicBezTo>
                  <a:cubicBezTo>
                    <a:pt x="655" y="61"/>
                    <a:pt x="653" y="64"/>
                    <a:pt x="651" y="67"/>
                  </a:cubicBezTo>
                  <a:cubicBezTo>
                    <a:pt x="650" y="69"/>
                    <a:pt x="649" y="71"/>
                    <a:pt x="648" y="73"/>
                  </a:cubicBezTo>
                  <a:cubicBezTo>
                    <a:pt x="646" y="75"/>
                    <a:pt x="645" y="77"/>
                    <a:pt x="644" y="79"/>
                  </a:cubicBezTo>
                  <a:cubicBezTo>
                    <a:pt x="642" y="82"/>
                    <a:pt x="640" y="85"/>
                    <a:pt x="638" y="88"/>
                  </a:cubicBezTo>
                  <a:cubicBezTo>
                    <a:pt x="637" y="90"/>
                    <a:pt x="635" y="92"/>
                    <a:pt x="634" y="94"/>
                  </a:cubicBezTo>
                  <a:cubicBezTo>
                    <a:pt x="633" y="96"/>
                    <a:pt x="632" y="97"/>
                    <a:pt x="631" y="99"/>
                  </a:cubicBezTo>
                  <a:cubicBezTo>
                    <a:pt x="628" y="102"/>
                    <a:pt x="626" y="106"/>
                    <a:pt x="623" y="109"/>
                  </a:cubicBezTo>
                  <a:cubicBezTo>
                    <a:pt x="622" y="110"/>
                    <a:pt x="621" y="112"/>
                    <a:pt x="620" y="113"/>
                  </a:cubicBezTo>
                  <a:cubicBezTo>
                    <a:pt x="618" y="115"/>
                    <a:pt x="617" y="117"/>
                    <a:pt x="615" y="119"/>
                  </a:cubicBezTo>
                  <a:cubicBezTo>
                    <a:pt x="614" y="121"/>
                    <a:pt x="613" y="122"/>
                    <a:pt x="611" y="123"/>
                  </a:cubicBezTo>
                  <a:cubicBezTo>
                    <a:pt x="609" y="127"/>
                    <a:pt x="606" y="130"/>
                    <a:pt x="603" y="133"/>
                  </a:cubicBezTo>
                  <a:cubicBezTo>
                    <a:pt x="602" y="134"/>
                    <a:pt x="601" y="135"/>
                    <a:pt x="600" y="137"/>
                  </a:cubicBezTo>
                  <a:cubicBezTo>
                    <a:pt x="596" y="140"/>
                    <a:pt x="593" y="143"/>
                    <a:pt x="590" y="147"/>
                  </a:cubicBezTo>
                  <a:cubicBezTo>
                    <a:pt x="589" y="147"/>
                    <a:pt x="588" y="148"/>
                    <a:pt x="587" y="149"/>
                  </a:cubicBezTo>
                  <a:cubicBezTo>
                    <a:pt x="585" y="151"/>
                    <a:pt x="583" y="153"/>
                    <a:pt x="581" y="155"/>
                  </a:cubicBezTo>
                  <a:cubicBezTo>
                    <a:pt x="580" y="156"/>
                    <a:pt x="579" y="157"/>
                    <a:pt x="578" y="157"/>
                  </a:cubicBezTo>
                  <a:cubicBezTo>
                    <a:pt x="574" y="161"/>
                    <a:pt x="570" y="164"/>
                    <a:pt x="566" y="167"/>
                  </a:cubicBezTo>
                  <a:cubicBezTo>
                    <a:pt x="566" y="168"/>
                    <a:pt x="565" y="169"/>
                    <a:pt x="564" y="170"/>
                  </a:cubicBezTo>
                  <a:cubicBezTo>
                    <a:pt x="556" y="175"/>
                    <a:pt x="549" y="181"/>
                    <a:pt x="541" y="186"/>
                  </a:cubicBezTo>
                  <a:cubicBezTo>
                    <a:pt x="541" y="186"/>
                    <a:pt x="540" y="187"/>
                    <a:pt x="540" y="187"/>
                  </a:cubicBezTo>
                  <a:cubicBezTo>
                    <a:pt x="535" y="190"/>
                    <a:pt x="530" y="193"/>
                    <a:pt x="525" y="196"/>
                  </a:cubicBezTo>
                  <a:cubicBezTo>
                    <a:pt x="525" y="197"/>
                    <a:pt x="524" y="197"/>
                    <a:pt x="523" y="197"/>
                  </a:cubicBezTo>
                  <a:cubicBezTo>
                    <a:pt x="515" y="202"/>
                    <a:pt x="507" y="207"/>
                    <a:pt x="498" y="211"/>
                  </a:cubicBezTo>
                  <a:cubicBezTo>
                    <a:pt x="497" y="211"/>
                    <a:pt x="497" y="212"/>
                    <a:pt x="497" y="212"/>
                  </a:cubicBezTo>
                  <a:cubicBezTo>
                    <a:pt x="491" y="214"/>
                    <a:pt x="485" y="217"/>
                    <a:pt x="480" y="219"/>
                  </a:cubicBezTo>
                  <a:cubicBezTo>
                    <a:pt x="479" y="219"/>
                    <a:pt x="479" y="220"/>
                    <a:pt x="479" y="220"/>
                  </a:cubicBezTo>
                  <a:cubicBezTo>
                    <a:pt x="470" y="223"/>
                    <a:pt x="460" y="227"/>
                    <a:pt x="451" y="230"/>
                  </a:cubicBezTo>
                  <a:cubicBezTo>
                    <a:pt x="450" y="230"/>
                    <a:pt x="450" y="230"/>
                    <a:pt x="449" y="230"/>
                  </a:cubicBezTo>
                  <a:cubicBezTo>
                    <a:pt x="443" y="232"/>
                    <a:pt x="437" y="234"/>
                    <a:pt x="430" y="236"/>
                  </a:cubicBezTo>
                  <a:cubicBezTo>
                    <a:pt x="407" y="242"/>
                    <a:pt x="382" y="245"/>
                    <a:pt x="357" y="246"/>
                  </a:cubicBezTo>
                  <a:cubicBezTo>
                    <a:pt x="227" y="251"/>
                    <a:pt x="112" y="185"/>
                    <a:pt x="47" y="83"/>
                  </a:cubicBezTo>
                  <a:cubicBezTo>
                    <a:pt x="85" y="82"/>
                    <a:pt x="85" y="82"/>
                    <a:pt x="85" y="82"/>
                  </a:cubicBezTo>
                  <a:lnTo>
                    <a:pt x="0" y="0"/>
                  </a:lnTo>
                  <a:close/>
                </a:path>
              </a:pathLst>
            </a:custGeom>
            <a:blipFill>
              <a:blip r:embed="rId6" cstate="screen"/>
              <a:stretch>
                <a:fillRect/>
              </a:stretch>
            </a:blipFill>
            <a:ln>
              <a:noFill/>
            </a:ln>
          </p:spPr>
          <p:txBody>
            <a:bodyPr/>
            <a:lstStyle/>
            <a:p>
              <a:endParaRPr lang="zh-CN" altLang="en-US" sz="2400">
                <a:solidFill>
                  <a:prstClr val="black"/>
                </a:solidFill>
              </a:endParaRPr>
            </a:p>
          </p:txBody>
        </p:sp>
        <p:sp>
          <p:nvSpPr>
            <p:cNvPr id="20" name="Freeform 11"/>
            <p:cNvSpPr/>
            <p:nvPr/>
          </p:nvSpPr>
          <p:spPr bwMode="auto">
            <a:xfrm>
              <a:off x="5214939" y="2198399"/>
              <a:ext cx="1336675" cy="2485204"/>
            </a:xfrm>
            <a:custGeom>
              <a:avLst/>
              <a:gdLst>
                <a:gd name="T0" fmla="*/ 458 w 458"/>
                <a:gd name="T1" fmla="*/ 0 h 851"/>
                <a:gd name="T2" fmla="*/ 342 w 458"/>
                <a:gd name="T3" fmla="*/ 25 h 851"/>
                <a:gd name="T4" fmla="*/ 371 w 458"/>
                <a:gd name="T5" fmla="*/ 40 h 851"/>
                <a:gd name="T6" fmla="*/ 176 w 458"/>
                <a:gd name="T7" fmla="*/ 362 h 851"/>
                <a:gd name="T8" fmla="*/ 185 w 458"/>
                <a:gd name="T9" fmla="*/ 431 h 851"/>
                <a:gd name="T10" fmla="*/ 4 w 458"/>
                <a:gd name="T11" fmla="*/ 645 h 851"/>
                <a:gd name="T12" fmla="*/ 219 w 458"/>
                <a:gd name="T13" fmla="*/ 847 h 851"/>
                <a:gd name="T14" fmla="*/ 417 w 458"/>
                <a:gd name="T15" fmla="*/ 682 h 851"/>
                <a:gd name="T16" fmla="*/ 420 w 458"/>
                <a:gd name="T17" fmla="*/ 667 h 851"/>
                <a:gd name="T18" fmla="*/ 410 w 458"/>
                <a:gd name="T19" fmla="*/ 662 h 851"/>
                <a:gd name="T20" fmla="*/ 403 w 458"/>
                <a:gd name="T21" fmla="*/ 659 h 851"/>
                <a:gd name="T22" fmla="*/ 398 w 458"/>
                <a:gd name="T23" fmla="*/ 656 h 851"/>
                <a:gd name="T24" fmla="*/ 387 w 458"/>
                <a:gd name="T25" fmla="*/ 651 h 851"/>
                <a:gd name="T26" fmla="*/ 382 w 458"/>
                <a:gd name="T27" fmla="*/ 647 h 851"/>
                <a:gd name="T28" fmla="*/ 376 w 458"/>
                <a:gd name="T29" fmla="*/ 644 h 851"/>
                <a:gd name="T30" fmla="*/ 367 w 458"/>
                <a:gd name="T31" fmla="*/ 638 h 851"/>
                <a:gd name="T32" fmla="*/ 361 w 458"/>
                <a:gd name="T33" fmla="*/ 634 h 851"/>
                <a:gd name="T34" fmla="*/ 356 w 458"/>
                <a:gd name="T35" fmla="*/ 630 h 851"/>
                <a:gd name="T36" fmla="*/ 346 w 458"/>
                <a:gd name="T37" fmla="*/ 623 h 851"/>
                <a:gd name="T38" fmla="*/ 342 w 458"/>
                <a:gd name="T39" fmla="*/ 619 h 851"/>
                <a:gd name="T40" fmla="*/ 336 w 458"/>
                <a:gd name="T41" fmla="*/ 614 h 851"/>
                <a:gd name="T42" fmla="*/ 332 w 458"/>
                <a:gd name="T43" fmla="*/ 611 h 851"/>
                <a:gd name="T44" fmla="*/ 322 w 458"/>
                <a:gd name="T45" fmla="*/ 602 h 851"/>
                <a:gd name="T46" fmla="*/ 318 w 458"/>
                <a:gd name="T47" fmla="*/ 599 h 851"/>
                <a:gd name="T48" fmla="*/ 309 w 458"/>
                <a:gd name="T49" fmla="*/ 589 h 851"/>
                <a:gd name="T50" fmla="*/ 306 w 458"/>
                <a:gd name="T51" fmla="*/ 586 h 851"/>
                <a:gd name="T52" fmla="*/ 300 w 458"/>
                <a:gd name="T53" fmla="*/ 580 h 851"/>
                <a:gd name="T54" fmla="*/ 298 w 458"/>
                <a:gd name="T55" fmla="*/ 577 h 851"/>
                <a:gd name="T56" fmla="*/ 288 w 458"/>
                <a:gd name="T57" fmla="*/ 566 h 851"/>
                <a:gd name="T58" fmla="*/ 286 w 458"/>
                <a:gd name="T59" fmla="*/ 563 h 851"/>
                <a:gd name="T60" fmla="*/ 269 w 458"/>
                <a:gd name="T61" fmla="*/ 541 h 851"/>
                <a:gd name="T62" fmla="*/ 268 w 458"/>
                <a:gd name="T63" fmla="*/ 539 h 851"/>
                <a:gd name="T64" fmla="*/ 259 w 458"/>
                <a:gd name="T65" fmla="*/ 524 h 851"/>
                <a:gd name="T66" fmla="*/ 258 w 458"/>
                <a:gd name="T67" fmla="*/ 522 h 851"/>
                <a:gd name="T68" fmla="*/ 244 w 458"/>
                <a:gd name="T69" fmla="*/ 497 h 851"/>
                <a:gd name="T70" fmla="*/ 244 w 458"/>
                <a:gd name="T71" fmla="*/ 496 h 851"/>
                <a:gd name="T72" fmla="*/ 236 w 458"/>
                <a:gd name="T73" fmla="*/ 479 h 851"/>
                <a:gd name="T74" fmla="*/ 236 w 458"/>
                <a:gd name="T75" fmla="*/ 478 h 851"/>
                <a:gd name="T76" fmla="*/ 226 w 458"/>
                <a:gd name="T77" fmla="*/ 450 h 851"/>
                <a:gd name="T78" fmla="*/ 225 w 458"/>
                <a:gd name="T79" fmla="*/ 448 h 851"/>
                <a:gd name="T80" fmla="*/ 220 w 458"/>
                <a:gd name="T81" fmla="*/ 429 h 851"/>
                <a:gd name="T82" fmla="*/ 210 w 458"/>
                <a:gd name="T83" fmla="*/ 356 h 851"/>
                <a:gd name="T84" fmla="*/ 375 w 458"/>
                <a:gd name="T85" fmla="*/ 47 h 851"/>
                <a:gd name="T86" fmla="*/ 376 w 458"/>
                <a:gd name="T87" fmla="*/ 85 h 851"/>
                <a:gd name="T88" fmla="*/ 458 w 458"/>
                <a:gd name="T89" fmla="*/ 0 h 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58" h="851">
                  <a:moveTo>
                    <a:pt x="458" y="0"/>
                  </a:moveTo>
                  <a:cubicBezTo>
                    <a:pt x="342" y="25"/>
                    <a:pt x="342" y="25"/>
                    <a:pt x="342" y="25"/>
                  </a:cubicBezTo>
                  <a:cubicBezTo>
                    <a:pt x="371" y="40"/>
                    <a:pt x="371" y="40"/>
                    <a:pt x="371" y="40"/>
                  </a:cubicBezTo>
                  <a:cubicBezTo>
                    <a:pt x="252" y="98"/>
                    <a:pt x="172" y="221"/>
                    <a:pt x="176" y="362"/>
                  </a:cubicBezTo>
                  <a:cubicBezTo>
                    <a:pt x="177" y="386"/>
                    <a:pt x="180" y="409"/>
                    <a:pt x="185" y="431"/>
                  </a:cubicBezTo>
                  <a:cubicBezTo>
                    <a:pt x="80" y="445"/>
                    <a:pt x="0" y="537"/>
                    <a:pt x="4" y="645"/>
                  </a:cubicBezTo>
                  <a:cubicBezTo>
                    <a:pt x="7" y="760"/>
                    <a:pt x="104" y="851"/>
                    <a:pt x="219" y="847"/>
                  </a:cubicBezTo>
                  <a:cubicBezTo>
                    <a:pt x="317" y="844"/>
                    <a:pt x="397" y="774"/>
                    <a:pt x="417" y="682"/>
                  </a:cubicBezTo>
                  <a:cubicBezTo>
                    <a:pt x="418" y="677"/>
                    <a:pt x="419" y="672"/>
                    <a:pt x="420" y="667"/>
                  </a:cubicBezTo>
                  <a:cubicBezTo>
                    <a:pt x="416" y="665"/>
                    <a:pt x="413" y="664"/>
                    <a:pt x="410" y="662"/>
                  </a:cubicBezTo>
                  <a:cubicBezTo>
                    <a:pt x="408" y="661"/>
                    <a:pt x="405" y="660"/>
                    <a:pt x="403" y="659"/>
                  </a:cubicBezTo>
                  <a:cubicBezTo>
                    <a:pt x="401" y="658"/>
                    <a:pt x="399" y="657"/>
                    <a:pt x="398" y="656"/>
                  </a:cubicBezTo>
                  <a:cubicBezTo>
                    <a:pt x="394" y="654"/>
                    <a:pt x="391" y="652"/>
                    <a:pt x="387" y="651"/>
                  </a:cubicBezTo>
                  <a:cubicBezTo>
                    <a:pt x="386" y="650"/>
                    <a:pt x="384" y="649"/>
                    <a:pt x="382" y="647"/>
                  </a:cubicBezTo>
                  <a:cubicBezTo>
                    <a:pt x="380" y="646"/>
                    <a:pt x="378" y="645"/>
                    <a:pt x="376" y="644"/>
                  </a:cubicBezTo>
                  <a:cubicBezTo>
                    <a:pt x="373" y="642"/>
                    <a:pt x="370" y="640"/>
                    <a:pt x="367" y="638"/>
                  </a:cubicBezTo>
                  <a:cubicBezTo>
                    <a:pt x="365" y="636"/>
                    <a:pt x="363" y="635"/>
                    <a:pt x="361" y="634"/>
                  </a:cubicBezTo>
                  <a:cubicBezTo>
                    <a:pt x="359" y="632"/>
                    <a:pt x="357" y="631"/>
                    <a:pt x="356" y="630"/>
                  </a:cubicBezTo>
                  <a:cubicBezTo>
                    <a:pt x="353" y="628"/>
                    <a:pt x="349" y="625"/>
                    <a:pt x="346" y="623"/>
                  </a:cubicBezTo>
                  <a:cubicBezTo>
                    <a:pt x="345" y="622"/>
                    <a:pt x="343" y="621"/>
                    <a:pt x="342" y="619"/>
                  </a:cubicBezTo>
                  <a:cubicBezTo>
                    <a:pt x="340" y="618"/>
                    <a:pt x="338" y="616"/>
                    <a:pt x="336" y="614"/>
                  </a:cubicBezTo>
                  <a:cubicBezTo>
                    <a:pt x="334" y="613"/>
                    <a:pt x="333" y="612"/>
                    <a:pt x="332" y="611"/>
                  </a:cubicBezTo>
                  <a:cubicBezTo>
                    <a:pt x="328" y="608"/>
                    <a:pt x="325" y="605"/>
                    <a:pt x="322" y="602"/>
                  </a:cubicBezTo>
                  <a:cubicBezTo>
                    <a:pt x="321" y="601"/>
                    <a:pt x="320" y="600"/>
                    <a:pt x="318" y="599"/>
                  </a:cubicBezTo>
                  <a:cubicBezTo>
                    <a:pt x="315" y="596"/>
                    <a:pt x="312" y="593"/>
                    <a:pt x="309" y="589"/>
                  </a:cubicBezTo>
                  <a:cubicBezTo>
                    <a:pt x="308" y="588"/>
                    <a:pt x="307" y="587"/>
                    <a:pt x="306" y="586"/>
                  </a:cubicBezTo>
                  <a:cubicBezTo>
                    <a:pt x="304" y="584"/>
                    <a:pt x="302" y="582"/>
                    <a:pt x="300" y="580"/>
                  </a:cubicBezTo>
                  <a:cubicBezTo>
                    <a:pt x="299" y="579"/>
                    <a:pt x="298" y="578"/>
                    <a:pt x="298" y="577"/>
                  </a:cubicBezTo>
                  <a:cubicBezTo>
                    <a:pt x="294" y="574"/>
                    <a:pt x="291" y="570"/>
                    <a:pt x="288" y="566"/>
                  </a:cubicBezTo>
                  <a:cubicBezTo>
                    <a:pt x="287" y="565"/>
                    <a:pt x="286" y="564"/>
                    <a:pt x="286" y="563"/>
                  </a:cubicBezTo>
                  <a:cubicBezTo>
                    <a:pt x="280" y="556"/>
                    <a:pt x="274" y="548"/>
                    <a:pt x="269" y="541"/>
                  </a:cubicBezTo>
                  <a:cubicBezTo>
                    <a:pt x="269" y="540"/>
                    <a:pt x="268" y="539"/>
                    <a:pt x="268" y="539"/>
                  </a:cubicBezTo>
                  <a:cubicBezTo>
                    <a:pt x="265" y="534"/>
                    <a:pt x="262" y="529"/>
                    <a:pt x="259" y="524"/>
                  </a:cubicBezTo>
                  <a:cubicBezTo>
                    <a:pt x="259" y="524"/>
                    <a:pt x="258" y="523"/>
                    <a:pt x="258" y="522"/>
                  </a:cubicBezTo>
                  <a:cubicBezTo>
                    <a:pt x="253" y="514"/>
                    <a:pt x="249" y="506"/>
                    <a:pt x="244" y="497"/>
                  </a:cubicBezTo>
                  <a:cubicBezTo>
                    <a:pt x="244" y="497"/>
                    <a:pt x="244" y="496"/>
                    <a:pt x="244" y="496"/>
                  </a:cubicBezTo>
                  <a:cubicBezTo>
                    <a:pt x="241" y="490"/>
                    <a:pt x="239" y="484"/>
                    <a:pt x="236" y="479"/>
                  </a:cubicBezTo>
                  <a:cubicBezTo>
                    <a:pt x="236" y="478"/>
                    <a:pt x="236" y="478"/>
                    <a:pt x="236" y="478"/>
                  </a:cubicBezTo>
                  <a:cubicBezTo>
                    <a:pt x="232" y="469"/>
                    <a:pt x="229" y="459"/>
                    <a:pt x="226" y="450"/>
                  </a:cubicBezTo>
                  <a:cubicBezTo>
                    <a:pt x="226" y="449"/>
                    <a:pt x="226" y="449"/>
                    <a:pt x="225" y="448"/>
                  </a:cubicBezTo>
                  <a:cubicBezTo>
                    <a:pt x="223" y="442"/>
                    <a:pt x="222" y="436"/>
                    <a:pt x="220" y="429"/>
                  </a:cubicBezTo>
                  <a:cubicBezTo>
                    <a:pt x="214" y="406"/>
                    <a:pt x="211" y="381"/>
                    <a:pt x="210" y="356"/>
                  </a:cubicBezTo>
                  <a:cubicBezTo>
                    <a:pt x="206" y="226"/>
                    <a:pt x="272" y="111"/>
                    <a:pt x="375" y="47"/>
                  </a:cubicBezTo>
                  <a:cubicBezTo>
                    <a:pt x="376" y="85"/>
                    <a:pt x="376" y="85"/>
                    <a:pt x="376" y="85"/>
                  </a:cubicBezTo>
                  <a:lnTo>
                    <a:pt x="458" y="0"/>
                  </a:lnTo>
                  <a:close/>
                </a:path>
              </a:pathLst>
            </a:custGeom>
            <a:blipFill>
              <a:blip r:embed="rId7" cstate="screen"/>
              <a:stretch>
                <a:fillRect/>
              </a:stretch>
            </a:blipFill>
            <a:ln>
              <a:noFill/>
            </a:ln>
          </p:spPr>
          <p:txBody>
            <a:bodyPr/>
            <a:lstStyle/>
            <a:p>
              <a:endParaRPr lang="zh-CN" altLang="en-US" sz="2400">
                <a:solidFill>
                  <a:prstClr val="black"/>
                </a:solidFill>
              </a:endParaRPr>
            </a:p>
          </p:txBody>
        </p:sp>
        <p:sp>
          <p:nvSpPr>
            <p:cNvPr id="21" name="Oval 12"/>
            <p:cNvSpPr>
              <a:spLocks noChangeArrowheads="1"/>
            </p:cNvSpPr>
            <p:nvPr/>
          </p:nvSpPr>
          <p:spPr bwMode="auto">
            <a:xfrm>
              <a:off x="6283325" y="2474709"/>
              <a:ext cx="1074738" cy="1075069"/>
            </a:xfrm>
            <a:prstGeom prst="ellipse">
              <a:avLst/>
            </a:prstGeom>
            <a:solidFill>
              <a:schemeClr val="bg1">
                <a:lumMod val="85000"/>
              </a:schemeClr>
            </a:solidFill>
            <a:ln>
              <a:noFill/>
            </a:ln>
          </p:spPr>
          <p:txBody>
            <a:bodyPr/>
            <a:lstStyle/>
            <a:p>
              <a:endParaRPr lang="zh-CN" altLang="en-US" sz="2400">
                <a:solidFill>
                  <a:prstClr val="black"/>
                </a:solidFill>
              </a:endParaRPr>
            </a:p>
          </p:txBody>
        </p:sp>
        <p:sp>
          <p:nvSpPr>
            <p:cNvPr id="22" name="Freeform 13"/>
            <p:cNvSpPr>
              <a:spLocks noEditPoints="1"/>
            </p:cNvSpPr>
            <p:nvPr/>
          </p:nvSpPr>
          <p:spPr bwMode="auto">
            <a:xfrm>
              <a:off x="7800975" y="3870551"/>
              <a:ext cx="266700" cy="300131"/>
            </a:xfrm>
            <a:custGeom>
              <a:avLst/>
              <a:gdLst>
                <a:gd name="T0" fmla="*/ 85 w 91"/>
                <a:gd name="T1" fmla="*/ 0 h 103"/>
                <a:gd name="T2" fmla="*/ 7 w 91"/>
                <a:gd name="T3" fmla="*/ 0 h 103"/>
                <a:gd name="T4" fmla="*/ 0 w 91"/>
                <a:gd name="T5" fmla="*/ 6 h 103"/>
                <a:gd name="T6" fmla="*/ 0 w 91"/>
                <a:gd name="T7" fmla="*/ 97 h 103"/>
                <a:gd name="T8" fmla="*/ 7 w 91"/>
                <a:gd name="T9" fmla="*/ 103 h 103"/>
                <a:gd name="T10" fmla="*/ 85 w 91"/>
                <a:gd name="T11" fmla="*/ 103 h 103"/>
                <a:gd name="T12" fmla="*/ 91 w 91"/>
                <a:gd name="T13" fmla="*/ 97 h 103"/>
                <a:gd name="T14" fmla="*/ 91 w 91"/>
                <a:gd name="T15" fmla="*/ 6 h 103"/>
                <a:gd name="T16" fmla="*/ 85 w 91"/>
                <a:gd name="T17" fmla="*/ 0 h 103"/>
                <a:gd name="T18" fmla="*/ 13 w 91"/>
                <a:gd name="T19" fmla="*/ 6 h 103"/>
                <a:gd name="T20" fmla="*/ 20 w 91"/>
                <a:gd name="T21" fmla="*/ 13 h 103"/>
                <a:gd name="T22" fmla="*/ 13 w 91"/>
                <a:gd name="T23" fmla="*/ 19 h 103"/>
                <a:gd name="T24" fmla="*/ 7 w 91"/>
                <a:gd name="T25" fmla="*/ 13 h 103"/>
                <a:gd name="T26" fmla="*/ 13 w 91"/>
                <a:gd name="T27" fmla="*/ 6 h 103"/>
                <a:gd name="T28" fmla="*/ 85 w 91"/>
                <a:gd name="T29" fmla="*/ 97 h 103"/>
                <a:gd name="T30" fmla="*/ 7 w 91"/>
                <a:gd name="T31" fmla="*/ 97 h 103"/>
                <a:gd name="T32" fmla="*/ 7 w 91"/>
                <a:gd name="T33" fmla="*/ 26 h 103"/>
                <a:gd name="T34" fmla="*/ 85 w 91"/>
                <a:gd name="T35" fmla="*/ 26 h 103"/>
                <a:gd name="T36" fmla="*/ 85 w 91"/>
                <a:gd name="T37" fmla="*/ 97 h 103"/>
                <a:gd name="T38" fmla="*/ 78 w 91"/>
                <a:gd name="T39" fmla="*/ 19 h 103"/>
                <a:gd name="T40" fmla="*/ 72 w 91"/>
                <a:gd name="T41" fmla="*/ 13 h 103"/>
                <a:gd name="T42" fmla="*/ 78 w 91"/>
                <a:gd name="T43" fmla="*/ 6 h 103"/>
                <a:gd name="T44" fmla="*/ 85 w 91"/>
                <a:gd name="T45" fmla="*/ 13 h 103"/>
                <a:gd name="T46" fmla="*/ 78 w 91"/>
                <a:gd name="T47" fmla="*/ 19 h 103"/>
                <a:gd name="T48" fmla="*/ 13 w 91"/>
                <a:gd name="T49" fmla="*/ 42 h 103"/>
                <a:gd name="T50" fmla="*/ 17 w 91"/>
                <a:gd name="T51" fmla="*/ 39 h 103"/>
                <a:gd name="T52" fmla="*/ 75 w 91"/>
                <a:gd name="T53" fmla="*/ 39 h 103"/>
                <a:gd name="T54" fmla="*/ 78 w 91"/>
                <a:gd name="T55" fmla="*/ 42 h 103"/>
                <a:gd name="T56" fmla="*/ 75 w 91"/>
                <a:gd name="T57" fmla="*/ 45 h 103"/>
                <a:gd name="T58" fmla="*/ 17 w 91"/>
                <a:gd name="T59" fmla="*/ 45 h 103"/>
                <a:gd name="T60" fmla="*/ 13 w 91"/>
                <a:gd name="T61" fmla="*/ 42 h 103"/>
                <a:gd name="T62" fmla="*/ 13 w 91"/>
                <a:gd name="T63" fmla="*/ 61 h 103"/>
                <a:gd name="T64" fmla="*/ 17 w 91"/>
                <a:gd name="T65" fmla="*/ 58 h 103"/>
                <a:gd name="T66" fmla="*/ 75 w 91"/>
                <a:gd name="T67" fmla="*/ 58 h 103"/>
                <a:gd name="T68" fmla="*/ 78 w 91"/>
                <a:gd name="T69" fmla="*/ 61 h 103"/>
                <a:gd name="T70" fmla="*/ 75 w 91"/>
                <a:gd name="T71" fmla="*/ 65 h 103"/>
                <a:gd name="T72" fmla="*/ 17 w 91"/>
                <a:gd name="T73" fmla="*/ 65 h 103"/>
                <a:gd name="T74" fmla="*/ 13 w 91"/>
                <a:gd name="T75" fmla="*/ 61 h 103"/>
                <a:gd name="T76" fmla="*/ 13 w 91"/>
                <a:gd name="T77" fmla="*/ 81 h 103"/>
                <a:gd name="T78" fmla="*/ 17 w 91"/>
                <a:gd name="T79" fmla="*/ 77 h 103"/>
                <a:gd name="T80" fmla="*/ 75 w 91"/>
                <a:gd name="T81" fmla="*/ 77 h 103"/>
                <a:gd name="T82" fmla="*/ 78 w 91"/>
                <a:gd name="T83" fmla="*/ 81 h 103"/>
                <a:gd name="T84" fmla="*/ 75 w 91"/>
                <a:gd name="T85" fmla="*/ 84 h 103"/>
                <a:gd name="T86" fmla="*/ 17 w 91"/>
                <a:gd name="T87" fmla="*/ 84 h 103"/>
                <a:gd name="T88" fmla="*/ 13 w 91"/>
                <a:gd name="T89" fmla="*/ 81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1" h="103">
                  <a:moveTo>
                    <a:pt x="85" y="0"/>
                  </a:moveTo>
                  <a:cubicBezTo>
                    <a:pt x="7" y="0"/>
                    <a:pt x="7" y="0"/>
                    <a:pt x="7" y="0"/>
                  </a:cubicBezTo>
                  <a:cubicBezTo>
                    <a:pt x="3" y="0"/>
                    <a:pt x="0" y="3"/>
                    <a:pt x="0" y="6"/>
                  </a:cubicBezTo>
                  <a:cubicBezTo>
                    <a:pt x="0" y="97"/>
                    <a:pt x="0" y="97"/>
                    <a:pt x="0" y="97"/>
                  </a:cubicBezTo>
                  <a:cubicBezTo>
                    <a:pt x="0" y="100"/>
                    <a:pt x="3" y="103"/>
                    <a:pt x="7" y="103"/>
                  </a:cubicBezTo>
                  <a:cubicBezTo>
                    <a:pt x="85" y="103"/>
                    <a:pt x="85" y="103"/>
                    <a:pt x="85" y="103"/>
                  </a:cubicBezTo>
                  <a:cubicBezTo>
                    <a:pt x="88" y="103"/>
                    <a:pt x="91" y="100"/>
                    <a:pt x="91" y="97"/>
                  </a:cubicBezTo>
                  <a:cubicBezTo>
                    <a:pt x="91" y="6"/>
                    <a:pt x="91" y="6"/>
                    <a:pt x="91" y="6"/>
                  </a:cubicBezTo>
                  <a:cubicBezTo>
                    <a:pt x="91" y="3"/>
                    <a:pt x="88" y="0"/>
                    <a:pt x="85" y="0"/>
                  </a:cubicBezTo>
                  <a:close/>
                  <a:moveTo>
                    <a:pt x="13" y="6"/>
                  </a:moveTo>
                  <a:cubicBezTo>
                    <a:pt x="17" y="6"/>
                    <a:pt x="20" y="9"/>
                    <a:pt x="20" y="13"/>
                  </a:cubicBezTo>
                  <a:cubicBezTo>
                    <a:pt x="20" y="16"/>
                    <a:pt x="17" y="19"/>
                    <a:pt x="13" y="19"/>
                  </a:cubicBezTo>
                  <a:cubicBezTo>
                    <a:pt x="10" y="19"/>
                    <a:pt x="7" y="16"/>
                    <a:pt x="7" y="13"/>
                  </a:cubicBezTo>
                  <a:cubicBezTo>
                    <a:pt x="7" y="9"/>
                    <a:pt x="10" y="6"/>
                    <a:pt x="13" y="6"/>
                  </a:cubicBezTo>
                  <a:close/>
                  <a:moveTo>
                    <a:pt x="85" y="97"/>
                  </a:moveTo>
                  <a:cubicBezTo>
                    <a:pt x="7" y="97"/>
                    <a:pt x="7" y="97"/>
                    <a:pt x="7" y="97"/>
                  </a:cubicBezTo>
                  <a:cubicBezTo>
                    <a:pt x="7" y="26"/>
                    <a:pt x="7" y="26"/>
                    <a:pt x="7" y="26"/>
                  </a:cubicBezTo>
                  <a:cubicBezTo>
                    <a:pt x="85" y="26"/>
                    <a:pt x="85" y="26"/>
                    <a:pt x="85" y="26"/>
                  </a:cubicBezTo>
                  <a:lnTo>
                    <a:pt x="85" y="97"/>
                  </a:lnTo>
                  <a:close/>
                  <a:moveTo>
                    <a:pt x="78" y="19"/>
                  </a:moveTo>
                  <a:cubicBezTo>
                    <a:pt x="75" y="19"/>
                    <a:pt x="72" y="16"/>
                    <a:pt x="72" y="13"/>
                  </a:cubicBezTo>
                  <a:cubicBezTo>
                    <a:pt x="72" y="9"/>
                    <a:pt x="75" y="6"/>
                    <a:pt x="78" y="6"/>
                  </a:cubicBezTo>
                  <a:cubicBezTo>
                    <a:pt x="82" y="6"/>
                    <a:pt x="85" y="9"/>
                    <a:pt x="85" y="13"/>
                  </a:cubicBezTo>
                  <a:cubicBezTo>
                    <a:pt x="85" y="16"/>
                    <a:pt x="82" y="19"/>
                    <a:pt x="78" y="19"/>
                  </a:cubicBezTo>
                  <a:close/>
                  <a:moveTo>
                    <a:pt x="13" y="42"/>
                  </a:moveTo>
                  <a:cubicBezTo>
                    <a:pt x="13" y="40"/>
                    <a:pt x="15" y="39"/>
                    <a:pt x="17" y="39"/>
                  </a:cubicBezTo>
                  <a:cubicBezTo>
                    <a:pt x="75" y="39"/>
                    <a:pt x="75" y="39"/>
                    <a:pt x="75" y="39"/>
                  </a:cubicBezTo>
                  <a:cubicBezTo>
                    <a:pt x="77" y="39"/>
                    <a:pt x="78" y="40"/>
                    <a:pt x="78" y="42"/>
                  </a:cubicBezTo>
                  <a:cubicBezTo>
                    <a:pt x="78" y="44"/>
                    <a:pt x="77" y="45"/>
                    <a:pt x="75" y="45"/>
                  </a:cubicBezTo>
                  <a:cubicBezTo>
                    <a:pt x="17" y="45"/>
                    <a:pt x="17" y="45"/>
                    <a:pt x="17" y="45"/>
                  </a:cubicBezTo>
                  <a:cubicBezTo>
                    <a:pt x="15" y="45"/>
                    <a:pt x="13" y="44"/>
                    <a:pt x="13" y="42"/>
                  </a:cubicBezTo>
                  <a:close/>
                  <a:moveTo>
                    <a:pt x="13" y="61"/>
                  </a:moveTo>
                  <a:cubicBezTo>
                    <a:pt x="13" y="59"/>
                    <a:pt x="15" y="58"/>
                    <a:pt x="17" y="58"/>
                  </a:cubicBezTo>
                  <a:cubicBezTo>
                    <a:pt x="75" y="58"/>
                    <a:pt x="75" y="58"/>
                    <a:pt x="75" y="58"/>
                  </a:cubicBezTo>
                  <a:cubicBezTo>
                    <a:pt x="77" y="58"/>
                    <a:pt x="78" y="59"/>
                    <a:pt x="78" y="61"/>
                  </a:cubicBezTo>
                  <a:cubicBezTo>
                    <a:pt x="78" y="63"/>
                    <a:pt x="77" y="65"/>
                    <a:pt x="75" y="65"/>
                  </a:cubicBezTo>
                  <a:cubicBezTo>
                    <a:pt x="17" y="65"/>
                    <a:pt x="17" y="65"/>
                    <a:pt x="17" y="65"/>
                  </a:cubicBezTo>
                  <a:cubicBezTo>
                    <a:pt x="15" y="65"/>
                    <a:pt x="13" y="63"/>
                    <a:pt x="13" y="61"/>
                  </a:cubicBezTo>
                  <a:close/>
                  <a:moveTo>
                    <a:pt x="13" y="81"/>
                  </a:moveTo>
                  <a:cubicBezTo>
                    <a:pt x="13" y="79"/>
                    <a:pt x="15" y="77"/>
                    <a:pt x="17" y="77"/>
                  </a:cubicBezTo>
                  <a:cubicBezTo>
                    <a:pt x="75" y="77"/>
                    <a:pt x="75" y="77"/>
                    <a:pt x="75" y="77"/>
                  </a:cubicBezTo>
                  <a:cubicBezTo>
                    <a:pt x="77" y="77"/>
                    <a:pt x="78" y="79"/>
                    <a:pt x="78" y="81"/>
                  </a:cubicBezTo>
                  <a:cubicBezTo>
                    <a:pt x="78" y="82"/>
                    <a:pt x="77" y="84"/>
                    <a:pt x="75" y="84"/>
                  </a:cubicBezTo>
                  <a:cubicBezTo>
                    <a:pt x="17" y="84"/>
                    <a:pt x="17" y="84"/>
                    <a:pt x="17" y="84"/>
                  </a:cubicBezTo>
                  <a:cubicBezTo>
                    <a:pt x="15" y="84"/>
                    <a:pt x="13" y="82"/>
                    <a:pt x="13" y="81"/>
                  </a:cubicBezTo>
                  <a:close/>
                </a:path>
              </a:pathLst>
            </a:custGeom>
            <a:solidFill>
              <a:srgbClr val="F8F8F8"/>
            </a:solidFill>
            <a:ln>
              <a:noFill/>
            </a:ln>
          </p:spPr>
          <p:txBody>
            <a:bodyPr/>
            <a:lstStyle/>
            <a:p>
              <a:endParaRPr lang="zh-CN" altLang="en-US" sz="2400">
                <a:solidFill>
                  <a:prstClr val="black"/>
                </a:solidFill>
              </a:endParaRPr>
            </a:p>
          </p:txBody>
        </p:sp>
        <p:sp>
          <p:nvSpPr>
            <p:cNvPr id="23" name="Freeform 14"/>
            <p:cNvSpPr/>
            <p:nvPr/>
          </p:nvSpPr>
          <p:spPr bwMode="auto">
            <a:xfrm>
              <a:off x="7848601" y="1561614"/>
              <a:ext cx="269875" cy="292190"/>
            </a:xfrm>
            <a:custGeom>
              <a:avLst/>
              <a:gdLst>
                <a:gd name="T0" fmla="*/ 4 w 92"/>
                <a:gd name="T1" fmla="*/ 100 h 100"/>
                <a:gd name="T2" fmla="*/ 1 w 92"/>
                <a:gd name="T3" fmla="*/ 100 h 100"/>
                <a:gd name="T4" fmla="*/ 0 w 92"/>
                <a:gd name="T5" fmla="*/ 97 h 100"/>
                <a:gd name="T6" fmla="*/ 5 w 92"/>
                <a:gd name="T7" fmla="*/ 56 h 100"/>
                <a:gd name="T8" fmla="*/ 6 w 92"/>
                <a:gd name="T9" fmla="*/ 54 h 100"/>
                <a:gd name="T10" fmla="*/ 56 w 92"/>
                <a:gd name="T11" fmla="*/ 3 h 100"/>
                <a:gd name="T12" fmla="*/ 70 w 92"/>
                <a:gd name="T13" fmla="*/ 3 h 100"/>
                <a:gd name="T14" fmla="*/ 88 w 92"/>
                <a:gd name="T15" fmla="*/ 22 h 100"/>
                <a:gd name="T16" fmla="*/ 88 w 92"/>
                <a:gd name="T17" fmla="*/ 35 h 100"/>
                <a:gd name="T18" fmla="*/ 52 w 92"/>
                <a:gd name="T19" fmla="*/ 72 h 100"/>
                <a:gd name="T20" fmla="*/ 49 w 92"/>
                <a:gd name="T21" fmla="*/ 73 h 100"/>
                <a:gd name="T22" fmla="*/ 31 w 92"/>
                <a:gd name="T23" fmla="*/ 73 h 100"/>
                <a:gd name="T24" fmla="*/ 28 w 92"/>
                <a:gd name="T25" fmla="*/ 70 h 100"/>
                <a:gd name="T26" fmla="*/ 28 w 92"/>
                <a:gd name="T27" fmla="*/ 51 h 100"/>
                <a:gd name="T28" fmla="*/ 29 w 92"/>
                <a:gd name="T29" fmla="*/ 49 h 100"/>
                <a:gd name="T30" fmla="*/ 56 w 92"/>
                <a:gd name="T31" fmla="*/ 22 h 100"/>
                <a:gd name="T32" fmla="*/ 61 w 92"/>
                <a:gd name="T33" fmla="*/ 22 h 100"/>
                <a:gd name="T34" fmla="*/ 61 w 92"/>
                <a:gd name="T35" fmla="*/ 26 h 100"/>
                <a:gd name="T36" fmla="*/ 34 w 92"/>
                <a:gd name="T37" fmla="*/ 53 h 100"/>
                <a:gd name="T38" fmla="*/ 34 w 92"/>
                <a:gd name="T39" fmla="*/ 67 h 100"/>
                <a:gd name="T40" fmla="*/ 48 w 92"/>
                <a:gd name="T41" fmla="*/ 67 h 100"/>
                <a:gd name="T42" fmla="*/ 84 w 92"/>
                <a:gd name="T43" fmla="*/ 31 h 100"/>
                <a:gd name="T44" fmla="*/ 84 w 92"/>
                <a:gd name="T45" fmla="*/ 26 h 100"/>
                <a:gd name="T46" fmla="*/ 65 w 92"/>
                <a:gd name="T47" fmla="*/ 8 h 100"/>
                <a:gd name="T48" fmla="*/ 61 w 92"/>
                <a:gd name="T49" fmla="*/ 8 h 100"/>
                <a:gd name="T50" fmla="*/ 11 w 92"/>
                <a:gd name="T51" fmla="*/ 58 h 100"/>
                <a:gd name="T52" fmla="*/ 7 w 92"/>
                <a:gd name="T53" fmla="*/ 94 h 100"/>
                <a:gd name="T54" fmla="*/ 43 w 92"/>
                <a:gd name="T55" fmla="*/ 90 h 100"/>
                <a:gd name="T56" fmla="*/ 84 w 92"/>
                <a:gd name="T57" fmla="*/ 49 h 100"/>
                <a:gd name="T58" fmla="*/ 88 w 92"/>
                <a:gd name="T59" fmla="*/ 49 h 100"/>
                <a:gd name="T60" fmla="*/ 88 w 92"/>
                <a:gd name="T61" fmla="*/ 54 h 100"/>
                <a:gd name="T62" fmla="*/ 47 w 92"/>
                <a:gd name="T63" fmla="*/ 95 h 100"/>
                <a:gd name="T64" fmla="*/ 45 w 92"/>
                <a:gd name="T65" fmla="*/ 96 h 100"/>
                <a:gd name="T66" fmla="*/ 4 w 92"/>
                <a:gd name="T67" fmla="*/ 100 h 100"/>
                <a:gd name="T68" fmla="*/ 4 w 92"/>
                <a:gd name="T69"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2" h="100">
                  <a:moveTo>
                    <a:pt x="4" y="100"/>
                  </a:moveTo>
                  <a:cubicBezTo>
                    <a:pt x="3" y="100"/>
                    <a:pt x="2" y="100"/>
                    <a:pt x="1" y="100"/>
                  </a:cubicBezTo>
                  <a:cubicBezTo>
                    <a:pt x="1" y="99"/>
                    <a:pt x="0" y="98"/>
                    <a:pt x="0" y="97"/>
                  </a:cubicBezTo>
                  <a:cubicBezTo>
                    <a:pt x="5" y="56"/>
                    <a:pt x="5" y="56"/>
                    <a:pt x="5" y="56"/>
                  </a:cubicBezTo>
                  <a:cubicBezTo>
                    <a:pt x="5" y="55"/>
                    <a:pt x="5" y="54"/>
                    <a:pt x="6" y="54"/>
                  </a:cubicBezTo>
                  <a:cubicBezTo>
                    <a:pt x="56" y="3"/>
                    <a:pt x="56" y="3"/>
                    <a:pt x="56" y="3"/>
                  </a:cubicBezTo>
                  <a:cubicBezTo>
                    <a:pt x="60" y="0"/>
                    <a:pt x="66" y="0"/>
                    <a:pt x="70" y="3"/>
                  </a:cubicBezTo>
                  <a:cubicBezTo>
                    <a:pt x="88" y="22"/>
                    <a:pt x="88" y="22"/>
                    <a:pt x="88" y="22"/>
                  </a:cubicBezTo>
                  <a:cubicBezTo>
                    <a:pt x="92" y="25"/>
                    <a:pt x="92" y="32"/>
                    <a:pt x="88" y="35"/>
                  </a:cubicBezTo>
                  <a:cubicBezTo>
                    <a:pt x="52" y="72"/>
                    <a:pt x="52" y="72"/>
                    <a:pt x="52" y="72"/>
                  </a:cubicBezTo>
                  <a:cubicBezTo>
                    <a:pt x="51" y="73"/>
                    <a:pt x="50" y="73"/>
                    <a:pt x="49" y="73"/>
                  </a:cubicBezTo>
                  <a:cubicBezTo>
                    <a:pt x="31" y="73"/>
                    <a:pt x="31" y="73"/>
                    <a:pt x="31" y="73"/>
                  </a:cubicBezTo>
                  <a:cubicBezTo>
                    <a:pt x="29" y="73"/>
                    <a:pt x="28" y="72"/>
                    <a:pt x="28" y="70"/>
                  </a:cubicBezTo>
                  <a:cubicBezTo>
                    <a:pt x="28" y="51"/>
                    <a:pt x="28" y="51"/>
                    <a:pt x="28" y="51"/>
                  </a:cubicBezTo>
                  <a:cubicBezTo>
                    <a:pt x="28" y="51"/>
                    <a:pt x="28" y="50"/>
                    <a:pt x="29" y="49"/>
                  </a:cubicBezTo>
                  <a:cubicBezTo>
                    <a:pt x="56" y="22"/>
                    <a:pt x="56" y="22"/>
                    <a:pt x="56" y="22"/>
                  </a:cubicBezTo>
                  <a:cubicBezTo>
                    <a:pt x="58" y="20"/>
                    <a:pt x="60" y="20"/>
                    <a:pt x="61" y="22"/>
                  </a:cubicBezTo>
                  <a:cubicBezTo>
                    <a:pt x="62" y="23"/>
                    <a:pt x="62" y="25"/>
                    <a:pt x="61" y="26"/>
                  </a:cubicBezTo>
                  <a:cubicBezTo>
                    <a:pt x="34" y="53"/>
                    <a:pt x="34" y="53"/>
                    <a:pt x="34" y="53"/>
                  </a:cubicBezTo>
                  <a:cubicBezTo>
                    <a:pt x="34" y="67"/>
                    <a:pt x="34" y="67"/>
                    <a:pt x="34" y="67"/>
                  </a:cubicBezTo>
                  <a:cubicBezTo>
                    <a:pt x="48" y="67"/>
                    <a:pt x="48" y="67"/>
                    <a:pt x="48" y="67"/>
                  </a:cubicBezTo>
                  <a:cubicBezTo>
                    <a:pt x="84" y="31"/>
                    <a:pt x="84" y="31"/>
                    <a:pt x="84" y="31"/>
                  </a:cubicBezTo>
                  <a:cubicBezTo>
                    <a:pt x="85" y="30"/>
                    <a:pt x="85" y="28"/>
                    <a:pt x="84" y="26"/>
                  </a:cubicBezTo>
                  <a:cubicBezTo>
                    <a:pt x="65" y="8"/>
                    <a:pt x="65" y="8"/>
                    <a:pt x="65" y="8"/>
                  </a:cubicBezTo>
                  <a:cubicBezTo>
                    <a:pt x="64" y="7"/>
                    <a:pt x="62" y="7"/>
                    <a:pt x="61" y="8"/>
                  </a:cubicBezTo>
                  <a:cubicBezTo>
                    <a:pt x="11" y="58"/>
                    <a:pt x="11" y="58"/>
                    <a:pt x="11" y="58"/>
                  </a:cubicBezTo>
                  <a:cubicBezTo>
                    <a:pt x="7" y="94"/>
                    <a:pt x="7" y="94"/>
                    <a:pt x="7" y="94"/>
                  </a:cubicBezTo>
                  <a:cubicBezTo>
                    <a:pt x="43" y="90"/>
                    <a:pt x="43" y="90"/>
                    <a:pt x="43" y="90"/>
                  </a:cubicBezTo>
                  <a:cubicBezTo>
                    <a:pt x="84" y="49"/>
                    <a:pt x="84" y="49"/>
                    <a:pt x="84" y="49"/>
                  </a:cubicBezTo>
                  <a:cubicBezTo>
                    <a:pt x="85" y="48"/>
                    <a:pt x="87" y="48"/>
                    <a:pt x="88" y="49"/>
                  </a:cubicBezTo>
                  <a:cubicBezTo>
                    <a:pt x="90" y="50"/>
                    <a:pt x="90" y="52"/>
                    <a:pt x="88" y="54"/>
                  </a:cubicBezTo>
                  <a:cubicBezTo>
                    <a:pt x="47" y="95"/>
                    <a:pt x="47" y="95"/>
                    <a:pt x="47" y="95"/>
                  </a:cubicBezTo>
                  <a:cubicBezTo>
                    <a:pt x="47" y="95"/>
                    <a:pt x="46" y="96"/>
                    <a:pt x="45" y="96"/>
                  </a:cubicBezTo>
                  <a:cubicBezTo>
                    <a:pt x="4" y="100"/>
                    <a:pt x="4" y="100"/>
                    <a:pt x="4" y="100"/>
                  </a:cubicBezTo>
                  <a:cubicBezTo>
                    <a:pt x="4" y="100"/>
                    <a:pt x="4" y="100"/>
                    <a:pt x="4" y="100"/>
                  </a:cubicBezTo>
                  <a:close/>
                </a:path>
              </a:pathLst>
            </a:custGeom>
            <a:solidFill>
              <a:srgbClr val="F8F8F8"/>
            </a:solidFill>
            <a:ln>
              <a:noFill/>
            </a:ln>
          </p:spPr>
          <p:txBody>
            <a:bodyPr/>
            <a:lstStyle/>
            <a:p>
              <a:endParaRPr lang="zh-CN" altLang="en-US" sz="2400">
                <a:solidFill>
                  <a:prstClr val="black"/>
                </a:solidFill>
              </a:endParaRPr>
            </a:p>
          </p:txBody>
        </p:sp>
        <p:sp>
          <p:nvSpPr>
            <p:cNvPr id="24" name="Freeform 15"/>
            <p:cNvSpPr>
              <a:spLocks noEditPoints="1"/>
            </p:cNvSpPr>
            <p:nvPr/>
          </p:nvSpPr>
          <p:spPr bwMode="auto">
            <a:xfrm>
              <a:off x="5626100" y="3843556"/>
              <a:ext cx="306388" cy="303306"/>
            </a:xfrm>
            <a:custGeom>
              <a:avLst/>
              <a:gdLst>
                <a:gd name="T0" fmla="*/ 101 w 105"/>
                <a:gd name="T1" fmla="*/ 4 h 104"/>
                <a:gd name="T2" fmla="*/ 101 w 105"/>
                <a:gd name="T3" fmla="*/ 17 h 104"/>
                <a:gd name="T4" fmla="*/ 96 w 105"/>
                <a:gd name="T5" fmla="*/ 22 h 104"/>
                <a:gd name="T6" fmla="*/ 82 w 105"/>
                <a:gd name="T7" fmla="*/ 8 h 104"/>
                <a:gd name="T8" fmla="*/ 87 w 105"/>
                <a:gd name="T9" fmla="*/ 4 h 104"/>
                <a:gd name="T10" fmla="*/ 101 w 105"/>
                <a:gd name="T11" fmla="*/ 4 h 104"/>
                <a:gd name="T12" fmla="*/ 32 w 105"/>
                <a:gd name="T13" fmla="*/ 59 h 104"/>
                <a:gd name="T14" fmla="*/ 28 w 105"/>
                <a:gd name="T15" fmla="*/ 77 h 104"/>
                <a:gd name="T16" fmla="*/ 46 w 105"/>
                <a:gd name="T17" fmla="*/ 72 h 104"/>
                <a:gd name="T18" fmla="*/ 92 w 105"/>
                <a:gd name="T19" fmla="*/ 26 h 104"/>
                <a:gd name="T20" fmla="*/ 78 w 105"/>
                <a:gd name="T21" fmla="*/ 13 h 104"/>
                <a:gd name="T22" fmla="*/ 32 w 105"/>
                <a:gd name="T23" fmla="*/ 59 h 104"/>
                <a:gd name="T24" fmla="*/ 78 w 105"/>
                <a:gd name="T25" fmla="*/ 50 h 104"/>
                <a:gd name="T26" fmla="*/ 78 w 105"/>
                <a:gd name="T27" fmla="*/ 91 h 104"/>
                <a:gd name="T28" fmla="*/ 13 w 105"/>
                <a:gd name="T29" fmla="*/ 91 h 104"/>
                <a:gd name="T30" fmla="*/ 13 w 105"/>
                <a:gd name="T31" fmla="*/ 27 h 104"/>
                <a:gd name="T32" fmla="*/ 55 w 105"/>
                <a:gd name="T33" fmla="*/ 27 h 104"/>
                <a:gd name="T34" fmla="*/ 68 w 105"/>
                <a:gd name="T35" fmla="*/ 14 h 104"/>
                <a:gd name="T36" fmla="*/ 0 w 105"/>
                <a:gd name="T37" fmla="*/ 14 h 104"/>
                <a:gd name="T38" fmla="*/ 0 w 105"/>
                <a:gd name="T39" fmla="*/ 104 h 104"/>
                <a:gd name="T40" fmla="*/ 91 w 105"/>
                <a:gd name="T41" fmla="*/ 104 h 104"/>
                <a:gd name="T42" fmla="*/ 91 w 105"/>
                <a:gd name="T43" fmla="*/ 37 h 104"/>
                <a:gd name="T44" fmla="*/ 78 w 105"/>
                <a:gd name="T45" fmla="*/ 5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5" h="104">
                  <a:moveTo>
                    <a:pt x="101" y="4"/>
                  </a:moveTo>
                  <a:cubicBezTo>
                    <a:pt x="105" y="7"/>
                    <a:pt x="105" y="14"/>
                    <a:pt x="101" y="17"/>
                  </a:cubicBezTo>
                  <a:cubicBezTo>
                    <a:pt x="96" y="22"/>
                    <a:pt x="96" y="22"/>
                    <a:pt x="96" y="22"/>
                  </a:cubicBezTo>
                  <a:cubicBezTo>
                    <a:pt x="82" y="8"/>
                    <a:pt x="82" y="8"/>
                    <a:pt x="82" y="8"/>
                  </a:cubicBezTo>
                  <a:cubicBezTo>
                    <a:pt x="87" y="4"/>
                    <a:pt x="87" y="4"/>
                    <a:pt x="87" y="4"/>
                  </a:cubicBezTo>
                  <a:cubicBezTo>
                    <a:pt x="91" y="0"/>
                    <a:pt x="97" y="0"/>
                    <a:pt x="101" y="4"/>
                  </a:cubicBezTo>
                  <a:close/>
                  <a:moveTo>
                    <a:pt x="32" y="59"/>
                  </a:moveTo>
                  <a:cubicBezTo>
                    <a:pt x="28" y="77"/>
                    <a:pt x="28" y="77"/>
                    <a:pt x="28" y="77"/>
                  </a:cubicBezTo>
                  <a:cubicBezTo>
                    <a:pt x="46" y="72"/>
                    <a:pt x="46" y="72"/>
                    <a:pt x="46" y="72"/>
                  </a:cubicBezTo>
                  <a:cubicBezTo>
                    <a:pt x="92" y="26"/>
                    <a:pt x="92" y="26"/>
                    <a:pt x="92" y="26"/>
                  </a:cubicBezTo>
                  <a:cubicBezTo>
                    <a:pt x="78" y="13"/>
                    <a:pt x="78" y="13"/>
                    <a:pt x="78" y="13"/>
                  </a:cubicBezTo>
                  <a:lnTo>
                    <a:pt x="32" y="59"/>
                  </a:lnTo>
                  <a:close/>
                  <a:moveTo>
                    <a:pt x="78" y="50"/>
                  </a:moveTo>
                  <a:cubicBezTo>
                    <a:pt x="78" y="91"/>
                    <a:pt x="78" y="91"/>
                    <a:pt x="78" y="91"/>
                  </a:cubicBezTo>
                  <a:cubicBezTo>
                    <a:pt x="13" y="91"/>
                    <a:pt x="13" y="91"/>
                    <a:pt x="13" y="91"/>
                  </a:cubicBezTo>
                  <a:cubicBezTo>
                    <a:pt x="13" y="27"/>
                    <a:pt x="13" y="27"/>
                    <a:pt x="13" y="27"/>
                  </a:cubicBezTo>
                  <a:cubicBezTo>
                    <a:pt x="55" y="27"/>
                    <a:pt x="55" y="27"/>
                    <a:pt x="55" y="27"/>
                  </a:cubicBezTo>
                  <a:cubicBezTo>
                    <a:pt x="68" y="14"/>
                    <a:pt x="68" y="14"/>
                    <a:pt x="68" y="14"/>
                  </a:cubicBezTo>
                  <a:cubicBezTo>
                    <a:pt x="0" y="14"/>
                    <a:pt x="0" y="14"/>
                    <a:pt x="0" y="14"/>
                  </a:cubicBezTo>
                  <a:cubicBezTo>
                    <a:pt x="0" y="104"/>
                    <a:pt x="0" y="104"/>
                    <a:pt x="0" y="104"/>
                  </a:cubicBezTo>
                  <a:cubicBezTo>
                    <a:pt x="91" y="104"/>
                    <a:pt x="91" y="104"/>
                    <a:pt x="91" y="104"/>
                  </a:cubicBezTo>
                  <a:cubicBezTo>
                    <a:pt x="91" y="37"/>
                    <a:pt x="91" y="37"/>
                    <a:pt x="91" y="37"/>
                  </a:cubicBezTo>
                  <a:lnTo>
                    <a:pt x="78" y="50"/>
                  </a:lnTo>
                  <a:close/>
                </a:path>
              </a:pathLst>
            </a:custGeom>
            <a:solidFill>
              <a:srgbClr val="F8F8F8"/>
            </a:solidFill>
            <a:ln>
              <a:noFill/>
            </a:ln>
          </p:spPr>
          <p:txBody>
            <a:bodyPr/>
            <a:lstStyle/>
            <a:p>
              <a:endParaRPr lang="zh-CN" altLang="en-US" sz="2400">
                <a:solidFill>
                  <a:prstClr val="black"/>
                </a:solidFill>
              </a:endParaRPr>
            </a:p>
          </p:txBody>
        </p:sp>
        <p:sp>
          <p:nvSpPr>
            <p:cNvPr id="25" name="Freeform 16"/>
            <p:cNvSpPr>
              <a:spLocks noEditPoints="1"/>
            </p:cNvSpPr>
            <p:nvPr/>
          </p:nvSpPr>
          <p:spPr bwMode="auto">
            <a:xfrm>
              <a:off x="5664201" y="1558438"/>
              <a:ext cx="227013" cy="300131"/>
            </a:xfrm>
            <a:custGeom>
              <a:avLst/>
              <a:gdLst>
                <a:gd name="T0" fmla="*/ 71 w 78"/>
                <a:gd name="T1" fmla="*/ 6 h 103"/>
                <a:gd name="T2" fmla="*/ 78 w 78"/>
                <a:gd name="T3" fmla="*/ 6 h 103"/>
                <a:gd name="T4" fmla="*/ 78 w 78"/>
                <a:gd name="T5" fmla="*/ 0 h 103"/>
                <a:gd name="T6" fmla="*/ 0 w 78"/>
                <a:gd name="T7" fmla="*/ 0 h 103"/>
                <a:gd name="T8" fmla="*/ 0 w 78"/>
                <a:gd name="T9" fmla="*/ 6 h 103"/>
                <a:gd name="T10" fmla="*/ 6 w 78"/>
                <a:gd name="T11" fmla="*/ 6 h 103"/>
                <a:gd name="T12" fmla="*/ 6 w 78"/>
                <a:gd name="T13" fmla="*/ 13 h 103"/>
                <a:gd name="T14" fmla="*/ 10 w 78"/>
                <a:gd name="T15" fmla="*/ 13 h 103"/>
                <a:gd name="T16" fmla="*/ 20 w 78"/>
                <a:gd name="T17" fmla="*/ 48 h 103"/>
                <a:gd name="T18" fmla="*/ 25 w 78"/>
                <a:gd name="T19" fmla="*/ 52 h 103"/>
                <a:gd name="T20" fmla="*/ 20 w 78"/>
                <a:gd name="T21" fmla="*/ 55 h 103"/>
                <a:gd name="T22" fmla="*/ 10 w 78"/>
                <a:gd name="T23" fmla="*/ 90 h 103"/>
                <a:gd name="T24" fmla="*/ 6 w 78"/>
                <a:gd name="T25" fmla="*/ 90 h 103"/>
                <a:gd name="T26" fmla="*/ 6 w 78"/>
                <a:gd name="T27" fmla="*/ 97 h 103"/>
                <a:gd name="T28" fmla="*/ 0 w 78"/>
                <a:gd name="T29" fmla="*/ 97 h 103"/>
                <a:gd name="T30" fmla="*/ 0 w 78"/>
                <a:gd name="T31" fmla="*/ 103 h 103"/>
                <a:gd name="T32" fmla="*/ 78 w 78"/>
                <a:gd name="T33" fmla="*/ 103 h 103"/>
                <a:gd name="T34" fmla="*/ 78 w 78"/>
                <a:gd name="T35" fmla="*/ 97 h 103"/>
                <a:gd name="T36" fmla="*/ 71 w 78"/>
                <a:gd name="T37" fmla="*/ 97 h 103"/>
                <a:gd name="T38" fmla="*/ 71 w 78"/>
                <a:gd name="T39" fmla="*/ 90 h 103"/>
                <a:gd name="T40" fmla="*/ 68 w 78"/>
                <a:gd name="T41" fmla="*/ 90 h 103"/>
                <a:gd name="T42" fmla="*/ 58 w 78"/>
                <a:gd name="T43" fmla="*/ 55 h 103"/>
                <a:gd name="T44" fmla="*/ 53 w 78"/>
                <a:gd name="T45" fmla="*/ 52 h 103"/>
                <a:gd name="T46" fmla="*/ 58 w 78"/>
                <a:gd name="T47" fmla="*/ 48 h 103"/>
                <a:gd name="T48" fmla="*/ 68 w 78"/>
                <a:gd name="T49" fmla="*/ 13 h 103"/>
                <a:gd name="T50" fmla="*/ 71 w 78"/>
                <a:gd name="T51" fmla="*/ 13 h 103"/>
                <a:gd name="T52" fmla="*/ 71 w 78"/>
                <a:gd name="T53" fmla="*/ 6 h 103"/>
                <a:gd name="T54" fmla="*/ 62 w 78"/>
                <a:gd name="T55" fmla="*/ 14 h 103"/>
                <a:gd name="T56" fmla="*/ 54 w 78"/>
                <a:gd name="T57" fmla="*/ 43 h 103"/>
                <a:gd name="T58" fmla="*/ 45 w 78"/>
                <a:gd name="T59" fmla="*/ 47 h 103"/>
                <a:gd name="T60" fmla="*/ 45 w 78"/>
                <a:gd name="T61" fmla="*/ 56 h 103"/>
                <a:gd name="T62" fmla="*/ 54 w 78"/>
                <a:gd name="T63" fmla="*/ 60 h 103"/>
                <a:gd name="T64" fmla="*/ 62 w 78"/>
                <a:gd name="T65" fmla="*/ 89 h 103"/>
                <a:gd name="T66" fmla="*/ 61 w 78"/>
                <a:gd name="T67" fmla="*/ 90 h 103"/>
                <a:gd name="T68" fmla="*/ 55 w 78"/>
                <a:gd name="T69" fmla="*/ 90 h 103"/>
                <a:gd name="T70" fmla="*/ 50 w 78"/>
                <a:gd name="T71" fmla="*/ 75 h 103"/>
                <a:gd name="T72" fmla="*/ 42 w 78"/>
                <a:gd name="T73" fmla="*/ 71 h 103"/>
                <a:gd name="T74" fmla="*/ 42 w 78"/>
                <a:gd name="T75" fmla="*/ 45 h 103"/>
                <a:gd name="T76" fmla="*/ 53 w 78"/>
                <a:gd name="T77" fmla="*/ 40 h 103"/>
                <a:gd name="T78" fmla="*/ 59 w 78"/>
                <a:gd name="T79" fmla="*/ 32 h 103"/>
                <a:gd name="T80" fmla="*/ 19 w 78"/>
                <a:gd name="T81" fmla="*/ 32 h 103"/>
                <a:gd name="T82" fmla="*/ 25 w 78"/>
                <a:gd name="T83" fmla="*/ 40 h 103"/>
                <a:gd name="T84" fmla="*/ 36 w 78"/>
                <a:gd name="T85" fmla="*/ 45 h 103"/>
                <a:gd name="T86" fmla="*/ 36 w 78"/>
                <a:gd name="T87" fmla="*/ 71 h 103"/>
                <a:gd name="T88" fmla="*/ 28 w 78"/>
                <a:gd name="T89" fmla="*/ 75 h 103"/>
                <a:gd name="T90" fmla="*/ 23 w 78"/>
                <a:gd name="T91" fmla="*/ 90 h 103"/>
                <a:gd name="T92" fmla="*/ 16 w 78"/>
                <a:gd name="T93" fmla="*/ 90 h 103"/>
                <a:gd name="T94" fmla="*/ 16 w 78"/>
                <a:gd name="T95" fmla="*/ 89 h 103"/>
                <a:gd name="T96" fmla="*/ 24 w 78"/>
                <a:gd name="T97" fmla="*/ 60 h 103"/>
                <a:gd name="T98" fmla="*/ 32 w 78"/>
                <a:gd name="T99" fmla="*/ 56 h 103"/>
                <a:gd name="T100" fmla="*/ 32 w 78"/>
                <a:gd name="T101" fmla="*/ 47 h 103"/>
                <a:gd name="T102" fmla="*/ 24 w 78"/>
                <a:gd name="T103" fmla="*/ 43 h 103"/>
                <a:gd name="T104" fmla="*/ 16 w 78"/>
                <a:gd name="T105" fmla="*/ 14 h 103"/>
                <a:gd name="T106" fmla="*/ 16 w 78"/>
                <a:gd name="T107" fmla="*/ 13 h 103"/>
                <a:gd name="T108" fmla="*/ 61 w 78"/>
                <a:gd name="T109" fmla="*/ 13 h 103"/>
                <a:gd name="T110" fmla="*/ 62 w 78"/>
                <a:gd name="T111"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8" h="103">
                  <a:moveTo>
                    <a:pt x="71" y="6"/>
                  </a:moveTo>
                  <a:cubicBezTo>
                    <a:pt x="78" y="6"/>
                    <a:pt x="78" y="6"/>
                    <a:pt x="78" y="6"/>
                  </a:cubicBezTo>
                  <a:cubicBezTo>
                    <a:pt x="78" y="0"/>
                    <a:pt x="78" y="0"/>
                    <a:pt x="78" y="0"/>
                  </a:cubicBezTo>
                  <a:cubicBezTo>
                    <a:pt x="0" y="0"/>
                    <a:pt x="0" y="0"/>
                    <a:pt x="0" y="0"/>
                  </a:cubicBezTo>
                  <a:cubicBezTo>
                    <a:pt x="0" y="6"/>
                    <a:pt x="0" y="6"/>
                    <a:pt x="0" y="6"/>
                  </a:cubicBezTo>
                  <a:cubicBezTo>
                    <a:pt x="6" y="6"/>
                    <a:pt x="6" y="6"/>
                    <a:pt x="6" y="6"/>
                  </a:cubicBezTo>
                  <a:cubicBezTo>
                    <a:pt x="6" y="13"/>
                    <a:pt x="6" y="13"/>
                    <a:pt x="6" y="13"/>
                  </a:cubicBezTo>
                  <a:cubicBezTo>
                    <a:pt x="10" y="13"/>
                    <a:pt x="10" y="13"/>
                    <a:pt x="10" y="13"/>
                  </a:cubicBezTo>
                  <a:cubicBezTo>
                    <a:pt x="5" y="25"/>
                    <a:pt x="9" y="40"/>
                    <a:pt x="20" y="48"/>
                  </a:cubicBezTo>
                  <a:cubicBezTo>
                    <a:pt x="21" y="50"/>
                    <a:pt x="23" y="51"/>
                    <a:pt x="25" y="52"/>
                  </a:cubicBezTo>
                  <a:cubicBezTo>
                    <a:pt x="23" y="52"/>
                    <a:pt x="21" y="53"/>
                    <a:pt x="20" y="55"/>
                  </a:cubicBezTo>
                  <a:cubicBezTo>
                    <a:pt x="9" y="63"/>
                    <a:pt x="5" y="78"/>
                    <a:pt x="10" y="90"/>
                  </a:cubicBezTo>
                  <a:cubicBezTo>
                    <a:pt x="6" y="90"/>
                    <a:pt x="6" y="90"/>
                    <a:pt x="6" y="90"/>
                  </a:cubicBezTo>
                  <a:cubicBezTo>
                    <a:pt x="6" y="97"/>
                    <a:pt x="6" y="97"/>
                    <a:pt x="6" y="97"/>
                  </a:cubicBezTo>
                  <a:cubicBezTo>
                    <a:pt x="0" y="97"/>
                    <a:pt x="0" y="97"/>
                    <a:pt x="0" y="97"/>
                  </a:cubicBezTo>
                  <a:cubicBezTo>
                    <a:pt x="0" y="103"/>
                    <a:pt x="0" y="103"/>
                    <a:pt x="0" y="103"/>
                  </a:cubicBezTo>
                  <a:cubicBezTo>
                    <a:pt x="78" y="103"/>
                    <a:pt x="78" y="103"/>
                    <a:pt x="78" y="103"/>
                  </a:cubicBezTo>
                  <a:cubicBezTo>
                    <a:pt x="78" y="97"/>
                    <a:pt x="78" y="97"/>
                    <a:pt x="78" y="97"/>
                  </a:cubicBezTo>
                  <a:cubicBezTo>
                    <a:pt x="71" y="97"/>
                    <a:pt x="71" y="97"/>
                    <a:pt x="71" y="97"/>
                  </a:cubicBezTo>
                  <a:cubicBezTo>
                    <a:pt x="71" y="90"/>
                    <a:pt x="71" y="90"/>
                    <a:pt x="71" y="90"/>
                  </a:cubicBezTo>
                  <a:cubicBezTo>
                    <a:pt x="68" y="90"/>
                    <a:pt x="68" y="90"/>
                    <a:pt x="68" y="90"/>
                  </a:cubicBezTo>
                  <a:cubicBezTo>
                    <a:pt x="73" y="78"/>
                    <a:pt x="69" y="63"/>
                    <a:pt x="58" y="55"/>
                  </a:cubicBezTo>
                  <a:cubicBezTo>
                    <a:pt x="56" y="53"/>
                    <a:pt x="54" y="52"/>
                    <a:pt x="53" y="52"/>
                  </a:cubicBezTo>
                  <a:cubicBezTo>
                    <a:pt x="54" y="51"/>
                    <a:pt x="56" y="50"/>
                    <a:pt x="58" y="48"/>
                  </a:cubicBezTo>
                  <a:cubicBezTo>
                    <a:pt x="69" y="40"/>
                    <a:pt x="73" y="25"/>
                    <a:pt x="68" y="13"/>
                  </a:cubicBezTo>
                  <a:cubicBezTo>
                    <a:pt x="71" y="13"/>
                    <a:pt x="71" y="13"/>
                    <a:pt x="71" y="13"/>
                  </a:cubicBezTo>
                  <a:lnTo>
                    <a:pt x="71" y="6"/>
                  </a:lnTo>
                  <a:close/>
                  <a:moveTo>
                    <a:pt x="62" y="14"/>
                  </a:moveTo>
                  <a:cubicBezTo>
                    <a:pt x="66" y="24"/>
                    <a:pt x="63" y="36"/>
                    <a:pt x="54" y="43"/>
                  </a:cubicBezTo>
                  <a:cubicBezTo>
                    <a:pt x="51" y="45"/>
                    <a:pt x="48" y="47"/>
                    <a:pt x="45" y="47"/>
                  </a:cubicBezTo>
                  <a:cubicBezTo>
                    <a:pt x="45" y="56"/>
                    <a:pt x="45" y="56"/>
                    <a:pt x="45" y="56"/>
                  </a:cubicBezTo>
                  <a:cubicBezTo>
                    <a:pt x="48" y="57"/>
                    <a:pt x="51" y="58"/>
                    <a:pt x="54" y="60"/>
                  </a:cubicBezTo>
                  <a:cubicBezTo>
                    <a:pt x="63" y="67"/>
                    <a:pt x="66" y="79"/>
                    <a:pt x="62" y="89"/>
                  </a:cubicBezTo>
                  <a:cubicBezTo>
                    <a:pt x="61" y="90"/>
                    <a:pt x="61" y="90"/>
                    <a:pt x="61" y="90"/>
                  </a:cubicBezTo>
                  <a:cubicBezTo>
                    <a:pt x="55" y="90"/>
                    <a:pt x="55" y="90"/>
                    <a:pt x="55" y="90"/>
                  </a:cubicBezTo>
                  <a:cubicBezTo>
                    <a:pt x="56" y="85"/>
                    <a:pt x="54" y="79"/>
                    <a:pt x="50" y="75"/>
                  </a:cubicBezTo>
                  <a:cubicBezTo>
                    <a:pt x="47" y="73"/>
                    <a:pt x="45" y="72"/>
                    <a:pt x="42" y="71"/>
                  </a:cubicBezTo>
                  <a:cubicBezTo>
                    <a:pt x="42" y="45"/>
                    <a:pt x="42" y="45"/>
                    <a:pt x="42" y="45"/>
                  </a:cubicBezTo>
                  <a:cubicBezTo>
                    <a:pt x="46" y="44"/>
                    <a:pt x="50" y="43"/>
                    <a:pt x="53" y="40"/>
                  </a:cubicBezTo>
                  <a:cubicBezTo>
                    <a:pt x="55" y="38"/>
                    <a:pt x="57" y="35"/>
                    <a:pt x="59" y="32"/>
                  </a:cubicBezTo>
                  <a:cubicBezTo>
                    <a:pt x="19" y="32"/>
                    <a:pt x="19" y="32"/>
                    <a:pt x="19" y="32"/>
                  </a:cubicBezTo>
                  <a:cubicBezTo>
                    <a:pt x="20" y="35"/>
                    <a:pt x="22" y="38"/>
                    <a:pt x="25" y="40"/>
                  </a:cubicBezTo>
                  <a:cubicBezTo>
                    <a:pt x="28" y="43"/>
                    <a:pt x="32" y="44"/>
                    <a:pt x="36" y="45"/>
                  </a:cubicBezTo>
                  <a:cubicBezTo>
                    <a:pt x="36" y="71"/>
                    <a:pt x="36" y="71"/>
                    <a:pt x="36" y="71"/>
                  </a:cubicBezTo>
                  <a:cubicBezTo>
                    <a:pt x="33" y="72"/>
                    <a:pt x="30" y="73"/>
                    <a:pt x="28" y="75"/>
                  </a:cubicBezTo>
                  <a:cubicBezTo>
                    <a:pt x="24" y="79"/>
                    <a:pt x="22" y="85"/>
                    <a:pt x="23" y="90"/>
                  </a:cubicBezTo>
                  <a:cubicBezTo>
                    <a:pt x="16" y="90"/>
                    <a:pt x="16" y="90"/>
                    <a:pt x="16" y="90"/>
                  </a:cubicBezTo>
                  <a:cubicBezTo>
                    <a:pt x="16" y="89"/>
                    <a:pt x="16" y="89"/>
                    <a:pt x="16" y="89"/>
                  </a:cubicBezTo>
                  <a:cubicBezTo>
                    <a:pt x="12" y="79"/>
                    <a:pt x="15" y="67"/>
                    <a:pt x="24" y="60"/>
                  </a:cubicBezTo>
                  <a:cubicBezTo>
                    <a:pt x="26" y="58"/>
                    <a:pt x="29" y="57"/>
                    <a:pt x="32" y="56"/>
                  </a:cubicBezTo>
                  <a:cubicBezTo>
                    <a:pt x="32" y="47"/>
                    <a:pt x="32" y="47"/>
                    <a:pt x="32" y="47"/>
                  </a:cubicBezTo>
                  <a:cubicBezTo>
                    <a:pt x="29" y="47"/>
                    <a:pt x="26" y="45"/>
                    <a:pt x="24" y="43"/>
                  </a:cubicBezTo>
                  <a:cubicBezTo>
                    <a:pt x="15" y="36"/>
                    <a:pt x="12" y="24"/>
                    <a:pt x="16" y="14"/>
                  </a:cubicBezTo>
                  <a:cubicBezTo>
                    <a:pt x="16" y="13"/>
                    <a:pt x="16" y="13"/>
                    <a:pt x="16" y="13"/>
                  </a:cubicBezTo>
                  <a:cubicBezTo>
                    <a:pt x="61" y="13"/>
                    <a:pt x="61" y="13"/>
                    <a:pt x="61" y="13"/>
                  </a:cubicBezTo>
                  <a:lnTo>
                    <a:pt x="62" y="14"/>
                  </a:lnTo>
                  <a:close/>
                </a:path>
              </a:pathLst>
            </a:custGeom>
            <a:solidFill>
              <a:srgbClr val="F8F8F8"/>
            </a:solidFill>
            <a:ln>
              <a:noFill/>
            </a:ln>
          </p:spPr>
          <p:txBody>
            <a:bodyPr/>
            <a:lstStyle/>
            <a:p>
              <a:endParaRPr lang="zh-CN" altLang="en-US" sz="2400">
                <a:solidFill>
                  <a:prstClr val="black"/>
                </a:solidFill>
              </a:endParaRPr>
            </a:p>
          </p:txBody>
        </p:sp>
        <p:sp>
          <p:nvSpPr>
            <p:cNvPr id="26" name="Rectangle 17"/>
            <p:cNvSpPr>
              <a:spLocks noChangeArrowheads="1"/>
            </p:cNvSpPr>
            <p:nvPr/>
          </p:nvSpPr>
          <p:spPr bwMode="auto">
            <a:xfrm>
              <a:off x="5461001" y="1923676"/>
              <a:ext cx="646113" cy="169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buFont typeface="Arial" panose="020B0604020202020204" pitchFamily="34" charset="0"/>
                <a:buNone/>
              </a:pPr>
              <a:r>
                <a:rPr lang="zh-CN" altLang="en-US" sz="1200" b="1" dirty="0">
                  <a:solidFill>
                    <a:srgbClr val="F8F8F8"/>
                  </a:solidFill>
                </a:rPr>
                <a:t>加入标题</a:t>
              </a:r>
              <a:endParaRPr lang="zh-CN" altLang="zh-CN" sz="1200" b="1" dirty="0">
                <a:solidFill>
                  <a:srgbClr val="F8F8F8"/>
                </a:solidFill>
              </a:endParaRPr>
            </a:p>
          </p:txBody>
        </p:sp>
        <p:sp>
          <p:nvSpPr>
            <p:cNvPr id="27" name="Rectangle 18"/>
            <p:cNvSpPr>
              <a:spLocks noChangeArrowheads="1"/>
            </p:cNvSpPr>
            <p:nvPr/>
          </p:nvSpPr>
          <p:spPr bwMode="auto">
            <a:xfrm>
              <a:off x="7648576" y="1923676"/>
              <a:ext cx="646113" cy="169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buFont typeface="Arial" panose="020B0604020202020204" pitchFamily="34" charset="0"/>
                <a:buNone/>
              </a:pPr>
              <a:r>
                <a:rPr lang="zh-CN" altLang="en-US" sz="1200" b="1" dirty="0">
                  <a:solidFill>
                    <a:srgbClr val="F8F8F8"/>
                  </a:solidFill>
                </a:rPr>
                <a:t>加入标题</a:t>
              </a:r>
              <a:endParaRPr lang="zh-CN" altLang="zh-CN" sz="1200" b="1" dirty="0">
                <a:solidFill>
                  <a:srgbClr val="F8F8F8"/>
                </a:solidFill>
              </a:endParaRPr>
            </a:p>
          </p:txBody>
        </p:sp>
        <p:sp>
          <p:nvSpPr>
            <p:cNvPr id="28" name="Rectangle 19"/>
            <p:cNvSpPr>
              <a:spLocks noChangeArrowheads="1"/>
            </p:cNvSpPr>
            <p:nvPr/>
          </p:nvSpPr>
          <p:spPr bwMode="auto">
            <a:xfrm>
              <a:off x="5508624" y="4270725"/>
              <a:ext cx="646113" cy="169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buFont typeface="Arial" panose="020B0604020202020204" pitchFamily="34" charset="0"/>
                <a:buNone/>
              </a:pPr>
              <a:r>
                <a:rPr lang="zh-CN" altLang="en-US" sz="1200" b="1" dirty="0">
                  <a:solidFill>
                    <a:srgbClr val="F8F8F8"/>
                  </a:solidFill>
                </a:rPr>
                <a:t>加入标题</a:t>
              </a:r>
              <a:endParaRPr lang="zh-CN" altLang="zh-CN" sz="1200" b="1" dirty="0">
                <a:solidFill>
                  <a:srgbClr val="F8F8F8"/>
                </a:solidFill>
              </a:endParaRPr>
            </a:p>
          </p:txBody>
        </p:sp>
        <p:sp>
          <p:nvSpPr>
            <p:cNvPr id="29" name="Rectangle 20"/>
            <p:cNvSpPr>
              <a:spLocks noChangeArrowheads="1"/>
            </p:cNvSpPr>
            <p:nvPr/>
          </p:nvSpPr>
          <p:spPr bwMode="auto">
            <a:xfrm>
              <a:off x="7577135" y="4270725"/>
              <a:ext cx="646112" cy="169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buFont typeface="Arial" panose="020B0604020202020204" pitchFamily="34" charset="0"/>
                <a:buNone/>
              </a:pPr>
              <a:r>
                <a:rPr lang="zh-CN" altLang="en-US" sz="1200" b="1" dirty="0">
                  <a:solidFill>
                    <a:srgbClr val="F8F8F8"/>
                  </a:solidFill>
                </a:rPr>
                <a:t>加入标题</a:t>
              </a:r>
              <a:endParaRPr lang="zh-CN" altLang="zh-CN" sz="1200" b="1" dirty="0">
                <a:solidFill>
                  <a:srgbClr val="F8F8F8"/>
                </a:solidFill>
              </a:endParaRPr>
            </a:p>
          </p:txBody>
        </p:sp>
        <p:sp>
          <p:nvSpPr>
            <p:cNvPr id="30" name="Rectangle 21"/>
            <p:cNvSpPr>
              <a:spLocks noChangeArrowheads="1"/>
            </p:cNvSpPr>
            <p:nvPr/>
          </p:nvSpPr>
          <p:spPr bwMode="auto">
            <a:xfrm>
              <a:off x="6374606" y="2942517"/>
              <a:ext cx="895350" cy="169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buFont typeface="Arial" panose="020B0604020202020204" pitchFamily="34" charset="0"/>
                <a:buNone/>
              </a:pPr>
              <a:r>
                <a:rPr lang="zh-CN" altLang="en-US" sz="1200" b="1" dirty="0">
                  <a:solidFill>
                    <a:schemeClr val="bg1">
                      <a:lumMod val="50000"/>
                    </a:schemeClr>
                  </a:solidFill>
                  <a:latin typeface="微软雅黑 Light" panose="020B0502040204020203" pitchFamily="34" charset="-122"/>
                  <a:ea typeface="微软雅黑 Light" panose="020B0502040204020203" pitchFamily="34" charset="-122"/>
                </a:rPr>
                <a:t>加入标题</a:t>
              </a:r>
              <a:endParaRPr lang="zh-CN" altLang="zh-CN" sz="1200" b="1" dirty="0">
                <a:solidFill>
                  <a:schemeClr val="bg1">
                    <a:lumMod val="50000"/>
                  </a:schemeClr>
                </a:solidFill>
                <a:latin typeface="微软雅黑 Light" panose="020B0502040204020203" pitchFamily="34" charset="-122"/>
                <a:ea typeface="微软雅黑 Light" panose="020B0502040204020203" pitchFamily="34" charset="-122"/>
              </a:endParaRPr>
            </a:p>
          </p:txBody>
        </p:sp>
        <p:sp>
          <p:nvSpPr>
            <p:cNvPr id="31" name="Rectangle 22"/>
            <p:cNvSpPr>
              <a:spLocks noChangeArrowheads="1"/>
            </p:cNvSpPr>
            <p:nvPr/>
          </p:nvSpPr>
          <p:spPr bwMode="auto">
            <a:xfrm>
              <a:off x="539750" y="1431399"/>
              <a:ext cx="3887788" cy="395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lvl="0" algn="ctr" defTabSz="1216660">
                <a:spcBef>
                  <a:spcPct val="20000"/>
                </a:spcBef>
                <a:defRPr/>
              </a:pPr>
              <a:r>
                <a:rPr lang="zh-CN" altLang="en-US" sz="1400" dirty="0">
                  <a:solidFill>
                    <a:srgbClr val="FFFFFF">
                      <a:lumMod val="50000"/>
                    </a:srgbClr>
                  </a:solidFill>
                  <a:latin typeface="Arial" panose="020B0604020202020204" pitchFamily="34" charset="0"/>
                  <a:ea typeface="微软雅黑" panose="020B0503020204020204" pitchFamily="34" charset="-122"/>
                  <a:cs typeface="+mn-ea"/>
                  <a:sym typeface="Arial" panose="020B0604020202020204" pitchFamily="34" charset="0"/>
                </a:rPr>
                <a:t>单击此处可编辑内容，根据您的需要自由拉伸文本框大小单击此处可编辑内容，根据您的需要自由拉伸文</a:t>
              </a:r>
              <a:endParaRPr lang="en-US" altLang="zh-CN" sz="1400" dirty="0">
                <a:solidFill>
                  <a:srgbClr val="FFFFFF">
                    <a:lumMod val="50000"/>
                  </a:srgb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Rectangle 23"/>
            <p:cNvSpPr>
              <a:spLocks noChangeArrowheads="1"/>
            </p:cNvSpPr>
            <p:nvPr/>
          </p:nvSpPr>
          <p:spPr bwMode="auto">
            <a:xfrm>
              <a:off x="539750" y="2077418"/>
              <a:ext cx="3816350" cy="474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buFont typeface="Arial" panose="020B0604020202020204" pitchFamily="34" charset="0"/>
                <a:buNone/>
              </a:pPr>
              <a:r>
                <a:rPr lang="zh-CN" altLang="en-US" sz="1600" b="1" dirty="0">
                  <a:solidFill>
                    <a:schemeClr val="bg1">
                      <a:lumMod val="50000"/>
                    </a:schemeClr>
                  </a:solidFill>
                  <a:latin typeface="微软雅黑" panose="020B0503020204020204" pitchFamily="34" charset="-122"/>
                  <a:ea typeface="微软雅黑" panose="020B0503020204020204" pitchFamily="34" charset="-122"/>
                </a:rPr>
                <a:t>加入标题</a:t>
              </a:r>
              <a:endParaRPr lang="en-US" altLang="zh-CN" sz="1400" b="1" dirty="0">
                <a:solidFill>
                  <a:schemeClr val="bg1">
                    <a:lumMod val="50000"/>
                  </a:schemeClr>
                </a:solidFill>
                <a:latin typeface="微软雅黑" panose="020B0503020204020204" pitchFamily="34" charset="-122"/>
                <a:ea typeface="微软雅黑" panose="020B0503020204020204" pitchFamily="34" charset="-122"/>
              </a:endParaRPr>
            </a:p>
            <a:p>
              <a:pPr>
                <a:lnSpc>
                  <a:spcPct val="120000"/>
                </a:lnSpc>
                <a:buFont typeface="Arial" panose="020B0604020202020204" pitchFamily="34" charset="0"/>
                <a:buNone/>
              </a:pPr>
              <a:r>
                <a:rPr lang="zh-CN" altLang="en-US" sz="1200" dirty="0">
                  <a:solidFill>
                    <a:srgbClr val="FFFFFF">
                      <a:lumMod val="50000"/>
                    </a:srgbClr>
                  </a:solidFill>
                  <a:latin typeface="Arial" panose="020B0604020202020204" pitchFamily="34" charset="0"/>
                  <a:ea typeface="微软雅黑" panose="020B0503020204020204" pitchFamily="34" charset="-122"/>
                  <a:cs typeface="+mn-ea"/>
                  <a:sym typeface="Arial" panose="020B0604020202020204" pitchFamily="34" charset="0"/>
                </a:rPr>
                <a:t>单击此处可编辑内容，根据您的需要自由拉伸文本框</a:t>
              </a:r>
              <a:endParaRPr lang="en-US" altLang="zh-CN" sz="900" dirty="0">
                <a:solidFill>
                  <a:schemeClr val="bg1">
                    <a:lumMod val="50000"/>
                  </a:schemeClr>
                </a:solidFill>
              </a:endParaRPr>
            </a:p>
          </p:txBody>
        </p:sp>
        <p:sp>
          <p:nvSpPr>
            <p:cNvPr id="33" name="Line 24"/>
            <p:cNvSpPr>
              <a:spLocks noChangeShapeType="1"/>
            </p:cNvSpPr>
            <p:nvPr/>
          </p:nvSpPr>
          <p:spPr bwMode="auto">
            <a:xfrm>
              <a:off x="539750" y="2622391"/>
              <a:ext cx="3816350" cy="0"/>
            </a:xfrm>
            <a:prstGeom prst="line">
              <a:avLst/>
            </a:prstGeom>
            <a:noFill/>
            <a:ln w="6350">
              <a:solidFill>
                <a:schemeClr val="bg1">
                  <a:lumMod val="50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a:solidFill>
                  <a:schemeClr val="bg1">
                    <a:lumMod val="50000"/>
                  </a:schemeClr>
                </a:solidFill>
              </a:endParaRPr>
            </a:p>
          </p:txBody>
        </p:sp>
        <p:sp>
          <p:nvSpPr>
            <p:cNvPr id="34" name="Rectangle 25"/>
            <p:cNvSpPr>
              <a:spLocks noChangeArrowheads="1"/>
            </p:cNvSpPr>
            <p:nvPr/>
          </p:nvSpPr>
          <p:spPr bwMode="auto">
            <a:xfrm>
              <a:off x="539750" y="2725320"/>
              <a:ext cx="3816350" cy="459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lvl="0">
                <a:lnSpc>
                  <a:spcPct val="120000"/>
                </a:lnSpc>
              </a:pPr>
              <a:r>
                <a:rPr lang="zh-CN" altLang="en-US" sz="1600" b="1" dirty="0">
                  <a:solidFill>
                    <a:srgbClr val="FFFFFF">
                      <a:lumMod val="50000"/>
                    </a:srgbClr>
                  </a:solidFill>
                  <a:latin typeface="微软雅黑" panose="020B0503020204020204" pitchFamily="34" charset="-122"/>
                  <a:ea typeface="微软雅黑" panose="020B0503020204020204" pitchFamily="34" charset="-122"/>
                </a:rPr>
                <a:t>加入标题</a:t>
              </a:r>
              <a:endParaRPr lang="en-US" altLang="zh-CN" sz="1400" b="1" dirty="0">
                <a:solidFill>
                  <a:srgbClr val="FFFFFF">
                    <a:lumMod val="50000"/>
                  </a:srgbClr>
                </a:solidFill>
                <a:latin typeface="微软雅黑" panose="020B0503020204020204" pitchFamily="34" charset="-122"/>
                <a:ea typeface="微软雅黑" panose="020B0503020204020204" pitchFamily="34" charset="-122"/>
              </a:endParaRPr>
            </a:p>
            <a:p>
              <a:pPr lvl="0">
                <a:lnSpc>
                  <a:spcPct val="120000"/>
                </a:lnSpc>
              </a:pPr>
              <a:r>
                <a:rPr lang="zh-CN" altLang="en-US" sz="1200" dirty="0">
                  <a:solidFill>
                    <a:srgbClr val="FFFFFF">
                      <a:lumMod val="50000"/>
                    </a:srgbClr>
                  </a:solidFill>
                  <a:latin typeface="Arial" panose="020B0604020202020204" pitchFamily="34" charset="0"/>
                  <a:ea typeface="微软雅黑" panose="020B0503020204020204" pitchFamily="34" charset="-122"/>
                  <a:cs typeface="+mn-ea"/>
                  <a:sym typeface="Arial" panose="020B0604020202020204" pitchFamily="34" charset="0"/>
                </a:rPr>
                <a:t>单击此处可编辑内容，根据您的需要自由拉伸文本框</a:t>
              </a:r>
              <a:endParaRPr lang="en-US" altLang="zh-CN" sz="900" dirty="0">
                <a:solidFill>
                  <a:srgbClr val="FFFFFF">
                    <a:lumMod val="50000"/>
                  </a:srgbClr>
                </a:solidFill>
              </a:endParaRPr>
            </a:p>
          </p:txBody>
        </p:sp>
        <p:sp>
          <p:nvSpPr>
            <p:cNvPr id="35" name="Line 26"/>
            <p:cNvSpPr>
              <a:spLocks noChangeShapeType="1"/>
            </p:cNvSpPr>
            <p:nvPr/>
          </p:nvSpPr>
          <p:spPr bwMode="auto">
            <a:xfrm>
              <a:off x="539750" y="3270291"/>
              <a:ext cx="3816350" cy="0"/>
            </a:xfrm>
            <a:prstGeom prst="line">
              <a:avLst/>
            </a:prstGeom>
            <a:noFill/>
            <a:ln w="6350">
              <a:solidFill>
                <a:schemeClr val="bg1">
                  <a:lumMod val="50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a:solidFill>
                  <a:schemeClr val="bg1">
                    <a:lumMod val="50000"/>
                  </a:schemeClr>
                </a:solidFill>
              </a:endParaRPr>
            </a:p>
          </p:txBody>
        </p:sp>
        <p:sp>
          <p:nvSpPr>
            <p:cNvPr id="36" name="Rectangle 27"/>
            <p:cNvSpPr>
              <a:spLocks noChangeArrowheads="1"/>
            </p:cNvSpPr>
            <p:nvPr/>
          </p:nvSpPr>
          <p:spPr bwMode="auto">
            <a:xfrm>
              <a:off x="539750" y="3403390"/>
              <a:ext cx="3816350" cy="459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lvl="0">
                <a:lnSpc>
                  <a:spcPct val="120000"/>
                </a:lnSpc>
              </a:pPr>
              <a:r>
                <a:rPr lang="zh-CN" altLang="en-US" sz="1600" b="1" dirty="0">
                  <a:solidFill>
                    <a:srgbClr val="FFFFFF">
                      <a:lumMod val="50000"/>
                    </a:srgbClr>
                  </a:solidFill>
                  <a:latin typeface="微软雅黑" panose="020B0503020204020204" pitchFamily="34" charset="-122"/>
                  <a:ea typeface="微软雅黑" panose="020B0503020204020204" pitchFamily="34" charset="-122"/>
                </a:rPr>
                <a:t>加入标题</a:t>
              </a:r>
              <a:endParaRPr lang="en-US" altLang="zh-CN" sz="1400" b="1" dirty="0">
                <a:solidFill>
                  <a:srgbClr val="FFFFFF">
                    <a:lumMod val="50000"/>
                  </a:srgbClr>
                </a:solidFill>
                <a:latin typeface="微软雅黑" panose="020B0503020204020204" pitchFamily="34" charset="-122"/>
                <a:ea typeface="微软雅黑" panose="020B0503020204020204" pitchFamily="34" charset="-122"/>
              </a:endParaRPr>
            </a:p>
            <a:p>
              <a:pPr lvl="0">
                <a:lnSpc>
                  <a:spcPct val="120000"/>
                </a:lnSpc>
              </a:pPr>
              <a:r>
                <a:rPr lang="zh-CN" altLang="en-US" sz="1200" dirty="0">
                  <a:solidFill>
                    <a:srgbClr val="FFFFFF">
                      <a:lumMod val="50000"/>
                    </a:srgbClr>
                  </a:solidFill>
                  <a:latin typeface="Arial" panose="020B0604020202020204" pitchFamily="34" charset="0"/>
                  <a:ea typeface="微软雅黑" panose="020B0503020204020204" pitchFamily="34" charset="-122"/>
                  <a:cs typeface="+mn-ea"/>
                  <a:sym typeface="Arial" panose="020B0604020202020204" pitchFamily="34" charset="0"/>
                </a:rPr>
                <a:t>单击此处可编辑内容，根据您的需要自由拉伸文本框</a:t>
              </a:r>
              <a:endParaRPr lang="en-US" altLang="zh-CN" sz="900" dirty="0">
                <a:solidFill>
                  <a:srgbClr val="FFFFFF">
                    <a:lumMod val="50000"/>
                  </a:srgbClr>
                </a:solidFill>
              </a:endParaRPr>
            </a:p>
          </p:txBody>
        </p:sp>
        <p:sp>
          <p:nvSpPr>
            <p:cNvPr id="37" name="Line 28"/>
            <p:cNvSpPr>
              <a:spLocks noChangeShapeType="1"/>
            </p:cNvSpPr>
            <p:nvPr/>
          </p:nvSpPr>
          <p:spPr bwMode="auto">
            <a:xfrm>
              <a:off x="539750" y="3948363"/>
              <a:ext cx="3816350" cy="0"/>
            </a:xfrm>
            <a:prstGeom prst="line">
              <a:avLst/>
            </a:prstGeom>
            <a:noFill/>
            <a:ln w="6350">
              <a:solidFill>
                <a:schemeClr val="bg1">
                  <a:lumMod val="50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a:solidFill>
                  <a:schemeClr val="bg1">
                    <a:lumMod val="50000"/>
                  </a:schemeClr>
                </a:solidFill>
              </a:endParaRPr>
            </a:p>
          </p:txBody>
        </p:sp>
        <p:sp>
          <p:nvSpPr>
            <p:cNvPr id="38" name="Rectangle 29"/>
            <p:cNvSpPr>
              <a:spLocks noChangeArrowheads="1"/>
            </p:cNvSpPr>
            <p:nvPr/>
          </p:nvSpPr>
          <p:spPr bwMode="auto">
            <a:xfrm>
              <a:off x="539750" y="4057642"/>
              <a:ext cx="3816350" cy="459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lvl="0">
                <a:lnSpc>
                  <a:spcPct val="120000"/>
                </a:lnSpc>
              </a:pPr>
              <a:r>
                <a:rPr lang="zh-CN" altLang="en-US" sz="1600" b="1" dirty="0">
                  <a:solidFill>
                    <a:srgbClr val="FFFFFF">
                      <a:lumMod val="50000"/>
                    </a:srgbClr>
                  </a:solidFill>
                  <a:latin typeface="微软雅黑" panose="020B0503020204020204" pitchFamily="34" charset="-122"/>
                  <a:ea typeface="微软雅黑" panose="020B0503020204020204" pitchFamily="34" charset="-122"/>
                </a:rPr>
                <a:t>加入标题</a:t>
              </a:r>
              <a:endParaRPr lang="en-US" altLang="zh-CN" sz="1400" b="1" dirty="0">
                <a:solidFill>
                  <a:srgbClr val="FFFFFF">
                    <a:lumMod val="50000"/>
                  </a:srgbClr>
                </a:solidFill>
                <a:latin typeface="微软雅黑" panose="020B0503020204020204" pitchFamily="34" charset="-122"/>
                <a:ea typeface="微软雅黑" panose="020B0503020204020204" pitchFamily="34" charset="-122"/>
              </a:endParaRPr>
            </a:p>
            <a:p>
              <a:pPr lvl="0">
                <a:lnSpc>
                  <a:spcPct val="120000"/>
                </a:lnSpc>
              </a:pPr>
              <a:r>
                <a:rPr lang="zh-CN" altLang="en-US" sz="1200" dirty="0">
                  <a:solidFill>
                    <a:srgbClr val="FFFFFF">
                      <a:lumMod val="50000"/>
                    </a:srgbClr>
                  </a:solidFill>
                  <a:latin typeface="Arial" panose="020B0604020202020204" pitchFamily="34" charset="0"/>
                  <a:ea typeface="微软雅黑" panose="020B0503020204020204" pitchFamily="34" charset="-122"/>
                  <a:cs typeface="+mn-ea"/>
                  <a:sym typeface="Arial" panose="020B0604020202020204" pitchFamily="34" charset="0"/>
                </a:rPr>
                <a:t>单击此处可编辑内容，根据您的需要自由拉伸文本框</a:t>
              </a:r>
              <a:endParaRPr lang="en-US" altLang="zh-CN" sz="900" dirty="0">
                <a:solidFill>
                  <a:srgbClr val="FFFFFF">
                    <a:lumMod val="50000"/>
                  </a:srgbClr>
                </a:solidFill>
              </a:endParaRPr>
            </a:p>
          </p:txBody>
        </p:sp>
        <p:sp>
          <p:nvSpPr>
            <p:cNvPr id="39" name="Line 30"/>
            <p:cNvSpPr>
              <a:spLocks noChangeShapeType="1"/>
            </p:cNvSpPr>
            <p:nvPr/>
          </p:nvSpPr>
          <p:spPr bwMode="auto">
            <a:xfrm>
              <a:off x="539750" y="4602615"/>
              <a:ext cx="3816350" cy="0"/>
            </a:xfrm>
            <a:prstGeom prst="line">
              <a:avLst/>
            </a:prstGeom>
            <a:noFill/>
            <a:ln w="6350">
              <a:solidFill>
                <a:schemeClr val="bg1">
                  <a:lumMod val="50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a:solidFill>
                  <a:schemeClr val="bg1">
                    <a:lumMod val="50000"/>
                  </a:schemeClr>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750"/>
                                        <p:tgtEl>
                                          <p:spTgt spid="7"/>
                                        </p:tgtEl>
                                      </p:cBhvr>
                                    </p:animEffect>
                                    <p:anim calcmode="lin" valueType="num">
                                      <p:cBhvr>
                                        <p:cTn id="8" dur="750" fill="hold"/>
                                        <p:tgtEl>
                                          <p:spTgt spid="7"/>
                                        </p:tgtEl>
                                        <p:attrNameLst>
                                          <p:attrName>ppt_x</p:attrName>
                                        </p:attrNameLst>
                                      </p:cBhvr>
                                      <p:tavLst>
                                        <p:tav tm="0">
                                          <p:val>
                                            <p:strVal val="#ppt_x"/>
                                          </p:val>
                                        </p:tav>
                                        <p:tav tm="100000">
                                          <p:val>
                                            <p:strVal val="#ppt_x"/>
                                          </p:val>
                                        </p:tav>
                                      </p:tavLst>
                                    </p:anim>
                                    <p:anim calcmode="lin" valueType="num">
                                      <p:cBhvr>
                                        <p:cTn id="9" dur="75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750"/>
                                        <p:tgtEl>
                                          <p:spTgt spid="11"/>
                                        </p:tgtEl>
                                      </p:cBhvr>
                                    </p:animEffect>
                                    <p:anim calcmode="lin" valueType="num">
                                      <p:cBhvr>
                                        <p:cTn id="13" dur="750" fill="hold"/>
                                        <p:tgtEl>
                                          <p:spTgt spid="11"/>
                                        </p:tgtEl>
                                        <p:attrNameLst>
                                          <p:attrName>ppt_x</p:attrName>
                                        </p:attrNameLst>
                                      </p:cBhvr>
                                      <p:tavLst>
                                        <p:tav tm="0">
                                          <p:val>
                                            <p:strVal val="#ppt_x"/>
                                          </p:val>
                                        </p:tav>
                                        <p:tav tm="100000">
                                          <p:val>
                                            <p:strVal val="#ppt_x"/>
                                          </p:val>
                                        </p:tav>
                                      </p:tavLst>
                                    </p:anim>
                                    <p:anim calcmode="lin" valueType="num">
                                      <p:cBhvr>
                                        <p:cTn id="14" dur="750" fill="hold"/>
                                        <p:tgtEl>
                                          <p:spTgt spid="11"/>
                                        </p:tgtEl>
                                        <p:attrNameLst>
                                          <p:attrName>ppt_y</p:attrName>
                                        </p:attrNameLst>
                                      </p:cBhvr>
                                      <p:tavLst>
                                        <p:tav tm="0">
                                          <p:val>
                                            <p:strVal val="#ppt_y+.1"/>
                                          </p:val>
                                        </p:tav>
                                        <p:tav tm="100000">
                                          <p:val>
                                            <p:strVal val="#ppt_y"/>
                                          </p:val>
                                        </p:tav>
                                      </p:tavLst>
                                    </p:anim>
                                  </p:childTnLst>
                                </p:cTn>
                              </p:par>
                              <p:par>
                                <p:cTn id="15" presetID="16" presetClass="entr" presetSubtype="26" fill="hold" grpId="0" nodeType="withEffect">
                                  <p:stCondLst>
                                    <p:cond delay="250"/>
                                  </p:stCondLst>
                                  <p:childTnLst>
                                    <p:set>
                                      <p:cBhvr>
                                        <p:cTn id="16" dur="1" fill="hold">
                                          <p:stCondLst>
                                            <p:cond delay="0"/>
                                          </p:stCondLst>
                                        </p:cTn>
                                        <p:tgtEl>
                                          <p:spTgt spid="18"/>
                                        </p:tgtEl>
                                        <p:attrNameLst>
                                          <p:attrName>style.visibility</p:attrName>
                                        </p:attrNameLst>
                                      </p:cBhvr>
                                      <p:to>
                                        <p:strVal val="visible"/>
                                      </p:to>
                                    </p:set>
                                    <p:animEffect transition="in" filter="barn(inHorizontal)">
                                      <p:cBhvr>
                                        <p:cTn id="17" dur="750"/>
                                        <p:tgtEl>
                                          <p:spTgt spid="18"/>
                                        </p:tgtEl>
                                      </p:cBhvr>
                                    </p:animEffect>
                                  </p:childTnLst>
                                </p:cTn>
                              </p:par>
                            </p:childTnLst>
                          </p:cTn>
                        </p:par>
                        <p:par>
                          <p:cTn id="18" fill="hold">
                            <p:stCondLst>
                              <p:cond delay="1000"/>
                            </p:stCondLst>
                            <p:childTnLst>
                              <p:par>
                                <p:cTn id="19" presetID="42" presetClass="entr" presetSubtype="0" fill="hold"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207971" y="1520059"/>
            <a:ext cx="1314820" cy="1077233"/>
            <a:chOff x="5591515" y="1114424"/>
            <a:chExt cx="2276928" cy="1077233"/>
          </a:xfrm>
          <a:blipFill>
            <a:blip r:embed="rId3"/>
            <a:stretch>
              <a:fillRect/>
            </a:stretch>
          </a:blipFill>
        </p:grpSpPr>
        <p:sp>
          <p:nvSpPr>
            <p:cNvPr id="8" name="矩形 7"/>
            <p:cNvSpPr/>
            <p:nvPr/>
          </p:nvSpPr>
          <p:spPr>
            <a:xfrm>
              <a:off x="5591515" y="1114425"/>
              <a:ext cx="45719" cy="10772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5E64"/>
                </a:solidFill>
              </a:endParaRPr>
            </a:p>
          </p:txBody>
        </p:sp>
        <p:sp>
          <p:nvSpPr>
            <p:cNvPr id="9" name="矩形 8"/>
            <p:cNvSpPr/>
            <p:nvPr/>
          </p:nvSpPr>
          <p:spPr>
            <a:xfrm>
              <a:off x="7822724" y="1114425"/>
              <a:ext cx="45719" cy="10772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5E64"/>
                </a:solidFill>
              </a:endParaRPr>
            </a:p>
          </p:txBody>
        </p:sp>
        <p:sp>
          <p:nvSpPr>
            <p:cNvPr id="10" name="矩形 9"/>
            <p:cNvSpPr/>
            <p:nvPr/>
          </p:nvSpPr>
          <p:spPr>
            <a:xfrm rot="16200000">
              <a:off x="6703945" y="1994"/>
              <a:ext cx="45719" cy="22705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5E64"/>
                </a:solidFill>
              </a:endParaRPr>
            </a:p>
          </p:txBody>
        </p:sp>
      </p:grpSp>
      <p:grpSp>
        <p:nvGrpSpPr>
          <p:cNvPr id="11" name="组合 10"/>
          <p:cNvGrpSpPr/>
          <p:nvPr/>
        </p:nvGrpSpPr>
        <p:grpSpPr>
          <a:xfrm flipV="1">
            <a:off x="208165" y="4022303"/>
            <a:ext cx="1311716" cy="1300753"/>
            <a:chOff x="5591515" y="1106804"/>
            <a:chExt cx="2271552" cy="1300753"/>
          </a:xfrm>
          <a:blipFill>
            <a:blip r:embed="rId3"/>
            <a:stretch>
              <a:fillRect/>
            </a:stretch>
          </a:blipFill>
        </p:grpSpPr>
        <p:sp>
          <p:nvSpPr>
            <p:cNvPr id="12" name="矩形 11"/>
            <p:cNvSpPr/>
            <p:nvPr/>
          </p:nvSpPr>
          <p:spPr>
            <a:xfrm>
              <a:off x="5591515" y="1114426"/>
              <a:ext cx="45719" cy="129313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5E64"/>
                </a:solidFill>
              </a:endParaRPr>
            </a:p>
          </p:txBody>
        </p:sp>
        <p:sp>
          <p:nvSpPr>
            <p:cNvPr id="13" name="矩形 12"/>
            <p:cNvSpPr/>
            <p:nvPr/>
          </p:nvSpPr>
          <p:spPr>
            <a:xfrm>
              <a:off x="7817348" y="1114425"/>
              <a:ext cx="45719" cy="129313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5E64"/>
                </a:solidFill>
              </a:endParaRPr>
            </a:p>
          </p:txBody>
        </p:sp>
        <p:sp>
          <p:nvSpPr>
            <p:cNvPr id="14" name="矩形 13"/>
            <p:cNvSpPr/>
            <p:nvPr/>
          </p:nvSpPr>
          <p:spPr>
            <a:xfrm rot="16200000">
              <a:off x="6703945" y="-5626"/>
              <a:ext cx="45719" cy="22705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5E64"/>
                </a:solidFill>
              </a:endParaRPr>
            </a:p>
          </p:txBody>
        </p:sp>
      </p:grpSp>
      <p:sp>
        <p:nvSpPr>
          <p:cNvPr id="18" name="矩形 12"/>
          <p:cNvSpPr>
            <a:spLocks noChangeArrowheads="1"/>
          </p:cNvSpPr>
          <p:nvPr/>
        </p:nvSpPr>
        <p:spPr bwMode="auto">
          <a:xfrm>
            <a:off x="585064" y="2100096"/>
            <a:ext cx="615553" cy="2708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p>
            <a:pPr algn="ctr"/>
            <a:r>
              <a:rPr lang="zh-CN" altLang="en-US" sz="2800" b="1" spc="600" dirty="0">
                <a:solidFill>
                  <a:srgbClr val="64ABE2"/>
                </a:solidFill>
                <a:latin typeface="微软雅黑" panose="020B0503020204020204" pitchFamily="34" charset="-122"/>
                <a:ea typeface="微软雅黑" panose="020B0503020204020204" pitchFamily="34" charset="-122"/>
              </a:rPr>
              <a:t>加入标题描述</a:t>
            </a:r>
          </a:p>
        </p:txBody>
      </p:sp>
      <p:sp>
        <p:nvSpPr>
          <p:cNvPr id="17" name="矩形 16"/>
          <p:cNvSpPr/>
          <p:nvPr/>
        </p:nvSpPr>
        <p:spPr>
          <a:xfrm>
            <a:off x="2088517" y="1644183"/>
            <a:ext cx="2370017" cy="954107"/>
          </a:xfrm>
          <a:prstGeom prst="rect">
            <a:avLst/>
          </a:prstGeom>
        </p:spPr>
        <p:txBody>
          <a:bodyPr wrap="square">
            <a:spAutoFit/>
          </a:bodyPr>
          <a:lstStyle/>
          <a:p>
            <a:pPr lvl="0" algn="ctr" defTabSz="1216660">
              <a:spcBef>
                <a:spcPct val="20000"/>
              </a:spcBef>
              <a:defRPr/>
            </a:pPr>
            <a:r>
              <a:rPr lang="zh-CN" altLang="en-US" sz="1400" dirty="0">
                <a:solidFill>
                  <a:srgbClr val="FFFFFF">
                    <a:lumMod val="50000"/>
                  </a:srgbClr>
                </a:solidFill>
                <a:latin typeface="Arial" panose="020B0604020202020204" pitchFamily="34" charset="0"/>
                <a:ea typeface="微软雅黑" panose="020B0503020204020204" pitchFamily="34" charset="-122"/>
                <a:cs typeface="+mn-ea"/>
                <a:sym typeface="Arial" panose="020B0604020202020204" pitchFamily="34" charset="0"/>
              </a:rPr>
              <a:t>单击此处可编辑内容，根据您的需要自由拉伸文本框大小单击此处可编辑内容，根据您的需要自由拉伸文</a:t>
            </a:r>
            <a:endParaRPr lang="en-US" altLang="zh-CN" sz="1400" dirty="0">
              <a:solidFill>
                <a:srgbClr val="FFFFFF">
                  <a:lumMod val="50000"/>
                </a:srgb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4" name="组合 33"/>
          <p:cNvGrpSpPr/>
          <p:nvPr/>
        </p:nvGrpSpPr>
        <p:grpSpPr>
          <a:xfrm>
            <a:off x="5013938" y="2561645"/>
            <a:ext cx="1921963" cy="1677645"/>
            <a:chOff x="4155626" y="3027598"/>
            <a:chExt cx="1921963" cy="1677645"/>
          </a:xfrm>
        </p:grpSpPr>
        <p:sp>
          <p:nvSpPr>
            <p:cNvPr id="35" name="Freeform 5"/>
            <p:cNvSpPr/>
            <p:nvPr/>
          </p:nvSpPr>
          <p:spPr bwMode="auto">
            <a:xfrm>
              <a:off x="4155626" y="3027598"/>
              <a:ext cx="1921963" cy="1677645"/>
            </a:xfrm>
            <a:custGeom>
              <a:avLst/>
              <a:gdLst>
                <a:gd name="T0" fmla="*/ 0 w 187"/>
                <a:gd name="T1" fmla="*/ 77 h 163"/>
                <a:gd name="T2" fmla="*/ 61 w 187"/>
                <a:gd name="T3" fmla="*/ 163 h 163"/>
                <a:gd name="T4" fmla="*/ 145 w 187"/>
                <a:gd name="T5" fmla="*/ 111 h 163"/>
                <a:gd name="T6" fmla="*/ 116 w 187"/>
                <a:gd name="T7" fmla="*/ 103 h 163"/>
                <a:gd name="T8" fmla="*/ 187 w 187"/>
                <a:gd name="T9" fmla="*/ 46 h 163"/>
                <a:gd name="T10" fmla="*/ 28 w 187"/>
                <a:gd name="T11" fmla="*/ 83 h 163"/>
                <a:gd name="T12" fmla="*/ 0 w 187"/>
                <a:gd name="T13" fmla="*/ 77 h 163"/>
              </a:gdLst>
              <a:ahLst/>
              <a:cxnLst>
                <a:cxn ang="0">
                  <a:pos x="T0" y="T1"/>
                </a:cxn>
                <a:cxn ang="0">
                  <a:pos x="T2" y="T3"/>
                </a:cxn>
                <a:cxn ang="0">
                  <a:pos x="T4" y="T5"/>
                </a:cxn>
                <a:cxn ang="0">
                  <a:pos x="T6" y="T7"/>
                </a:cxn>
                <a:cxn ang="0">
                  <a:pos x="T8" y="T9"/>
                </a:cxn>
                <a:cxn ang="0">
                  <a:pos x="T10" y="T11"/>
                </a:cxn>
                <a:cxn ang="0">
                  <a:pos x="T12" y="T13"/>
                </a:cxn>
              </a:cxnLst>
              <a:rect l="0" t="0" r="r" b="b"/>
              <a:pathLst>
                <a:path w="187" h="163">
                  <a:moveTo>
                    <a:pt x="0" y="77"/>
                  </a:moveTo>
                  <a:cubicBezTo>
                    <a:pt x="61" y="163"/>
                    <a:pt x="61" y="163"/>
                    <a:pt x="61" y="163"/>
                  </a:cubicBezTo>
                  <a:cubicBezTo>
                    <a:pt x="145" y="111"/>
                    <a:pt x="145" y="111"/>
                    <a:pt x="145" y="111"/>
                  </a:cubicBezTo>
                  <a:cubicBezTo>
                    <a:pt x="116" y="103"/>
                    <a:pt x="116" y="103"/>
                    <a:pt x="116" y="103"/>
                  </a:cubicBezTo>
                  <a:cubicBezTo>
                    <a:pt x="116" y="103"/>
                    <a:pt x="110" y="31"/>
                    <a:pt x="187" y="46"/>
                  </a:cubicBezTo>
                  <a:cubicBezTo>
                    <a:pt x="187" y="46"/>
                    <a:pt x="118" y="0"/>
                    <a:pt x="28" y="83"/>
                  </a:cubicBezTo>
                  <a:lnTo>
                    <a:pt x="0" y="77"/>
                  </a:lnTo>
                  <a:close/>
                </a:path>
              </a:pathLst>
            </a:custGeom>
            <a:blipFill>
              <a:blip r:embed="rId4"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endParaRPr>
            </a:p>
          </p:txBody>
        </p:sp>
        <p:sp>
          <p:nvSpPr>
            <p:cNvPr id="36" name="文本框 38"/>
            <p:cNvSpPr txBox="1"/>
            <p:nvPr/>
          </p:nvSpPr>
          <p:spPr>
            <a:xfrm>
              <a:off x="4862052" y="4064589"/>
              <a:ext cx="56257" cy="160734"/>
            </a:xfrm>
            <a:custGeom>
              <a:avLst/>
              <a:gdLst/>
              <a:ahLst/>
              <a:cxnLst/>
              <a:rect l="l" t="t" r="r" b="b"/>
              <a:pathLst>
                <a:path w="56257" h="160734">
                  <a:moveTo>
                    <a:pt x="44649" y="0"/>
                  </a:moveTo>
                  <a:lnTo>
                    <a:pt x="56257" y="0"/>
                  </a:lnTo>
                  <a:lnTo>
                    <a:pt x="56257" y="160734"/>
                  </a:lnTo>
                  <a:lnTo>
                    <a:pt x="41077" y="160734"/>
                  </a:lnTo>
                  <a:lnTo>
                    <a:pt x="41077" y="41076"/>
                  </a:lnTo>
                  <a:lnTo>
                    <a:pt x="0" y="41076"/>
                  </a:lnTo>
                  <a:lnTo>
                    <a:pt x="0" y="31254"/>
                  </a:lnTo>
                  <a:cubicBezTo>
                    <a:pt x="26789" y="31849"/>
                    <a:pt x="41672" y="21431"/>
                    <a:pt x="44649"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dirty="0">
                <a:latin typeface="方正中等线繁体" panose="03000509000000000000" pitchFamily="65" charset="-122"/>
                <a:ea typeface="方正中等线繁体" panose="03000509000000000000" pitchFamily="65" charset="-122"/>
              </a:endParaRPr>
            </a:p>
          </p:txBody>
        </p:sp>
      </p:grpSp>
      <p:grpSp>
        <p:nvGrpSpPr>
          <p:cNvPr id="37" name="组合 36"/>
          <p:cNvGrpSpPr/>
          <p:nvPr/>
        </p:nvGrpSpPr>
        <p:grpSpPr>
          <a:xfrm>
            <a:off x="5231109" y="1850413"/>
            <a:ext cx="1900245" cy="1161863"/>
            <a:chOff x="4372797" y="2316366"/>
            <a:chExt cx="1900245" cy="1161863"/>
          </a:xfrm>
        </p:grpSpPr>
        <p:sp>
          <p:nvSpPr>
            <p:cNvPr id="38" name="Freeform 10"/>
            <p:cNvSpPr/>
            <p:nvPr/>
          </p:nvSpPr>
          <p:spPr bwMode="auto">
            <a:xfrm>
              <a:off x="4372797" y="2316366"/>
              <a:ext cx="1900245" cy="1161863"/>
            </a:xfrm>
            <a:custGeom>
              <a:avLst/>
              <a:gdLst>
                <a:gd name="T0" fmla="*/ 185 w 185"/>
                <a:gd name="T1" fmla="*/ 113 h 113"/>
                <a:gd name="T2" fmla="*/ 50 w 185"/>
                <a:gd name="T3" fmla="*/ 17 h 113"/>
                <a:gd name="T4" fmla="*/ 37 w 185"/>
                <a:gd name="T5" fmla="*/ 0 h 113"/>
                <a:gd name="T6" fmla="*/ 0 w 185"/>
                <a:gd name="T7" fmla="*/ 52 h 113"/>
                <a:gd name="T8" fmla="*/ 92 w 185"/>
                <a:gd name="T9" fmla="*/ 87 h 113"/>
                <a:gd name="T10" fmla="*/ 79 w 185"/>
                <a:gd name="T11" fmla="*/ 65 h 113"/>
                <a:gd name="T12" fmla="*/ 185 w 185"/>
                <a:gd name="T13" fmla="*/ 113 h 113"/>
              </a:gdLst>
              <a:ahLst/>
              <a:cxnLst>
                <a:cxn ang="0">
                  <a:pos x="T0" y="T1"/>
                </a:cxn>
                <a:cxn ang="0">
                  <a:pos x="T2" y="T3"/>
                </a:cxn>
                <a:cxn ang="0">
                  <a:pos x="T4" y="T5"/>
                </a:cxn>
                <a:cxn ang="0">
                  <a:pos x="T6" y="T7"/>
                </a:cxn>
                <a:cxn ang="0">
                  <a:pos x="T8" y="T9"/>
                </a:cxn>
                <a:cxn ang="0">
                  <a:pos x="T10" y="T11"/>
                </a:cxn>
                <a:cxn ang="0">
                  <a:pos x="T12" y="T13"/>
                </a:cxn>
              </a:cxnLst>
              <a:rect l="0" t="0" r="r" b="b"/>
              <a:pathLst>
                <a:path w="185" h="113">
                  <a:moveTo>
                    <a:pt x="185" y="113"/>
                  </a:moveTo>
                  <a:cubicBezTo>
                    <a:pt x="185" y="113"/>
                    <a:pt x="154" y="22"/>
                    <a:pt x="50" y="17"/>
                  </a:cubicBezTo>
                  <a:cubicBezTo>
                    <a:pt x="37" y="0"/>
                    <a:pt x="37" y="0"/>
                    <a:pt x="37" y="0"/>
                  </a:cubicBezTo>
                  <a:cubicBezTo>
                    <a:pt x="0" y="52"/>
                    <a:pt x="0" y="52"/>
                    <a:pt x="0" y="52"/>
                  </a:cubicBezTo>
                  <a:cubicBezTo>
                    <a:pt x="92" y="87"/>
                    <a:pt x="92" y="87"/>
                    <a:pt x="92" y="87"/>
                  </a:cubicBezTo>
                  <a:cubicBezTo>
                    <a:pt x="79" y="65"/>
                    <a:pt x="79" y="65"/>
                    <a:pt x="79" y="65"/>
                  </a:cubicBezTo>
                  <a:cubicBezTo>
                    <a:pt x="79" y="65"/>
                    <a:pt x="127" y="41"/>
                    <a:pt x="185" y="113"/>
                  </a:cubicBezTo>
                  <a:close/>
                </a:path>
              </a:pathLst>
            </a:custGeom>
            <a:blipFill>
              <a:blip r:embed="rId5"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9" name="文本框 39"/>
            <p:cNvSpPr txBox="1"/>
            <p:nvPr/>
          </p:nvSpPr>
          <p:spPr>
            <a:xfrm>
              <a:off x="4854924" y="2676842"/>
              <a:ext cx="107156" cy="160734"/>
            </a:xfrm>
            <a:custGeom>
              <a:avLst/>
              <a:gdLst/>
              <a:ahLst/>
              <a:cxnLst/>
              <a:rect l="l" t="t" r="r" b="b"/>
              <a:pathLst>
                <a:path w="107156" h="160734">
                  <a:moveTo>
                    <a:pt x="57150" y="0"/>
                  </a:moveTo>
                  <a:cubicBezTo>
                    <a:pt x="88701" y="1190"/>
                    <a:pt x="105370" y="15775"/>
                    <a:pt x="107156" y="43755"/>
                  </a:cubicBezTo>
                  <a:cubicBezTo>
                    <a:pt x="107156" y="65186"/>
                    <a:pt x="90785" y="84832"/>
                    <a:pt x="58043" y="102691"/>
                  </a:cubicBezTo>
                  <a:cubicBezTo>
                    <a:pt x="47923" y="108644"/>
                    <a:pt x="40779" y="113109"/>
                    <a:pt x="36612" y="116086"/>
                  </a:cubicBezTo>
                  <a:cubicBezTo>
                    <a:pt x="22324" y="126206"/>
                    <a:pt x="15478" y="136922"/>
                    <a:pt x="16073" y="148233"/>
                  </a:cubicBezTo>
                  <a:lnTo>
                    <a:pt x="105370" y="148233"/>
                  </a:lnTo>
                  <a:lnTo>
                    <a:pt x="105370" y="160734"/>
                  </a:lnTo>
                  <a:lnTo>
                    <a:pt x="0" y="160734"/>
                  </a:lnTo>
                  <a:cubicBezTo>
                    <a:pt x="0" y="143470"/>
                    <a:pt x="4167" y="130373"/>
                    <a:pt x="12501" y="121443"/>
                  </a:cubicBezTo>
                  <a:cubicBezTo>
                    <a:pt x="21431" y="110728"/>
                    <a:pt x="36016" y="99715"/>
                    <a:pt x="56257" y="88404"/>
                  </a:cubicBezTo>
                  <a:cubicBezTo>
                    <a:pt x="80665" y="75902"/>
                    <a:pt x="92273" y="61317"/>
                    <a:pt x="91083" y="44648"/>
                  </a:cubicBezTo>
                  <a:cubicBezTo>
                    <a:pt x="89892" y="24408"/>
                    <a:pt x="77986" y="13394"/>
                    <a:pt x="55364" y="11608"/>
                  </a:cubicBezTo>
                  <a:cubicBezTo>
                    <a:pt x="32742" y="13990"/>
                    <a:pt x="21133" y="27682"/>
                    <a:pt x="20538" y="52685"/>
                  </a:cubicBezTo>
                  <a:lnTo>
                    <a:pt x="5358" y="52685"/>
                  </a:lnTo>
                  <a:cubicBezTo>
                    <a:pt x="6548" y="19347"/>
                    <a:pt x="23812" y="1786"/>
                    <a:pt x="57150"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dirty="0">
                <a:latin typeface="方正中等线繁体" panose="03000509000000000000" pitchFamily="65" charset="-122"/>
                <a:ea typeface="方正中等线繁体" panose="03000509000000000000" pitchFamily="65" charset="-122"/>
              </a:endParaRPr>
            </a:p>
          </p:txBody>
        </p:sp>
      </p:grpSp>
      <p:grpSp>
        <p:nvGrpSpPr>
          <p:cNvPr id="40" name="组合 39"/>
          <p:cNvGrpSpPr/>
          <p:nvPr/>
        </p:nvGrpSpPr>
        <p:grpSpPr>
          <a:xfrm>
            <a:off x="6555851" y="1768972"/>
            <a:ext cx="1286739" cy="1243304"/>
            <a:chOff x="5697539" y="2234925"/>
            <a:chExt cx="1286739" cy="1243304"/>
          </a:xfrm>
        </p:grpSpPr>
        <p:sp>
          <p:nvSpPr>
            <p:cNvPr id="41" name="Freeform 9"/>
            <p:cNvSpPr/>
            <p:nvPr/>
          </p:nvSpPr>
          <p:spPr bwMode="auto">
            <a:xfrm>
              <a:off x="5697539" y="2234925"/>
              <a:ext cx="1286739" cy="1243304"/>
            </a:xfrm>
            <a:custGeom>
              <a:avLst/>
              <a:gdLst>
                <a:gd name="T0" fmla="*/ 0 w 125"/>
                <a:gd name="T1" fmla="*/ 0 h 121"/>
                <a:gd name="T2" fmla="*/ 21 w 125"/>
                <a:gd name="T3" fmla="*/ 50 h 121"/>
                <a:gd name="T4" fmla="*/ 35 w 125"/>
                <a:gd name="T5" fmla="*/ 42 h 121"/>
                <a:gd name="T6" fmla="*/ 71 w 125"/>
                <a:gd name="T7" fmla="*/ 121 h 121"/>
                <a:gd name="T8" fmla="*/ 62 w 125"/>
                <a:gd name="T9" fmla="*/ 24 h 121"/>
                <a:gd name="T10" fmla="*/ 72 w 125"/>
                <a:gd name="T11" fmla="*/ 15 h 121"/>
                <a:gd name="T12" fmla="*/ 0 w 125"/>
                <a:gd name="T13" fmla="*/ 0 h 121"/>
              </a:gdLst>
              <a:ahLst/>
              <a:cxnLst>
                <a:cxn ang="0">
                  <a:pos x="T0" y="T1"/>
                </a:cxn>
                <a:cxn ang="0">
                  <a:pos x="T2" y="T3"/>
                </a:cxn>
                <a:cxn ang="0">
                  <a:pos x="T4" y="T5"/>
                </a:cxn>
                <a:cxn ang="0">
                  <a:pos x="T6" y="T7"/>
                </a:cxn>
                <a:cxn ang="0">
                  <a:pos x="T8" y="T9"/>
                </a:cxn>
                <a:cxn ang="0">
                  <a:pos x="T10" y="T11"/>
                </a:cxn>
                <a:cxn ang="0">
                  <a:pos x="T12" y="T13"/>
                </a:cxn>
              </a:cxnLst>
              <a:rect l="0" t="0" r="r" b="b"/>
              <a:pathLst>
                <a:path w="125" h="121">
                  <a:moveTo>
                    <a:pt x="0" y="0"/>
                  </a:moveTo>
                  <a:cubicBezTo>
                    <a:pt x="0" y="2"/>
                    <a:pt x="21" y="50"/>
                    <a:pt x="21" y="50"/>
                  </a:cubicBezTo>
                  <a:cubicBezTo>
                    <a:pt x="35" y="42"/>
                    <a:pt x="35" y="42"/>
                    <a:pt x="35" y="42"/>
                  </a:cubicBezTo>
                  <a:cubicBezTo>
                    <a:pt x="35" y="42"/>
                    <a:pt x="92" y="76"/>
                    <a:pt x="71" y="121"/>
                  </a:cubicBezTo>
                  <a:cubicBezTo>
                    <a:pt x="71" y="121"/>
                    <a:pt x="125" y="83"/>
                    <a:pt x="62" y="24"/>
                  </a:cubicBezTo>
                  <a:cubicBezTo>
                    <a:pt x="72" y="15"/>
                    <a:pt x="72" y="15"/>
                    <a:pt x="72" y="15"/>
                  </a:cubicBezTo>
                  <a:lnTo>
                    <a:pt x="0" y="0"/>
                  </a:lnTo>
                  <a:close/>
                </a:path>
              </a:pathLst>
            </a:custGeom>
            <a:blipFill>
              <a:blip r:embed="rId6"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2" name="文本框 40"/>
            <p:cNvSpPr txBox="1"/>
            <p:nvPr/>
          </p:nvSpPr>
          <p:spPr>
            <a:xfrm>
              <a:off x="5987058" y="2401115"/>
              <a:ext cx="108942" cy="162653"/>
            </a:xfrm>
            <a:custGeom>
              <a:avLst/>
              <a:gdLst/>
              <a:ahLst/>
              <a:cxnLst/>
              <a:rect l="l" t="t" r="r" b="b"/>
              <a:pathLst>
                <a:path w="108942" h="162653">
                  <a:moveTo>
                    <a:pt x="57150" y="0"/>
                  </a:moveTo>
                  <a:cubicBezTo>
                    <a:pt x="86916" y="1190"/>
                    <a:pt x="102394" y="14287"/>
                    <a:pt x="103584" y="39290"/>
                  </a:cubicBezTo>
                  <a:cubicBezTo>
                    <a:pt x="102989" y="56554"/>
                    <a:pt x="95250" y="68461"/>
                    <a:pt x="80367" y="75009"/>
                  </a:cubicBezTo>
                  <a:cubicBezTo>
                    <a:pt x="98822" y="80962"/>
                    <a:pt x="108347" y="94357"/>
                    <a:pt x="108942" y="115193"/>
                  </a:cubicBezTo>
                  <a:cubicBezTo>
                    <a:pt x="106561" y="145554"/>
                    <a:pt x="89297" y="161329"/>
                    <a:pt x="57150" y="162520"/>
                  </a:cubicBezTo>
                  <a:cubicBezTo>
                    <a:pt x="20241" y="164306"/>
                    <a:pt x="1191" y="148233"/>
                    <a:pt x="0" y="114300"/>
                  </a:cubicBezTo>
                  <a:lnTo>
                    <a:pt x="14287" y="114300"/>
                  </a:lnTo>
                  <a:cubicBezTo>
                    <a:pt x="14883" y="138708"/>
                    <a:pt x="28277" y="151209"/>
                    <a:pt x="54471" y="151804"/>
                  </a:cubicBezTo>
                  <a:cubicBezTo>
                    <a:pt x="78879" y="150018"/>
                    <a:pt x="92273" y="137815"/>
                    <a:pt x="94655" y="115193"/>
                  </a:cubicBezTo>
                  <a:cubicBezTo>
                    <a:pt x="92869" y="92571"/>
                    <a:pt x="75605" y="81855"/>
                    <a:pt x="42862" y="83046"/>
                  </a:cubicBezTo>
                  <a:lnTo>
                    <a:pt x="42862" y="71437"/>
                  </a:lnTo>
                  <a:cubicBezTo>
                    <a:pt x="73223" y="72628"/>
                    <a:pt x="88404" y="62210"/>
                    <a:pt x="88404" y="40183"/>
                  </a:cubicBezTo>
                  <a:cubicBezTo>
                    <a:pt x="87213" y="22324"/>
                    <a:pt x="75902" y="12799"/>
                    <a:pt x="54471" y="11608"/>
                  </a:cubicBezTo>
                  <a:cubicBezTo>
                    <a:pt x="32445" y="13394"/>
                    <a:pt x="20836" y="25003"/>
                    <a:pt x="19645" y="46434"/>
                  </a:cubicBezTo>
                  <a:lnTo>
                    <a:pt x="5358" y="46434"/>
                  </a:lnTo>
                  <a:cubicBezTo>
                    <a:pt x="4762" y="32742"/>
                    <a:pt x="9823" y="20836"/>
                    <a:pt x="20538" y="10715"/>
                  </a:cubicBezTo>
                  <a:cubicBezTo>
                    <a:pt x="28277" y="3572"/>
                    <a:pt x="40481" y="0"/>
                    <a:pt x="57150"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dirty="0">
                <a:latin typeface="方正中等线繁体" panose="03000509000000000000" pitchFamily="65" charset="-122"/>
                <a:ea typeface="方正中等线繁体" panose="03000509000000000000" pitchFamily="65" charset="-122"/>
              </a:endParaRPr>
            </a:p>
          </p:txBody>
        </p:sp>
      </p:grpSp>
      <p:grpSp>
        <p:nvGrpSpPr>
          <p:cNvPr id="43" name="组合 42"/>
          <p:cNvGrpSpPr/>
          <p:nvPr/>
        </p:nvGrpSpPr>
        <p:grpSpPr>
          <a:xfrm>
            <a:off x="6257243" y="3202298"/>
            <a:ext cx="1471335" cy="1911102"/>
            <a:chOff x="5398931" y="3668251"/>
            <a:chExt cx="1471335" cy="1911102"/>
          </a:xfrm>
        </p:grpSpPr>
        <p:sp>
          <p:nvSpPr>
            <p:cNvPr id="44" name="Freeform 6"/>
            <p:cNvSpPr/>
            <p:nvPr/>
          </p:nvSpPr>
          <p:spPr bwMode="auto">
            <a:xfrm>
              <a:off x="5398931" y="3668251"/>
              <a:ext cx="1471335" cy="1911102"/>
            </a:xfrm>
            <a:custGeom>
              <a:avLst/>
              <a:gdLst>
                <a:gd name="T0" fmla="*/ 80 w 143"/>
                <a:gd name="T1" fmla="*/ 0 h 186"/>
                <a:gd name="T2" fmla="*/ 66 w 143"/>
                <a:gd name="T3" fmla="*/ 164 h 186"/>
                <a:gd name="T4" fmla="*/ 49 w 143"/>
                <a:gd name="T5" fmla="*/ 186 h 186"/>
                <a:gd name="T6" fmla="*/ 143 w 143"/>
                <a:gd name="T7" fmla="*/ 186 h 186"/>
                <a:gd name="T8" fmla="*/ 128 w 143"/>
                <a:gd name="T9" fmla="*/ 87 h 186"/>
                <a:gd name="T10" fmla="*/ 114 w 143"/>
                <a:gd name="T11" fmla="*/ 107 h 186"/>
                <a:gd name="T12" fmla="*/ 80 w 143"/>
                <a:gd name="T13" fmla="*/ 0 h 186"/>
              </a:gdLst>
              <a:ahLst/>
              <a:cxnLst>
                <a:cxn ang="0">
                  <a:pos x="T0" y="T1"/>
                </a:cxn>
                <a:cxn ang="0">
                  <a:pos x="T2" y="T3"/>
                </a:cxn>
                <a:cxn ang="0">
                  <a:pos x="T4" y="T5"/>
                </a:cxn>
                <a:cxn ang="0">
                  <a:pos x="T6" y="T7"/>
                </a:cxn>
                <a:cxn ang="0">
                  <a:pos x="T8" y="T9"/>
                </a:cxn>
                <a:cxn ang="0">
                  <a:pos x="T10" y="T11"/>
                </a:cxn>
                <a:cxn ang="0">
                  <a:pos x="T12" y="T13"/>
                </a:cxn>
              </a:cxnLst>
              <a:rect l="0" t="0" r="r" b="b"/>
              <a:pathLst>
                <a:path w="143" h="186">
                  <a:moveTo>
                    <a:pt x="80" y="0"/>
                  </a:moveTo>
                  <a:cubicBezTo>
                    <a:pt x="80" y="0"/>
                    <a:pt x="0" y="57"/>
                    <a:pt x="66" y="164"/>
                  </a:cubicBezTo>
                  <a:cubicBezTo>
                    <a:pt x="49" y="186"/>
                    <a:pt x="49" y="186"/>
                    <a:pt x="49" y="186"/>
                  </a:cubicBezTo>
                  <a:cubicBezTo>
                    <a:pt x="143" y="186"/>
                    <a:pt x="143" y="186"/>
                    <a:pt x="143" y="186"/>
                  </a:cubicBezTo>
                  <a:cubicBezTo>
                    <a:pt x="128" y="87"/>
                    <a:pt x="128" y="87"/>
                    <a:pt x="128" y="87"/>
                  </a:cubicBezTo>
                  <a:cubicBezTo>
                    <a:pt x="114" y="107"/>
                    <a:pt x="114" y="107"/>
                    <a:pt x="114" y="107"/>
                  </a:cubicBezTo>
                  <a:cubicBezTo>
                    <a:pt x="114" y="107"/>
                    <a:pt x="48" y="71"/>
                    <a:pt x="80" y="0"/>
                  </a:cubicBezTo>
                  <a:close/>
                </a:path>
              </a:pathLst>
            </a:custGeom>
            <a:blipFill>
              <a:blip r:embed="rId7"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5" name="文本框 41"/>
            <p:cNvSpPr txBox="1"/>
            <p:nvPr/>
          </p:nvSpPr>
          <p:spPr>
            <a:xfrm>
              <a:off x="6468496" y="5134475"/>
              <a:ext cx="108942" cy="162520"/>
            </a:xfrm>
            <a:custGeom>
              <a:avLst/>
              <a:gdLst/>
              <a:ahLst/>
              <a:cxnLst/>
              <a:rect l="l" t="t" r="r" b="b"/>
              <a:pathLst>
                <a:path w="108942" h="162520">
                  <a:moveTo>
                    <a:pt x="58936" y="0"/>
                  </a:moveTo>
                  <a:cubicBezTo>
                    <a:pt x="85725" y="1190"/>
                    <a:pt x="101501" y="14287"/>
                    <a:pt x="106263" y="39290"/>
                  </a:cubicBezTo>
                  <a:lnTo>
                    <a:pt x="91083" y="39290"/>
                  </a:lnTo>
                  <a:cubicBezTo>
                    <a:pt x="86916" y="21431"/>
                    <a:pt x="76795" y="12204"/>
                    <a:pt x="60722" y="11608"/>
                  </a:cubicBezTo>
                  <a:cubicBezTo>
                    <a:pt x="30956" y="11013"/>
                    <a:pt x="15776" y="35421"/>
                    <a:pt x="15180" y="84832"/>
                  </a:cubicBezTo>
                  <a:cubicBezTo>
                    <a:pt x="25896" y="68163"/>
                    <a:pt x="39886" y="59829"/>
                    <a:pt x="57150" y="59829"/>
                  </a:cubicBezTo>
                  <a:cubicBezTo>
                    <a:pt x="90487" y="61019"/>
                    <a:pt x="107751" y="78283"/>
                    <a:pt x="108942" y="111621"/>
                  </a:cubicBezTo>
                  <a:cubicBezTo>
                    <a:pt x="107751" y="144363"/>
                    <a:pt x="90487" y="161329"/>
                    <a:pt x="57150" y="162520"/>
                  </a:cubicBezTo>
                  <a:cubicBezTo>
                    <a:pt x="19050" y="161925"/>
                    <a:pt x="0" y="136624"/>
                    <a:pt x="0" y="86618"/>
                  </a:cubicBezTo>
                  <a:cubicBezTo>
                    <a:pt x="1191" y="30063"/>
                    <a:pt x="20836" y="1190"/>
                    <a:pt x="58936" y="0"/>
                  </a:cubicBezTo>
                  <a:close/>
                  <a:moveTo>
                    <a:pt x="57150" y="72330"/>
                  </a:moveTo>
                  <a:cubicBezTo>
                    <a:pt x="33933" y="74116"/>
                    <a:pt x="21729" y="87213"/>
                    <a:pt x="20538" y="111621"/>
                  </a:cubicBezTo>
                  <a:cubicBezTo>
                    <a:pt x="21729" y="137815"/>
                    <a:pt x="33933" y="151209"/>
                    <a:pt x="57150" y="151804"/>
                  </a:cubicBezTo>
                  <a:cubicBezTo>
                    <a:pt x="79772" y="151209"/>
                    <a:pt x="91976" y="137517"/>
                    <a:pt x="93762" y="110728"/>
                  </a:cubicBezTo>
                  <a:cubicBezTo>
                    <a:pt x="93166" y="85725"/>
                    <a:pt x="80962" y="72925"/>
                    <a:pt x="57150" y="7233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dirty="0">
                <a:latin typeface="方正中等线繁体" panose="03000509000000000000" pitchFamily="65" charset="-122"/>
                <a:ea typeface="方正中等线繁体" panose="03000509000000000000" pitchFamily="65" charset="-122"/>
              </a:endParaRPr>
            </a:p>
          </p:txBody>
        </p:sp>
      </p:grpSp>
      <p:grpSp>
        <p:nvGrpSpPr>
          <p:cNvPr id="46" name="组合 45"/>
          <p:cNvGrpSpPr/>
          <p:nvPr/>
        </p:nvGrpSpPr>
        <p:grpSpPr>
          <a:xfrm>
            <a:off x="7326808" y="2550786"/>
            <a:ext cx="1237874" cy="1047850"/>
            <a:chOff x="6468496" y="3016739"/>
            <a:chExt cx="1237874" cy="1047850"/>
          </a:xfrm>
        </p:grpSpPr>
        <p:sp>
          <p:nvSpPr>
            <p:cNvPr id="47" name="Freeform 8"/>
            <p:cNvSpPr/>
            <p:nvPr/>
          </p:nvSpPr>
          <p:spPr bwMode="auto">
            <a:xfrm>
              <a:off x="6468496" y="3016739"/>
              <a:ext cx="1237874" cy="1047850"/>
            </a:xfrm>
            <a:custGeom>
              <a:avLst/>
              <a:gdLst>
                <a:gd name="T0" fmla="*/ 0 w 120"/>
                <a:gd name="T1" fmla="*/ 63 h 102"/>
                <a:gd name="T2" fmla="*/ 102 w 120"/>
                <a:gd name="T3" fmla="*/ 55 h 102"/>
                <a:gd name="T4" fmla="*/ 120 w 120"/>
                <a:gd name="T5" fmla="*/ 63 h 102"/>
                <a:gd name="T6" fmla="*/ 73 w 120"/>
                <a:gd name="T7" fmla="*/ 0 h 102"/>
                <a:gd name="T8" fmla="*/ 36 w 120"/>
                <a:gd name="T9" fmla="*/ 16 h 102"/>
                <a:gd name="T10" fmla="*/ 44 w 120"/>
                <a:gd name="T11" fmla="*/ 60 h 102"/>
                <a:gd name="T12" fmla="*/ 0 w 120"/>
                <a:gd name="T13" fmla="*/ 63 h 102"/>
              </a:gdLst>
              <a:ahLst/>
              <a:cxnLst>
                <a:cxn ang="0">
                  <a:pos x="T0" y="T1"/>
                </a:cxn>
                <a:cxn ang="0">
                  <a:pos x="T2" y="T3"/>
                </a:cxn>
                <a:cxn ang="0">
                  <a:pos x="T4" y="T5"/>
                </a:cxn>
                <a:cxn ang="0">
                  <a:pos x="T6" y="T7"/>
                </a:cxn>
                <a:cxn ang="0">
                  <a:pos x="T8" y="T9"/>
                </a:cxn>
                <a:cxn ang="0">
                  <a:pos x="T10" y="T11"/>
                </a:cxn>
                <a:cxn ang="0">
                  <a:pos x="T12" y="T13"/>
                </a:cxn>
              </a:cxnLst>
              <a:rect l="0" t="0" r="r" b="b"/>
              <a:pathLst>
                <a:path w="120" h="102">
                  <a:moveTo>
                    <a:pt x="0" y="63"/>
                  </a:moveTo>
                  <a:cubicBezTo>
                    <a:pt x="0" y="63"/>
                    <a:pt x="96" y="102"/>
                    <a:pt x="102" y="55"/>
                  </a:cubicBezTo>
                  <a:cubicBezTo>
                    <a:pt x="102" y="55"/>
                    <a:pt x="110" y="50"/>
                    <a:pt x="120" y="63"/>
                  </a:cubicBezTo>
                  <a:cubicBezTo>
                    <a:pt x="73" y="0"/>
                    <a:pt x="73" y="0"/>
                    <a:pt x="73" y="0"/>
                  </a:cubicBezTo>
                  <a:cubicBezTo>
                    <a:pt x="36" y="16"/>
                    <a:pt x="36" y="16"/>
                    <a:pt x="36" y="16"/>
                  </a:cubicBezTo>
                  <a:cubicBezTo>
                    <a:pt x="36" y="16"/>
                    <a:pt x="79" y="40"/>
                    <a:pt x="44" y="60"/>
                  </a:cubicBezTo>
                  <a:cubicBezTo>
                    <a:pt x="44" y="60"/>
                    <a:pt x="34" y="70"/>
                    <a:pt x="0" y="63"/>
                  </a:cubicBezTo>
                  <a:close/>
                </a:path>
              </a:pathLst>
            </a:custGeom>
            <a:blipFill>
              <a:blip r:embed="rId8"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8" name="文本框 42"/>
            <p:cNvSpPr txBox="1"/>
            <p:nvPr/>
          </p:nvSpPr>
          <p:spPr>
            <a:xfrm>
              <a:off x="7208952" y="3380823"/>
              <a:ext cx="110728" cy="159841"/>
            </a:xfrm>
            <a:custGeom>
              <a:avLst/>
              <a:gdLst/>
              <a:ahLst/>
              <a:cxnLst/>
              <a:rect l="l" t="t" r="r" b="b"/>
              <a:pathLst>
                <a:path w="110728" h="159841">
                  <a:moveTo>
                    <a:pt x="75009" y="0"/>
                  </a:moveTo>
                  <a:lnTo>
                    <a:pt x="88404" y="0"/>
                  </a:lnTo>
                  <a:lnTo>
                    <a:pt x="88404" y="108049"/>
                  </a:lnTo>
                  <a:lnTo>
                    <a:pt x="110728" y="108049"/>
                  </a:lnTo>
                  <a:lnTo>
                    <a:pt x="110728" y="119657"/>
                  </a:lnTo>
                  <a:lnTo>
                    <a:pt x="88404" y="119657"/>
                  </a:lnTo>
                  <a:lnTo>
                    <a:pt x="88404" y="159841"/>
                  </a:lnTo>
                  <a:lnTo>
                    <a:pt x="74116" y="159841"/>
                  </a:lnTo>
                  <a:lnTo>
                    <a:pt x="74116" y="119657"/>
                  </a:lnTo>
                  <a:lnTo>
                    <a:pt x="0" y="119657"/>
                  </a:lnTo>
                  <a:lnTo>
                    <a:pt x="0" y="107156"/>
                  </a:lnTo>
                  <a:lnTo>
                    <a:pt x="75009" y="0"/>
                  </a:lnTo>
                  <a:close/>
                  <a:moveTo>
                    <a:pt x="74116" y="22324"/>
                  </a:moveTo>
                  <a:lnTo>
                    <a:pt x="14287" y="108049"/>
                  </a:lnTo>
                  <a:lnTo>
                    <a:pt x="74116" y="108049"/>
                  </a:lnTo>
                  <a:lnTo>
                    <a:pt x="74116" y="22324"/>
                  </a:ln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dirty="0">
                <a:latin typeface="方正中等线繁体" panose="03000509000000000000" pitchFamily="65" charset="-122"/>
                <a:ea typeface="方正中等线繁体" panose="03000509000000000000" pitchFamily="65" charset="-122"/>
              </a:endParaRPr>
            </a:p>
          </p:txBody>
        </p:sp>
      </p:grpSp>
      <p:grpSp>
        <p:nvGrpSpPr>
          <p:cNvPr id="49" name="组合 48"/>
          <p:cNvGrpSpPr/>
          <p:nvPr/>
        </p:nvGrpSpPr>
        <p:grpSpPr>
          <a:xfrm>
            <a:off x="7223654" y="3202298"/>
            <a:ext cx="1503910" cy="1552770"/>
            <a:chOff x="6365342" y="3668251"/>
            <a:chExt cx="1503910" cy="1552770"/>
          </a:xfrm>
        </p:grpSpPr>
        <p:sp>
          <p:nvSpPr>
            <p:cNvPr id="50" name="Freeform 7"/>
            <p:cNvSpPr/>
            <p:nvPr/>
          </p:nvSpPr>
          <p:spPr bwMode="auto">
            <a:xfrm>
              <a:off x="6365342" y="3668251"/>
              <a:ext cx="1503910" cy="1552770"/>
            </a:xfrm>
            <a:custGeom>
              <a:avLst/>
              <a:gdLst>
                <a:gd name="T0" fmla="*/ 0 w 146"/>
                <a:gd name="T1" fmla="*/ 0 h 151"/>
                <a:gd name="T2" fmla="*/ 120 w 146"/>
                <a:gd name="T3" fmla="*/ 125 h 151"/>
                <a:gd name="T4" fmla="*/ 128 w 146"/>
                <a:gd name="T5" fmla="*/ 151 h 151"/>
                <a:gd name="T6" fmla="*/ 146 w 146"/>
                <a:gd name="T7" fmla="*/ 85 h 151"/>
                <a:gd name="T8" fmla="*/ 86 w 146"/>
                <a:gd name="T9" fmla="*/ 36 h 151"/>
                <a:gd name="T10" fmla="*/ 91 w 146"/>
                <a:gd name="T11" fmla="*/ 58 h 151"/>
                <a:gd name="T12" fmla="*/ 0 w 146"/>
                <a:gd name="T13" fmla="*/ 0 h 151"/>
              </a:gdLst>
              <a:ahLst/>
              <a:cxnLst>
                <a:cxn ang="0">
                  <a:pos x="T0" y="T1"/>
                </a:cxn>
                <a:cxn ang="0">
                  <a:pos x="T2" y="T3"/>
                </a:cxn>
                <a:cxn ang="0">
                  <a:pos x="T4" y="T5"/>
                </a:cxn>
                <a:cxn ang="0">
                  <a:pos x="T6" y="T7"/>
                </a:cxn>
                <a:cxn ang="0">
                  <a:pos x="T8" y="T9"/>
                </a:cxn>
                <a:cxn ang="0">
                  <a:pos x="T10" y="T11"/>
                </a:cxn>
                <a:cxn ang="0">
                  <a:pos x="T12" y="T13"/>
                </a:cxn>
              </a:cxnLst>
              <a:rect l="0" t="0" r="r" b="b"/>
              <a:pathLst>
                <a:path w="146" h="151">
                  <a:moveTo>
                    <a:pt x="0" y="0"/>
                  </a:moveTo>
                  <a:cubicBezTo>
                    <a:pt x="0" y="0"/>
                    <a:pt x="28" y="103"/>
                    <a:pt x="120" y="125"/>
                  </a:cubicBezTo>
                  <a:cubicBezTo>
                    <a:pt x="128" y="151"/>
                    <a:pt x="128" y="151"/>
                    <a:pt x="128" y="151"/>
                  </a:cubicBezTo>
                  <a:cubicBezTo>
                    <a:pt x="146" y="85"/>
                    <a:pt x="146" y="85"/>
                    <a:pt x="146" y="85"/>
                  </a:cubicBezTo>
                  <a:cubicBezTo>
                    <a:pt x="86" y="36"/>
                    <a:pt x="86" y="36"/>
                    <a:pt x="86" y="36"/>
                  </a:cubicBezTo>
                  <a:cubicBezTo>
                    <a:pt x="86" y="36"/>
                    <a:pt x="93" y="52"/>
                    <a:pt x="91" y="58"/>
                  </a:cubicBezTo>
                  <a:cubicBezTo>
                    <a:pt x="91" y="58"/>
                    <a:pt x="67" y="91"/>
                    <a:pt x="0" y="0"/>
                  </a:cubicBezTo>
                  <a:close/>
                </a:path>
              </a:pathLst>
            </a:custGeom>
            <a:blipFill>
              <a:blip r:embed="rId9"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51" name="文本框 43"/>
            <p:cNvSpPr txBox="1"/>
            <p:nvPr/>
          </p:nvSpPr>
          <p:spPr>
            <a:xfrm>
              <a:off x="7429382" y="4481177"/>
              <a:ext cx="108049" cy="161627"/>
            </a:xfrm>
            <a:custGeom>
              <a:avLst/>
              <a:gdLst/>
              <a:ahLst/>
              <a:cxnLst/>
              <a:rect l="l" t="t" r="r" b="b"/>
              <a:pathLst>
                <a:path w="108049" h="161627">
                  <a:moveTo>
                    <a:pt x="18752" y="0"/>
                  </a:moveTo>
                  <a:lnTo>
                    <a:pt x="99119" y="0"/>
                  </a:lnTo>
                  <a:lnTo>
                    <a:pt x="99119" y="12501"/>
                  </a:lnTo>
                  <a:lnTo>
                    <a:pt x="31254" y="12501"/>
                  </a:lnTo>
                  <a:lnTo>
                    <a:pt x="21431" y="66972"/>
                  </a:lnTo>
                  <a:cubicBezTo>
                    <a:pt x="32147" y="59829"/>
                    <a:pt x="43755" y="56257"/>
                    <a:pt x="56257" y="56257"/>
                  </a:cubicBezTo>
                  <a:cubicBezTo>
                    <a:pt x="88404" y="58638"/>
                    <a:pt x="105668" y="76497"/>
                    <a:pt x="108049" y="109835"/>
                  </a:cubicBezTo>
                  <a:cubicBezTo>
                    <a:pt x="105668" y="142577"/>
                    <a:pt x="88404" y="159841"/>
                    <a:pt x="56257" y="161627"/>
                  </a:cubicBezTo>
                  <a:cubicBezTo>
                    <a:pt x="20538" y="161627"/>
                    <a:pt x="1786" y="147042"/>
                    <a:pt x="0" y="117872"/>
                  </a:cubicBezTo>
                  <a:lnTo>
                    <a:pt x="14287" y="117872"/>
                  </a:lnTo>
                  <a:cubicBezTo>
                    <a:pt x="17859" y="139898"/>
                    <a:pt x="31254" y="150911"/>
                    <a:pt x="54471" y="150911"/>
                  </a:cubicBezTo>
                  <a:cubicBezTo>
                    <a:pt x="78284" y="149721"/>
                    <a:pt x="91083" y="136029"/>
                    <a:pt x="92869" y="109835"/>
                  </a:cubicBezTo>
                  <a:cubicBezTo>
                    <a:pt x="91083" y="84236"/>
                    <a:pt x="77688" y="70544"/>
                    <a:pt x="52685" y="68758"/>
                  </a:cubicBezTo>
                  <a:cubicBezTo>
                    <a:pt x="37207" y="68758"/>
                    <a:pt x="25598" y="74414"/>
                    <a:pt x="17859" y="85725"/>
                  </a:cubicBezTo>
                  <a:lnTo>
                    <a:pt x="6251" y="83939"/>
                  </a:lnTo>
                  <a:lnTo>
                    <a:pt x="18752" y="0"/>
                  </a:ln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dirty="0">
                <a:latin typeface="方正中等线繁体" panose="03000509000000000000" pitchFamily="65" charset="-122"/>
                <a:ea typeface="方正中等线繁体" panose="03000509000000000000" pitchFamily="65" charset="-122"/>
              </a:endParaRPr>
            </a:p>
          </p:txBody>
        </p:sp>
      </p:grpSp>
      <p:sp>
        <p:nvSpPr>
          <p:cNvPr id="52" name="矩形 51"/>
          <p:cNvSpPr/>
          <p:nvPr/>
        </p:nvSpPr>
        <p:spPr>
          <a:xfrm>
            <a:off x="2088516" y="2995453"/>
            <a:ext cx="2370017" cy="954107"/>
          </a:xfrm>
          <a:prstGeom prst="rect">
            <a:avLst/>
          </a:prstGeom>
        </p:spPr>
        <p:txBody>
          <a:bodyPr wrap="square">
            <a:spAutoFit/>
          </a:bodyPr>
          <a:lstStyle/>
          <a:p>
            <a:pPr lvl="0" algn="ctr" defTabSz="1216660">
              <a:spcBef>
                <a:spcPct val="20000"/>
              </a:spcBef>
              <a:defRPr/>
            </a:pPr>
            <a:r>
              <a:rPr lang="zh-CN" altLang="en-US" sz="1400" dirty="0">
                <a:solidFill>
                  <a:srgbClr val="FFFFFF">
                    <a:lumMod val="50000"/>
                  </a:srgbClr>
                </a:solidFill>
                <a:latin typeface="Arial" panose="020B0604020202020204" pitchFamily="34" charset="0"/>
                <a:ea typeface="微软雅黑" panose="020B0503020204020204" pitchFamily="34" charset="-122"/>
                <a:cs typeface="+mn-ea"/>
                <a:sym typeface="Arial" panose="020B0604020202020204" pitchFamily="34" charset="0"/>
              </a:rPr>
              <a:t>单击此处可编辑内容，根据您的需要自由拉伸文本框大小单击此处可编辑内容，根据您的需要自由拉伸文</a:t>
            </a:r>
            <a:endParaRPr lang="en-US" altLang="zh-CN" sz="1400" dirty="0">
              <a:solidFill>
                <a:srgbClr val="FFFFFF">
                  <a:lumMod val="50000"/>
                </a:srgb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3" name="矩形 52"/>
          <p:cNvSpPr/>
          <p:nvPr/>
        </p:nvSpPr>
        <p:spPr>
          <a:xfrm>
            <a:off x="2088516" y="4231332"/>
            <a:ext cx="2370017" cy="954107"/>
          </a:xfrm>
          <a:prstGeom prst="rect">
            <a:avLst/>
          </a:prstGeom>
        </p:spPr>
        <p:txBody>
          <a:bodyPr wrap="square">
            <a:spAutoFit/>
          </a:bodyPr>
          <a:lstStyle/>
          <a:p>
            <a:pPr lvl="0" algn="ctr" defTabSz="1216660">
              <a:spcBef>
                <a:spcPct val="20000"/>
              </a:spcBef>
              <a:defRPr/>
            </a:pPr>
            <a:r>
              <a:rPr lang="zh-CN" altLang="en-US" sz="1400" dirty="0">
                <a:solidFill>
                  <a:srgbClr val="FFFFFF">
                    <a:lumMod val="50000"/>
                  </a:srgbClr>
                </a:solidFill>
                <a:latin typeface="Arial" panose="020B0604020202020204" pitchFamily="34" charset="0"/>
                <a:ea typeface="微软雅黑" panose="020B0503020204020204" pitchFamily="34" charset="-122"/>
                <a:cs typeface="+mn-ea"/>
                <a:sym typeface="Arial" panose="020B0604020202020204" pitchFamily="34" charset="0"/>
              </a:rPr>
              <a:t>单击此处可编辑内容，根据您的需要自由拉伸文本框大小单击此处可编辑内容，根据您的需要自由拉伸文</a:t>
            </a:r>
            <a:endParaRPr lang="en-US" altLang="zh-CN" sz="1400" dirty="0">
              <a:solidFill>
                <a:srgbClr val="FFFFFF">
                  <a:lumMod val="50000"/>
                </a:srgb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4" name="矩形 53"/>
          <p:cNvSpPr/>
          <p:nvPr/>
        </p:nvSpPr>
        <p:spPr>
          <a:xfrm>
            <a:off x="9289407" y="1643185"/>
            <a:ext cx="2370017" cy="954107"/>
          </a:xfrm>
          <a:prstGeom prst="rect">
            <a:avLst/>
          </a:prstGeom>
        </p:spPr>
        <p:txBody>
          <a:bodyPr wrap="square">
            <a:spAutoFit/>
          </a:bodyPr>
          <a:lstStyle/>
          <a:p>
            <a:pPr lvl="0" algn="ctr" defTabSz="1216660">
              <a:spcBef>
                <a:spcPct val="20000"/>
              </a:spcBef>
              <a:defRPr/>
            </a:pPr>
            <a:r>
              <a:rPr lang="zh-CN" altLang="en-US" sz="1400" dirty="0">
                <a:solidFill>
                  <a:srgbClr val="FFFFFF">
                    <a:lumMod val="50000"/>
                  </a:srgbClr>
                </a:solidFill>
                <a:latin typeface="Arial" panose="020B0604020202020204" pitchFamily="34" charset="0"/>
                <a:ea typeface="微软雅黑" panose="020B0503020204020204" pitchFamily="34" charset="-122"/>
                <a:cs typeface="+mn-ea"/>
                <a:sym typeface="Arial" panose="020B0604020202020204" pitchFamily="34" charset="0"/>
              </a:rPr>
              <a:t>单击此处可编辑内容，根据您的需要自由拉伸文本框大小单击此处可编辑内容，根据您的需要自由拉伸文</a:t>
            </a:r>
            <a:endParaRPr lang="en-US" altLang="zh-CN" sz="1400" dirty="0">
              <a:solidFill>
                <a:srgbClr val="FFFFFF">
                  <a:lumMod val="50000"/>
                </a:srgb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5" name="矩形 54"/>
          <p:cNvSpPr/>
          <p:nvPr/>
        </p:nvSpPr>
        <p:spPr>
          <a:xfrm>
            <a:off x="9289406" y="2994455"/>
            <a:ext cx="2370017" cy="954107"/>
          </a:xfrm>
          <a:prstGeom prst="rect">
            <a:avLst/>
          </a:prstGeom>
        </p:spPr>
        <p:txBody>
          <a:bodyPr wrap="square">
            <a:spAutoFit/>
          </a:bodyPr>
          <a:lstStyle/>
          <a:p>
            <a:pPr lvl="0" algn="ctr" defTabSz="1216660">
              <a:spcBef>
                <a:spcPct val="20000"/>
              </a:spcBef>
              <a:defRPr/>
            </a:pPr>
            <a:r>
              <a:rPr lang="zh-CN" altLang="en-US" sz="1400" dirty="0">
                <a:solidFill>
                  <a:srgbClr val="FFFFFF">
                    <a:lumMod val="50000"/>
                  </a:srgbClr>
                </a:solidFill>
                <a:latin typeface="Arial" panose="020B0604020202020204" pitchFamily="34" charset="0"/>
                <a:ea typeface="微软雅黑" panose="020B0503020204020204" pitchFamily="34" charset="-122"/>
                <a:cs typeface="+mn-ea"/>
                <a:sym typeface="Arial" panose="020B0604020202020204" pitchFamily="34" charset="0"/>
              </a:rPr>
              <a:t>单击此处可编辑内容，根据您的需要自由拉伸文本框大小单击此处可编辑内容，根据您的需要自由拉伸文</a:t>
            </a:r>
            <a:endParaRPr lang="en-US" altLang="zh-CN" sz="1400" dirty="0">
              <a:solidFill>
                <a:srgbClr val="FFFFFF">
                  <a:lumMod val="50000"/>
                </a:srgb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6" name="矩形 55"/>
          <p:cNvSpPr/>
          <p:nvPr/>
        </p:nvSpPr>
        <p:spPr>
          <a:xfrm>
            <a:off x="9289406" y="4230334"/>
            <a:ext cx="2370017" cy="954107"/>
          </a:xfrm>
          <a:prstGeom prst="rect">
            <a:avLst/>
          </a:prstGeom>
        </p:spPr>
        <p:txBody>
          <a:bodyPr wrap="square">
            <a:spAutoFit/>
          </a:bodyPr>
          <a:lstStyle/>
          <a:p>
            <a:pPr lvl="0" algn="ctr" defTabSz="1216660">
              <a:spcBef>
                <a:spcPct val="20000"/>
              </a:spcBef>
              <a:defRPr/>
            </a:pPr>
            <a:r>
              <a:rPr lang="zh-CN" altLang="en-US" sz="1400" dirty="0">
                <a:solidFill>
                  <a:srgbClr val="FFFFFF">
                    <a:lumMod val="50000"/>
                  </a:srgbClr>
                </a:solidFill>
                <a:latin typeface="Arial" panose="020B0604020202020204" pitchFamily="34" charset="0"/>
                <a:ea typeface="微软雅黑" panose="020B0503020204020204" pitchFamily="34" charset="-122"/>
                <a:cs typeface="+mn-ea"/>
                <a:sym typeface="Arial" panose="020B0604020202020204" pitchFamily="34" charset="0"/>
              </a:rPr>
              <a:t>单击此处可编辑内容，根据您的需要自由拉伸文本框大小单击此处可编辑内容，根据您的需要自由拉伸文</a:t>
            </a:r>
            <a:endParaRPr lang="en-US" altLang="zh-CN" sz="1400" dirty="0">
              <a:solidFill>
                <a:srgbClr val="FFFFFF">
                  <a:lumMod val="50000"/>
                </a:srgbClr>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750"/>
                                        <p:tgtEl>
                                          <p:spTgt spid="7"/>
                                        </p:tgtEl>
                                      </p:cBhvr>
                                    </p:animEffect>
                                    <p:anim calcmode="lin" valueType="num">
                                      <p:cBhvr>
                                        <p:cTn id="8" dur="750" fill="hold"/>
                                        <p:tgtEl>
                                          <p:spTgt spid="7"/>
                                        </p:tgtEl>
                                        <p:attrNameLst>
                                          <p:attrName>ppt_x</p:attrName>
                                        </p:attrNameLst>
                                      </p:cBhvr>
                                      <p:tavLst>
                                        <p:tav tm="0">
                                          <p:val>
                                            <p:strVal val="#ppt_x"/>
                                          </p:val>
                                        </p:tav>
                                        <p:tav tm="100000">
                                          <p:val>
                                            <p:strVal val="#ppt_x"/>
                                          </p:val>
                                        </p:tav>
                                      </p:tavLst>
                                    </p:anim>
                                    <p:anim calcmode="lin" valueType="num">
                                      <p:cBhvr>
                                        <p:cTn id="9" dur="75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750"/>
                                        <p:tgtEl>
                                          <p:spTgt spid="11"/>
                                        </p:tgtEl>
                                      </p:cBhvr>
                                    </p:animEffect>
                                    <p:anim calcmode="lin" valueType="num">
                                      <p:cBhvr>
                                        <p:cTn id="13" dur="750" fill="hold"/>
                                        <p:tgtEl>
                                          <p:spTgt spid="11"/>
                                        </p:tgtEl>
                                        <p:attrNameLst>
                                          <p:attrName>ppt_x</p:attrName>
                                        </p:attrNameLst>
                                      </p:cBhvr>
                                      <p:tavLst>
                                        <p:tav tm="0">
                                          <p:val>
                                            <p:strVal val="#ppt_x"/>
                                          </p:val>
                                        </p:tav>
                                        <p:tav tm="100000">
                                          <p:val>
                                            <p:strVal val="#ppt_x"/>
                                          </p:val>
                                        </p:tav>
                                      </p:tavLst>
                                    </p:anim>
                                    <p:anim calcmode="lin" valueType="num">
                                      <p:cBhvr>
                                        <p:cTn id="14" dur="750" fill="hold"/>
                                        <p:tgtEl>
                                          <p:spTgt spid="11"/>
                                        </p:tgtEl>
                                        <p:attrNameLst>
                                          <p:attrName>ppt_y</p:attrName>
                                        </p:attrNameLst>
                                      </p:cBhvr>
                                      <p:tavLst>
                                        <p:tav tm="0">
                                          <p:val>
                                            <p:strVal val="#ppt_y+.1"/>
                                          </p:val>
                                        </p:tav>
                                        <p:tav tm="100000">
                                          <p:val>
                                            <p:strVal val="#ppt_y"/>
                                          </p:val>
                                        </p:tav>
                                      </p:tavLst>
                                    </p:anim>
                                  </p:childTnLst>
                                </p:cTn>
                              </p:par>
                              <p:par>
                                <p:cTn id="15" presetID="16" presetClass="entr" presetSubtype="26" fill="hold" grpId="0" nodeType="withEffect">
                                  <p:stCondLst>
                                    <p:cond delay="250"/>
                                  </p:stCondLst>
                                  <p:childTnLst>
                                    <p:set>
                                      <p:cBhvr>
                                        <p:cTn id="16" dur="1" fill="hold">
                                          <p:stCondLst>
                                            <p:cond delay="0"/>
                                          </p:stCondLst>
                                        </p:cTn>
                                        <p:tgtEl>
                                          <p:spTgt spid="18"/>
                                        </p:tgtEl>
                                        <p:attrNameLst>
                                          <p:attrName>style.visibility</p:attrName>
                                        </p:attrNameLst>
                                      </p:cBhvr>
                                      <p:to>
                                        <p:strVal val="visible"/>
                                      </p:to>
                                    </p:set>
                                    <p:animEffect transition="in" filter="barn(inHorizontal)">
                                      <p:cBhvr>
                                        <p:cTn id="17" dur="750"/>
                                        <p:tgtEl>
                                          <p:spTgt spid="18"/>
                                        </p:tgtEl>
                                      </p:cBhvr>
                                    </p:animEffect>
                                  </p:childTnLst>
                                </p:cTn>
                              </p:par>
                            </p:childTnLst>
                          </p:cTn>
                        </p:par>
                        <p:par>
                          <p:cTn id="18" fill="hold">
                            <p:stCondLst>
                              <p:cond delay="1000"/>
                            </p:stCondLst>
                            <p:childTnLst>
                              <p:par>
                                <p:cTn id="19" presetID="53" presetClass="entr" presetSubtype="16"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p:cTn id="21" dur="250" fill="hold"/>
                                        <p:tgtEl>
                                          <p:spTgt spid="34"/>
                                        </p:tgtEl>
                                        <p:attrNameLst>
                                          <p:attrName>ppt_w</p:attrName>
                                        </p:attrNameLst>
                                      </p:cBhvr>
                                      <p:tavLst>
                                        <p:tav tm="0">
                                          <p:val>
                                            <p:fltVal val="0"/>
                                          </p:val>
                                        </p:tav>
                                        <p:tav tm="100000">
                                          <p:val>
                                            <p:strVal val="#ppt_w"/>
                                          </p:val>
                                        </p:tav>
                                      </p:tavLst>
                                    </p:anim>
                                    <p:anim calcmode="lin" valueType="num">
                                      <p:cBhvr>
                                        <p:cTn id="22" dur="250" fill="hold"/>
                                        <p:tgtEl>
                                          <p:spTgt spid="34"/>
                                        </p:tgtEl>
                                        <p:attrNameLst>
                                          <p:attrName>ppt_h</p:attrName>
                                        </p:attrNameLst>
                                      </p:cBhvr>
                                      <p:tavLst>
                                        <p:tav tm="0">
                                          <p:val>
                                            <p:fltVal val="0"/>
                                          </p:val>
                                        </p:tav>
                                        <p:tav tm="100000">
                                          <p:val>
                                            <p:strVal val="#ppt_h"/>
                                          </p:val>
                                        </p:tav>
                                      </p:tavLst>
                                    </p:anim>
                                    <p:animEffect transition="in" filter="fade">
                                      <p:cBhvr>
                                        <p:cTn id="23" dur="250"/>
                                        <p:tgtEl>
                                          <p:spTgt spid="34"/>
                                        </p:tgtEl>
                                      </p:cBhvr>
                                    </p:animEffect>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p:cTn id="27" dur="250" fill="hold"/>
                                        <p:tgtEl>
                                          <p:spTgt spid="37"/>
                                        </p:tgtEl>
                                        <p:attrNameLst>
                                          <p:attrName>ppt_w</p:attrName>
                                        </p:attrNameLst>
                                      </p:cBhvr>
                                      <p:tavLst>
                                        <p:tav tm="0">
                                          <p:val>
                                            <p:fltVal val="0"/>
                                          </p:val>
                                        </p:tav>
                                        <p:tav tm="100000">
                                          <p:val>
                                            <p:strVal val="#ppt_w"/>
                                          </p:val>
                                        </p:tav>
                                      </p:tavLst>
                                    </p:anim>
                                    <p:anim calcmode="lin" valueType="num">
                                      <p:cBhvr>
                                        <p:cTn id="28" dur="250" fill="hold"/>
                                        <p:tgtEl>
                                          <p:spTgt spid="37"/>
                                        </p:tgtEl>
                                        <p:attrNameLst>
                                          <p:attrName>ppt_h</p:attrName>
                                        </p:attrNameLst>
                                      </p:cBhvr>
                                      <p:tavLst>
                                        <p:tav tm="0">
                                          <p:val>
                                            <p:fltVal val="0"/>
                                          </p:val>
                                        </p:tav>
                                        <p:tav tm="100000">
                                          <p:val>
                                            <p:strVal val="#ppt_h"/>
                                          </p:val>
                                        </p:tav>
                                      </p:tavLst>
                                    </p:anim>
                                    <p:animEffect transition="in" filter="fade">
                                      <p:cBhvr>
                                        <p:cTn id="29" dur="250"/>
                                        <p:tgtEl>
                                          <p:spTgt spid="37"/>
                                        </p:tgtEl>
                                      </p:cBhvr>
                                    </p:animEffect>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p:cTn id="33" dur="250" fill="hold"/>
                                        <p:tgtEl>
                                          <p:spTgt spid="40"/>
                                        </p:tgtEl>
                                        <p:attrNameLst>
                                          <p:attrName>ppt_w</p:attrName>
                                        </p:attrNameLst>
                                      </p:cBhvr>
                                      <p:tavLst>
                                        <p:tav tm="0">
                                          <p:val>
                                            <p:fltVal val="0"/>
                                          </p:val>
                                        </p:tav>
                                        <p:tav tm="100000">
                                          <p:val>
                                            <p:strVal val="#ppt_w"/>
                                          </p:val>
                                        </p:tav>
                                      </p:tavLst>
                                    </p:anim>
                                    <p:anim calcmode="lin" valueType="num">
                                      <p:cBhvr>
                                        <p:cTn id="34" dur="250" fill="hold"/>
                                        <p:tgtEl>
                                          <p:spTgt spid="40"/>
                                        </p:tgtEl>
                                        <p:attrNameLst>
                                          <p:attrName>ppt_h</p:attrName>
                                        </p:attrNameLst>
                                      </p:cBhvr>
                                      <p:tavLst>
                                        <p:tav tm="0">
                                          <p:val>
                                            <p:fltVal val="0"/>
                                          </p:val>
                                        </p:tav>
                                        <p:tav tm="100000">
                                          <p:val>
                                            <p:strVal val="#ppt_h"/>
                                          </p:val>
                                        </p:tav>
                                      </p:tavLst>
                                    </p:anim>
                                    <p:animEffect transition="in" filter="fade">
                                      <p:cBhvr>
                                        <p:cTn id="35" dur="250"/>
                                        <p:tgtEl>
                                          <p:spTgt spid="40"/>
                                        </p:tgtEl>
                                      </p:cBhvr>
                                    </p:animEffect>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250" fill="hold"/>
                                        <p:tgtEl>
                                          <p:spTgt spid="46"/>
                                        </p:tgtEl>
                                        <p:attrNameLst>
                                          <p:attrName>ppt_w</p:attrName>
                                        </p:attrNameLst>
                                      </p:cBhvr>
                                      <p:tavLst>
                                        <p:tav tm="0">
                                          <p:val>
                                            <p:fltVal val="0"/>
                                          </p:val>
                                        </p:tav>
                                        <p:tav tm="100000">
                                          <p:val>
                                            <p:strVal val="#ppt_w"/>
                                          </p:val>
                                        </p:tav>
                                      </p:tavLst>
                                    </p:anim>
                                    <p:anim calcmode="lin" valueType="num">
                                      <p:cBhvr>
                                        <p:cTn id="40" dur="250" fill="hold"/>
                                        <p:tgtEl>
                                          <p:spTgt spid="46"/>
                                        </p:tgtEl>
                                        <p:attrNameLst>
                                          <p:attrName>ppt_h</p:attrName>
                                        </p:attrNameLst>
                                      </p:cBhvr>
                                      <p:tavLst>
                                        <p:tav tm="0">
                                          <p:val>
                                            <p:fltVal val="0"/>
                                          </p:val>
                                        </p:tav>
                                        <p:tav tm="100000">
                                          <p:val>
                                            <p:strVal val="#ppt_h"/>
                                          </p:val>
                                        </p:tav>
                                      </p:tavLst>
                                    </p:anim>
                                    <p:animEffect transition="in" filter="fade">
                                      <p:cBhvr>
                                        <p:cTn id="41" dur="250"/>
                                        <p:tgtEl>
                                          <p:spTgt spid="46"/>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49"/>
                                        </p:tgtEl>
                                        <p:attrNameLst>
                                          <p:attrName>style.visibility</p:attrName>
                                        </p:attrNameLst>
                                      </p:cBhvr>
                                      <p:to>
                                        <p:strVal val="visible"/>
                                      </p:to>
                                    </p:set>
                                    <p:anim calcmode="lin" valueType="num">
                                      <p:cBhvr>
                                        <p:cTn id="45" dur="250" fill="hold"/>
                                        <p:tgtEl>
                                          <p:spTgt spid="49"/>
                                        </p:tgtEl>
                                        <p:attrNameLst>
                                          <p:attrName>ppt_w</p:attrName>
                                        </p:attrNameLst>
                                      </p:cBhvr>
                                      <p:tavLst>
                                        <p:tav tm="0">
                                          <p:val>
                                            <p:fltVal val="0"/>
                                          </p:val>
                                        </p:tav>
                                        <p:tav tm="100000">
                                          <p:val>
                                            <p:strVal val="#ppt_w"/>
                                          </p:val>
                                        </p:tav>
                                      </p:tavLst>
                                    </p:anim>
                                    <p:anim calcmode="lin" valueType="num">
                                      <p:cBhvr>
                                        <p:cTn id="46" dur="250" fill="hold"/>
                                        <p:tgtEl>
                                          <p:spTgt spid="49"/>
                                        </p:tgtEl>
                                        <p:attrNameLst>
                                          <p:attrName>ppt_h</p:attrName>
                                        </p:attrNameLst>
                                      </p:cBhvr>
                                      <p:tavLst>
                                        <p:tav tm="0">
                                          <p:val>
                                            <p:fltVal val="0"/>
                                          </p:val>
                                        </p:tav>
                                        <p:tav tm="100000">
                                          <p:val>
                                            <p:strVal val="#ppt_h"/>
                                          </p:val>
                                        </p:tav>
                                      </p:tavLst>
                                    </p:anim>
                                    <p:animEffect transition="in" filter="fade">
                                      <p:cBhvr>
                                        <p:cTn id="47" dur="250"/>
                                        <p:tgtEl>
                                          <p:spTgt spid="49"/>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250" fill="hold"/>
                                        <p:tgtEl>
                                          <p:spTgt spid="43"/>
                                        </p:tgtEl>
                                        <p:attrNameLst>
                                          <p:attrName>ppt_w</p:attrName>
                                        </p:attrNameLst>
                                      </p:cBhvr>
                                      <p:tavLst>
                                        <p:tav tm="0">
                                          <p:val>
                                            <p:fltVal val="0"/>
                                          </p:val>
                                        </p:tav>
                                        <p:tav tm="100000">
                                          <p:val>
                                            <p:strVal val="#ppt_w"/>
                                          </p:val>
                                        </p:tav>
                                      </p:tavLst>
                                    </p:anim>
                                    <p:anim calcmode="lin" valueType="num">
                                      <p:cBhvr>
                                        <p:cTn id="52" dur="250" fill="hold"/>
                                        <p:tgtEl>
                                          <p:spTgt spid="43"/>
                                        </p:tgtEl>
                                        <p:attrNameLst>
                                          <p:attrName>ppt_h</p:attrName>
                                        </p:attrNameLst>
                                      </p:cBhvr>
                                      <p:tavLst>
                                        <p:tav tm="0">
                                          <p:val>
                                            <p:fltVal val="0"/>
                                          </p:val>
                                        </p:tav>
                                        <p:tav tm="100000">
                                          <p:val>
                                            <p:strVal val="#ppt_h"/>
                                          </p:val>
                                        </p:tav>
                                      </p:tavLst>
                                    </p:anim>
                                    <p:animEffect transition="in" filter="fade">
                                      <p:cBhvr>
                                        <p:cTn id="53" dur="250"/>
                                        <p:tgtEl>
                                          <p:spTgt spid="43"/>
                                        </p:tgtEl>
                                      </p:cBhvr>
                                    </p:animEffect>
                                  </p:childTnLst>
                                </p:cTn>
                              </p:par>
                              <p:par>
                                <p:cTn id="54" presetID="42" presetClass="entr" presetSubtype="0" fill="hold" grpId="0" nodeType="with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fade">
                                      <p:cBhvr>
                                        <p:cTn id="56" dur="1000"/>
                                        <p:tgtEl>
                                          <p:spTgt spid="17"/>
                                        </p:tgtEl>
                                      </p:cBhvr>
                                    </p:animEffect>
                                    <p:anim calcmode="lin" valueType="num">
                                      <p:cBhvr>
                                        <p:cTn id="57" dur="1000" fill="hold"/>
                                        <p:tgtEl>
                                          <p:spTgt spid="17"/>
                                        </p:tgtEl>
                                        <p:attrNameLst>
                                          <p:attrName>ppt_x</p:attrName>
                                        </p:attrNameLst>
                                      </p:cBhvr>
                                      <p:tavLst>
                                        <p:tav tm="0">
                                          <p:val>
                                            <p:strVal val="#ppt_x"/>
                                          </p:val>
                                        </p:tav>
                                        <p:tav tm="100000">
                                          <p:val>
                                            <p:strVal val="#ppt_x"/>
                                          </p:val>
                                        </p:tav>
                                      </p:tavLst>
                                    </p:anim>
                                    <p:anim calcmode="lin" valueType="num">
                                      <p:cBhvr>
                                        <p:cTn id="58" dur="1000" fill="hold"/>
                                        <p:tgtEl>
                                          <p:spTgt spid="17"/>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52"/>
                                        </p:tgtEl>
                                        <p:attrNameLst>
                                          <p:attrName>style.visibility</p:attrName>
                                        </p:attrNameLst>
                                      </p:cBhvr>
                                      <p:to>
                                        <p:strVal val="visible"/>
                                      </p:to>
                                    </p:set>
                                    <p:animEffect transition="in" filter="fade">
                                      <p:cBhvr>
                                        <p:cTn id="61" dur="1000"/>
                                        <p:tgtEl>
                                          <p:spTgt spid="52"/>
                                        </p:tgtEl>
                                      </p:cBhvr>
                                    </p:animEffect>
                                    <p:anim calcmode="lin" valueType="num">
                                      <p:cBhvr>
                                        <p:cTn id="62" dur="1000" fill="hold"/>
                                        <p:tgtEl>
                                          <p:spTgt spid="52"/>
                                        </p:tgtEl>
                                        <p:attrNameLst>
                                          <p:attrName>ppt_x</p:attrName>
                                        </p:attrNameLst>
                                      </p:cBhvr>
                                      <p:tavLst>
                                        <p:tav tm="0">
                                          <p:val>
                                            <p:strVal val="#ppt_x"/>
                                          </p:val>
                                        </p:tav>
                                        <p:tav tm="100000">
                                          <p:val>
                                            <p:strVal val="#ppt_x"/>
                                          </p:val>
                                        </p:tav>
                                      </p:tavLst>
                                    </p:anim>
                                    <p:anim calcmode="lin" valueType="num">
                                      <p:cBhvr>
                                        <p:cTn id="63" dur="1000" fill="hold"/>
                                        <p:tgtEl>
                                          <p:spTgt spid="52"/>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53"/>
                                        </p:tgtEl>
                                        <p:attrNameLst>
                                          <p:attrName>style.visibility</p:attrName>
                                        </p:attrNameLst>
                                      </p:cBhvr>
                                      <p:to>
                                        <p:strVal val="visible"/>
                                      </p:to>
                                    </p:set>
                                    <p:animEffect transition="in" filter="fade">
                                      <p:cBhvr>
                                        <p:cTn id="66" dur="1000"/>
                                        <p:tgtEl>
                                          <p:spTgt spid="53"/>
                                        </p:tgtEl>
                                      </p:cBhvr>
                                    </p:animEffect>
                                    <p:anim calcmode="lin" valueType="num">
                                      <p:cBhvr>
                                        <p:cTn id="67" dur="1000" fill="hold"/>
                                        <p:tgtEl>
                                          <p:spTgt spid="53"/>
                                        </p:tgtEl>
                                        <p:attrNameLst>
                                          <p:attrName>ppt_x</p:attrName>
                                        </p:attrNameLst>
                                      </p:cBhvr>
                                      <p:tavLst>
                                        <p:tav tm="0">
                                          <p:val>
                                            <p:strVal val="#ppt_x"/>
                                          </p:val>
                                        </p:tav>
                                        <p:tav tm="100000">
                                          <p:val>
                                            <p:strVal val="#ppt_x"/>
                                          </p:val>
                                        </p:tav>
                                      </p:tavLst>
                                    </p:anim>
                                    <p:anim calcmode="lin" valueType="num">
                                      <p:cBhvr>
                                        <p:cTn id="68" dur="1000" fill="hold"/>
                                        <p:tgtEl>
                                          <p:spTgt spid="53"/>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fade">
                                      <p:cBhvr>
                                        <p:cTn id="71" dur="1000"/>
                                        <p:tgtEl>
                                          <p:spTgt spid="54"/>
                                        </p:tgtEl>
                                      </p:cBhvr>
                                    </p:animEffect>
                                    <p:anim calcmode="lin" valueType="num">
                                      <p:cBhvr>
                                        <p:cTn id="72" dur="1000" fill="hold"/>
                                        <p:tgtEl>
                                          <p:spTgt spid="54"/>
                                        </p:tgtEl>
                                        <p:attrNameLst>
                                          <p:attrName>ppt_x</p:attrName>
                                        </p:attrNameLst>
                                      </p:cBhvr>
                                      <p:tavLst>
                                        <p:tav tm="0">
                                          <p:val>
                                            <p:strVal val="#ppt_x"/>
                                          </p:val>
                                        </p:tav>
                                        <p:tav tm="100000">
                                          <p:val>
                                            <p:strVal val="#ppt_x"/>
                                          </p:val>
                                        </p:tav>
                                      </p:tavLst>
                                    </p:anim>
                                    <p:anim calcmode="lin" valueType="num">
                                      <p:cBhvr>
                                        <p:cTn id="73" dur="1000" fill="hold"/>
                                        <p:tgtEl>
                                          <p:spTgt spid="54"/>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56"/>
                                        </p:tgtEl>
                                        <p:attrNameLst>
                                          <p:attrName>style.visibility</p:attrName>
                                        </p:attrNameLst>
                                      </p:cBhvr>
                                      <p:to>
                                        <p:strVal val="visible"/>
                                      </p:to>
                                    </p:set>
                                    <p:animEffect transition="in" filter="fade">
                                      <p:cBhvr>
                                        <p:cTn id="81" dur="1000"/>
                                        <p:tgtEl>
                                          <p:spTgt spid="56"/>
                                        </p:tgtEl>
                                      </p:cBhvr>
                                    </p:animEffect>
                                    <p:anim calcmode="lin" valueType="num">
                                      <p:cBhvr>
                                        <p:cTn id="82" dur="1000" fill="hold"/>
                                        <p:tgtEl>
                                          <p:spTgt spid="56"/>
                                        </p:tgtEl>
                                        <p:attrNameLst>
                                          <p:attrName>ppt_x</p:attrName>
                                        </p:attrNameLst>
                                      </p:cBhvr>
                                      <p:tavLst>
                                        <p:tav tm="0">
                                          <p:val>
                                            <p:strVal val="#ppt_x"/>
                                          </p:val>
                                        </p:tav>
                                        <p:tav tm="100000">
                                          <p:val>
                                            <p:strVal val="#ppt_x"/>
                                          </p:val>
                                        </p:tav>
                                      </p:tavLst>
                                    </p:anim>
                                    <p:anim calcmode="lin" valueType="num">
                                      <p:cBhvr>
                                        <p:cTn id="83"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7" grpId="0"/>
      <p:bldP spid="52" grpId="0"/>
      <p:bldP spid="53" grpId="0"/>
      <p:bldP spid="54" grpId="0"/>
      <p:bldP spid="55" grpId="0"/>
      <p:bldP spid="5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207971" y="1520059"/>
            <a:ext cx="1314820" cy="1077233"/>
            <a:chOff x="5591515" y="1114424"/>
            <a:chExt cx="2276928" cy="1077233"/>
          </a:xfrm>
          <a:blipFill>
            <a:blip r:embed="rId3"/>
            <a:stretch>
              <a:fillRect/>
            </a:stretch>
          </a:blipFill>
        </p:grpSpPr>
        <p:sp>
          <p:nvSpPr>
            <p:cNvPr id="8" name="矩形 7"/>
            <p:cNvSpPr/>
            <p:nvPr/>
          </p:nvSpPr>
          <p:spPr>
            <a:xfrm>
              <a:off x="5591515" y="1114425"/>
              <a:ext cx="45719" cy="10772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5E64"/>
                </a:solidFill>
              </a:endParaRPr>
            </a:p>
          </p:txBody>
        </p:sp>
        <p:sp>
          <p:nvSpPr>
            <p:cNvPr id="9" name="矩形 8"/>
            <p:cNvSpPr/>
            <p:nvPr/>
          </p:nvSpPr>
          <p:spPr>
            <a:xfrm>
              <a:off x="7822724" y="1114425"/>
              <a:ext cx="45719" cy="10772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5E64"/>
                </a:solidFill>
              </a:endParaRPr>
            </a:p>
          </p:txBody>
        </p:sp>
        <p:sp>
          <p:nvSpPr>
            <p:cNvPr id="10" name="矩形 9"/>
            <p:cNvSpPr/>
            <p:nvPr/>
          </p:nvSpPr>
          <p:spPr>
            <a:xfrm rot="16200000">
              <a:off x="6703945" y="1994"/>
              <a:ext cx="45719" cy="22705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5E64"/>
                </a:solidFill>
              </a:endParaRPr>
            </a:p>
          </p:txBody>
        </p:sp>
      </p:grpSp>
      <p:grpSp>
        <p:nvGrpSpPr>
          <p:cNvPr id="11" name="组合 10"/>
          <p:cNvGrpSpPr/>
          <p:nvPr/>
        </p:nvGrpSpPr>
        <p:grpSpPr>
          <a:xfrm flipV="1">
            <a:off x="208165" y="4022303"/>
            <a:ext cx="1311716" cy="1300753"/>
            <a:chOff x="5591515" y="1106804"/>
            <a:chExt cx="2271552" cy="1300753"/>
          </a:xfrm>
          <a:blipFill>
            <a:blip r:embed="rId3"/>
            <a:stretch>
              <a:fillRect/>
            </a:stretch>
          </a:blipFill>
        </p:grpSpPr>
        <p:sp>
          <p:nvSpPr>
            <p:cNvPr id="12" name="矩形 11"/>
            <p:cNvSpPr/>
            <p:nvPr/>
          </p:nvSpPr>
          <p:spPr>
            <a:xfrm>
              <a:off x="5591515" y="1114426"/>
              <a:ext cx="45719" cy="129313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5E64"/>
                </a:solidFill>
              </a:endParaRPr>
            </a:p>
          </p:txBody>
        </p:sp>
        <p:sp>
          <p:nvSpPr>
            <p:cNvPr id="13" name="矩形 12"/>
            <p:cNvSpPr/>
            <p:nvPr/>
          </p:nvSpPr>
          <p:spPr>
            <a:xfrm>
              <a:off x="7817348" y="1114425"/>
              <a:ext cx="45719" cy="129313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5E64"/>
                </a:solidFill>
              </a:endParaRPr>
            </a:p>
          </p:txBody>
        </p:sp>
        <p:sp>
          <p:nvSpPr>
            <p:cNvPr id="14" name="矩形 13"/>
            <p:cNvSpPr/>
            <p:nvPr/>
          </p:nvSpPr>
          <p:spPr>
            <a:xfrm rot="16200000">
              <a:off x="6703945" y="-5626"/>
              <a:ext cx="45719" cy="22705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5E64"/>
                </a:solidFill>
              </a:endParaRPr>
            </a:p>
          </p:txBody>
        </p:sp>
      </p:grpSp>
      <p:sp>
        <p:nvSpPr>
          <p:cNvPr id="18" name="矩形 12"/>
          <p:cNvSpPr>
            <a:spLocks noChangeArrowheads="1"/>
          </p:cNvSpPr>
          <p:nvPr/>
        </p:nvSpPr>
        <p:spPr bwMode="auto">
          <a:xfrm>
            <a:off x="585064" y="2100096"/>
            <a:ext cx="615553" cy="2708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p>
            <a:pPr algn="ctr"/>
            <a:r>
              <a:rPr lang="zh-CN" altLang="en-US" sz="2800" b="1" spc="600" dirty="0">
                <a:solidFill>
                  <a:srgbClr val="64ABE2"/>
                </a:solidFill>
                <a:latin typeface="微软雅黑" panose="020B0503020204020204" pitchFamily="34" charset="-122"/>
                <a:ea typeface="微软雅黑" panose="020B0503020204020204" pitchFamily="34" charset="-122"/>
              </a:rPr>
              <a:t>加入标题描述</a:t>
            </a:r>
          </a:p>
        </p:txBody>
      </p:sp>
      <p:sp>
        <p:nvSpPr>
          <p:cNvPr id="15" name="椭圆 14"/>
          <p:cNvSpPr/>
          <p:nvPr/>
        </p:nvSpPr>
        <p:spPr>
          <a:xfrm>
            <a:off x="2883297" y="4610955"/>
            <a:ext cx="914400" cy="914400"/>
          </a:xfrm>
          <a:prstGeom prst="ellipse">
            <a:avLst/>
          </a:prstGeom>
          <a:blipFill>
            <a:blip r:embed="rId4"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16" name="椭圆 15"/>
          <p:cNvSpPr/>
          <p:nvPr/>
        </p:nvSpPr>
        <p:spPr>
          <a:xfrm>
            <a:off x="5245000" y="4610955"/>
            <a:ext cx="914400" cy="914400"/>
          </a:xfrm>
          <a:prstGeom prst="ellipse">
            <a:avLst/>
          </a:prstGeom>
          <a:blipFill>
            <a:blip r:embed="rId4"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17" name="椭圆 16"/>
          <p:cNvSpPr/>
          <p:nvPr/>
        </p:nvSpPr>
        <p:spPr>
          <a:xfrm>
            <a:off x="7606703" y="4610955"/>
            <a:ext cx="914400" cy="914400"/>
          </a:xfrm>
          <a:prstGeom prst="ellipse">
            <a:avLst/>
          </a:prstGeom>
          <a:blipFill>
            <a:blip r:embed="rId4"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19" name="椭圆 18"/>
          <p:cNvSpPr/>
          <p:nvPr/>
        </p:nvSpPr>
        <p:spPr>
          <a:xfrm>
            <a:off x="9968406" y="4610955"/>
            <a:ext cx="914400" cy="914400"/>
          </a:xfrm>
          <a:prstGeom prst="ellipse">
            <a:avLst/>
          </a:prstGeom>
          <a:blipFill>
            <a:blip r:embed="rId4"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20" name="任意多边形 9"/>
          <p:cNvSpPr/>
          <p:nvPr/>
        </p:nvSpPr>
        <p:spPr>
          <a:xfrm>
            <a:off x="2350497" y="1592929"/>
            <a:ext cx="1980000" cy="2827279"/>
          </a:xfrm>
          <a:custGeom>
            <a:avLst/>
            <a:gdLst>
              <a:gd name="connsiteX0" fmla="*/ 127235 w 1980000"/>
              <a:gd name="connsiteY0" fmla="*/ 0 h 2827279"/>
              <a:gd name="connsiteX1" fmla="*/ 1852765 w 1980000"/>
              <a:gd name="connsiteY1" fmla="*/ 0 h 2827279"/>
              <a:gd name="connsiteX2" fmla="*/ 1980000 w 1980000"/>
              <a:gd name="connsiteY2" fmla="*/ 127235 h 2827279"/>
              <a:gd name="connsiteX3" fmla="*/ 1980000 w 1980000"/>
              <a:gd name="connsiteY3" fmla="*/ 2572765 h 2827279"/>
              <a:gd name="connsiteX4" fmla="*/ 1852765 w 1980000"/>
              <a:gd name="connsiteY4" fmla="*/ 2700000 h 2827279"/>
              <a:gd name="connsiteX5" fmla="*/ 1117279 w 1980000"/>
              <a:gd name="connsiteY5" fmla="*/ 2700000 h 2827279"/>
              <a:gd name="connsiteX6" fmla="*/ 990000 w 1980000"/>
              <a:gd name="connsiteY6" fmla="*/ 2827279 h 2827279"/>
              <a:gd name="connsiteX7" fmla="*/ 862721 w 1980000"/>
              <a:gd name="connsiteY7" fmla="*/ 2700000 h 2827279"/>
              <a:gd name="connsiteX8" fmla="*/ 127235 w 1980000"/>
              <a:gd name="connsiteY8" fmla="*/ 2700000 h 2827279"/>
              <a:gd name="connsiteX9" fmla="*/ 0 w 1980000"/>
              <a:gd name="connsiteY9" fmla="*/ 2572765 h 2827279"/>
              <a:gd name="connsiteX10" fmla="*/ 0 w 1980000"/>
              <a:gd name="connsiteY10" fmla="*/ 127235 h 2827279"/>
              <a:gd name="connsiteX11" fmla="*/ 127235 w 1980000"/>
              <a:gd name="connsiteY11" fmla="*/ 0 h 2827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80000" h="2827279">
                <a:moveTo>
                  <a:pt x="127235" y="0"/>
                </a:moveTo>
                <a:lnTo>
                  <a:pt x="1852765" y="0"/>
                </a:lnTo>
                <a:cubicBezTo>
                  <a:pt x="1923035" y="0"/>
                  <a:pt x="1980000" y="56965"/>
                  <a:pt x="1980000" y="127235"/>
                </a:cubicBezTo>
                <a:lnTo>
                  <a:pt x="1980000" y="2572765"/>
                </a:lnTo>
                <a:cubicBezTo>
                  <a:pt x="1980000" y="2643035"/>
                  <a:pt x="1923035" y="2700000"/>
                  <a:pt x="1852765" y="2700000"/>
                </a:cubicBezTo>
                <a:lnTo>
                  <a:pt x="1117279" y="2700000"/>
                </a:lnTo>
                <a:lnTo>
                  <a:pt x="990000" y="2827279"/>
                </a:lnTo>
                <a:lnTo>
                  <a:pt x="862721" y="2700000"/>
                </a:lnTo>
                <a:lnTo>
                  <a:pt x="127235" y="2700000"/>
                </a:lnTo>
                <a:cubicBezTo>
                  <a:pt x="56965" y="2700000"/>
                  <a:pt x="0" y="2643035"/>
                  <a:pt x="0" y="2572765"/>
                </a:cubicBezTo>
                <a:lnTo>
                  <a:pt x="0" y="127235"/>
                </a:lnTo>
                <a:cubicBezTo>
                  <a:pt x="0" y="56965"/>
                  <a:pt x="56965" y="0"/>
                  <a:pt x="127235" y="0"/>
                </a:cubicBezTo>
                <a:close/>
              </a:path>
            </a:pathLst>
          </a:custGeom>
          <a:blipFill>
            <a:blip r:embed="rId5"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21" name="任意多边形 10"/>
          <p:cNvSpPr/>
          <p:nvPr/>
        </p:nvSpPr>
        <p:spPr>
          <a:xfrm>
            <a:off x="4712200" y="1592929"/>
            <a:ext cx="1980000" cy="2827279"/>
          </a:xfrm>
          <a:custGeom>
            <a:avLst/>
            <a:gdLst>
              <a:gd name="connsiteX0" fmla="*/ 127235 w 1980000"/>
              <a:gd name="connsiteY0" fmla="*/ 0 h 2827279"/>
              <a:gd name="connsiteX1" fmla="*/ 1852765 w 1980000"/>
              <a:gd name="connsiteY1" fmla="*/ 0 h 2827279"/>
              <a:gd name="connsiteX2" fmla="*/ 1980000 w 1980000"/>
              <a:gd name="connsiteY2" fmla="*/ 127235 h 2827279"/>
              <a:gd name="connsiteX3" fmla="*/ 1980000 w 1980000"/>
              <a:gd name="connsiteY3" fmla="*/ 2572765 h 2827279"/>
              <a:gd name="connsiteX4" fmla="*/ 1852765 w 1980000"/>
              <a:gd name="connsiteY4" fmla="*/ 2700000 h 2827279"/>
              <a:gd name="connsiteX5" fmla="*/ 1117279 w 1980000"/>
              <a:gd name="connsiteY5" fmla="*/ 2700000 h 2827279"/>
              <a:gd name="connsiteX6" fmla="*/ 990000 w 1980000"/>
              <a:gd name="connsiteY6" fmla="*/ 2827279 h 2827279"/>
              <a:gd name="connsiteX7" fmla="*/ 862721 w 1980000"/>
              <a:gd name="connsiteY7" fmla="*/ 2700000 h 2827279"/>
              <a:gd name="connsiteX8" fmla="*/ 127235 w 1980000"/>
              <a:gd name="connsiteY8" fmla="*/ 2700000 h 2827279"/>
              <a:gd name="connsiteX9" fmla="*/ 0 w 1980000"/>
              <a:gd name="connsiteY9" fmla="*/ 2572765 h 2827279"/>
              <a:gd name="connsiteX10" fmla="*/ 0 w 1980000"/>
              <a:gd name="connsiteY10" fmla="*/ 127235 h 2827279"/>
              <a:gd name="connsiteX11" fmla="*/ 127235 w 1980000"/>
              <a:gd name="connsiteY11" fmla="*/ 0 h 2827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80000" h="2827279">
                <a:moveTo>
                  <a:pt x="127235" y="0"/>
                </a:moveTo>
                <a:lnTo>
                  <a:pt x="1852765" y="0"/>
                </a:lnTo>
                <a:cubicBezTo>
                  <a:pt x="1923035" y="0"/>
                  <a:pt x="1980000" y="56965"/>
                  <a:pt x="1980000" y="127235"/>
                </a:cubicBezTo>
                <a:lnTo>
                  <a:pt x="1980000" y="2572765"/>
                </a:lnTo>
                <a:cubicBezTo>
                  <a:pt x="1980000" y="2643035"/>
                  <a:pt x="1923035" y="2700000"/>
                  <a:pt x="1852765" y="2700000"/>
                </a:cubicBezTo>
                <a:lnTo>
                  <a:pt x="1117279" y="2700000"/>
                </a:lnTo>
                <a:lnTo>
                  <a:pt x="990000" y="2827279"/>
                </a:lnTo>
                <a:lnTo>
                  <a:pt x="862721" y="2700000"/>
                </a:lnTo>
                <a:lnTo>
                  <a:pt x="127235" y="2700000"/>
                </a:lnTo>
                <a:cubicBezTo>
                  <a:pt x="56965" y="2700000"/>
                  <a:pt x="0" y="2643035"/>
                  <a:pt x="0" y="2572765"/>
                </a:cubicBezTo>
                <a:lnTo>
                  <a:pt x="0" y="127235"/>
                </a:lnTo>
                <a:cubicBezTo>
                  <a:pt x="0" y="56965"/>
                  <a:pt x="56965" y="0"/>
                  <a:pt x="127235" y="0"/>
                </a:cubicBezTo>
                <a:close/>
              </a:path>
            </a:pathLst>
          </a:custGeom>
          <a:blipFill>
            <a:blip r:embed="rId5"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22" name="任意多边形 11"/>
          <p:cNvSpPr/>
          <p:nvPr/>
        </p:nvSpPr>
        <p:spPr>
          <a:xfrm>
            <a:off x="7073903" y="1592929"/>
            <a:ext cx="1980000" cy="2827279"/>
          </a:xfrm>
          <a:custGeom>
            <a:avLst/>
            <a:gdLst>
              <a:gd name="connsiteX0" fmla="*/ 127235 w 1980000"/>
              <a:gd name="connsiteY0" fmla="*/ 0 h 2827279"/>
              <a:gd name="connsiteX1" fmla="*/ 1852765 w 1980000"/>
              <a:gd name="connsiteY1" fmla="*/ 0 h 2827279"/>
              <a:gd name="connsiteX2" fmla="*/ 1980000 w 1980000"/>
              <a:gd name="connsiteY2" fmla="*/ 127235 h 2827279"/>
              <a:gd name="connsiteX3" fmla="*/ 1980000 w 1980000"/>
              <a:gd name="connsiteY3" fmla="*/ 2572765 h 2827279"/>
              <a:gd name="connsiteX4" fmla="*/ 1852765 w 1980000"/>
              <a:gd name="connsiteY4" fmla="*/ 2700000 h 2827279"/>
              <a:gd name="connsiteX5" fmla="*/ 1117279 w 1980000"/>
              <a:gd name="connsiteY5" fmla="*/ 2700000 h 2827279"/>
              <a:gd name="connsiteX6" fmla="*/ 990000 w 1980000"/>
              <a:gd name="connsiteY6" fmla="*/ 2827279 h 2827279"/>
              <a:gd name="connsiteX7" fmla="*/ 862721 w 1980000"/>
              <a:gd name="connsiteY7" fmla="*/ 2700000 h 2827279"/>
              <a:gd name="connsiteX8" fmla="*/ 127235 w 1980000"/>
              <a:gd name="connsiteY8" fmla="*/ 2700000 h 2827279"/>
              <a:gd name="connsiteX9" fmla="*/ 0 w 1980000"/>
              <a:gd name="connsiteY9" fmla="*/ 2572765 h 2827279"/>
              <a:gd name="connsiteX10" fmla="*/ 0 w 1980000"/>
              <a:gd name="connsiteY10" fmla="*/ 127235 h 2827279"/>
              <a:gd name="connsiteX11" fmla="*/ 127235 w 1980000"/>
              <a:gd name="connsiteY11" fmla="*/ 0 h 2827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80000" h="2827279">
                <a:moveTo>
                  <a:pt x="127235" y="0"/>
                </a:moveTo>
                <a:lnTo>
                  <a:pt x="1852765" y="0"/>
                </a:lnTo>
                <a:cubicBezTo>
                  <a:pt x="1923035" y="0"/>
                  <a:pt x="1980000" y="56965"/>
                  <a:pt x="1980000" y="127235"/>
                </a:cubicBezTo>
                <a:lnTo>
                  <a:pt x="1980000" y="2572765"/>
                </a:lnTo>
                <a:cubicBezTo>
                  <a:pt x="1980000" y="2643035"/>
                  <a:pt x="1923035" y="2700000"/>
                  <a:pt x="1852765" y="2700000"/>
                </a:cubicBezTo>
                <a:lnTo>
                  <a:pt x="1117279" y="2700000"/>
                </a:lnTo>
                <a:lnTo>
                  <a:pt x="990000" y="2827279"/>
                </a:lnTo>
                <a:lnTo>
                  <a:pt x="862721" y="2700000"/>
                </a:lnTo>
                <a:lnTo>
                  <a:pt x="127235" y="2700000"/>
                </a:lnTo>
                <a:cubicBezTo>
                  <a:pt x="56965" y="2700000"/>
                  <a:pt x="0" y="2643035"/>
                  <a:pt x="0" y="2572765"/>
                </a:cubicBezTo>
                <a:lnTo>
                  <a:pt x="0" y="127235"/>
                </a:lnTo>
                <a:cubicBezTo>
                  <a:pt x="0" y="56965"/>
                  <a:pt x="56965" y="0"/>
                  <a:pt x="127235" y="0"/>
                </a:cubicBezTo>
                <a:close/>
              </a:path>
            </a:pathLst>
          </a:custGeom>
          <a:blipFill>
            <a:blip r:embed="rId5"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23" name="任意多边形 12"/>
          <p:cNvSpPr/>
          <p:nvPr/>
        </p:nvSpPr>
        <p:spPr>
          <a:xfrm>
            <a:off x="9435606" y="1592929"/>
            <a:ext cx="1980000" cy="2827279"/>
          </a:xfrm>
          <a:custGeom>
            <a:avLst/>
            <a:gdLst>
              <a:gd name="connsiteX0" fmla="*/ 127235 w 1980000"/>
              <a:gd name="connsiteY0" fmla="*/ 0 h 2827279"/>
              <a:gd name="connsiteX1" fmla="*/ 1852765 w 1980000"/>
              <a:gd name="connsiteY1" fmla="*/ 0 h 2827279"/>
              <a:gd name="connsiteX2" fmla="*/ 1980000 w 1980000"/>
              <a:gd name="connsiteY2" fmla="*/ 127235 h 2827279"/>
              <a:gd name="connsiteX3" fmla="*/ 1980000 w 1980000"/>
              <a:gd name="connsiteY3" fmla="*/ 2572765 h 2827279"/>
              <a:gd name="connsiteX4" fmla="*/ 1852765 w 1980000"/>
              <a:gd name="connsiteY4" fmla="*/ 2700000 h 2827279"/>
              <a:gd name="connsiteX5" fmla="*/ 1117279 w 1980000"/>
              <a:gd name="connsiteY5" fmla="*/ 2700000 h 2827279"/>
              <a:gd name="connsiteX6" fmla="*/ 990000 w 1980000"/>
              <a:gd name="connsiteY6" fmla="*/ 2827279 h 2827279"/>
              <a:gd name="connsiteX7" fmla="*/ 862721 w 1980000"/>
              <a:gd name="connsiteY7" fmla="*/ 2700000 h 2827279"/>
              <a:gd name="connsiteX8" fmla="*/ 127235 w 1980000"/>
              <a:gd name="connsiteY8" fmla="*/ 2700000 h 2827279"/>
              <a:gd name="connsiteX9" fmla="*/ 0 w 1980000"/>
              <a:gd name="connsiteY9" fmla="*/ 2572765 h 2827279"/>
              <a:gd name="connsiteX10" fmla="*/ 0 w 1980000"/>
              <a:gd name="connsiteY10" fmla="*/ 127235 h 2827279"/>
              <a:gd name="connsiteX11" fmla="*/ 127235 w 1980000"/>
              <a:gd name="connsiteY11" fmla="*/ 0 h 2827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80000" h="2827279">
                <a:moveTo>
                  <a:pt x="127235" y="0"/>
                </a:moveTo>
                <a:lnTo>
                  <a:pt x="1852765" y="0"/>
                </a:lnTo>
                <a:cubicBezTo>
                  <a:pt x="1923035" y="0"/>
                  <a:pt x="1980000" y="56965"/>
                  <a:pt x="1980000" y="127235"/>
                </a:cubicBezTo>
                <a:lnTo>
                  <a:pt x="1980000" y="2572765"/>
                </a:lnTo>
                <a:cubicBezTo>
                  <a:pt x="1980000" y="2643035"/>
                  <a:pt x="1923035" y="2700000"/>
                  <a:pt x="1852765" y="2700000"/>
                </a:cubicBezTo>
                <a:lnTo>
                  <a:pt x="1117279" y="2700000"/>
                </a:lnTo>
                <a:lnTo>
                  <a:pt x="990000" y="2827279"/>
                </a:lnTo>
                <a:lnTo>
                  <a:pt x="862721" y="2700000"/>
                </a:lnTo>
                <a:lnTo>
                  <a:pt x="127235" y="2700000"/>
                </a:lnTo>
                <a:cubicBezTo>
                  <a:pt x="56965" y="2700000"/>
                  <a:pt x="0" y="2643035"/>
                  <a:pt x="0" y="2572765"/>
                </a:cubicBezTo>
                <a:lnTo>
                  <a:pt x="0" y="127235"/>
                </a:lnTo>
                <a:cubicBezTo>
                  <a:pt x="0" y="56965"/>
                  <a:pt x="56965" y="0"/>
                  <a:pt x="127235" y="0"/>
                </a:cubicBezTo>
                <a:close/>
              </a:path>
            </a:pathLst>
          </a:custGeom>
          <a:blipFill>
            <a:blip r:embed="rId5"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grpSp>
        <p:nvGrpSpPr>
          <p:cNvPr id="24" name="Group 4"/>
          <p:cNvGrpSpPr>
            <a:grpSpLocks noChangeAspect="1"/>
          </p:cNvGrpSpPr>
          <p:nvPr/>
        </p:nvGrpSpPr>
        <p:grpSpPr bwMode="auto">
          <a:xfrm>
            <a:off x="5432200" y="4800750"/>
            <a:ext cx="540000" cy="534809"/>
            <a:chOff x="3684" y="2007"/>
            <a:chExt cx="312" cy="309"/>
          </a:xfrm>
          <a:solidFill>
            <a:schemeClr val="bg1"/>
          </a:solidFill>
        </p:grpSpPr>
        <p:sp>
          <p:nvSpPr>
            <p:cNvPr id="25" name="Freeform 5"/>
            <p:cNvSpPr>
              <a:spLocks noEditPoints="1"/>
            </p:cNvSpPr>
            <p:nvPr/>
          </p:nvSpPr>
          <p:spPr bwMode="auto">
            <a:xfrm>
              <a:off x="3684" y="2036"/>
              <a:ext cx="283" cy="280"/>
            </a:xfrm>
            <a:custGeom>
              <a:avLst/>
              <a:gdLst>
                <a:gd name="T0" fmla="*/ 84 w 117"/>
                <a:gd name="T1" fmla="*/ 3 h 116"/>
                <a:gd name="T2" fmla="*/ 76 w 117"/>
                <a:gd name="T3" fmla="*/ 0 h 116"/>
                <a:gd name="T4" fmla="*/ 69 w 117"/>
                <a:gd name="T5" fmla="*/ 3 h 116"/>
                <a:gd name="T6" fmla="*/ 64 w 117"/>
                <a:gd name="T7" fmla="*/ 9 h 116"/>
                <a:gd name="T8" fmla="*/ 61 w 117"/>
                <a:gd name="T9" fmla="*/ 16 h 116"/>
                <a:gd name="T10" fmla="*/ 62 w 117"/>
                <a:gd name="T11" fmla="*/ 21 h 116"/>
                <a:gd name="T12" fmla="*/ 8 w 117"/>
                <a:gd name="T13" fmla="*/ 43 h 116"/>
                <a:gd name="T14" fmla="*/ 1 w 117"/>
                <a:gd name="T15" fmla="*/ 51 h 116"/>
                <a:gd name="T16" fmla="*/ 4 w 117"/>
                <a:gd name="T17" fmla="*/ 62 h 116"/>
                <a:gd name="T18" fmla="*/ 55 w 117"/>
                <a:gd name="T19" fmla="*/ 113 h 116"/>
                <a:gd name="T20" fmla="*/ 63 w 117"/>
                <a:gd name="T21" fmla="*/ 116 h 116"/>
                <a:gd name="T22" fmla="*/ 64 w 117"/>
                <a:gd name="T23" fmla="*/ 116 h 116"/>
                <a:gd name="T24" fmla="*/ 66 w 117"/>
                <a:gd name="T25" fmla="*/ 116 h 116"/>
                <a:gd name="T26" fmla="*/ 75 w 117"/>
                <a:gd name="T27" fmla="*/ 109 h 116"/>
                <a:gd name="T28" fmla="*/ 96 w 117"/>
                <a:gd name="T29" fmla="*/ 55 h 116"/>
                <a:gd name="T30" fmla="*/ 102 w 117"/>
                <a:gd name="T31" fmla="*/ 57 h 116"/>
                <a:gd name="T32" fmla="*/ 109 w 117"/>
                <a:gd name="T33" fmla="*/ 54 h 116"/>
                <a:gd name="T34" fmla="*/ 114 w 117"/>
                <a:gd name="T35" fmla="*/ 48 h 116"/>
                <a:gd name="T36" fmla="*/ 117 w 117"/>
                <a:gd name="T37" fmla="*/ 41 h 116"/>
                <a:gd name="T38" fmla="*/ 114 w 117"/>
                <a:gd name="T39" fmla="*/ 34 h 116"/>
                <a:gd name="T40" fmla="*/ 84 w 117"/>
                <a:gd name="T41" fmla="*/ 3 h 116"/>
                <a:gd name="T42" fmla="*/ 67 w 117"/>
                <a:gd name="T43" fmla="*/ 106 h 116"/>
                <a:gd name="T44" fmla="*/ 65 w 117"/>
                <a:gd name="T45" fmla="*/ 108 h 116"/>
                <a:gd name="T46" fmla="*/ 64 w 117"/>
                <a:gd name="T47" fmla="*/ 108 h 116"/>
                <a:gd name="T48" fmla="*/ 61 w 117"/>
                <a:gd name="T49" fmla="*/ 107 h 116"/>
                <a:gd name="T50" fmla="*/ 10 w 117"/>
                <a:gd name="T51" fmla="*/ 57 h 116"/>
                <a:gd name="T52" fmla="*/ 9 w 117"/>
                <a:gd name="T53" fmla="*/ 53 h 116"/>
                <a:gd name="T54" fmla="*/ 11 w 117"/>
                <a:gd name="T55" fmla="*/ 50 h 116"/>
                <a:gd name="T56" fmla="*/ 36 w 117"/>
                <a:gd name="T57" fmla="*/ 40 h 116"/>
                <a:gd name="T58" fmla="*/ 86 w 117"/>
                <a:gd name="T59" fmla="*/ 58 h 116"/>
                <a:gd name="T60" fmla="*/ 67 w 117"/>
                <a:gd name="T61" fmla="*/ 106 h 116"/>
                <a:gd name="T62" fmla="*/ 109 w 117"/>
                <a:gd name="T63" fmla="*/ 42 h 116"/>
                <a:gd name="T64" fmla="*/ 103 w 117"/>
                <a:gd name="T65" fmla="*/ 48 h 116"/>
                <a:gd name="T66" fmla="*/ 100 w 117"/>
                <a:gd name="T67" fmla="*/ 48 h 116"/>
                <a:gd name="T68" fmla="*/ 93 w 117"/>
                <a:gd name="T69" fmla="*/ 41 h 116"/>
                <a:gd name="T70" fmla="*/ 87 w 117"/>
                <a:gd name="T71" fmla="*/ 55 h 116"/>
                <a:gd name="T72" fmla="*/ 88 w 117"/>
                <a:gd name="T73" fmla="*/ 54 h 116"/>
                <a:gd name="T74" fmla="*/ 53 w 117"/>
                <a:gd name="T75" fmla="*/ 39 h 116"/>
                <a:gd name="T76" fmla="*/ 42 w 117"/>
                <a:gd name="T77" fmla="*/ 38 h 116"/>
                <a:gd name="T78" fmla="*/ 76 w 117"/>
                <a:gd name="T79" fmla="*/ 24 h 116"/>
                <a:gd name="T80" fmla="*/ 69 w 117"/>
                <a:gd name="T81" fmla="*/ 17 h 116"/>
                <a:gd name="T82" fmla="*/ 69 w 117"/>
                <a:gd name="T83" fmla="*/ 14 h 116"/>
                <a:gd name="T84" fmla="*/ 75 w 117"/>
                <a:gd name="T85" fmla="*/ 9 h 116"/>
                <a:gd name="T86" fmla="*/ 78 w 117"/>
                <a:gd name="T87" fmla="*/ 9 h 116"/>
                <a:gd name="T88" fmla="*/ 109 w 117"/>
                <a:gd name="T89" fmla="*/ 40 h 116"/>
                <a:gd name="T90" fmla="*/ 109 w 117"/>
                <a:gd name="T91" fmla="*/ 4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7" h="116">
                  <a:moveTo>
                    <a:pt x="84" y="3"/>
                  </a:moveTo>
                  <a:cubicBezTo>
                    <a:pt x="82" y="1"/>
                    <a:pt x="79" y="0"/>
                    <a:pt x="76" y="0"/>
                  </a:cubicBezTo>
                  <a:cubicBezTo>
                    <a:pt x="74" y="0"/>
                    <a:pt x="71" y="1"/>
                    <a:pt x="69" y="3"/>
                  </a:cubicBezTo>
                  <a:cubicBezTo>
                    <a:pt x="64" y="9"/>
                    <a:pt x="64" y="9"/>
                    <a:pt x="64" y="9"/>
                  </a:cubicBezTo>
                  <a:cubicBezTo>
                    <a:pt x="62" y="11"/>
                    <a:pt x="61" y="13"/>
                    <a:pt x="61" y="16"/>
                  </a:cubicBezTo>
                  <a:cubicBezTo>
                    <a:pt x="61" y="18"/>
                    <a:pt x="61" y="19"/>
                    <a:pt x="62" y="21"/>
                  </a:cubicBezTo>
                  <a:cubicBezTo>
                    <a:pt x="8" y="43"/>
                    <a:pt x="8" y="43"/>
                    <a:pt x="8" y="43"/>
                  </a:cubicBezTo>
                  <a:cubicBezTo>
                    <a:pt x="4" y="44"/>
                    <a:pt x="2" y="48"/>
                    <a:pt x="1" y="51"/>
                  </a:cubicBezTo>
                  <a:cubicBezTo>
                    <a:pt x="0" y="55"/>
                    <a:pt x="1" y="59"/>
                    <a:pt x="4" y="62"/>
                  </a:cubicBezTo>
                  <a:cubicBezTo>
                    <a:pt x="55" y="113"/>
                    <a:pt x="55" y="113"/>
                    <a:pt x="55" y="113"/>
                  </a:cubicBezTo>
                  <a:cubicBezTo>
                    <a:pt x="57" y="115"/>
                    <a:pt x="60" y="116"/>
                    <a:pt x="63" y="116"/>
                  </a:cubicBezTo>
                  <a:cubicBezTo>
                    <a:pt x="63" y="116"/>
                    <a:pt x="64" y="116"/>
                    <a:pt x="64" y="116"/>
                  </a:cubicBezTo>
                  <a:cubicBezTo>
                    <a:pt x="65" y="116"/>
                    <a:pt x="65" y="116"/>
                    <a:pt x="66" y="116"/>
                  </a:cubicBezTo>
                  <a:cubicBezTo>
                    <a:pt x="70" y="115"/>
                    <a:pt x="73" y="112"/>
                    <a:pt x="75" y="109"/>
                  </a:cubicBezTo>
                  <a:cubicBezTo>
                    <a:pt x="96" y="55"/>
                    <a:pt x="96" y="55"/>
                    <a:pt x="96" y="55"/>
                  </a:cubicBezTo>
                  <a:cubicBezTo>
                    <a:pt x="98" y="56"/>
                    <a:pt x="100" y="57"/>
                    <a:pt x="102" y="57"/>
                  </a:cubicBezTo>
                  <a:cubicBezTo>
                    <a:pt x="104" y="57"/>
                    <a:pt x="107" y="56"/>
                    <a:pt x="109" y="54"/>
                  </a:cubicBezTo>
                  <a:cubicBezTo>
                    <a:pt x="114" y="48"/>
                    <a:pt x="114" y="48"/>
                    <a:pt x="114" y="48"/>
                  </a:cubicBezTo>
                  <a:cubicBezTo>
                    <a:pt x="116" y="46"/>
                    <a:pt x="117" y="44"/>
                    <a:pt x="117" y="41"/>
                  </a:cubicBezTo>
                  <a:cubicBezTo>
                    <a:pt x="117" y="38"/>
                    <a:pt x="116" y="36"/>
                    <a:pt x="114" y="34"/>
                  </a:cubicBezTo>
                  <a:lnTo>
                    <a:pt x="84" y="3"/>
                  </a:lnTo>
                  <a:close/>
                  <a:moveTo>
                    <a:pt x="67" y="106"/>
                  </a:moveTo>
                  <a:cubicBezTo>
                    <a:pt x="67" y="107"/>
                    <a:pt x="66" y="108"/>
                    <a:pt x="65" y="108"/>
                  </a:cubicBezTo>
                  <a:cubicBezTo>
                    <a:pt x="64" y="108"/>
                    <a:pt x="64" y="108"/>
                    <a:pt x="64" y="108"/>
                  </a:cubicBezTo>
                  <a:cubicBezTo>
                    <a:pt x="63" y="108"/>
                    <a:pt x="62" y="108"/>
                    <a:pt x="61" y="107"/>
                  </a:cubicBezTo>
                  <a:cubicBezTo>
                    <a:pt x="10" y="57"/>
                    <a:pt x="10" y="57"/>
                    <a:pt x="10" y="57"/>
                  </a:cubicBezTo>
                  <a:cubicBezTo>
                    <a:pt x="9" y="56"/>
                    <a:pt x="9" y="54"/>
                    <a:pt x="9" y="53"/>
                  </a:cubicBezTo>
                  <a:cubicBezTo>
                    <a:pt x="9" y="52"/>
                    <a:pt x="10" y="51"/>
                    <a:pt x="11" y="50"/>
                  </a:cubicBezTo>
                  <a:cubicBezTo>
                    <a:pt x="36" y="40"/>
                    <a:pt x="36" y="40"/>
                    <a:pt x="36" y="40"/>
                  </a:cubicBezTo>
                  <a:cubicBezTo>
                    <a:pt x="53" y="46"/>
                    <a:pt x="70" y="40"/>
                    <a:pt x="86" y="58"/>
                  </a:cubicBezTo>
                  <a:lnTo>
                    <a:pt x="67" y="106"/>
                  </a:lnTo>
                  <a:close/>
                  <a:moveTo>
                    <a:pt x="109" y="42"/>
                  </a:moveTo>
                  <a:cubicBezTo>
                    <a:pt x="103" y="48"/>
                    <a:pt x="103" y="48"/>
                    <a:pt x="103" y="48"/>
                  </a:cubicBezTo>
                  <a:cubicBezTo>
                    <a:pt x="102" y="49"/>
                    <a:pt x="101" y="49"/>
                    <a:pt x="100" y="48"/>
                  </a:cubicBezTo>
                  <a:cubicBezTo>
                    <a:pt x="93" y="41"/>
                    <a:pt x="93" y="41"/>
                    <a:pt x="93" y="41"/>
                  </a:cubicBezTo>
                  <a:cubicBezTo>
                    <a:pt x="87" y="55"/>
                    <a:pt x="87" y="55"/>
                    <a:pt x="87" y="55"/>
                  </a:cubicBezTo>
                  <a:cubicBezTo>
                    <a:pt x="88" y="54"/>
                    <a:pt x="88" y="54"/>
                    <a:pt x="88" y="54"/>
                  </a:cubicBezTo>
                  <a:cubicBezTo>
                    <a:pt x="76" y="42"/>
                    <a:pt x="64" y="41"/>
                    <a:pt x="53" y="39"/>
                  </a:cubicBezTo>
                  <a:cubicBezTo>
                    <a:pt x="49" y="39"/>
                    <a:pt x="46" y="38"/>
                    <a:pt x="42" y="38"/>
                  </a:cubicBezTo>
                  <a:cubicBezTo>
                    <a:pt x="76" y="24"/>
                    <a:pt x="76" y="24"/>
                    <a:pt x="76" y="24"/>
                  </a:cubicBezTo>
                  <a:cubicBezTo>
                    <a:pt x="69" y="17"/>
                    <a:pt x="69" y="17"/>
                    <a:pt x="69" y="17"/>
                  </a:cubicBezTo>
                  <a:cubicBezTo>
                    <a:pt x="69" y="16"/>
                    <a:pt x="69" y="15"/>
                    <a:pt x="69" y="14"/>
                  </a:cubicBezTo>
                  <a:cubicBezTo>
                    <a:pt x="75" y="9"/>
                    <a:pt x="75" y="9"/>
                    <a:pt x="75" y="9"/>
                  </a:cubicBezTo>
                  <a:cubicBezTo>
                    <a:pt x="76" y="8"/>
                    <a:pt x="77" y="8"/>
                    <a:pt x="78" y="9"/>
                  </a:cubicBezTo>
                  <a:cubicBezTo>
                    <a:pt x="109" y="40"/>
                    <a:pt x="109" y="40"/>
                    <a:pt x="109" y="40"/>
                  </a:cubicBezTo>
                  <a:cubicBezTo>
                    <a:pt x="110" y="40"/>
                    <a:pt x="110" y="42"/>
                    <a:pt x="109"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26" name="Freeform 6"/>
            <p:cNvSpPr>
              <a:spLocks noEditPoints="1"/>
            </p:cNvSpPr>
            <p:nvPr/>
          </p:nvSpPr>
          <p:spPr bwMode="auto">
            <a:xfrm>
              <a:off x="3822" y="2161"/>
              <a:ext cx="48" cy="49"/>
            </a:xfrm>
            <a:custGeom>
              <a:avLst/>
              <a:gdLst>
                <a:gd name="T0" fmla="*/ 10 w 20"/>
                <a:gd name="T1" fmla="*/ 20 h 20"/>
                <a:gd name="T2" fmla="*/ 20 w 20"/>
                <a:gd name="T3" fmla="*/ 10 h 20"/>
                <a:gd name="T4" fmla="*/ 10 w 20"/>
                <a:gd name="T5" fmla="*/ 0 h 20"/>
                <a:gd name="T6" fmla="*/ 0 w 20"/>
                <a:gd name="T7" fmla="*/ 10 h 20"/>
                <a:gd name="T8" fmla="*/ 10 w 20"/>
                <a:gd name="T9" fmla="*/ 20 h 20"/>
                <a:gd name="T10" fmla="*/ 10 w 20"/>
                <a:gd name="T11" fmla="*/ 4 h 20"/>
                <a:gd name="T12" fmla="*/ 16 w 20"/>
                <a:gd name="T13" fmla="*/ 10 h 20"/>
                <a:gd name="T14" fmla="*/ 10 w 20"/>
                <a:gd name="T15" fmla="*/ 16 h 20"/>
                <a:gd name="T16" fmla="*/ 4 w 20"/>
                <a:gd name="T17" fmla="*/ 10 h 20"/>
                <a:gd name="T18" fmla="*/ 10 w 20"/>
                <a:gd name="T19" fmla="*/ 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20"/>
                  </a:moveTo>
                  <a:cubicBezTo>
                    <a:pt x="15" y="20"/>
                    <a:pt x="20" y="16"/>
                    <a:pt x="20" y="10"/>
                  </a:cubicBezTo>
                  <a:cubicBezTo>
                    <a:pt x="20" y="5"/>
                    <a:pt x="15" y="0"/>
                    <a:pt x="10" y="0"/>
                  </a:cubicBezTo>
                  <a:cubicBezTo>
                    <a:pt x="4" y="0"/>
                    <a:pt x="0" y="5"/>
                    <a:pt x="0" y="10"/>
                  </a:cubicBezTo>
                  <a:cubicBezTo>
                    <a:pt x="0" y="16"/>
                    <a:pt x="4" y="20"/>
                    <a:pt x="10" y="20"/>
                  </a:cubicBezTo>
                  <a:close/>
                  <a:moveTo>
                    <a:pt x="10" y="4"/>
                  </a:moveTo>
                  <a:cubicBezTo>
                    <a:pt x="13" y="4"/>
                    <a:pt x="16" y="7"/>
                    <a:pt x="16" y="10"/>
                  </a:cubicBezTo>
                  <a:cubicBezTo>
                    <a:pt x="16" y="13"/>
                    <a:pt x="13" y="16"/>
                    <a:pt x="10" y="16"/>
                  </a:cubicBezTo>
                  <a:cubicBezTo>
                    <a:pt x="6" y="16"/>
                    <a:pt x="4" y="13"/>
                    <a:pt x="4" y="10"/>
                  </a:cubicBezTo>
                  <a:cubicBezTo>
                    <a:pt x="4" y="7"/>
                    <a:pt x="6" y="4"/>
                    <a:pt x="1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27" name="Freeform 7"/>
            <p:cNvSpPr>
              <a:spLocks noEditPoints="1"/>
            </p:cNvSpPr>
            <p:nvPr/>
          </p:nvSpPr>
          <p:spPr bwMode="auto">
            <a:xfrm>
              <a:off x="3948" y="2007"/>
              <a:ext cx="48" cy="48"/>
            </a:xfrm>
            <a:custGeom>
              <a:avLst/>
              <a:gdLst>
                <a:gd name="T0" fmla="*/ 10 w 20"/>
                <a:gd name="T1" fmla="*/ 0 h 20"/>
                <a:gd name="T2" fmla="*/ 0 w 20"/>
                <a:gd name="T3" fmla="*/ 10 h 20"/>
                <a:gd name="T4" fmla="*/ 10 w 20"/>
                <a:gd name="T5" fmla="*/ 20 h 20"/>
                <a:gd name="T6" fmla="*/ 20 w 20"/>
                <a:gd name="T7" fmla="*/ 10 h 20"/>
                <a:gd name="T8" fmla="*/ 10 w 20"/>
                <a:gd name="T9" fmla="*/ 0 h 20"/>
                <a:gd name="T10" fmla="*/ 10 w 20"/>
                <a:gd name="T11" fmla="*/ 16 h 20"/>
                <a:gd name="T12" fmla="*/ 4 w 20"/>
                <a:gd name="T13" fmla="*/ 10 h 20"/>
                <a:gd name="T14" fmla="*/ 10 w 20"/>
                <a:gd name="T15" fmla="*/ 4 h 20"/>
                <a:gd name="T16" fmla="*/ 16 w 20"/>
                <a:gd name="T17" fmla="*/ 10 h 20"/>
                <a:gd name="T18" fmla="*/ 10 w 20"/>
                <a:gd name="T19" fmla="*/ 1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0"/>
                  </a:moveTo>
                  <a:cubicBezTo>
                    <a:pt x="4" y="0"/>
                    <a:pt x="0" y="5"/>
                    <a:pt x="0" y="10"/>
                  </a:cubicBezTo>
                  <a:cubicBezTo>
                    <a:pt x="0" y="16"/>
                    <a:pt x="4" y="20"/>
                    <a:pt x="10" y="20"/>
                  </a:cubicBezTo>
                  <a:cubicBezTo>
                    <a:pt x="15" y="20"/>
                    <a:pt x="20" y="16"/>
                    <a:pt x="20" y="10"/>
                  </a:cubicBezTo>
                  <a:cubicBezTo>
                    <a:pt x="20" y="5"/>
                    <a:pt x="15" y="0"/>
                    <a:pt x="10" y="0"/>
                  </a:cubicBezTo>
                  <a:close/>
                  <a:moveTo>
                    <a:pt x="10" y="16"/>
                  </a:moveTo>
                  <a:cubicBezTo>
                    <a:pt x="6" y="16"/>
                    <a:pt x="4" y="13"/>
                    <a:pt x="4" y="10"/>
                  </a:cubicBezTo>
                  <a:cubicBezTo>
                    <a:pt x="4" y="7"/>
                    <a:pt x="6" y="4"/>
                    <a:pt x="10" y="4"/>
                  </a:cubicBezTo>
                  <a:cubicBezTo>
                    <a:pt x="13" y="4"/>
                    <a:pt x="16" y="7"/>
                    <a:pt x="16" y="10"/>
                  </a:cubicBezTo>
                  <a:cubicBezTo>
                    <a:pt x="16" y="13"/>
                    <a:pt x="13" y="16"/>
                    <a:pt x="10"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28" name="Freeform 8"/>
            <p:cNvSpPr>
              <a:spLocks noEditPoints="1"/>
            </p:cNvSpPr>
            <p:nvPr/>
          </p:nvSpPr>
          <p:spPr bwMode="auto">
            <a:xfrm>
              <a:off x="3764" y="2152"/>
              <a:ext cx="39" cy="38"/>
            </a:xfrm>
            <a:custGeom>
              <a:avLst/>
              <a:gdLst>
                <a:gd name="T0" fmla="*/ 0 w 16"/>
                <a:gd name="T1" fmla="*/ 8 h 16"/>
                <a:gd name="T2" fmla="*/ 8 w 16"/>
                <a:gd name="T3" fmla="*/ 16 h 16"/>
                <a:gd name="T4" fmla="*/ 16 w 16"/>
                <a:gd name="T5" fmla="*/ 8 h 16"/>
                <a:gd name="T6" fmla="*/ 8 w 16"/>
                <a:gd name="T7" fmla="*/ 0 h 16"/>
                <a:gd name="T8" fmla="*/ 0 w 16"/>
                <a:gd name="T9" fmla="*/ 8 h 16"/>
                <a:gd name="T10" fmla="*/ 8 w 16"/>
                <a:gd name="T11" fmla="*/ 4 h 16"/>
                <a:gd name="T12" fmla="*/ 12 w 16"/>
                <a:gd name="T13" fmla="*/ 8 h 16"/>
                <a:gd name="T14" fmla="*/ 8 w 16"/>
                <a:gd name="T15" fmla="*/ 12 h 16"/>
                <a:gd name="T16" fmla="*/ 4 w 16"/>
                <a:gd name="T17" fmla="*/ 8 h 16"/>
                <a:gd name="T18" fmla="*/ 8 w 16"/>
                <a:gd name="T19"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6">
                  <a:moveTo>
                    <a:pt x="0" y="8"/>
                  </a:moveTo>
                  <a:cubicBezTo>
                    <a:pt x="0" y="12"/>
                    <a:pt x="3" y="16"/>
                    <a:pt x="8" y="16"/>
                  </a:cubicBezTo>
                  <a:cubicBezTo>
                    <a:pt x="12" y="16"/>
                    <a:pt x="16" y="12"/>
                    <a:pt x="16" y="8"/>
                  </a:cubicBezTo>
                  <a:cubicBezTo>
                    <a:pt x="16" y="4"/>
                    <a:pt x="12" y="0"/>
                    <a:pt x="8" y="0"/>
                  </a:cubicBezTo>
                  <a:cubicBezTo>
                    <a:pt x="3" y="0"/>
                    <a:pt x="0" y="4"/>
                    <a:pt x="0" y="8"/>
                  </a:cubicBezTo>
                  <a:close/>
                  <a:moveTo>
                    <a:pt x="8" y="4"/>
                  </a:moveTo>
                  <a:cubicBezTo>
                    <a:pt x="10" y="4"/>
                    <a:pt x="12" y="6"/>
                    <a:pt x="12" y="8"/>
                  </a:cubicBezTo>
                  <a:cubicBezTo>
                    <a:pt x="12" y="10"/>
                    <a:pt x="10" y="12"/>
                    <a:pt x="8" y="12"/>
                  </a:cubicBezTo>
                  <a:cubicBezTo>
                    <a:pt x="6" y="12"/>
                    <a:pt x="4" y="10"/>
                    <a:pt x="4" y="8"/>
                  </a:cubicBezTo>
                  <a:cubicBezTo>
                    <a:pt x="4" y="6"/>
                    <a:pt x="6" y="4"/>
                    <a:pt x="8"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29" name="Oval 9"/>
            <p:cNvSpPr>
              <a:spLocks noChangeArrowheads="1"/>
            </p:cNvSpPr>
            <p:nvPr/>
          </p:nvSpPr>
          <p:spPr bwMode="auto">
            <a:xfrm>
              <a:off x="3803" y="2219"/>
              <a:ext cx="19" cy="2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0" name="Oval 10"/>
            <p:cNvSpPr>
              <a:spLocks noChangeArrowheads="1"/>
            </p:cNvSpPr>
            <p:nvPr/>
          </p:nvSpPr>
          <p:spPr bwMode="auto">
            <a:xfrm>
              <a:off x="3957" y="2074"/>
              <a:ext cx="20" cy="2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grpSp>
      <p:sp>
        <p:nvSpPr>
          <p:cNvPr id="31" name="Freeform 5"/>
          <p:cNvSpPr>
            <a:spLocks noChangeAspect="1" noEditPoints="1"/>
          </p:cNvSpPr>
          <p:nvPr/>
        </p:nvSpPr>
        <p:spPr bwMode="auto">
          <a:xfrm>
            <a:off x="3133246" y="4816155"/>
            <a:ext cx="414502" cy="504000"/>
          </a:xfrm>
          <a:custGeom>
            <a:avLst/>
            <a:gdLst>
              <a:gd name="T0" fmla="*/ 1403 w 1518"/>
              <a:gd name="T1" fmla="*/ 1602 h 1847"/>
              <a:gd name="T2" fmla="*/ 1384 w 1518"/>
              <a:gd name="T3" fmla="*/ 1190 h 1847"/>
              <a:gd name="T4" fmla="*/ 1297 w 1518"/>
              <a:gd name="T5" fmla="*/ 890 h 1847"/>
              <a:gd name="T6" fmla="*/ 1320 w 1518"/>
              <a:gd name="T7" fmla="*/ 897 h 1847"/>
              <a:gd name="T8" fmla="*/ 1408 w 1518"/>
              <a:gd name="T9" fmla="*/ 745 h 1847"/>
              <a:gd name="T10" fmla="*/ 1388 w 1518"/>
              <a:gd name="T11" fmla="*/ 696 h 1847"/>
              <a:gd name="T12" fmla="*/ 657 w 1518"/>
              <a:gd name="T13" fmla="*/ 189 h 1847"/>
              <a:gd name="T14" fmla="*/ 317 w 1518"/>
              <a:gd name="T15" fmla="*/ 8 h 1847"/>
              <a:gd name="T16" fmla="*/ 107 w 1518"/>
              <a:gd name="T17" fmla="*/ 679 h 1847"/>
              <a:gd name="T18" fmla="*/ 267 w 1518"/>
              <a:gd name="T19" fmla="*/ 775 h 1847"/>
              <a:gd name="T20" fmla="*/ 468 w 1518"/>
              <a:gd name="T21" fmla="*/ 547 h 1847"/>
              <a:gd name="T22" fmla="*/ 622 w 1518"/>
              <a:gd name="T23" fmla="*/ 669 h 1847"/>
              <a:gd name="T24" fmla="*/ 487 w 1518"/>
              <a:gd name="T25" fmla="*/ 1602 h 1847"/>
              <a:gd name="T26" fmla="*/ 38 w 1518"/>
              <a:gd name="T27" fmla="*/ 1602 h 1847"/>
              <a:gd name="T28" fmla="*/ 0 w 1518"/>
              <a:gd name="T29" fmla="*/ 1809 h 1847"/>
              <a:gd name="T30" fmla="*/ 1480 w 1518"/>
              <a:gd name="T31" fmla="*/ 1847 h 1847"/>
              <a:gd name="T32" fmla="*/ 1518 w 1518"/>
              <a:gd name="T33" fmla="*/ 1639 h 1847"/>
              <a:gd name="T34" fmla="*/ 1222 w 1518"/>
              <a:gd name="T35" fmla="*/ 1190 h 1847"/>
              <a:gd name="T36" fmla="*/ 1116 w 1518"/>
              <a:gd name="T37" fmla="*/ 1209 h 1847"/>
              <a:gd name="T38" fmla="*/ 1031 w 1518"/>
              <a:gd name="T39" fmla="*/ 1602 h 1847"/>
              <a:gd name="T40" fmla="*/ 905 w 1518"/>
              <a:gd name="T41" fmla="*/ 727 h 1847"/>
              <a:gd name="T42" fmla="*/ 1222 w 1518"/>
              <a:gd name="T43" fmla="*/ 1190 h 1847"/>
              <a:gd name="T44" fmla="*/ 720 w 1518"/>
              <a:gd name="T45" fmla="*/ 838 h 1847"/>
              <a:gd name="T46" fmla="*/ 852 w 1518"/>
              <a:gd name="T47" fmla="*/ 936 h 1847"/>
              <a:gd name="T48" fmla="*/ 641 w 1518"/>
              <a:gd name="T49" fmla="*/ 1112 h 1847"/>
              <a:gd name="T50" fmla="*/ 808 w 1518"/>
              <a:gd name="T51" fmla="*/ 1006 h 1847"/>
              <a:gd name="T52" fmla="*/ 910 w 1518"/>
              <a:gd name="T53" fmla="*/ 1342 h 1847"/>
              <a:gd name="T54" fmla="*/ 870 w 1518"/>
              <a:gd name="T55" fmla="*/ 1064 h 1847"/>
              <a:gd name="T56" fmla="*/ 925 w 1518"/>
              <a:gd name="T57" fmla="*/ 1445 h 1847"/>
              <a:gd name="T58" fmla="*/ 709 w 1518"/>
              <a:gd name="T59" fmla="*/ 1602 h 1847"/>
              <a:gd name="T60" fmla="*/ 693 w 1518"/>
              <a:gd name="T61" fmla="*/ 754 h 1847"/>
              <a:gd name="T62" fmla="*/ 783 w 1518"/>
              <a:gd name="T63" fmla="*/ 677 h 1847"/>
              <a:gd name="T64" fmla="*/ 849 w 1518"/>
              <a:gd name="T65" fmla="*/ 1399 h 1847"/>
              <a:gd name="T66" fmla="*/ 624 w 1518"/>
              <a:gd name="T67" fmla="*/ 1226 h 1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18" h="1847">
                <a:moveTo>
                  <a:pt x="1480" y="1602"/>
                </a:moveTo>
                <a:cubicBezTo>
                  <a:pt x="1403" y="1602"/>
                  <a:pt x="1403" y="1602"/>
                  <a:pt x="1403" y="1602"/>
                </a:cubicBezTo>
                <a:cubicBezTo>
                  <a:pt x="1403" y="1209"/>
                  <a:pt x="1403" y="1209"/>
                  <a:pt x="1403" y="1209"/>
                </a:cubicBezTo>
                <a:cubicBezTo>
                  <a:pt x="1403" y="1198"/>
                  <a:pt x="1395" y="1190"/>
                  <a:pt x="1384" y="1190"/>
                </a:cubicBezTo>
                <a:cubicBezTo>
                  <a:pt x="1297" y="1190"/>
                  <a:pt x="1297" y="1190"/>
                  <a:pt x="1297" y="1190"/>
                </a:cubicBezTo>
                <a:cubicBezTo>
                  <a:pt x="1297" y="890"/>
                  <a:pt x="1297" y="890"/>
                  <a:pt x="1297" y="890"/>
                </a:cubicBezTo>
                <a:cubicBezTo>
                  <a:pt x="1306" y="894"/>
                  <a:pt x="1306" y="894"/>
                  <a:pt x="1306" y="894"/>
                </a:cubicBezTo>
                <a:cubicBezTo>
                  <a:pt x="1311" y="896"/>
                  <a:pt x="1316" y="897"/>
                  <a:pt x="1320" y="897"/>
                </a:cubicBezTo>
                <a:cubicBezTo>
                  <a:pt x="1335" y="897"/>
                  <a:pt x="1349" y="888"/>
                  <a:pt x="1355" y="873"/>
                </a:cubicBezTo>
                <a:cubicBezTo>
                  <a:pt x="1408" y="745"/>
                  <a:pt x="1408" y="745"/>
                  <a:pt x="1408" y="745"/>
                </a:cubicBezTo>
                <a:cubicBezTo>
                  <a:pt x="1412" y="735"/>
                  <a:pt x="1412" y="725"/>
                  <a:pt x="1408" y="716"/>
                </a:cubicBezTo>
                <a:cubicBezTo>
                  <a:pt x="1405" y="707"/>
                  <a:pt x="1397" y="699"/>
                  <a:pt x="1388" y="696"/>
                </a:cubicBezTo>
                <a:cubicBezTo>
                  <a:pt x="578" y="360"/>
                  <a:pt x="578" y="360"/>
                  <a:pt x="578" y="360"/>
                </a:cubicBezTo>
                <a:cubicBezTo>
                  <a:pt x="608" y="304"/>
                  <a:pt x="634" y="246"/>
                  <a:pt x="657" y="189"/>
                </a:cubicBezTo>
                <a:cubicBezTo>
                  <a:pt x="665" y="170"/>
                  <a:pt x="656" y="148"/>
                  <a:pt x="637" y="141"/>
                </a:cubicBezTo>
                <a:cubicBezTo>
                  <a:pt x="317" y="8"/>
                  <a:pt x="317" y="8"/>
                  <a:pt x="317" y="8"/>
                </a:cubicBezTo>
                <a:cubicBezTo>
                  <a:pt x="298" y="0"/>
                  <a:pt x="276" y="9"/>
                  <a:pt x="268" y="28"/>
                </a:cubicBezTo>
                <a:cubicBezTo>
                  <a:pt x="189" y="214"/>
                  <a:pt x="137" y="420"/>
                  <a:pt x="107" y="679"/>
                </a:cubicBezTo>
                <a:cubicBezTo>
                  <a:pt x="105" y="695"/>
                  <a:pt x="114" y="711"/>
                  <a:pt x="130" y="718"/>
                </a:cubicBezTo>
                <a:cubicBezTo>
                  <a:pt x="267" y="775"/>
                  <a:pt x="267" y="775"/>
                  <a:pt x="267" y="775"/>
                </a:cubicBezTo>
                <a:cubicBezTo>
                  <a:pt x="283" y="781"/>
                  <a:pt x="300" y="776"/>
                  <a:pt x="311" y="763"/>
                </a:cubicBezTo>
                <a:cubicBezTo>
                  <a:pt x="370" y="688"/>
                  <a:pt x="422" y="617"/>
                  <a:pt x="468" y="547"/>
                </a:cubicBezTo>
                <a:cubicBezTo>
                  <a:pt x="630" y="614"/>
                  <a:pt x="630" y="614"/>
                  <a:pt x="630" y="614"/>
                </a:cubicBezTo>
                <a:cubicBezTo>
                  <a:pt x="622" y="669"/>
                  <a:pt x="622" y="669"/>
                  <a:pt x="622" y="669"/>
                </a:cubicBezTo>
                <a:cubicBezTo>
                  <a:pt x="598" y="836"/>
                  <a:pt x="598" y="836"/>
                  <a:pt x="598" y="836"/>
                </a:cubicBezTo>
                <a:cubicBezTo>
                  <a:pt x="487" y="1602"/>
                  <a:pt x="487" y="1602"/>
                  <a:pt x="487" y="1602"/>
                </a:cubicBezTo>
                <a:cubicBezTo>
                  <a:pt x="228" y="1602"/>
                  <a:pt x="228" y="1602"/>
                  <a:pt x="228" y="1602"/>
                </a:cubicBezTo>
                <a:cubicBezTo>
                  <a:pt x="38" y="1602"/>
                  <a:pt x="38" y="1602"/>
                  <a:pt x="38" y="1602"/>
                </a:cubicBezTo>
                <a:cubicBezTo>
                  <a:pt x="17" y="1602"/>
                  <a:pt x="0" y="1618"/>
                  <a:pt x="0" y="1639"/>
                </a:cubicBezTo>
                <a:cubicBezTo>
                  <a:pt x="0" y="1809"/>
                  <a:pt x="0" y="1809"/>
                  <a:pt x="0" y="1809"/>
                </a:cubicBezTo>
                <a:cubicBezTo>
                  <a:pt x="0" y="1830"/>
                  <a:pt x="17" y="1847"/>
                  <a:pt x="38" y="1847"/>
                </a:cubicBezTo>
                <a:cubicBezTo>
                  <a:pt x="1480" y="1847"/>
                  <a:pt x="1480" y="1847"/>
                  <a:pt x="1480" y="1847"/>
                </a:cubicBezTo>
                <a:cubicBezTo>
                  <a:pt x="1501" y="1847"/>
                  <a:pt x="1518" y="1830"/>
                  <a:pt x="1518" y="1809"/>
                </a:cubicBezTo>
                <a:cubicBezTo>
                  <a:pt x="1518" y="1639"/>
                  <a:pt x="1518" y="1639"/>
                  <a:pt x="1518" y="1639"/>
                </a:cubicBezTo>
                <a:cubicBezTo>
                  <a:pt x="1518" y="1618"/>
                  <a:pt x="1501" y="1602"/>
                  <a:pt x="1480" y="1602"/>
                </a:cubicBezTo>
                <a:close/>
                <a:moveTo>
                  <a:pt x="1222" y="1190"/>
                </a:moveTo>
                <a:cubicBezTo>
                  <a:pt x="1135" y="1190"/>
                  <a:pt x="1135" y="1190"/>
                  <a:pt x="1135" y="1190"/>
                </a:cubicBezTo>
                <a:cubicBezTo>
                  <a:pt x="1124" y="1190"/>
                  <a:pt x="1116" y="1198"/>
                  <a:pt x="1116" y="1209"/>
                </a:cubicBezTo>
                <a:cubicBezTo>
                  <a:pt x="1116" y="1602"/>
                  <a:pt x="1116" y="1602"/>
                  <a:pt x="1116" y="1602"/>
                </a:cubicBezTo>
                <a:cubicBezTo>
                  <a:pt x="1031" y="1602"/>
                  <a:pt x="1031" y="1602"/>
                  <a:pt x="1031" y="1602"/>
                </a:cubicBezTo>
                <a:cubicBezTo>
                  <a:pt x="920" y="836"/>
                  <a:pt x="920" y="836"/>
                  <a:pt x="920" y="836"/>
                </a:cubicBezTo>
                <a:cubicBezTo>
                  <a:pt x="905" y="727"/>
                  <a:pt x="905" y="727"/>
                  <a:pt x="905" y="727"/>
                </a:cubicBezTo>
                <a:cubicBezTo>
                  <a:pt x="1222" y="859"/>
                  <a:pt x="1222" y="859"/>
                  <a:pt x="1222" y="859"/>
                </a:cubicBezTo>
                <a:cubicBezTo>
                  <a:pt x="1222" y="1190"/>
                  <a:pt x="1222" y="1190"/>
                  <a:pt x="1222" y="1190"/>
                </a:cubicBezTo>
                <a:close/>
                <a:moveTo>
                  <a:pt x="852" y="936"/>
                </a:moveTo>
                <a:cubicBezTo>
                  <a:pt x="720" y="838"/>
                  <a:pt x="720" y="838"/>
                  <a:pt x="720" y="838"/>
                </a:cubicBezTo>
                <a:cubicBezTo>
                  <a:pt x="825" y="749"/>
                  <a:pt x="825" y="749"/>
                  <a:pt x="825" y="749"/>
                </a:cubicBezTo>
                <a:lnTo>
                  <a:pt x="852" y="936"/>
                </a:lnTo>
                <a:close/>
                <a:moveTo>
                  <a:pt x="808" y="1006"/>
                </a:moveTo>
                <a:cubicBezTo>
                  <a:pt x="641" y="1112"/>
                  <a:pt x="641" y="1112"/>
                  <a:pt x="641" y="1112"/>
                </a:cubicBezTo>
                <a:cubicBezTo>
                  <a:pt x="671" y="904"/>
                  <a:pt x="671" y="904"/>
                  <a:pt x="671" y="904"/>
                </a:cubicBezTo>
                <a:lnTo>
                  <a:pt x="808" y="1006"/>
                </a:lnTo>
                <a:close/>
                <a:moveTo>
                  <a:pt x="870" y="1064"/>
                </a:moveTo>
                <a:cubicBezTo>
                  <a:pt x="910" y="1342"/>
                  <a:pt x="910" y="1342"/>
                  <a:pt x="910" y="1342"/>
                </a:cubicBezTo>
                <a:cubicBezTo>
                  <a:pt x="694" y="1176"/>
                  <a:pt x="694" y="1176"/>
                  <a:pt x="694" y="1176"/>
                </a:cubicBezTo>
                <a:lnTo>
                  <a:pt x="870" y="1064"/>
                </a:lnTo>
                <a:close/>
                <a:moveTo>
                  <a:pt x="709" y="1602"/>
                </a:moveTo>
                <a:cubicBezTo>
                  <a:pt x="925" y="1445"/>
                  <a:pt x="925" y="1445"/>
                  <a:pt x="925" y="1445"/>
                </a:cubicBezTo>
                <a:cubicBezTo>
                  <a:pt x="948" y="1602"/>
                  <a:pt x="948" y="1602"/>
                  <a:pt x="948" y="1602"/>
                </a:cubicBezTo>
                <a:lnTo>
                  <a:pt x="709" y="1602"/>
                </a:lnTo>
                <a:close/>
                <a:moveTo>
                  <a:pt x="783" y="677"/>
                </a:moveTo>
                <a:cubicBezTo>
                  <a:pt x="693" y="754"/>
                  <a:pt x="693" y="754"/>
                  <a:pt x="693" y="754"/>
                </a:cubicBezTo>
                <a:cubicBezTo>
                  <a:pt x="708" y="646"/>
                  <a:pt x="708" y="646"/>
                  <a:pt x="708" y="646"/>
                </a:cubicBezTo>
                <a:lnTo>
                  <a:pt x="783" y="677"/>
                </a:lnTo>
                <a:close/>
                <a:moveTo>
                  <a:pt x="624" y="1226"/>
                </a:moveTo>
                <a:cubicBezTo>
                  <a:pt x="849" y="1399"/>
                  <a:pt x="849" y="1399"/>
                  <a:pt x="849" y="1399"/>
                </a:cubicBezTo>
                <a:cubicBezTo>
                  <a:pt x="570" y="1601"/>
                  <a:pt x="570" y="1601"/>
                  <a:pt x="570" y="1601"/>
                </a:cubicBezTo>
                <a:lnTo>
                  <a:pt x="624" y="1226"/>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bg1"/>
              </a:solidFill>
            </a:endParaRPr>
          </a:p>
        </p:txBody>
      </p:sp>
      <p:grpSp>
        <p:nvGrpSpPr>
          <p:cNvPr id="32" name="Group 5"/>
          <p:cNvGrpSpPr>
            <a:grpSpLocks noChangeAspect="1"/>
          </p:cNvGrpSpPr>
          <p:nvPr/>
        </p:nvGrpSpPr>
        <p:grpSpPr bwMode="auto">
          <a:xfrm>
            <a:off x="7793903" y="4775261"/>
            <a:ext cx="540000" cy="502711"/>
            <a:chOff x="1577" y="314"/>
            <a:chExt cx="782" cy="728"/>
          </a:xfrm>
          <a:solidFill>
            <a:schemeClr val="bg1"/>
          </a:solidFill>
        </p:grpSpPr>
        <p:sp>
          <p:nvSpPr>
            <p:cNvPr id="33" name="Freeform 6"/>
            <p:cNvSpPr>
              <a:spLocks noEditPoints="1"/>
            </p:cNvSpPr>
            <p:nvPr/>
          </p:nvSpPr>
          <p:spPr bwMode="auto">
            <a:xfrm>
              <a:off x="1577" y="314"/>
              <a:ext cx="389" cy="649"/>
            </a:xfrm>
            <a:custGeom>
              <a:avLst/>
              <a:gdLst>
                <a:gd name="T0" fmla="*/ 22 w 163"/>
                <a:gd name="T1" fmla="*/ 234 h 272"/>
                <a:gd name="T2" fmla="*/ 37 w 163"/>
                <a:gd name="T3" fmla="*/ 219 h 272"/>
                <a:gd name="T4" fmla="*/ 81 w 163"/>
                <a:gd name="T5" fmla="*/ 107 h 272"/>
                <a:gd name="T6" fmla="*/ 125 w 163"/>
                <a:gd name="T7" fmla="*/ 219 h 272"/>
                <a:gd name="T8" fmla="*/ 141 w 163"/>
                <a:gd name="T9" fmla="*/ 234 h 272"/>
                <a:gd name="T10" fmla="*/ 163 w 163"/>
                <a:gd name="T11" fmla="*/ 272 h 272"/>
                <a:gd name="T12" fmla="*/ 153 w 163"/>
                <a:gd name="T13" fmla="*/ 229 h 272"/>
                <a:gd name="T14" fmla="*/ 155 w 163"/>
                <a:gd name="T15" fmla="*/ 209 h 272"/>
                <a:gd name="T16" fmla="*/ 129 w 163"/>
                <a:gd name="T17" fmla="*/ 138 h 272"/>
                <a:gd name="T18" fmla="*/ 143 w 163"/>
                <a:gd name="T19" fmla="*/ 138 h 272"/>
                <a:gd name="T20" fmla="*/ 143 w 163"/>
                <a:gd name="T21" fmla="*/ 149 h 272"/>
                <a:gd name="T22" fmla="*/ 150 w 163"/>
                <a:gd name="T23" fmla="*/ 149 h 272"/>
                <a:gd name="T24" fmla="*/ 150 w 163"/>
                <a:gd name="T25" fmla="*/ 120 h 272"/>
                <a:gd name="T26" fmla="*/ 143 w 163"/>
                <a:gd name="T27" fmla="*/ 120 h 272"/>
                <a:gd name="T28" fmla="*/ 143 w 163"/>
                <a:gd name="T29" fmla="*/ 131 h 272"/>
                <a:gd name="T30" fmla="*/ 126 w 163"/>
                <a:gd name="T31" fmla="*/ 131 h 272"/>
                <a:gd name="T32" fmla="*/ 109 w 163"/>
                <a:gd name="T33" fmla="*/ 85 h 272"/>
                <a:gd name="T34" fmla="*/ 112 w 163"/>
                <a:gd name="T35" fmla="*/ 72 h 272"/>
                <a:gd name="T36" fmla="*/ 84 w 163"/>
                <a:gd name="T37" fmla="*/ 39 h 272"/>
                <a:gd name="T38" fmla="*/ 84 w 163"/>
                <a:gd name="T39" fmla="*/ 0 h 272"/>
                <a:gd name="T40" fmla="*/ 75 w 163"/>
                <a:gd name="T41" fmla="*/ 0 h 272"/>
                <a:gd name="T42" fmla="*/ 75 w 163"/>
                <a:gd name="T43" fmla="*/ 39 h 272"/>
                <a:gd name="T44" fmla="*/ 46 w 163"/>
                <a:gd name="T45" fmla="*/ 72 h 272"/>
                <a:gd name="T46" fmla="*/ 52 w 163"/>
                <a:gd name="T47" fmla="*/ 90 h 272"/>
                <a:gd name="T48" fmla="*/ 37 w 163"/>
                <a:gd name="T49" fmla="*/ 131 h 272"/>
                <a:gd name="T50" fmla="*/ 19 w 163"/>
                <a:gd name="T51" fmla="*/ 131 h 272"/>
                <a:gd name="T52" fmla="*/ 19 w 163"/>
                <a:gd name="T53" fmla="*/ 120 h 272"/>
                <a:gd name="T54" fmla="*/ 12 w 163"/>
                <a:gd name="T55" fmla="*/ 120 h 272"/>
                <a:gd name="T56" fmla="*/ 12 w 163"/>
                <a:gd name="T57" fmla="*/ 149 h 272"/>
                <a:gd name="T58" fmla="*/ 19 w 163"/>
                <a:gd name="T59" fmla="*/ 149 h 272"/>
                <a:gd name="T60" fmla="*/ 19 w 163"/>
                <a:gd name="T61" fmla="*/ 138 h 272"/>
                <a:gd name="T62" fmla="*/ 34 w 163"/>
                <a:gd name="T63" fmla="*/ 138 h 272"/>
                <a:gd name="T64" fmla="*/ 8 w 163"/>
                <a:gd name="T65" fmla="*/ 209 h 272"/>
                <a:gd name="T66" fmla="*/ 10 w 163"/>
                <a:gd name="T67" fmla="*/ 229 h 272"/>
                <a:gd name="T68" fmla="*/ 0 w 163"/>
                <a:gd name="T69" fmla="*/ 272 h 272"/>
                <a:gd name="T70" fmla="*/ 22 w 163"/>
                <a:gd name="T71" fmla="*/ 234 h 272"/>
                <a:gd name="T72" fmla="*/ 80 w 163"/>
                <a:gd name="T73" fmla="*/ 49 h 272"/>
                <a:gd name="T74" fmla="*/ 103 w 163"/>
                <a:gd name="T75" fmla="*/ 72 h 272"/>
                <a:gd name="T76" fmla="*/ 80 w 163"/>
                <a:gd name="T77" fmla="*/ 95 h 272"/>
                <a:gd name="T78" fmla="*/ 57 w 163"/>
                <a:gd name="T79" fmla="*/ 72 h 272"/>
                <a:gd name="T80" fmla="*/ 80 w 163"/>
                <a:gd name="T81" fmla="*/ 49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3" h="272">
                  <a:moveTo>
                    <a:pt x="22" y="234"/>
                  </a:moveTo>
                  <a:cubicBezTo>
                    <a:pt x="37" y="219"/>
                    <a:pt x="37" y="219"/>
                    <a:pt x="37" y="219"/>
                  </a:cubicBezTo>
                  <a:cubicBezTo>
                    <a:pt x="81" y="107"/>
                    <a:pt x="81" y="107"/>
                    <a:pt x="81" y="107"/>
                  </a:cubicBezTo>
                  <a:cubicBezTo>
                    <a:pt x="125" y="219"/>
                    <a:pt x="125" y="219"/>
                    <a:pt x="125" y="219"/>
                  </a:cubicBezTo>
                  <a:cubicBezTo>
                    <a:pt x="141" y="234"/>
                    <a:pt x="141" y="234"/>
                    <a:pt x="141" y="234"/>
                  </a:cubicBezTo>
                  <a:cubicBezTo>
                    <a:pt x="163" y="272"/>
                    <a:pt x="163" y="272"/>
                    <a:pt x="163" y="272"/>
                  </a:cubicBezTo>
                  <a:cubicBezTo>
                    <a:pt x="153" y="229"/>
                    <a:pt x="153" y="229"/>
                    <a:pt x="153" y="229"/>
                  </a:cubicBezTo>
                  <a:cubicBezTo>
                    <a:pt x="155" y="209"/>
                    <a:pt x="155" y="209"/>
                    <a:pt x="155" y="209"/>
                  </a:cubicBezTo>
                  <a:cubicBezTo>
                    <a:pt x="129" y="138"/>
                    <a:pt x="129" y="138"/>
                    <a:pt x="129" y="138"/>
                  </a:cubicBezTo>
                  <a:cubicBezTo>
                    <a:pt x="143" y="138"/>
                    <a:pt x="143" y="138"/>
                    <a:pt x="143" y="138"/>
                  </a:cubicBezTo>
                  <a:cubicBezTo>
                    <a:pt x="143" y="149"/>
                    <a:pt x="143" y="149"/>
                    <a:pt x="143" y="149"/>
                  </a:cubicBezTo>
                  <a:cubicBezTo>
                    <a:pt x="150" y="149"/>
                    <a:pt x="150" y="149"/>
                    <a:pt x="150" y="149"/>
                  </a:cubicBezTo>
                  <a:cubicBezTo>
                    <a:pt x="150" y="120"/>
                    <a:pt x="150" y="120"/>
                    <a:pt x="150" y="120"/>
                  </a:cubicBezTo>
                  <a:cubicBezTo>
                    <a:pt x="143" y="120"/>
                    <a:pt x="143" y="120"/>
                    <a:pt x="143" y="120"/>
                  </a:cubicBezTo>
                  <a:cubicBezTo>
                    <a:pt x="143" y="131"/>
                    <a:pt x="143" y="131"/>
                    <a:pt x="143" y="131"/>
                  </a:cubicBezTo>
                  <a:cubicBezTo>
                    <a:pt x="126" y="131"/>
                    <a:pt x="126" y="131"/>
                    <a:pt x="126" y="131"/>
                  </a:cubicBezTo>
                  <a:cubicBezTo>
                    <a:pt x="109" y="85"/>
                    <a:pt x="109" y="85"/>
                    <a:pt x="109" y="85"/>
                  </a:cubicBezTo>
                  <a:cubicBezTo>
                    <a:pt x="111" y="81"/>
                    <a:pt x="112" y="77"/>
                    <a:pt x="112" y="72"/>
                  </a:cubicBezTo>
                  <a:cubicBezTo>
                    <a:pt x="112" y="55"/>
                    <a:pt x="100" y="42"/>
                    <a:pt x="84" y="39"/>
                  </a:cubicBezTo>
                  <a:cubicBezTo>
                    <a:pt x="84" y="0"/>
                    <a:pt x="84" y="0"/>
                    <a:pt x="84" y="0"/>
                  </a:cubicBezTo>
                  <a:cubicBezTo>
                    <a:pt x="75" y="0"/>
                    <a:pt x="75" y="0"/>
                    <a:pt x="75" y="0"/>
                  </a:cubicBezTo>
                  <a:cubicBezTo>
                    <a:pt x="75" y="39"/>
                    <a:pt x="75" y="39"/>
                    <a:pt x="75" y="39"/>
                  </a:cubicBezTo>
                  <a:cubicBezTo>
                    <a:pt x="59" y="42"/>
                    <a:pt x="46" y="55"/>
                    <a:pt x="46" y="72"/>
                  </a:cubicBezTo>
                  <a:cubicBezTo>
                    <a:pt x="46" y="79"/>
                    <a:pt x="48" y="85"/>
                    <a:pt x="52" y="90"/>
                  </a:cubicBezTo>
                  <a:cubicBezTo>
                    <a:pt x="37" y="131"/>
                    <a:pt x="37" y="131"/>
                    <a:pt x="37" y="131"/>
                  </a:cubicBezTo>
                  <a:cubicBezTo>
                    <a:pt x="19" y="131"/>
                    <a:pt x="19" y="131"/>
                    <a:pt x="19" y="131"/>
                  </a:cubicBezTo>
                  <a:cubicBezTo>
                    <a:pt x="19" y="120"/>
                    <a:pt x="19" y="120"/>
                    <a:pt x="19" y="120"/>
                  </a:cubicBezTo>
                  <a:cubicBezTo>
                    <a:pt x="12" y="120"/>
                    <a:pt x="12" y="120"/>
                    <a:pt x="12" y="120"/>
                  </a:cubicBezTo>
                  <a:cubicBezTo>
                    <a:pt x="12" y="149"/>
                    <a:pt x="12" y="149"/>
                    <a:pt x="12" y="149"/>
                  </a:cubicBezTo>
                  <a:cubicBezTo>
                    <a:pt x="19" y="149"/>
                    <a:pt x="19" y="149"/>
                    <a:pt x="19" y="149"/>
                  </a:cubicBezTo>
                  <a:cubicBezTo>
                    <a:pt x="19" y="138"/>
                    <a:pt x="19" y="138"/>
                    <a:pt x="19" y="138"/>
                  </a:cubicBezTo>
                  <a:cubicBezTo>
                    <a:pt x="34" y="138"/>
                    <a:pt x="34" y="138"/>
                    <a:pt x="34" y="138"/>
                  </a:cubicBezTo>
                  <a:cubicBezTo>
                    <a:pt x="8" y="209"/>
                    <a:pt x="8" y="209"/>
                    <a:pt x="8" y="209"/>
                  </a:cubicBezTo>
                  <a:cubicBezTo>
                    <a:pt x="10" y="229"/>
                    <a:pt x="10" y="229"/>
                    <a:pt x="10" y="229"/>
                  </a:cubicBezTo>
                  <a:cubicBezTo>
                    <a:pt x="0" y="272"/>
                    <a:pt x="0" y="272"/>
                    <a:pt x="0" y="272"/>
                  </a:cubicBezTo>
                  <a:lnTo>
                    <a:pt x="22" y="234"/>
                  </a:lnTo>
                  <a:close/>
                  <a:moveTo>
                    <a:pt x="80" y="49"/>
                  </a:moveTo>
                  <a:cubicBezTo>
                    <a:pt x="92" y="49"/>
                    <a:pt x="103" y="59"/>
                    <a:pt x="103" y="72"/>
                  </a:cubicBezTo>
                  <a:cubicBezTo>
                    <a:pt x="103" y="84"/>
                    <a:pt x="92" y="95"/>
                    <a:pt x="80" y="95"/>
                  </a:cubicBezTo>
                  <a:cubicBezTo>
                    <a:pt x="67" y="95"/>
                    <a:pt x="57" y="84"/>
                    <a:pt x="57" y="72"/>
                  </a:cubicBezTo>
                  <a:cubicBezTo>
                    <a:pt x="57" y="59"/>
                    <a:pt x="67" y="49"/>
                    <a:pt x="80" y="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4" name="Oval 7"/>
            <p:cNvSpPr>
              <a:spLocks noChangeArrowheads="1"/>
            </p:cNvSpPr>
            <p:nvPr/>
          </p:nvSpPr>
          <p:spPr bwMode="auto">
            <a:xfrm>
              <a:off x="1742" y="460"/>
              <a:ext cx="52" cy="5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5" name="Freeform 8"/>
            <p:cNvSpPr/>
            <p:nvPr/>
          </p:nvSpPr>
          <p:spPr bwMode="auto">
            <a:xfrm>
              <a:off x="1599" y="965"/>
              <a:ext cx="345" cy="77"/>
            </a:xfrm>
            <a:custGeom>
              <a:avLst/>
              <a:gdLst>
                <a:gd name="T0" fmla="*/ 3 w 145"/>
                <a:gd name="T1" fmla="*/ 0 h 32"/>
                <a:gd name="T2" fmla="*/ 0 w 145"/>
                <a:gd name="T3" fmla="*/ 5 h 32"/>
                <a:gd name="T4" fmla="*/ 74 w 145"/>
                <a:gd name="T5" fmla="*/ 20 h 32"/>
                <a:gd name="T6" fmla="*/ 145 w 145"/>
                <a:gd name="T7" fmla="*/ 5 h 32"/>
                <a:gd name="T8" fmla="*/ 142 w 145"/>
                <a:gd name="T9" fmla="*/ 0 h 32"/>
                <a:gd name="T10" fmla="*/ 3 w 145"/>
                <a:gd name="T11" fmla="*/ 0 h 32"/>
              </a:gdLst>
              <a:ahLst/>
              <a:cxnLst>
                <a:cxn ang="0">
                  <a:pos x="T0" y="T1"/>
                </a:cxn>
                <a:cxn ang="0">
                  <a:pos x="T2" y="T3"/>
                </a:cxn>
                <a:cxn ang="0">
                  <a:pos x="T4" y="T5"/>
                </a:cxn>
                <a:cxn ang="0">
                  <a:pos x="T6" y="T7"/>
                </a:cxn>
                <a:cxn ang="0">
                  <a:pos x="T8" y="T9"/>
                </a:cxn>
                <a:cxn ang="0">
                  <a:pos x="T10" y="T11"/>
                </a:cxn>
              </a:cxnLst>
              <a:rect l="0" t="0" r="r" b="b"/>
              <a:pathLst>
                <a:path w="145" h="32">
                  <a:moveTo>
                    <a:pt x="3" y="0"/>
                  </a:moveTo>
                  <a:cubicBezTo>
                    <a:pt x="0" y="5"/>
                    <a:pt x="0" y="5"/>
                    <a:pt x="0" y="5"/>
                  </a:cubicBezTo>
                  <a:cubicBezTo>
                    <a:pt x="1" y="5"/>
                    <a:pt x="32" y="20"/>
                    <a:pt x="74" y="20"/>
                  </a:cubicBezTo>
                  <a:cubicBezTo>
                    <a:pt x="96" y="20"/>
                    <a:pt x="120" y="16"/>
                    <a:pt x="145" y="5"/>
                  </a:cubicBezTo>
                  <a:cubicBezTo>
                    <a:pt x="142" y="0"/>
                    <a:pt x="142" y="0"/>
                    <a:pt x="142" y="0"/>
                  </a:cubicBezTo>
                  <a:cubicBezTo>
                    <a:pt x="71" y="32"/>
                    <a:pt x="3"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6" name="Freeform 9"/>
            <p:cNvSpPr/>
            <p:nvPr/>
          </p:nvSpPr>
          <p:spPr bwMode="auto">
            <a:xfrm>
              <a:off x="1944" y="751"/>
              <a:ext cx="341" cy="150"/>
            </a:xfrm>
            <a:custGeom>
              <a:avLst/>
              <a:gdLst>
                <a:gd name="T0" fmla="*/ 70 w 143"/>
                <a:gd name="T1" fmla="*/ 7 h 63"/>
                <a:gd name="T2" fmla="*/ 54 w 143"/>
                <a:gd name="T3" fmla="*/ 8 h 63"/>
                <a:gd name="T4" fmla="*/ 61 w 143"/>
                <a:gd name="T5" fmla="*/ 1 h 63"/>
                <a:gd name="T6" fmla="*/ 70 w 143"/>
                <a:gd name="T7" fmla="*/ 0 h 63"/>
                <a:gd name="T8" fmla="*/ 142 w 143"/>
                <a:gd name="T9" fmla="*/ 59 h 63"/>
                <a:gd name="T10" fmla="*/ 143 w 143"/>
                <a:gd name="T11" fmla="*/ 63 h 63"/>
                <a:gd name="T12" fmla="*/ 0 w 143"/>
                <a:gd name="T13" fmla="*/ 63 h 63"/>
                <a:gd name="T14" fmla="*/ 6 w 143"/>
                <a:gd name="T15" fmla="*/ 57 h 63"/>
                <a:gd name="T16" fmla="*/ 135 w 143"/>
                <a:gd name="T17" fmla="*/ 57 h 63"/>
                <a:gd name="T18" fmla="*/ 70 w 143"/>
                <a:gd name="T19" fmla="*/ 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3" h="63">
                  <a:moveTo>
                    <a:pt x="70" y="7"/>
                  </a:moveTo>
                  <a:cubicBezTo>
                    <a:pt x="64" y="7"/>
                    <a:pt x="59" y="7"/>
                    <a:pt x="54" y="8"/>
                  </a:cubicBezTo>
                  <a:cubicBezTo>
                    <a:pt x="61" y="1"/>
                    <a:pt x="61" y="1"/>
                    <a:pt x="61" y="1"/>
                  </a:cubicBezTo>
                  <a:cubicBezTo>
                    <a:pt x="64" y="1"/>
                    <a:pt x="67" y="0"/>
                    <a:pt x="70" y="0"/>
                  </a:cubicBezTo>
                  <a:cubicBezTo>
                    <a:pt x="104" y="0"/>
                    <a:pt x="135" y="25"/>
                    <a:pt x="142" y="59"/>
                  </a:cubicBezTo>
                  <a:cubicBezTo>
                    <a:pt x="143" y="63"/>
                    <a:pt x="143" y="63"/>
                    <a:pt x="143" y="63"/>
                  </a:cubicBezTo>
                  <a:cubicBezTo>
                    <a:pt x="0" y="63"/>
                    <a:pt x="0" y="63"/>
                    <a:pt x="0" y="63"/>
                  </a:cubicBezTo>
                  <a:cubicBezTo>
                    <a:pt x="6" y="57"/>
                    <a:pt x="6" y="57"/>
                    <a:pt x="6" y="57"/>
                  </a:cubicBezTo>
                  <a:cubicBezTo>
                    <a:pt x="135" y="57"/>
                    <a:pt x="135" y="57"/>
                    <a:pt x="135" y="57"/>
                  </a:cubicBezTo>
                  <a:cubicBezTo>
                    <a:pt x="127" y="27"/>
                    <a:pt x="100" y="7"/>
                    <a:pt x="70"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7" name="Freeform 10"/>
            <p:cNvSpPr/>
            <p:nvPr/>
          </p:nvSpPr>
          <p:spPr bwMode="auto">
            <a:xfrm>
              <a:off x="1873" y="684"/>
              <a:ext cx="486" cy="288"/>
            </a:xfrm>
            <a:custGeom>
              <a:avLst/>
              <a:gdLst>
                <a:gd name="T0" fmla="*/ 14 w 204"/>
                <a:gd name="T1" fmla="*/ 115 h 121"/>
                <a:gd name="T2" fmla="*/ 15 w 204"/>
                <a:gd name="T3" fmla="*/ 106 h 121"/>
                <a:gd name="T4" fmla="*/ 16 w 204"/>
                <a:gd name="T5" fmla="*/ 115 h 121"/>
                <a:gd name="T6" fmla="*/ 22 w 204"/>
                <a:gd name="T7" fmla="*/ 106 h 121"/>
                <a:gd name="T8" fmla="*/ 24 w 204"/>
                <a:gd name="T9" fmla="*/ 115 h 121"/>
                <a:gd name="T10" fmla="*/ 29 w 204"/>
                <a:gd name="T11" fmla="*/ 97 h 121"/>
                <a:gd name="T12" fmla="*/ 31 w 204"/>
                <a:gd name="T13" fmla="*/ 115 h 121"/>
                <a:gd name="T14" fmla="*/ 36 w 204"/>
                <a:gd name="T15" fmla="*/ 106 h 121"/>
                <a:gd name="T16" fmla="*/ 38 w 204"/>
                <a:gd name="T17" fmla="*/ 115 h 121"/>
                <a:gd name="T18" fmla="*/ 45 w 204"/>
                <a:gd name="T19" fmla="*/ 106 h 121"/>
                <a:gd name="T20" fmla="*/ 47 w 204"/>
                <a:gd name="T21" fmla="*/ 115 h 121"/>
                <a:gd name="T22" fmla="*/ 52 w 204"/>
                <a:gd name="T23" fmla="*/ 106 h 121"/>
                <a:gd name="T24" fmla="*/ 55 w 204"/>
                <a:gd name="T25" fmla="*/ 115 h 121"/>
                <a:gd name="T26" fmla="*/ 60 w 204"/>
                <a:gd name="T27" fmla="*/ 97 h 121"/>
                <a:gd name="T28" fmla="*/ 62 w 204"/>
                <a:gd name="T29" fmla="*/ 115 h 121"/>
                <a:gd name="T30" fmla="*/ 68 w 204"/>
                <a:gd name="T31" fmla="*/ 106 h 121"/>
                <a:gd name="T32" fmla="*/ 70 w 204"/>
                <a:gd name="T33" fmla="*/ 115 h 121"/>
                <a:gd name="T34" fmla="*/ 76 w 204"/>
                <a:gd name="T35" fmla="*/ 106 h 121"/>
                <a:gd name="T36" fmla="*/ 79 w 204"/>
                <a:gd name="T37" fmla="*/ 115 h 121"/>
                <a:gd name="T38" fmla="*/ 84 w 204"/>
                <a:gd name="T39" fmla="*/ 106 h 121"/>
                <a:gd name="T40" fmla="*/ 86 w 204"/>
                <a:gd name="T41" fmla="*/ 115 h 121"/>
                <a:gd name="T42" fmla="*/ 92 w 204"/>
                <a:gd name="T43" fmla="*/ 97 h 121"/>
                <a:gd name="T44" fmla="*/ 94 w 204"/>
                <a:gd name="T45" fmla="*/ 115 h 121"/>
                <a:gd name="T46" fmla="*/ 99 w 204"/>
                <a:gd name="T47" fmla="*/ 106 h 121"/>
                <a:gd name="T48" fmla="*/ 102 w 204"/>
                <a:gd name="T49" fmla="*/ 115 h 121"/>
                <a:gd name="T50" fmla="*/ 108 w 204"/>
                <a:gd name="T51" fmla="*/ 106 h 121"/>
                <a:gd name="T52" fmla="*/ 110 w 204"/>
                <a:gd name="T53" fmla="*/ 115 h 121"/>
                <a:gd name="T54" fmla="*/ 116 w 204"/>
                <a:gd name="T55" fmla="*/ 106 h 121"/>
                <a:gd name="T56" fmla="*/ 118 w 204"/>
                <a:gd name="T57" fmla="*/ 115 h 121"/>
                <a:gd name="T58" fmla="*/ 123 w 204"/>
                <a:gd name="T59" fmla="*/ 97 h 121"/>
                <a:gd name="T60" fmla="*/ 125 w 204"/>
                <a:gd name="T61" fmla="*/ 115 h 121"/>
                <a:gd name="T62" fmla="*/ 130 w 204"/>
                <a:gd name="T63" fmla="*/ 106 h 121"/>
                <a:gd name="T64" fmla="*/ 132 w 204"/>
                <a:gd name="T65" fmla="*/ 115 h 121"/>
                <a:gd name="T66" fmla="*/ 138 w 204"/>
                <a:gd name="T67" fmla="*/ 106 h 121"/>
                <a:gd name="T68" fmla="*/ 141 w 204"/>
                <a:gd name="T69" fmla="*/ 115 h 121"/>
                <a:gd name="T70" fmla="*/ 146 w 204"/>
                <a:gd name="T71" fmla="*/ 106 h 121"/>
                <a:gd name="T72" fmla="*/ 148 w 204"/>
                <a:gd name="T73" fmla="*/ 115 h 121"/>
                <a:gd name="T74" fmla="*/ 154 w 204"/>
                <a:gd name="T75" fmla="*/ 97 h 121"/>
                <a:gd name="T76" fmla="*/ 156 w 204"/>
                <a:gd name="T77" fmla="*/ 115 h 121"/>
                <a:gd name="T78" fmla="*/ 162 w 204"/>
                <a:gd name="T79" fmla="*/ 106 h 121"/>
                <a:gd name="T80" fmla="*/ 164 w 204"/>
                <a:gd name="T81" fmla="*/ 115 h 121"/>
                <a:gd name="T82" fmla="*/ 170 w 204"/>
                <a:gd name="T83" fmla="*/ 106 h 121"/>
                <a:gd name="T84" fmla="*/ 172 w 204"/>
                <a:gd name="T85" fmla="*/ 115 h 121"/>
                <a:gd name="T86" fmla="*/ 178 w 204"/>
                <a:gd name="T87" fmla="*/ 106 h 121"/>
                <a:gd name="T88" fmla="*/ 180 w 204"/>
                <a:gd name="T89" fmla="*/ 115 h 121"/>
                <a:gd name="T90" fmla="*/ 186 w 204"/>
                <a:gd name="T91" fmla="*/ 97 h 121"/>
                <a:gd name="T92" fmla="*/ 188 w 204"/>
                <a:gd name="T93" fmla="*/ 115 h 121"/>
                <a:gd name="T94" fmla="*/ 198 w 204"/>
                <a:gd name="T95" fmla="*/ 103 h 121"/>
                <a:gd name="T96" fmla="*/ 120 w 204"/>
                <a:gd name="T97" fmla="*/ 0 h 121"/>
                <a:gd name="T98" fmla="*/ 204 w 204"/>
                <a:gd name="T99" fmla="*/ 121 h 121"/>
                <a:gd name="T100" fmla="*/ 8 w 204"/>
                <a:gd name="T101" fmla="*/ 11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04" h="121">
                  <a:moveTo>
                    <a:pt x="8" y="115"/>
                  </a:moveTo>
                  <a:cubicBezTo>
                    <a:pt x="14" y="115"/>
                    <a:pt x="14" y="115"/>
                    <a:pt x="14" y="115"/>
                  </a:cubicBezTo>
                  <a:cubicBezTo>
                    <a:pt x="14" y="106"/>
                    <a:pt x="14" y="106"/>
                    <a:pt x="14" y="106"/>
                  </a:cubicBezTo>
                  <a:cubicBezTo>
                    <a:pt x="15" y="106"/>
                    <a:pt x="15" y="106"/>
                    <a:pt x="15" y="106"/>
                  </a:cubicBezTo>
                  <a:cubicBezTo>
                    <a:pt x="16" y="106"/>
                    <a:pt x="16" y="106"/>
                    <a:pt x="16" y="106"/>
                  </a:cubicBezTo>
                  <a:cubicBezTo>
                    <a:pt x="16" y="115"/>
                    <a:pt x="16" y="115"/>
                    <a:pt x="16" y="115"/>
                  </a:cubicBezTo>
                  <a:cubicBezTo>
                    <a:pt x="22" y="115"/>
                    <a:pt x="22" y="115"/>
                    <a:pt x="22" y="115"/>
                  </a:cubicBezTo>
                  <a:cubicBezTo>
                    <a:pt x="22" y="106"/>
                    <a:pt x="22" y="106"/>
                    <a:pt x="22" y="106"/>
                  </a:cubicBezTo>
                  <a:cubicBezTo>
                    <a:pt x="24" y="106"/>
                    <a:pt x="24" y="106"/>
                    <a:pt x="24" y="106"/>
                  </a:cubicBezTo>
                  <a:cubicBezTo>
                    <a:pt x="24" y="115"/>
                    <a:pt x="24" y="115"/>
                    <a:pt x="24" y="115"/>
                  </a:cubicBezTo>
                  <a:cubicBezTo>
                    <a:pt x="29" y="115"/>
                    <a:pt x="29" y="115"/>
                    <a:pt x="29" y="115"/>
                  </a:cubicBezTo>
                  <a:cubicBezTo>
                    <a:pt x="29" y="97"/>
                    <a:pt x="29" y="97"/>
                    <a:pt x="29" y="97"/>
                  </a:cubicBezTo>
                  <a:cubicBezTo>
                    <a:pt x="31" y="97"/>
                    <a:pt x="31" y="97"/>
                    <a:pt x="31" y="97"/>
                  </a:cubicBezTo>
                  <a:cubicBezTo>
                    <a:pt x="31" y="115"/>
                    <a:pt x="31" y="115"/>
                    <a:pt x="31" y="115"/>
                  </a:cubicBezTo>
                  <a:cubicBezTo>
                    <a:pt x="36" y="115"/>
                    <a:pt x="36" y="115"/>
                    <a:pt x="36" y="115"/>
                  </a:cubicBezTo>
                  <a:cubicBezTo>
                    <a:pt x="36" y="106"/>
                    <a:pt x="36" y="106"/>
                    <a:pt x="36" y="106"/>
                  </a:cubicBezTo>
                  <a:cubicBezTo>
                    <a:pt x="38" y="106"/>
                    <a:pt x="38" y="106"/>
                    <a:pt x="38" y="106"/>
                  </a:cubicBezTo>
                  <a:cubicBezTo>
                    <a:pt x="38" y="115"/>
                    <a:pt x="38" y="115"/>
                    <a:pt x="38" y="115"/>
                  </a:cubicBezTo>
                  <a:cubicBezTo>
                    <a:pt x="45" y="115"/>
                    <a:pt x="45" y="115"/>
                    <a:pt x="45" y="115"/>
                  </a:cubicBezTo>
                  <a:cubicBezTo>
                    <a:pt x="45" y="106"/>
                    <a:pt x="45" y="106"/>
                    <a:pt x="45" y="106"/>
                  </a:cubicBezTo>
                  <a:cubicBezTo>
                    <a:pt x="47" y="106"/>
                    <a:pt x="47" y="106"/>
                    <a:pt x="47" y="106"/>
                  </a:cubicBezTo>
                  <a:cubicBezTo>
                    <a:pt x="47" y="115"/>
                    <a:pt x="47" y="115"/>
                    <a:pt x="47" y="115"/>
                  </a:cubicBezTo>
                  <a:cubicBezTo>
                    <a:pt x="52" y="115"/>
                    <a:pt x="52" y="115"/>
                    <a:pt x="52" y="115"/>
                  </a:cubicBezTo>
                  <a:cubicBezTo>
                    <a:pt x="52" y="106"/>
                    <a:pt x="52" y="106"/>
                    <a:pt x="52" y="106"/>
                  </a:cubicBezTo>
                  <a:cubicBezTo>
                    <a:pt x="55" y="106"/>
                    <a:pt x="55" y="106"/>
                    <a:pt x="55" y="106"/>
                  </a:cubicBezTo>
                  <a:cubicBezTo>
                    <a:pt x="55" y="115"/>
                    <a:pt x="55" y="115"/>
                    <a:pt x="55" y="115"/>
                  </a:cubicBezTo>
                  <a:cubicBezTo>
                    <a:pt x="60" y="115"/>
                    <a:pt x="60" y="115"/>
                    <a:pt x="60" y="115"/>
                  </a:cubicBezTo>
                  <a:cubicBezTo>
                    <a:pt x="60" y="97"/>
                    <a:pt x="60" y="97"/>
                    <a:pt x="60" y="97"/>
                  </a:cubicBezTo>
                  <a:cubicBezTo>
                    <a:pt x="62" y="97"/>
                    <a:pt x="62" y="97"/>
                    <a:pt x="62" y="97"/>
                  </a:cubicBezTo>
                  <a:cubicBezTo>
                    <a:pt x="62" y="115"/>
                    <a:pt x="62" y="115"/>
                    <a:pt x="62" y="115"/>
                  </a:cubicBezTo>
                  <a:cubicBezTo>
                    <a:pt x="68" y="115"/>
                    <a:pt x="68" y="115"/>
                    <a:pt x="68" y="115"/>
                  </a:cubicBezTo>
                  <a:cubicBezTo>
                    <a:pt x="68" y="106"/>
                    <a:pt x="68" y="106"/>
                    <a:pt x="68" y="106"/>
                  </a:cubicBezTo>
                  <a:cubicBezTo>
                    <a:pt x="70" y="106"/>
                    <a:pt x="70" y="106"/>
                    <a:pt x="70" y="106"/>
                  </a:cubicBezTo>
                  <a:cubicBezTo>
                    <a:pt x="70" y="115"/>
                    <a:pt x="70" y="115"/>
                    <a:pt x="70" y="115"/>
                  </a:cubicBezTo>
                  <a:cubicBezTo>
                    <a:pt x="76" y="115"/>
                    <a:pt x="76" y="115"/>
                    <a:pt x="76" y="115"/>
                  </a:cubicBezTo>
                  <a:cubicBezTo>
                    <a:pt x="76" y="106"/>
                    <a:pt x="76" y="106"/>
                    <a:pt x="76" y="106"/>
                  </a:cubicBezTo>
                  <a:cubicBezTo>
                    <a:pt x="79" y="106"/>
                    <a:pt x="79" y="106"/>
                    <a:pt x="79" y="106"/>
                  </a:cubicBezTo>
                  <a:cubicBezTo>
                    <a:pt x="79" y="115"/>
                    <a:pt x="79" y="115"/>
                    <a:pt x="79" y="115"/>
                  </a:cubicBezTo>
                  <a:cubicBezTo>
                    <a:pt x="84" y="115"/>
                    <a:pt x="84" y="115"/>
                    <a:pt x="84" y="115"/>
                  </a:cubicBezTo>
                  <a:cubicBezTo>
                    <a:pt x="84" y="106"/>
                    <a:pt x="84" y="106"/>
                    <a:pt x="84" y="106"/>
                  </a:cubicBezTo>
                  <a:cubicBezTo>
                    <a:pt x="86" y="106"/>
                    <a:pt x="86" y="106"/>
                    <a:pt x="86" y="106"/>
                  </a:cubicBezTo>
                  <a:cubicBezTo>
                    <a:pt x="86" y="115"/>
                    <a:pt x="86" y="115"/>
                    <a:pt x="86" y="115"/>
                  </a:cubicBezTo>
                  <a:cubicBezTo>
                    <a:pt x="92" y="115"/>
                    <a:pt x="92" y="115"/>
                    <a:pt x="92" y="115"/>
                  </a:cubicBezTo>
                  <a:cubicBezTo>
                    <a:pt x="92" y="97"/>
                    <a:pt x="92" y="97"/>
                    <a:pt x="92" y="97"/>
                  </a:cubicBezTo>
                  <a:cubicBezTo>
                    <a:pt x="94" y="97"/>
                    <a:pt x="94" y="97"/>
                    <a:pt x="94" y="97"/>
                  </a:cubicBezTo>
                  <a:cubicBezTo>
                    <a:pt x="94" y="115"/>
                    <a:pt x="94" y="115"/>
                    <a:pt x="94" y="115"/>
                  </a:cubicBezTo>
                  <a:cubicBezTo>
                    <a:pt x="99" y="115"/>
                    <a:pt x="99" y="115"/>
                    <a:pt x="99" y="115"/>
                  </a:cubicBezTo>
                  <a:cubicBezTo>
                    <a:pt x="99" y="106"/>
                    <a:pt x="99" y="106"/>
                    <a:pt x="99" y="106"/>
                  </a:cubicBezTo>
                  <a:cubicBezTo>
                    <a:pt x="102" y="106"/>
                    <a:pt x="102" y="106"/>
                    <a:pt x="102" y="106"/>
                  </a:cubicBezTo>
                  <a:cubicBezTo>
                    <a:pt x="102" y="115"/>
                    <a:pt x="102" y="115"/>
                    <a:pt x="102" y="115"/>
                  </a:cubicBezTo>
                  <a:cubicBezTo>
                    <a:pt x="108" y="115"/>
                    <a:pt x="108" y="115"/>
                    <a:pt x="108" y="115"/>
                  </a:cubicBezTo>
                  <a:cubicBezTo>
                    <a:pt x="108" y="106"/>
                    <a:pt x="108" y="106"/>
                    <a:pt x="108" y="106"/>
                  </a:cubicBezTo>
                  <a:cubicBezTo>
                    <a:pt x="110" y="106"/>
                    <a:pt x="110" y="106"/>
                    <a:pt x="110" y="106"/>
                  </a:cubicBezTo>
                  <a:cubicBezTo>
                    <a:pt x="110" y="115"/>
                    <a:pt x="110" y="115"/>
                    <a:pt x="110" y="115"/>
                  </a:cubicBezTo>
                  <a:cubicBezTo>
                    <a:pt x="116" y="115"/>
                    <a:pt x="116" y="115"/>
                    <a:pt x="116" y="115"/>
                  </a:cubicBezTo>
                  <a:cubicBezTo>
                    <a:pt x="116" y="106"/>
                    <a:pt x="116" y="106"/>
                    <a:pt x="116" y="106"/>
                  </a:cubicBezTo>
                  <a:cubicBezTo>
                    <a:pt x="118" y="106"/>
                    <a:pt x="118" y="106"/>
                    <a:pt x="118" y="106"/>
                  </a:cubicBezTo>
                  <a:cubicBezTo>
                    <a:pt x="118" y="115"/>
                    <a:pt x="118" y="115"/>
                    <a:pt x="118" y="115"/>
                  </a:cubicBezTo>
                  <a:cubicBezTo>
                    <a:pt x="123" y="115"/>
                    <a:pt x="123" y="115"/>
                    <a:pt x="123" y="115"/>
                  </a:cubicBezTo>
                  <a:cubicBezTo>
                    <a:pt x="123" y="97"/>
                    <a:pt x="123" y="97"/>
                    <a:pt x="123" y="97"/>
                  </a:cubicBezTo>
                  <a:cubicBezTo>
                    <a:pt x="125" y="97"/>
                    <a:pt x="125" y="97"/>
                    <a:pt x="125" y="97"/>
                  </a:cubicBezTo>
                  <a:cubicBezTo>
                    <a:pt x="125" y="115"/>
                    <a:pt x="125" y="115"/>
                    <a:pt x="125" y="115"/>
                  </a:cubicBezTo>
                  <a:cubicBezTo>
                    <a:pt x="130" y="115"/>
                    <a:pt x="130" y="115"/>
                    <a:pt x="130" y="115"/>
                  </a:cubicBezTo>
                  <a:cubicBezTo>
                    <a:pt x="130" y="106"/>
                    <a:pt x="130" y="106"/>
                    <a:pt x="130" y="106"/>
                  </a:cubicBezTo>
                  <a:cubicBezTo>
                    <a:pt x="132" y="106"/>
                    <a:pt x="132" y="106"/>
                    <a:pt x="132" y="106"/>
                  </a:cubicBezTo>
                  <a:cubicBezTo>
                    <a:pt x="132" y="115"/>
                    <a:pt x="132" y="115"/>
                    <a:pt x="132" y="115"/>
                  </a:cubicBezTo>
                  <a:cubicBezTo>
                    <a:pt x="138" y="115"/>
                    <a:pt x="138" y="115"/>
                    <a:pt x="138" y="115"/>
                  </a:cubicBezTo>
                  <a:cubicBezTo>
                    <a:pt x="138" y="106"/>
                    <a:pt x="138" y="106"/>
                    <a:pt x="138" y="106"/>
                  </a:cubicBezTo>
                  <a:cubicBezTo>
                    <a:pt x="141" y="106"/>
                    <a:pt x="141" y="106"/>
                    <a:pt x="141" y="106"/>
                  </a:cubicBezTo>
                  <a:cubicBezTo>
                    <a:pt x="141" y="115"/>
                    <a:pt x="141" y="115"/>
                    <a:pt x="141" y="115"/>
                  </a:cubicBezTo>
                  <a:cubicBezTo>
                    <a:pt x="146" y="115"/>
                    <a:pt x="146" y="115"/>
                    <a:pt x="146" y="115"/>
                  </a:cubicBezTo>
                  <a:cubicBezTo>
                    <a:pt x="146" y="106"/>
                    <a:pt x="146" y="106"/>
                    <a:pt x="146" y="106"/>
                  </a:cubicBezTo>
                  <a:cubicBezTo>
                    <a:pt x="148" y="106"/>
                    <a:pt x="148" y="106"/>
                    <a:pt x="148" y="106"/>
                  </a:cubicBezTo>
                  <a:cubicBezTo>
                    <a:pt x="148" y="115"/>
                    <a:pt x="148" y="115"/>
                    <a:pt x="148" y="115"/>
                  </a:cubicBezTo>
                  <a:cubicBezTo>
                    <a:pt x="154" y="115"/>
                    <a:pt x="154" y="115"/>
                    <a:pt x="154" y="115"/>
                  </a:cubicBezTo>
                  <a:cubicBezTo>
                    <a:pt x="154" y="97"/>
                    <a:pt x="154" y="97"/>
                    <a:pt x="154" y="97"/>
                  </a:cubicBezTo>
                  <a:cubicBezTo>
                    <a:pt x="156" y="97"/>
                    <a:pt x="156" y="97"/>
                    <a:pt x="156" y="97"/>
                  </a:cubicBezTo>
                  <a:cubicBezTo>
                    <a:pt x="156" y="115"/>
                    <a:pt x="156" y="115"/>
                    <a:pt x="156" y="115"/>
                  </a:cubicBezTo>
                  <a:cubicBezTo>
                    <a:pt x="162" y="115"/>
                    <a:pt x="162" y="115"/>
                    <a:pt x="162" y="115"/>
                  </a:cubicBezTo>
                  <a:cubicBezTo>
                    <a:pt x="162" y="106"/>
                    <a:pt x="162" y="106"/>
                    <a:pt x="162" y="106"/>
                  </a:cubicBezTo>
                  <a:cubicBezTo>
                    <a:pt x="164" y="106"/>
                    <a:pt x="164" y="106"/>
                    <a:pt x="164" y="106"/>
                  </a:cubicBezTo>
                  <a:cubicBezTo>
                    <a:pt x="164" y="115"/>
                    <a:pt x="164" y="115"/>
                    <a:pt x="164" y="115"/>
                  </a:cubicBezTo>
                  <a:cubicBezTo>
                    <a:pt x="170" y="115"/>
                    <a:pt x="170" y="115"/>
                    <a:pt x="170" y="115"/>
                  </a:cubicBezTo>
                  <a:cubicBezTo>
                    <a:pt x="170" y="106"/>
                    <a:pt x="170" y="106"/>
                    <a:pt x="170" y="106"/>
                  </a:cubicBezTo>
                  <a:cubicBezTo>
                    <a:pt x="172" y="106"/>
                    <a:pt x="172" y="106"/>
                    <a:pt x="172" y="106"/>
                  </a:cubicBezTo>
                  <a:cubicBezTo>
                    <a:pt x="172" y="115"/>
                    <a:pt x="172" y="115"/>
                    <a:pt x="172" y="115"/>
                  </a:cubicBezTo>
                  <a:cubicBezTo>
                    <a:pt x="178" y="115"/>
                    <a:pt x="178" y="115"/>
                    <a:pt x="178" y="115"/>
                  </a:cubicBezTo>
                  <a:cubicBezTo>
                    <a:pt x="178" y="106"/>
                    <a:pt x="178" y="106"/>
                    <a:pt x="178" y="106"/>
                  </a:cubicBezTo>
                  <a:cubicBezTo>
                    <a:pt x="180" y="106"/>
                    <a:pt x="180" y="106"/>
                    <a:pt x="180" y="106"/>
                  </a:cubicBezTo>
                  <a:cubicBezTo>
                    <a:pt x="180" y="115"/>
                    <a:pt x="180" y="115"/>
                    <a:pt x="180" y="115"/>
                  </a:cubicBezTo>
                  <a:cubicBezTo>
                    <a:pt x="186" y="115"/>
                    <a:pt x="186" y="115"/>
                    <a:pt x="186" y="115"/>
                  </a:cubicBezTo>
                  <a:cubicBezTo>
                    <a:pt x="186" y="97"/>
                    <a:pt x="186" y="97"/>
                    <a:pt x="186" y="97"/>
                  </a:cubicBezTo>
                  <a:cubicBezTo>
                    <a:pt x="188" y="97"/>
                    <a:pt x="188" y="97"/>
                    <a:pt x="188" y="97"/>
                  </a:cubicBezTo>
                  <a:cubicBezTo>
                    <a:pt x="188" y="115"/>
                    <a:pt x="188" y="115"/>
                    <a:pt x="188" y="115"/>
                  </a:cubicBezTo>
                  <a:cubicBezTo>
                    <a:pt x="198" y="115"/>
                    <a:pt x="198" y="115"/>
                    <a:pt x="198" y="115"/>
                  </a:cubicBezTo>
                  <a:cubicBezTo>
                    <a:pt x="198" y="103"/>
                    <a:pt x="198" y="103"/>
                    <a:pt x="198" y="103"/>
                  </a:cubicBezTo>
                  <a:cubicBezTo>
                    <a:pt x="198" y="54"/>
                    <a:pt x="162" y="13"/>
                    <a:pt x="115" y="6"/>
                  </a:cubicBezTo>
                  <a:cubicBezTo>
                    <a:pt x="120" y="0"/>
                    <a:pt x="120" y="0"/>
                    <a:pt x="120" y="0"/>
                  </a:cubicBezTo>
                  <a:cubicBezTo>
                    <a:pt x="168" y="10"/>
                    <a:pt x="204" y="52"/>
                    <a:pt x="204" y="103"/>
                  </a:cubicBezTo>
                  <a:cubicBezTo>
                    <a:pt x="204" y="121"/>
                    <a:pt x="204" y="121"/>
                    <a:pt x="204" y="121"/>
                  </a:cubicBezTo>
                  <a:cubicBezTo>
                    <a:pt x="0" y="121"/>
                    <a:pt x="0" y="121"/>
                    <a:pt x="0" y="121"/>
                  </a:cubicBezTo>
                  <a:cubicBezTo>
                    <a:pt x="8" y="113"/>
                    <a:pt x="8" y="113"/>
                    <a:pt x="8" y="113"/>
                  </a:cubicBezTo>
                  <a:cubicBezTo>
                    <a:pt x="8" y="115"/>
                    <a:pt x="8" y="115"/>
                    <a:pt x="8" y="1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8" name="Freeform 11"/>
            <p:cNvSpPr/>
            <p:nvPr/>
          </p:nvSpPr>
          <p:spPr bwMode="auto">
            <a:xfrm>
              <a:off x="1839" y="415"/>
              <a:ext cx="189" cy="367"/>
            </a:xfrm>
            <a:custGeom>
              <a:avLst/>
              <a:gdLst>
                <a:gd name="T0" fmla="*/ 74 w 79"/>
                <a:gd name="T1" fmla="*/ 78 h 154"/>
                <a:gd name="T2" fmla="*/ 67 w 79"/>
                <a:gd name="T3" fmla="*/ 80 h 154"/>
                <a:gd name="T4" fmla="*/ 70 w 79"/>
                <a:gd name="T5" fmla="*/ 74 h 154"/>
                <a:gd name="T6" fmla="*/ 63 w 79"/>
                <a:gd name="T7" fmla="*/ 76 h 154"/>
                <a:gd name="T8" fmla="*/ 66 w 79"/>
                <a:gd name="T9" fmla="*/ 70 h 154"/>
                <a:gd name="T10" fmla="*/ 60 w 79"/>
                <a:gd name="T11" fmla="*/ 72 h 154"/>
                <a:gd name="T12" fmla="*/ 63 w 79"/>
                <a:gd name="T13" fmla="*/ 67 h 154"/>
                <a:gd name="T14" fmla="*/ 51 w 79"/>
                <a:gd name="T15" fmla="*/ 72 h 154"/>
                <a:gd name="T16" fmla="*/ 59 w 79"/>
                <a:gd name="T17" fmla="*/ 63 h 154"/>
                <a:gd name="T18" fmla="*/ 53 w 79"/>
                <a:gd name="T19" fmla="*/ 65 h 154"/>
                <a:gd name="T20" fmla="*/ 56 w 79"/>
                <a:gd name="T21" fmla="*/ 60 h 154"/>
                <a:gd name="T22" fmla="*/ 49 w 79"/>
                <a:gd name="T23" fmla="*/ 61 h 154"/>
                <a:gd name="T24" fmla="*/ 52 w 79"/>
                <a:gd name="T25" fmla="*/ 56 h 154"/>
                <a:gd name="T26" fmla="*/ 45 w 79"/>
                <a:gd name="T27" fmla="*/ 57 h 154"/>
                <a:gd name="T28" fmla="*/ 48 w 79"/>
                <a:gd name="T29" fmla="*/ 52 h 154"/>
                <a:gd name="T30" fmla="*/ 37 w 79"/>
                <a:gd name="T31" fmla="*/ 58 h 154"/>
                <a:gd name="T32" fmla="*/ 45 w 79"/>
                <a:gd name="T33" fmla="*/ 49 h 154"/>
                <a:gd name="T34" fmla="*/ 38 w 79"/>
                <a:gd name="T35" fmla="*/ 51 h 154"/>
                <a:gd name="T36" fmla="*/ 41 w 79"/>
                <a:gd name="T37" fmla="*/ 45 h 154"/>
                <a:gd name="T38" fmla="*/ 34 w 79"/>
                <a:gd name="T39" fmla="*/ 47 h 154"/>
                <a:gd name="T40" fmla="*/ 37 w 79"/>
                <a:gd name="T41" fmla="*/ 41 h 154"/>
                <a:gd name="T42" fmla="*/ 30 w 79"/>
                <a:gd name="T43" fmla="*/ 43 h 154"/>
                <a:gd name="T44" fmla="*/ 34 w 79"/>
                <a:gd name="T45" fmla="*/ 38 h 154"/>
                <a:gd name="T46" fmla="*/ 22 w 79"/>
                <a:gd name="T47" fmla="*/ 43 h 154"/>
                <a:gd name="T48" fmla="*/ 30 w 79"/>
                <a:gd name="T49" fmla="*/ 34 h 154"/>
                <a:gd name="T50" fmla="*/ 23 w 79"/>
                <a:gd name="T51" fmla="*/ 35 h 154"/>
                <a:gd name="T52" fmla="*/ 26 w 79"/>
                <a:gd name="T53" fmla="*/ 30 h 154"/>
                <a:gd name="T54" fmla="*/ 19 w 79"/>
                <a:gd name="T55" fmla="*/ 31 h 154"/>
                <a:gd name="T56" fmla="*/ 22 w 79"/>
                <a:gd name="T57" fmla="*/ 26 h 154"/>
                <a:gd name="T58" fmla="*/ 15 w 79"/>
                <a:gd name="T59" fmla="*/ 28 h 154"/>
                <a:gd name="T60" fmla="*/ 18 w 79"/>
                <a:gd name="T61" fmla="*/ 22 h 154"/>
                <a:gd name="T62" fmla="*/ 7 w 79"/>
                <a:gd name="T63" fmla="*/ 28 h 154"/>
                <a:gd name="T64" fmla="*/ 15 w 79"/>
                <a:gd name="T65" fmla="*/ 19 h 154"/>
                <a:gd name="T66" fmla="*/ 5 w 79"/>
                <a:gd name="T67" fmla="*/ 148 h 154"/>
                <a:gd name="T68" fmla="*/ 0 w 79"/>
                <a:gd name="T69" fmla="*/ 3 h 154"/>
                <a:gd name="T70" fmla="*/ 4 w 79"/>
                <a:gd name="T71" fmla="*/ 1 h 154"/>
                <a:gd name="T72" fmla="*/ 66 w 79"/>
                <a:gd name="T73" fmla="*/ 87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9" h="154">
                  <a:moveTo>
                    <a:pt x="66" y="87"/>
                  </a:moveTo>
                  <a:cubicBezTo>
                    <a:pt x="74" y="78"/>
                    <a:pt x="74" y="78"/>
                    <a:pt x="74" y="78"/>
                  </a:cubicBezTo>
                  <a:cubicBezTo>
                    <a:pt x="71" y="75"/>
                    <a:pt x="71" y="75"/>
                    <a:pt x="71" y="75"/>
                  </a:cubicBezTo>
                  <a:cubicBezTo>
                    <a:pt x="67" y="80"/>
                    <a:pt x="67" y="80"/>
                    <a:pt x="67" y="80"/>
                  </a:cubicBezTo>
                  <a:cubicBezTo>
                    <a:pt x="66" y="79"/>
                    <a:pt x="66" y="79"/>
                    <a:pt x="66" y="79"/>
                  </a:cubicBezTo>
                  <a:cubicBezTo>
                    <a:pt x="70" y="74"/>
                    <a:pt x="70" y="74"/>
                    <a:pt x="70" y="74"/>
                  </a:cubicBezTo>
                  <a:cubicBezTo>
                    <a:pt x="67" y="71"/>
                    <a:pt x="67" y="71"/>
                    <a:pt x="67" y="71"/>
                  </a:cubicBezTo>
                  <a:cubicBezTo>
                    <a:pt x="63" y="76"/>
                    <a:pt x="63" y="76"/>
                    <a:pt x="63" y="76"/>
                  </a:cubicBezTo>
                  <a:cubicBezTo>
                    <a:pt x="62" y="75"/>
                    <a:pt x="62" y="75"/>
                    <a:pt x="62" y="75"/>
                  </a:cubicBezTo>
                  <a:cubicBezTo>
                    <a:pt x="66" y="70"/>
                    <a:pt x="66" y="70"/>
                    <a:pt x="66" y="70"/>
                  </a:cubicBezTo>
                  <a:cubicBezTo>
                    <a:pt x="64" y="68"/>
                    <a:pt x="64" y="68"/>
                    <a:pt x="64" y="68"/>
                  </a:cubicBezTo>
                  <a:cubicBezTo>
                    <a:pt x="60" y="72"/>
                    <a:pt x="60" y="72"/>
                    <a:pt x="60" y="72"/>
                  </a:cubicBezTo>
                  <a:cubicBezTo>
                    <a:pt x="58" y="71"/>
                    <a:pt x="58" y="71"/>
                    <a:pt x="58" y="71"/>
                  </a:cubicBezTo>
                  <a:cubicBezTo>
                    <a:pt x="63" y="67"/>
                    <a:pt x="63" y="67"/>
                    <a:pt x="63" y="67"/>
                  </a:cubicBezTo>
                  <a:cubicBezTo>
                    <a:pt x="60" y="64"/>
                    <a:pt x="60" y="64"/>
                    <a:pt x="60" y="64"/>
                  </a:cubicBezTo>
                  <a:cubicBezTo>
                    <a:pt x="51" y="72"/>
                    <a:pt x="51" y="72"/>
                    <a:pt x="51" y="72"/>
                  </a:cubicBezTo>
                  <a:cubicBezTo>
                    <a:pt x="50" y="71"/>
                    <a:pt x="50" y="71"/>
                    <a:pt x="50" y="71"/>
                  </a:cubicBezTo>
                  <a:cubicBezTo>
                    <a:pt x="59" y="63"/>
                    <a:pt x="59" y="63"/>
                    <a:pt x="59" y="63"/>
                  </a:cubicBezTo>
                  <a:cubicBezTo>
                    <a:pt x="57" y="61"/>
                    <a:pt x="57" y="61"/>
                    <a:pt x="57" y="61"/>
                  </a:cubicBezTo>
                  <a:cubicBezTo>
                    <a:pt x="53" y="65"/>
                    <a:pt x="53" y="65"/>
                    <a:pt x="53" y="65"/>
                  </a:cubicBezTo>
                  <a:cubicBezTo>
                    <a:pt x="52" y="64"/>
                    <a:pt x="52" y="64"/>
                    <a:pt x="52" y="64"/>
                  </a:cubicBezTo>
                  <a:cubicBezTo>
                    <a:pt x="56" y="60"/>
                    <a:pt x="56" y="60"/>
                    <a:pt x="56" y="60"/>
                  </a:cubicBezTo>
                  <a:cubicBezTo>
                    <a:pt x="53" y="57"/>
                    <a:pt x="53" y="57"/>
                    <a:pt x="53" y="57"/>
                  </a:cubicBezTo>
                  <a:cubicBezTo>
                    <a:pt x="49" y="61"/>
                    <a:pt x="49" y="61"/>
                    <a:pt x="49" y="61"/>
                  </a:cubicBezTo>
                  <a:cubicBezTo>
                    <a:pt x="48" y="60"/>
                    <a:pt x="48" y="60"/>
                    <a:pt x="48" y="60"/>
                  </a:cubicBezTo>
                  <a:cubicBezTo>
                    <a:pt x="52" y="56"/>
                    <a:pt x="52" y="56"/>
                    <a:pt x="52" y="56"/>
                  </a:cubicBezTo>
                  <a:cubicBezTo>
                    <a:pt x="49" y="53"/>
                    <a:pt x="49" y="53"/>
                    <a:pt x="49" y="53"/>
                  </a:cubicBezTo>
                  <a:cubicBezTo>
                    <a:pt x="45" y="57"/>
                    <a:pt x="45" y="57"/>
                    <a:pt x="45" y="57"/>
                  </a:cubicBezTo>
                  <a:cubicBezTo>
                    <a:pt x="44" y="56"/>
                    <a:pt x="44" y="56"/>
                    <a:pt x="44" y="56"/>
                  </a:cubicBezTo>
                  <a:cubicBezTo>
                    <a:pt x="48" y="52"/>
                    <a:pt x="48" y="52"/>
                    <a:pt x="48" y="52"/>
                  </a:cubicBezTo>
                  <a:cubicBezTo>
                    <a:pt x="46" y="50"/>
                    <a:pt x="46" y="50"/>
                    <a:pt x="46" y="50"/>
                  </a:cubicBezTo>
                  <a:cubicBezTo>
                    <a:pt x="37" y="58"/>
                    <a:pt x="37" y="58"/>
                    <a:pt x="37" y="58"/>
                  </a:cubicBezTo>
                  <a:cubicBezTo>
                    <a:pt x="36" y="57"/>
                    <a:pt x="36" y="57"/>
                    <a:pt x="36" y="57"/>
                  </a:cubicBezTo>
                  <a:cubicBezTo>
                    <a:pt x="45" y="49"/>
                    <a:pt x="45" y="49"/>
                    <a:pt x="45" y="49"/>
                  </a:cubicBezTo>
                  <a:cubicBezTo>
                    <a:pt x="42" y="46"/>
                    <a:pt x="42" y="46"/>
                    <a:pt x="42" y="46"/>
                  </a:cubicBezTo>
                  <a:cubicBezTo>
                    <a:pt x="38" y="51"/>
                    <a:pt x="38" y="51"/>
                    <a:pt x="38" y="51"/>
                  </a:cubicBezTo>
                  <a:cubicBezTo>
                    <a:pt x="37" y="50"/>
                    <a:pt x="37" y="50"/>
                    <a:pt x="37" y="50"/>
                  </a:cubicBezTo>
                  <a:cubicBezTo>
                    <a:pt x="41" y="45"/>
                    <a:pt x="41" y="45"/>
                    <a:pt x="41" y="45"/>
                  </a:cubicBezTo>
                  <a:cubicBezTo>
                    <a:pt x="38" y="42"/>
                    <a:pt x="38" y="42"/>
                    <a:pt x="38" y="42"/>
                  </a:cubicBezTo>
                  <a:cubicBezTo>
                    <a:pt x="34" y="47"/>
                    <a:pt x="34" y="47"/>
                    <a:pt x="34" y="47"/>
                  </a:cubicBezTo>
                  <a:cubicBezTo>
                    <a:pt x="33" y="46"/>
                    <a:pt x="33" y="46"/>
                    <a:pt x="33" y="46"/>
                  </a:cubicBezTo>
                  <a:cubicBezTo>
                    <a:pt x="37" y="41"/>
                    <a:pt x="37" y="41"/>
                    <a:pt x="37" y="41"/>
                  </a:cubicBezTo>
                  <a:cubicBezTo>
                    <a:pt x="35" y="39"/>
                    <a:pt x="35" y="39"/>
                    <a:pt x="35" y="39"/>
                  </a:cubicBezTo>
                  <a:cubicBezTo>
                    <a:pt x="30" y="43"/>
                    <a:pt x="30" y="43"/>
                    <a:pt x="30" y="43"/>
                  </a:cubicBezTo>
                  <a:cubicBezTo>
                    <a:pt x="29" y="42"/>
                    <a:pt x="29" y="42"/>
                    <a:pt x="29" y="42"/>
                  </a:cubicBezTo>
                  <a:cubicBezTo>
                    <a:pt x="34" y="38"/>
                    <a:pt x="34" y="38"/>
                    <a:pt x="34" y="38"/>
                  </a:cubicBezTo>
                  <a:cubicBezTo>
                    <a:pt x="31" y="35"/>
                    <a:pt x="31" y="35"/>
                    <a:pt x="31" y="35"/>
                  </a:cubicBezTo>
                  <a:cubicBezTo>
                    <a:pt x="22" y="43"/>
                    <a:pt x="22" y="43"/>
                    <a:pt x="22" y="43"/>
                  </a:cubicBezTo>
                  <a:cubicBezTo>
                    <a:pt x="21" y="42"/>
                    <a:pt x="21" y="42"/>
                    <a:pt x="21" y="42"/>
                  </a:cubicBezTo>
                  <a:cubicBezTo>
                    <a:pt x="30" y="34"/>
                    <a:pt x="30" y="34"/>
                    <a:pt x="30" y="34"/>
                  </a:cubicBezTo>
                  <a:cubicBezTo>
                    <a:pt x="27" y="31"/>
                    <a:pt x="27" y="31"/>
                    <a:pt x="27" y="31"/>
                  </a:cubicBezTo>
                  <a:cubicBezTo>
                    <a:pt x="23" y="35"/>
                    <a:pt x="23" y="35"/>
                    <a:pt x="23" y="35"/>
                  </a:cubicBezTo>
                  <a:cubicBezTo>
                    <a:pt x="22" y="34"/>
                    <a:pt x="22" y="34"/>
                    <a:pt x="22" y="34"/>
                  </a:cubicBezTo>
                  <a:cubicBezTo>
                    <a:pt x="26" y="30"/>
                    <a:pt x="26" y="30"/>
                    <a:pt x="26" y="30"/>
                  </a:cubicBezTo>
                  <a:cubicBezTo>
                    <a:pt x="23" y="27"/>
                    <a:pt x="23" y="27"/>
                    <a:pt x="23" y="27"/>
                  </a:cubicBezTo>
                  <a:cubicBezTo>
                    <a:pt x="19" y="31"/>
                    <a:pt x="19" y="31"/>
                    <a:pt x="19" y="31"/>
                  </a:cubicBezTo>
                  <a:cubicBezTo>
                    <a:pt x="18" y="30"/>
                    <a:pt x="18" y="30"/>
                    <a:pt x="18" y="30"/>
                  </a:cubicBezTo>
                  <a:cubicBezTo>
                    <a:pt x="22" y="26"/>
                    <a:pt x="22" y="26"/>
                    <a:pt x="22" y="26"/>
                  </a:cubicBezTo>
                  <a:cubicBezTo>
                    <a:pt x="19" y="23"/>
                    <a:pt x="19" y="23"/>
                    <a:pt x="19" y="23"/>
                  </a:cubicBezTo>
                  <a:cubicBezTo>
                    <a:pt x="15" y="28"/>
                    <a:pt x="15" y="28"/>
                    <a:pt x="15" y="28"/>
                  </a:cubicBezTo>
                  <a:cubicBezTo>
                    <a:pt x="14" y="27"/>
                    <a:pt x="14" y="27"/>
                    <a:pt x="14" y="27"/>
                  </a:cubicBezTo>
                  <a:cubicBezTo>
                    <a:pt x="18" y="22"/>
                    <a:pt x="18" y="22"/>
                    <a:pt x="18" y="22"/>
                  </a:cubicBezTo>
                  <a:cubicBezTo>
                    <a:pt x="16" y="20"/>
                    <a:pt x="16" y="20"/>
                    <a:pt x="16" y="20"/>
                  </a:cubicBezTo>
                  <a:cubicBezTo>
                    <a:pt x="7" y="28"/>
                    <a:pt x="7" y="28"/>
                    <a:pt x="7" y="28"/>
                  </a:cubicBezTo>
                  <a:cubicBezTo>
                    <a:pt x="6" y="27"/>
                    <a:pt x="6" y="27"/>
                    <a:pt x="6" y="27"/>
                  </a:cubicBezTo>
                  <a:cubicBezTo>
                    <a:pt x="15" y="19"/>
                    <a:pt x="15" y="19"/>
                    <a:pt x="15" y="19"/>
                  </a:cubicBezTo>
                  <a:cubicBezTo>
                    <a:pt x="5" y="9"/>
                    <a:pt x="5" y="9"/>
                    <a:pt x="5" y="9"/>
                  </a:cubicBezTo>
                  <a:cubicBezTo>
                    <a:pt x="5" y="148"/>
                    <a:pt x="5" y="148"/>
                    <a:pt x="5" y="148"/>
                  </a:cubicBezTo>
                  <a:cubicBezTo>
                    <a:pt x="0" y="154"/>
                    <a:pt x="0" y="154"/>
                    <a:pt x="0" y="154"/>
                  </a:cubicBezTo>
                  <a:cubicBezTo>
                    <a:pt x="0" y="3"/>
                    <a:pt x="0" y="3"/>
                    <a:pt x="0" y="3"/>
                  </a:cubicBezTo>
                  <a:cubicBezTo>
                    <a:pt x="0" y="1"/>
                    <a:pt x="0" y="0"/>
                    <a:pt x="1" y="0"/>
                  </a:cubicBezTo>
                  <a:cubicBezTo>
                    <a:pt x="2" y="0"/>
                    <a:pt x="4" y="0"/>
                    <a:pt x="4" y="1"/>
                  </a:cubicBezTo>
                  <a:cubicBezTo>
                    <a:pt x="79" y="75"/>
                    <a:pt x="79" y="75"/>
                    <a:pt x="79" y="75"/>
                  </a:cubicBezTo>
                  <a:cubicBezTo>
                    <a:pt x="66" y="87"/>
                    <a:pt x="66" y="87"/>
                    <a:pt x="66" y="8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9" name="Freeform 12"/>
            <p:cNvSpPr/>
            <p:nvPr/>
          </p:nvSpPr>
          <p:spPr bwMode="auto">
            <a:xfrm>
              <a:off x="1892" y="541"/>
              <a:ext cx="97" cy="188"/>
            </a:xfrm>
            <a:custGeom>
              <a:avLst/>
              <a:gdLst>
                <a:gd name="T0" fmla="*/ 0 w 41"/>
                <a:gd name="T1" fmla="*/ 79 h 79"/>
                <a:gd name="T2" fmla="*/ 0 w 41"/>
                <a:gd name="T3" fmla="*/ 3 h 79"/>
                <a:gd name="T4" fmla="*/ 2 w 41"/>
                <a:gd name="T5" fmla="*/ 0 h 79"/>
                <a:gd name="T6" fmla="*/ 5 w 41"/>
                <a:gd name="T7" fmla="*/ 1 h 79"/>
                <a:gd name="T8" fmla="*/ 41 w 41"/>
                <a:gd name="T9" fmla="*/ 38 h 79"/>
                <a:gd name="T10" fmla="*/ 37 w 41"/>
                <a:gd name="T11" fmla="*/ 41 h 79"/>
                <a:gd name="T12" fmla="*/ 5 w 41"/>
                <a:gd name="T13" fmla="*/ 10 h 79"/>
                <a:gd name="T14" fmla="*/ 5 w 41"/>
                <a:gd name="T15" fmla="*/ 73 h 79"/>
                <a:gd name="T16" fmla="*/ 0 w 41"/>
                <a:gd name="T17" fmla="*/ 7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79">
                  <a:moveTo>
                    <a:pt x="0" y="79"/>
                  </a:moveTo>
                  <a:cubicBezTo>
                    <a:pt x="0" y="3"/>
                    <a:pt x="0" y="3"/>
                    <a:pt x="0" y="3"/>
                  </a:cubicBezTo>
                  <a:cubicBezTo>
                    <a:pt x="0" y="2"/>
                    <a:pt x="1" y="1"/>
                    <a:pt x="2" y="0"/>
                  </a:cubicBezTo>
                  <a:cubicBezTo>
                    <a:pt x="3" y="0"/>
                    <a:pt x="4" y="0"/>
                    <a:pt x="5" y="1"/>
                  </a:cubicBezTo>
                  <a:cubicBezTo>
                    <a:pt x="41" y="38"/>
                    <a:pt x="41" y="38"/>
                    <a:pt x="41" y="38"/>
                  </a:cubicBezTo>
                  <a:cubicBezTo>
                    <a:pt x="37" y="41"/>
                    <a:pt x="37" y="41"/>
                    <a:pt x="37" y="41"/>
                  </a:cubicBezTo>
                  <a:cubicBezTo>
                    <a:pt x="5" y="10"/>
                    <a:pt x="5" y="10"/>
                    <a:pt x="5" y="10"/>
                  </a:cubicBezTo>
                  <a:cubicBezTo>
                    <a:pt x="5" y="73"/>
                    <a:pt x="5" y="73"/>
                    <a:pt x="5" y="73"/>
                  </a:cubicBezTo>
                  <a:lnTo>
                    <a:pt x="0" y="7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40" name="Freeform 13"/>
            <p:cNvSpPr>
              <a:spLocks noEditPoints="1"/>
            </p:cNvSpPr>
            <p:nvPr/>
          </p:nvSpPr>
          <p:spPr bwMode="auto">
            <a:xfrm>
              <a:off x="1754" y="529"/>
              <a:ext cx="447" cy="446"/>
            </a:xfrm>
            <a:custGeom>
              <a:avLst/>
              <a:gdLst>
                <a:gd name="T0" fmla="*/ 2 w 188"/>
                <a:gd name="T1" fmla="*/ 151 h 187"/>
                <a:gd name="T2" fmla="*/ 36 w 188"/>
                <a:gd name="T3" fmla="*/ 185 h 187"/>
                <a:gd name="T4" fmla="*/ 43 w 188"/>
                <a:gd name="T5" fmla="*/ 185 h 187"/>
                <a:gd name="T6" fmla="*/ 186 w 188"/>
                <a:gd name="T7" fmla="*/ 43 h 187"/>
                <a:gd name="T8" fmla="*/ 186 w 188"/>
                <a:gd name="T9" fmla="*/ 36 h 187"/>
                <a:gd name="T10" fmla="*/ 152 w 188"/>
                <a:gd name="T11" fmla="*/ 2 h 187"/>
                <a:gd name="T12" fmla="*/ 145 w 188"/>
                <a:gd name="T13" fmla="*/ 2 h 187"/>
                <a:gd name="T14" fmla="*/ 2 w 188"/>
                <a:gd name="T15" fmla="*/ 144 h 187"/>
                <a:gd name="T16" fmla="*/ 2 w 188"/>
                <a:gd name="T17" fmla="*/ 151 h 187"/>
                <a:gd name="T18" fmla="*/ 6 w 188"/>
                <a:gd name="T19" fmla="*/ 148 h 187"/>
                <a:gd name="T20" fmla="*/ 148 w 188"/>
                <a:gd name="T21" fmla="*/ 5 h 187"/>
                <a:gd name="T22" fmla="*/ 182 w 188"/>
                <a:gd name="T23" fmla="*/ 39 h 187"/>
                <a:gd name="T24" fmla="*/ 173 w 188"/>
                <a:gd name="T25" fmla="*/ 48 h 187"/>
                <a:gd name="T26" fmla="*/ 148 w 188"/>
                <a:gd name="T27" fmla="*/ 23 h 187"/>
                <a:gd name="T28" fmla="*/ 145 w 188"/>
                <a:gd name="T29" fmla="*/ 26 h 187"/>
                <a:gd name="T30" fmla="*/ 170 w 188"/>
                <a:gd name="T31" fmla="*/ 51 h 187"/>
                <a:gd name="T32" fmla="*/ 162 w 188"/>
                <a:gd name="T33" fmla="*/ 59 h 187"/>
                <a:gd name="T34" fmla="*/ 149 w 188"/>
                <a:gd name="T35" fmla="*/ 47 h 187"/>
                <a:gd name="T36" fmla="*/ 146 w 188"/>
                <a:gd name="T37" fmla="*/ 50 h 187"/>
                <a:gd name="T38" fmla="*/ 159 w 188"/>
                <a:gd name="T39" fmla="*/ 62 h 187"/>
                <a:gd name="T40" fmla="*/ 151 w 188"/>
                <a:gd name="T41" fmla="*/ 70 h 187"/>
                <a:gd name="T42" fmla="*/ 138 w 188"/>
                <a:gd name="T43" fmla="*/ 58 h 187"/>
                <a:gd name="T44" fmla="*/ 135 w 188"/>
                <a:gd name="T45" fmla="*/ 61 h 187"/>
                <a:gd name="T46" fmla="*/ 148 w 188"/>
                <a:gd name="T47" fmla="*/ 73 h 187"/>
                <a:gd name="T48" fmla="*/ 139 w 188"/>
                <a:gd name="T49" fmla="*/ 82 h 187"/>
                <a:gd name="T50" fmla="*/ 127 w 188"/>
                <a:gd name="T51" fmla="*/ 69 h 187"/>
                <a:gd name="T52" fmla="*/ 124 w 188"/>
                <a:gd name="T53" fmla="*/ 72 h 187"/>
                <a:gd name="T54" fmla="*/ 136 w 188"/>
                <a:gd name="T55" fmla="*/ 85 h 187"/>
                <a:gd name="T56" fmla="*/ 128 w 188"/>
                <a:gd name="T57" fmla="*/ 93 h 187"/>
                <a:gd name="T58" fmla="*/ 103 w 188"/>
                <a:gd name="T59" fmla="*/ 68 h 187"/>
                <a:gd name="T60" fmla="*/ 100 w 188"/>
                <a:gd name="T61" fmla="*/ 71 h 187"/>
                <a:gd name="T62" fmla="*/ 125 w 188"/>
                <a:gd name="T63" fmla="*/ 96 h 187"/>
                <a:gd name="T64" fmla="*/ 117 w 188"/>
                <a:gd name="T65" fmla="*/ 104 h 187"/>
                <a:gd name="T66" fmla="*/ 104 w 188"/>
                <a:gd name="T67" fmla="*/ 92 h 187"/>
                <a:gd name="T68" fmla="*/ 101 w 188"/>
                <a:gd name="T69" fmla="*/ 95 h 187"/>
                <a:gd name="T70" fmla="*/ 114 w 188"/>
                <a:gd name="T71" fmla="*/ 107 h 187"/>
                <a:gd name="T72" fmla="*/ 106 w 188"/>
                <a:gd name="T73" fmla="*/ 115 h 187"/>
                <a:gd name="T74" fmla="*/ 93 w 188"/>
                <a:gd name="T75" fmla="*/ 103 h 187"/>
                <a:gd name="T76" fmla="*/ 90 w 188"/>
                <a:gd name="T77" fmla="*/ 105 h 187"/>
                <a:gd name="T78" fmla="*/ 103 w 188"/>
                <a:gd name="T79" fmla="*/ 118 h 187"/>
                <a:gd name="T80" fmla="*/ 94 w 188"/>
                <a:gd name="T81" fmla="*/ 127 h 187"/>
                <a:gd name="T82" fmla="*/ 82 w 188"/>
                <a:gd name="T83" fmla="*/ 114 h 187"/>
                <a:gd name="T84" fmla="*/ 79 w 188"/>
                <a:gd name="T85" fmla="*/ 117 h 187"/>
                <a:gd name="T86" fmla="*/ 91 w 188"/>
                <a:gd name="T87" fmla="*/ 130 h 187"/>
                <a:gd name="T88" fmla="*/ 84 w 188"/>
                <a:gd name="T89" fmla="*/ 137 h 187"/>
                <a:gd name="T90" fmla="*/ 59 w 188"/>
                <a:gd name="T91" fmla="*/ 111 h 187"/>
                <a:gd name="T92" fmla="*/ 56 w 188"/>
                <a:gd name="T93" fmla="*/ 114 h 187"/>
                <a:gd name="T94" fmla="*/ 81 w 188"/>
                <a:gd name="T95" fmla="*/ 140 h 187"/>
                <a:gd name="T96" fmla="*/ 74 w 188"/>
                <a:gd name="T97" fmla="*/ 147 h 187"/>
                <a:gd name="T98" fmla="*/ 61 w 188"/>
                <a:gd name="T99" fmla="*/ 135 h 187"/>
                <a:gd name="T100" fmla="*/ 58 w 188"/>
                <a:gd name="T101" fmla="*/ 138 h 187"/>
                <a:gd name="T102" fmla="*/ 71 w 188"/>
                <a:gd name="T103" fmla="*/ 150 h 187"/>
                <a:gd name="T104" fmla="*/ 63 w 188"/>
                <a:gd name="T105" fmla="*/ 158 h 187"/>
                <a:gd name="T106" fmla="*/ 50 w 188"/>
                <a:gd name="T107" fmla="*/ 146 h 187"/>
                <a:gd name="T108" fmla="*/ 47 w 188"/>
                <a:gd name="T109" fmla="*/ 149 h 187"/>
                <a:gd name="T110" fmla="*/ 60 w 188"/>
                <a:gd name="T111" fmla="*/ 161 h 187"/>
                <a:gd name="T112" fmla="*/ 51 w 188"/>
                <a:gd name="T113" fmla="*/ 170 h 187"/>
                <a:gd name="T114" fmla="*/ 38 w 188"/>
                <a:gd name="T115" fmla="*/ 158 h 187"/>
                <a:gd name="T116" fmla="*/ 35 w 188"/>
                <a:gd name="T117" fmla="*/ 161 h 187"/>
                <a:gd name="T118" fmla="*/ 48 w 188"/>
                <a:gd name="T119" fmla="*/ 173 h 187"/>
                <a:gd name="T120" fmla="*/ 40 w 188"/>
                <a:gd name="T121" fmla="*/ 182 h 187"/>
                <a:gd name="T122" fmla="*/ 6 w 188"/>
                <a:gd name="T123" fmla="*/ 14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8" h="187">
                  <a:moveTo>
                    <a:pt x="2" y="151"/>
                  </a:moveTo>
                  <a:cubicBezTo>
                    <a:pt x="36" y="185"/>
                    <a:pt x="36" y="185"/>
                    <a:pt x="36" y="185"/>
                  </a:cubicBezTo>
                  <a:cubicBezTo>
                    <a:pt x="38" y="187"/>
                    <a:pt x="41" y="187"/>
                    <a:pt x="43" y="185"/>
                  </a:cubicBezTo>
                  <a:cubicBezTo>
                    <a:pt x="186" y="43"/>
                    <a:pt x="186" y="43"/>
                    <a:pt x="186" y="43"/>
                  </a:cubicBezTo>
                  <a:cubicBezTo>
                    <a:pt x="188" y="41"/>
                    <a:pt x="188" y="37"/>
                    <a:pt x="186" y="36"/>
                  </a:cubicBezTo>
                  <a:cubicBezTo>
                    <a:pt x="152" y="2"/>
                    <a:pt x="152" y="2"/>
                    <a:pt x="152" y="2"/>
                  </a:cubicBezTo>
                  <a:cubicBezTo>
                    <a:pt x="150" y="0"/>
                    <a:pt x="147" y="0"/>
                    <a:pt x="145" y="2"/>
                  </a:cubicBezTo>
                  <a:cubicBezTo>
                    <a:pt x="2" y="144"/>
                    <a:pt x="2" y="144"/>
                    <a:pt x="2" y="144"/>
                  </a:cubicBezTo>
                  <a:cubicBezTo>
                    <a:pt x="0" y="146"/>
                    <a:pt x="0" y="150"/>
                    <a:pt x="2" y="151"/>
                  </a:cubicBezTo>
                  <a:close/>
                  <a:moveTo>
                    <a:pt x="6" y="148"/>
                  </a:moveTo>
                  <a:cubicBezTo>
                    <a:pt x="148" y="5"/>
                    <a:pt x="148" y="5"/>
                    <a:pt x="148" y="5"/>
                  </a:cubicBezTo>
                  <a:cubicBezTo>
                    <a:pt x="182" y="39"/>
                    <a:pt x="182" y="39"/>
                    <a:pt x="182" y="39"/>
                  </a:cubicBezTo>
                  <a:cubicBezTo>
                    <a:pt x="173" y="48"/>
                    <a:pt x="173" y="48"/>
                    <a:pt x="173" y="48"/>
                  </a:cubicBezTo>
                  <a:cubicBezTo>
                    <a:pt x="148" y="23"/>
                    <a:pt x="148" y="23"/>
                    <a:pt x="148" y="23"/>
                  </a:cubicBezTo>
                  <a:cubicBezTo>
                    <a:pt x="145" y="26"/>
                    <a:pt x="145" y="26"/>
                    <a:pt x="145" y="26"/>
                  </a:cubicBezTo>
                  <a:cubicBezTo>
                    <a:pt x="170" y="51"/>
                    <a:pt x="170" y="51"/>
                    <a:pt x="170" y="51"/>
                  </a:cubicBezTo>
                  <a:cubicBezTo>
                    <a:pt x="162" y="59"/>
                    <a:pt x="162" y="59"/>
                    <a:pt x="162" y="59"/>
                  </a:cubicBezTo>
                  <a:cubicBezTo>
                    <a:pt x="149" y="47"/>
                    <a:pt x="149" y="47"/>
                    <a:pt x="149" y="47"/>
                  </a:cubicBezTo>
                  <a:cubicBezTo>
                    <a:pt x="146" y="50"/>
                    <a:pt x="146" y="50"/>
                    <a:pt x="146" y="50"/>
                  </a:cubicBezTo>
                  <a:cubicBezTo>
                    <a:pt x="159" y="62"/>
                    <a:pt x="159" y="62"/>
                    <a:pt x="159" y="62"/>
                  </a:cubicBezTo>
                  <a:cubicBezTo>
                    <a:pt x="151" y="70"/>
                    <a:pt x="151" y="70"/>
                    <a:pt x="151" y="70"/>
                  </a:cubicBezTo>
                  <a:cubicBezTo>
                    <a:pt x="138" y="58"/>
                    <a:pt x="138" y="58"/>
                    <a:pt x="138" y="58"/>
                  </a:cubicBezTo>
                  <a:cubicBezTo>
                    <a:pt x="135" y="61"/>
                    <a:pt x="135" y="61"/>
                    <a:pt x="135" y="61"/>
                  </a:cubicBezTo>
                  <a:cubicBezTo>
                    <a:pt x="148" y="73"/>
                    <a:pt x="148" y="73"/>
                    <a:pt x="148" y="73"/>
                  </a:cubicBezTo>
                  <a:cubicBezTo>
                    <a:pt x="139" y="82"/>
                    <a:pt x="139" y="82"/>
                    <a:pt x="139" y="82"/>
                  </a:cubicBezTo>
                  <a:cubicBezTo>
                    <a:pt x="127" y="69"/>
                    <a:pt x="127" y="69"/>
                    <a:pt x="127" y="69"/>
                  </a:cubicBezTo>
                  <a:cubicBezTo>
                    <a:pt x="124" y="72"/>
                    <a:pt x="124" y="72"/>
                    <a:pt x="124" y="72"/>
                  </a:cubicBezTo>
                  <a:cubicBezTo>
                    <a:pt x="136" y="85"/>
                    <a:pt x="136" y="85"/>
                    <a:pt x="136" y="85"/>
                  </a:cubicBezTo>
                  <a:cubicBezTo>
                    <a:pt x="128" y="93"/>
                    <a:pt x="128" y="93"/>
                    <a:pt x="128" y="93"/>
                  </a:cubicBezTo>
                  <a:cubicBezTo>
                    <a:pt x="103" y="68"/>
                    <a:pt x="103" y="68"/>
                    <a:pt x="103" y="68"/>
                  </a:cubicBezTo>
                  <a:cubicBezTo>
                    <a:pt x="100" y="71"/>
                    <a:pt x="100" y="71"/>
                    <a:pt x="100" y="71"/>
                  </a:cubicBezTo>
                  <a:cubicBezTo>
                    <a:pt x="125" y="96"/>
                    <a:pt x="125" y="96"/>
                    <a:pt x="125" y="96"/>
                  </a:cubicBezTo>
                  <a:cubicBezTo>
                    <a:pt x="117" y="104"/>
                    <a:pt x="117" y="104"/>
                    <a:pt x="117" y="104"/>
                  </a:cubicBezTo>
                  <a:cubicBezTo>
                    <a:pt x="104" y="92"/>
                    <a:pt x="104" y="92"/>
                    <a:pt x="104" y="92"/>
                  </a:cubicBezTo>
                  <a:cubicBezTo>
                    <a:pt x="101" y="95"/>
                    <a:pt x="101" y="95"/>
                    <a:pt x="101" y="95"/>
                  </a:cubicBezTo>
                  <a:cubicBezTo>
                    <a:pt x="114" y="107"/>
                    <a:pt x="114" y="107"/>
                    <a:pt x="114" y="107"/>
                  </a:cubicBezTo>
                  <a:cubicBezTo>
                    <a:pt x="106" y="115"/>
                    <a:pt x="106" y="115"/>
                    <a:pt x="106" y="115"/>
                  </a:cubicBezTo>
                  <a:cubicBezTo>
                    <a:pt x="93" y="103"/>
                    <a:pt x="93" y="103"/>
                    <a:pt x="93" y="103"/>
                  </a:cubicBezTo>
                  <a:cubicBezTo>
                    <a:pt x="90" y="105"/>
                    <a:pt x="90" y="105"/>
                    <a:pt x="90" y="105"/>
                  </a:cubicBezTo>
                  <a:cubicBezTo>
                    <a:pt x="103" y="118"/>
                    <a:pt x="103" y="118"/>
                    <a:pt x="103" y="118"/>
                  </a:cubicBezTo>
                  <a:cubicBezTo>
                    <a:pt x="94" y="127"/>
                    <a:pt x="94" y="127"/>
                    <a:pt x="94" y="127"/>
                  </a:cubicBezTo>
                  <a:cubicBezTo>
                    <a:pt x="82" y="114"/>
                    <a:pt x="82" y="114"/>
                    <a:pt x="82" y="114"/>
                  </a:cubicBezTo>
                  <a:cubicBezTo>
                    <a:pt x="79" y="117"/>
                    <a:pt x="79" y="117"/>
                    <a:pt x="79" y="117"/>
                  </a:cubicBezTo>
                  <a:cubicBezTo>
                    <a:pt x="91" y="130"/>
                    <a:pt x="91" y="130"/>
                    <a:pt x="91" y="130"/>
                  </a:cubicBezTo>
                  <a:cubicBezTo>
                    <a:pt x="84" y="137"/>
                    <a:pt x="84" y="137"/>
                    <a:pt x="84" y="137"/>
                  </a:cubicBezTo>
                  <a:cubicBezTo>
                    <a:pt x="59" y="111"/>
                    <a:pt x="59" y="111"/>
                    <a:pt x="59" y="111"/>
                  </a:cubicBezTo>
                  <a:cubicBezTo>
                    <a:pt x="56" y="114"/>
                    <a:pt x="56" y="114"/>
                    <a:pt x="56" y="114"/>
                  </a:cubicBezTo>
                  <a:cubicBezTo>
                    <a:pt x="81" y="140"/>
                    <a:pt x="81" y="140"/>
                    <a:pt x="81" y="140"/>
                  </a:cubicBezTo>
                  <a:cubicBezTo>
                    <a:pt x="74" y="147"/>
                    <a:pt x="74" y="147"/>
                    <a:pt x="74" y="147"/>
                  </a:cubicBezTo>
                  <a:cubicBezTo>
                    <a:pt x="61" y="135"/>
                    <a:pt x="61" y="135"/>
                    <a:pt x="61" y="135"/>
                  </a:cubicBezTo>
                  <a:cubicBezTo>
                    <a:pt x="58" y="138"/>
                    <a:pt x="58" y="138"/>
                    <a:pt x="58" y="138"/>
                  </a:cubicBezTo>
                  <a:cubicBezTo>
                    <a:pt x="71" y="150"/>
                    <a:pt x="71" y="150"/>
                    <a:pt x="71" y="150"/>
                  </a:cubicBezTo>
                  <a:cubicBezTo>
                    <a:pt x="63" y="158"/>
                    <a:pt x="63" y="158"/>
                    <a:pt x="63" y="158"/>
                  </a:cubicBezTo>
                  <a:cubicBezTo>
                    <a:pt x="50" y="146"/>
                    <a:pt x="50" y="146"/>
                    <a:pt x="50" y="146"/>
                  </a:cubicBezTo>
                  <a:cubicBezTo>
                    <a:pt x="47" y="149"/>
                    <a:pt x="47" y="149"/>
                    <a:pt x="47" y="149"/>
                  </a:cubicBezTo>
                  <a:cubicBezTo>
                    <a:pt x="60" y="161"/>
                    <a:pt x="60" y="161"/>
                    <a:pt x="60" y="161"/>
                  </a:cubicBezTo>
                  <a:cubicBezTo>
                    <a:pt x="51" y="170"/>
                    <a:pt x="51" y="170"/>
                    <a:pt x="51" y="170"/>
                  </a:cubicBezTo>
                  <a:cubicBezTo>
                    <a:pt x="38" y="158"/>
                    <a:pt x="38" y="158"/>
                    <a:pt x="38" y="158"/>
                  </a:cubicBezTo>
                  <a:cubicBezTo>
                    <a:pt x="35" y="161"/>
                    <a:pt x="35" y="161"/>
                    <a:pt x="35" y="161"/>
                  </a:cubicBezTo>
                  <a:cubicBezTo>
                    <a:pt x="48" y="173"/>
                    <a:pt x="48" y="173"/>
                    <a:pt x="48" y="173"/>
                  </a:cubicBezTo>
                  <a:cubicBezTo>
                    <a:pt x="40" y="182"/>
                    <a:pt x="40" y="182"/>
                    <a:pt x="40" y="182"/>
                  </a:cubicBezTo>
                  <a:lnTo>
                    <a:pt x="6" y="1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grpSp>
      <p:sp>
        <p:nvSpPr>
          <p:cNvPr id="41" name="Freeform 5"/>
          <p:cNvSpPr>
            <a:spLocks noChangeAspect="1" noEditPoints="1"/>
          </p:cNvSpPr>
          <p:nvPr/>
        </p:nvSpPr>
        <p:spPr bwMode="auto">
          <a:xfrm>
            <a:off x="10155606" y="4876079"/>
            <a:ext cx="540000" cy="400063"/>
          </a:xfrm>
          <a:custGeom>
            <a:avLst/>
            <a:gdLst>
              <a:gd name="T0" fmla="*/ 243 w 263"/>
              <a:gd name="T1" fmla="*/ 34 h 194"/>
              <a:gd name="T2" fmla="*/ 250 w 263"/>
              <a:gd name="T3" fmla="*/ 26 h 194"/>
              <a:gd name="T4" fmla="*/ 29 w 263"/>
              <a:gd name="T5" fmla="*/ 19 h 194"/>
              <a:gd name="T6" fmla="*/ 23 w 263"/>
              <a:gd name="T7" fmla="*/ 69 h 194"/>
              <a:gd name="T8" fmla="*/ 19 w 263"/>
              <a:gd name="T9" fmla="*/ 80 h 194"/>
              <a:gd name="T10" fmla="*/ 25 w 263"/>
              <a:gd name="T11" fmla="*/ 105 h 194"/>
              <a:gd name="T12" fmla="*/ 14 w 263"/>
              <a:gd name="T13" fmla="*/ 116 h 194"/>
              <a:gd name="T14" fmla="*/ 21 w 263"/>
              <a:gd name="T15" fmla="*/ 165 h 194"/>
              <a:gd name="T16" fmla="*/ 246 w 263"/>
              <a:gd name="T17" fmla="*/ 161 h 194"/>
              <a:gd name="T18" fmla="*/ 236 w 263"/>
              <a:gd name="T19" fmla="*/ 127 h 194"/>
              <a:gd name="T20" fmla="*/ 243 w 263"/>
              <a:gd name="T21" fmla="*/ 119 h 194"/>
              <a:gd name="T22" fmla="*/ 248 w 263"/>
              <a:gd name="T23" fmla="*/ 92 h 194"/>
              <a:gd name="T24" fmla="*/ 254 w 263"/>
              <a:gd name="T25" fmla="*/ 68 h 194"/>
              <a:gd name="T26" fmla="*/ 124 w 263"/>
              <a:gd name="T27" fmla="*/ 58 h 194"/>
              <a:gd name="T28" fmla="*/ 224 w 263"/>
              <a:gd name="T29" fmla="*/ 38 h 194"/>
              <a:gd name="T30" fmla="*/ 233 w 263"/>
              <a:gd name="T31" fmla="*/ 57 h 194"/>
              <a:gd name="T32" fmla="*/ 220 w 263"/>
              <a:gd name="T33" fmla="*/ 64 h 194"/>
              <a:gd name="T34" fmla="*/ 124 w 263"/>
              <a:gd name="T35" fmla="*/ 58 h 194"/>
              <a:gd name="T36" fmla="*/ 38 w 263"/>
              <a:gd name="T37" fmla="*/ 84 h 194"/>
              <a:gd name="T38" fmla="*/ 118 w 263"/>
              <a:gd name="T39" fmla="*/ 101 h 194"/>
              <a:gd name="T40" fmla="*/ 118 w 263"/>
              <a:gd name="T41" fmla="*/ 101 h 194"/>
              <a:gd name="T42" fmla="*/ 139 w 263"/>
              <a:gd name="T43" fmla="*/ 134 h 194"/>
              <a:gd name="T44" fmla="*/ 29 w 263"/>
              <a:gd name="T45" fmla="*/ 107 h 194"/>
              <a:gd name="T46" fmla="*/ 27 w 263"/>
              <a:gd name="T47" fmla="*/ 82 h 194"/>
              <a:gd name="T48" fmla="*/ 26 w 263"/>
              <a:gd name="T49" fmla="*/ 31 h 194"/>
              <a:gd name="T50" fmla="*/ 31 w 263"/>
              <a:gd name="T51" fmla="*/ 29 h 194"/>
              <a:gd name="T52" fmla="*/ 120 w 263"/>
              <a:gd name="T53" fmla="*/ 58 h 194"/>
              <a:gd name="T54" fmla="*/ 36 w 263"/>
              <a:gd name="T55" fmla="*/ 65 h 194"/>
              <a:gd name="T56" fmla="*/ 31 w 263"/>
              <a:gd name="T57" fmla="*/ 63 h 194"/>
              <a:gd name="T58" fmla="*/ 111 w 263"/>
              <a:gd name="T59" fmla="*/ 181 h 194"/>
              <a:gd name="T60" fmla="*/ 24 w 263"/>
              <a:gd name="T61" fmla="*/ 156 h 194"/>
              <a:gd name="T62" fmla="*/ 18 w 263"/>
              <a:gd name="T63" fmla="*/ 124 h 194"/>
              <a:gd name="T64" fmla="*/ 24 w 263"/>
              <a:gd name="T65" fmla="*/ 122 h 194"/>
              <a:gd name="T66" fmla="*/ 112 w 263"/>
              <a:gd name="T67" fmla="*/ 151 h 194"/>
              <a:gd name="T68" fmla="*/ 225 w 263"/>
              <a:gd name="T69" fmla="*/ 150 h 194"/>
              <a:gd name="T70" fmla="*/ 116 w 263"/>
              <a:gd name="T71" fmla="*/ 181 h 194"/>
              <a:gd name="T72" fmla="*/ 140 w 263"/>
              <a:gd name="T73" fmla="*/ 147 h 194"/>
              <a:gd name="T74" fmla="*/ 157 w 263"/>
              <a:gd name="T75" fmla="*/ 143 h 194"/>
              <a:gd name="T76" fmla="*/ 228 w 263"/>
              <a:gd name="T77" fmla="*/ 129 h 194"/>
              <a:gd name="T78" fmla="*/ 231 w 263"/>
              <a:gd name="T79" fmla="*/ 110 h 194"/>
              <a:gd name="T80" fmla="*/ 222 w 263"/>
              <a:gd name="T81" fmla="*/ 112 h 194"/>
              <a:gd name="T82" fmla="*/ 143 w 263"/>
              <a:gd name="T83" fmla="*/ 105 h 194"/>
              <a:gd name="T84" fmla="*/ 231 w 263"/>
              <a:gd name="T85" fmla="*/ 76 h 194"/>
              <a:gd name="T86" fmla="*/ 240 w 263"/>
              <a:gd name="T87" fmla="*/ 91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63" h="194">
                <a:moveTo>
                  <a:pt x="238" y="59"/>
                </a:moveTo>
                <a:cubicBezTo>
                  <a:pt x="237" y="51"/>
                  <a:pt x="236" y="38"/>
                  <a:pt x="243" y="34"/>
                </a:cubicBezTo>
                <a:cubicBezTo>
                  <a:pt x="244" y="34"/>
                  <a:pt x="244" y="34"/>
                  <a:pt x="244" y="33"/>
                </a:cubicBezTo>
                <a:cubicBezTo>
                  <a:pt x="249" y="32"/>
                  <a:pt x="253" y="29"/>
                  <a:pt x="250" y="26"/>
                </a:cubicBezTo>
                <a:cubicBezTo>
                  <a:pt x="166" y="0"/>
                  <a:pt x="166" y="0"/>
                  <a:pt x="166" y="0"/>
                </a:cubicBezTo>
                <a:cubicBezTo>
                  <a:pt x="29" y="19"/>
                  <a:pt x="29" y="19"/>
                  <a:pt x="29" y="19"/>
                </a:cubicBezTo>
                <a:cubicBezTo>
                  <a:pt x="29" y="19"/>
                  <a:pt x="13" y="21"/>
                  <a:pt x="15" y="46"/>
                </a:cubicBezTo>
                <a:cubicBezTo>
                  <a:pt x="15" y="59"/>
                  <a:pt x="20" y="65"/>
                  <a:pt x="23" y="69"/>
                </a:cubicBezTo>
                <a:cubicBezTo>
                  <a:pt x="12" y="72"/>
                  <a:pt x="12" y="72"/>
                  <a:pt x="12" y="72"/>
                </a:cubicBezTo>
                <a:cubicBezTo>
                  <a:pt x="9" y="76"/>
                  <a:pt x="13" y="78"/>
                  <a:pt x="19" y="80"/>
                </a:cubicBezTo>
                <a:cubicBezTo>
                  <a:pt x="19" y="80"/>
                  <a:pt x="19" y="80"/>
                  <a:pt x="19" y="80"/>
                </a:cubicBezTo>
                <a:cubicBezTo>
                  <a:pt x="26" y="85"/>
                  <a:pt x="26" y="98"/>
                  <a:pt x="25" y="105"/>
                </a:cubicBezTo>
                <a:cubicBezTo>
                  <a:pt x="0" y="112"/>
                  <a:pt x="9" y="115"/>
                  <a:pt x="9" y="115"/>
                </a:cubicBezTo>
                <a:cubicBezTo>
                  <a:pt x="14" y="116"/>
                  <a:pt x="14" y="116"/>
                  <a:pt x="14" y="116"/>
                </a:cubicBezTo>
                <a:cubicBezTo>
                  <a:pt x="10" y="119"/>
                  <a:pt x="6" y="126"/>
                  <a:pt x="7" y="139"/>
                </a:cubicBezTo>
                <a:cubicBezTo>
                  <a:pt x="9" y="163"/>
                  <a:pt x="21" y="165"/>
                  <a:pt x="21" y="165"/>
                </a:cubicBezTo>
                <a:cubicBezTo>
                  <a:pt x="111" y="194"/>
                  <a:pt x="111" y="194"/>
                  <a:pt x="111" y="194"/>
                </a:cubicBezTo>
                <a:cubicBezTo>
                  <a:pt x="246" y="161"/>
                  <a:pt x="246" y="161"/>
                  <a:pt x="246" y="161"/>
                </a:cubicBezTo>
                <a:cubicBezTo>
                  <a:pt x="246" y="161"/>
                  <a:pt x="255" y="159"/>
                  <a:pt x="230" y="152"/>
                </a:cubicBezTo>
                <a:cubicBezTo>
                  <a:pt x="229" y="144"/>
                  <a:pt x="229" y="131"/>
                  <a:pt x="236" y="127"/>
                </a:cubicBezTo>
                <a:cubicBezTo>
                  <a:pt x="236" y="127"/>
                  <a:pt x="236" y="127"/>
                  <a:pt x="236" y="126"/>
                </a:cubicBezTo>
                <a:cubicBezTo>
                  <a:pt x="242" y="125"/>
                  <a:pt x="246" y="122"/>
                  <a:pt x="243" y="119"/>
                </a:cubicBezTo>
                <a:cubicBezTo>
                  <a:pt x="237" y="117"/>
                  <a:pt x="237" y="117"/>
                  <a:pt x="237" y="117"/>
                </a:cubicBezTo>
                <a:cubicBezTo>
                  <a:pt x="241" y="114"/>
                  <a:pt x="247" y="108"/>
                  <a:pt x="248" y="92"/>
                </a:cubicBezTo>
                <a:cubicBezTo>
                  <a:pt x="248" y="81"/>
                  <a:pt x="245" y="75"/>
                  <a:pt x="242" y="71"/>
                </a:cubicBezTo>
                <a:cubicBezTo>
                  <a:pt x="254" y="68"/>
                  <a:pt x="254" y="68"/>
                  <a:pt x="254" y="68"/>
                </a:cubicBezTo>
                <a:cubicBezTo>
                  <a:pt x="254" y="68"/>
                  <a:pt x="263" y="66"/>
                  <a:pt x="238" y="59"/>
                </a:cubicBezTo>
                <a:close/>
                <a:moveTo>
                  <a:pt x="124" y="58"/>
                </a:moveTo>
                <a:cubicBezTo>
                  <a:pt x="147" y="54"/>
                  <a:pt x="147" y="54"/>
                  <a:pt x="147" y="54"/>
                </a:cubicBezTo>
                <a:cubicBezTo>
                  <a:pt x="224" y="38"/>
                  <a:pt x="224" y="38"/>
                  <a:pt x="224" y="38"/>
                </a:cubicBezTo>
                <a:cubicBezTo>
                  <a:pt x="235" y="36"/>
                  <a:pt x="235" y="36"/>
                  <a:pt x="235" y="36"/>
                </a:cubicBezTo>
                <a:cubicBezTo>
                  <a:pt x="232" y="42"/>
                  <a:pt x="232" y="51"/>
                  <a:pt x="233" y="57"/>
                </a:cubicBezTo>
                <a:cubicBezTo>
                  <a:pt x="233" y="59"/>
                  <a:pt x="233" y="60"/>
                  <a:pt x="233" y="61"/>
                </a:cubicBezTo>
                <a:cubicBezTo>
                  <a:pt x="220" y="64"/>
                  <a:pt x="220" y="64"/>
                  <a:pt x="220" y="64"/>
                </a:cubicBezTo>
                <a:cubicBezTo>
                  <a:pt x="123" y="88"/>
                  <a:pt x="123" y="88"/>
                  <a:pt x="123" y="88"/>
                </a:cubicBezTo>
                <a:lnTo>
                  <a:pt x="124" y="58"/>
                </a:lnTo>
                <a:close/>
                <a:moveTo>
                  <a:pt x="27" y="82"/>
                </a:moveTo>
                <a:cubicBezTo>
                  <a:pt x="38" y="84"/>
                  <a:pt x="38" y="84"/>
                  <a:pt x="38" y="84"/>
                </a:cubicBezTo>
                <a:cubicBezTo>
                  <a:pt x="112" y="100"/>
                  <a:pt x="112" y="100"/>
                  <a:pt x="112" y="100"/>
                </a:cubicBezTo>
                <a:cubicBezTo>
                  <a:pt x="118" y="101"/>
                  <a:pt x="118" y="101"/>
                  <a:pt x="118" y="101"/>
                </a:cubicBezTo>
                <a:cubicBezTo>
                  <a:pt x="118" y="101"/>
                  <a:pt x="118" y="101"/>
                  <a:pt x="118" y="101"/>
                </a:cubicBezTo>
                <a:cubicBezTo>
                  <a:pt x="118" y="101"/>
                  <a:pt x="118" y="101"/>
                  <a:pt x="118" y="101"/>
                </a:cubicBezTo>
                <a:cubicBezTo>
                  <a:pt x="138" y="105"/>
                  <a:pt x="138" y="105"/>
                  <a:pt x="138" y="105"/>
                </a:cubicBezTo>
                <a:cubicBezTo>
                  <a:pt x="139" y="134"/>
                  <a:pt x="139" y="134"/>
                  <a:pt x="139" y="134"/>
                </a:cubicBezTo>
                <a:cubicBezTo>
                  <a:pt x="39" y="110"/>
                  <a:pt x="39" y="110"/>
                  <a:pt x="39" y="110"/>
                </a:cubicBezTo>
                <a:cubicBezTo>
                  <a:pt x="29" y="107"/>
                  <a:pt x="29" y="107"/>
                  <a:pt x="29" y="107"/>
                </a:cubicBezTo>
                <a:cubicBezTo>
                  <a:pt x="29" y="106"/>
                  <a:pt x="30" y="105"/>
                  <a:pt x="30" y="104"/>
                </a:cubicBezTo>
                <a:cubicBezTo>
                  <a:pt x="30" y="98"/>
                  <a:pt x="30" y="89"/>
                  <a:pt x="27" y="82"/>
                </a:cubicBezTo>
                <a:close/>
                <a:moveTo>
                  <a:pt x="22" y="45"/>
                </a:moveTo>
                <a:cubicBezTo>
                  <a:pt x="22" y="38"/>
                  <a:pt x="23" y="33"/>
                  <a:pt x="26" y="31"/>
                </a:cubicBezTo>
                <a:cubicBezTo>
                  <a:pt x="27" y="30"/>
                  <a:pt x="29" y="29"/>
                  <a:pt x="30" y="29"/>
                </a:cubicBezTo>
                <a:cubicBezTo>
                  <a:pt x="31" y="29"/>
                  <a:pt x="31" y="29"/>
                  <a:pt x="31" y="29"/>
                </a:cubicBezTo>
                <a:cubicBezTo>
                  <a:pt x="90" y="49"/>
                  <a:pt x="90" y="49"/>
                  <a:pt x="90" y="49"/>
                </a:cubicBezTo>
                <a:cubicBezTo>
                  <a:pt x="120" y="58"/>
                  <a:pt x="120" y="58"/>
                  <a:pt x="120" y="58"/>
                </a:cubicBezTo>
                <a:cubicBezTo>
                  <a:pt x="119" y="88"/>
                  <a:pt x="119" y="88"/>
                  <a:pt x="119" y="88"/>
                </a:cubicBezTo>
                <a:cubicBezTo>
                  <a:pt x="36" y="65"/>
                  <a:pt x="36" y="65"/>
                  <a:pt x="36" y="65"/>
                </a:cubicBezTo>
                <a:cubicBezTo>
                  <a:pt x="32" y="64"/>
                  <a:pt x="32" y="64"/>
                  <a:pt x="32" y="64"/>
                </a:cubicBezTo>
                <a:cubicBezTo>
                  <a:pt x="32" y="64"/>
                  <a:pt x="31" y="64"/>
                  <a:pt x="31" y="63"/>
                </a:cubicBezTo>
                <a:cubicBezTo>
                  <a:pt x="31" y="63"/>
                  <a:pt x="23" y="63"/>
                  <a:pt x="22" y="45"/>
                </a:cubicBezTo>
                <a:close/>
                <a:moveTo>
                  <a:pt x="111" y="181"/>
                </a:moveTo>
                <a:cubicBezTo>
                  <a:pt x="24" y="157"/>
                  <a:pt x="24" y="157"/>
                  <a:pt x="24" y="157"/>
                </a:cubicBezTo>
                <a:cubicBezTo>
                  <a:pt x="24" y="157"/>
                  <a:pt x="24" y="157"/>
                  <a:pt x="24" y="156"/>
                </a:cubicBezTo>
                <a:cubicBezTo>
                  <a:pt x="23" y="156"/>
                  <a:pt x="15" y="156"/>
                  <a:pt x="15" y="138"/>
                </a:cubicBezTo>
                <a:cubicBezTo>
                  <a:pt x="15" y="131"/>
                  <a:pt x="16" y="126"/>
                  <a:pt x="18" y="124"/>
                </a:cubicBezTo>
                <a:cubicBezTo>
                  <a:pt x="20" y="123"/>
                  <a:pt x="21" y="122"/>
                  <a:pt x="23" y="122"/>
                </a:cubicBezTo>
                <a:cubicBezTo>
                  <a:pt x="23" y="122"/>
                  <a:pt x="24" y="122"/>
                  <a:pt x="24" y="122"/>
                </a:cubicBezTo>
                <a:cubicBezTo>
                  <a:pt x="24" y="122"/>
                  <a:pt x="24" y="122"/>
                  <a:pt x="24" y="122"/>
                </a:cubicBezTo>
                <a:cubicBezTo>
                  <a:pt x="112" y="151"/>
                  <a:pt x="112" y="151"/>
                  <a:pt x="112" y="151"/>
                </a:cubicBezTo>
                <a:lnTo>
                  <a:pt x="111" y="181"/>
                </a:lnTo>
                <a:close/>
                <a:moveTo>
                  <a:pt x="225" y="150"/>
                </a:moveTo>
                <a:cubicBezTo>
                  <a:pt x="225" y="152"/>
                  <a:pt x="225" y="153"/>
                  <a:pt x="225" y="154"/>
                </a:cubicBezTo>
                <a:cubicBezTo>
                  <a:pt x="116" y="181"/>
                  <a:pt x="116" y="181"/>
                  <a:pt x="116" y="181"/>
                </a:cubicBezTo>
                <a:cubicBezTo>
                  <a:pt x="117" y="151"/>
                  <a:pt x="117" y="151"/>
                  <a:pt x="117" y="151"/>
                </a:cubicBezTo>
                <a:cubicBezTo>
                  <a:pt x="140" y="147"/>
                  <a:pt x="140" y="147"/>
                  <a:pt x="140" y="147"/>
                </a:cubicBezTo>
                <a:cubicBezTo>
                  <a:pt x="144" y="147"/>
                  <a:pt x="144" y="147"/>
                  <a:pt x="144" y="147"/>
                </a:cubicBezTo>
                <a:cubicBezTo>
                  <a:pt x="157" y="143"/>
                  <a:pt x="157" y="143"/>
                  <a:pt x="157" y="143"/>
                </a:cubicBezTo>
                <a:cubicBezTo>
                  <a:pt x="216" y="131"/>
                  <a:pt x="216" y="131"/>
                  <a:pt x="216" y="131"/>
                </a:cubicBezTo>
                <a:cubicBezTo>
                  <a:pt x="228" y="129"/>
                  <a:pt x="228" y="129"/>
                  <a:pt x="228" y="129"/>
                </a:cubicBezTo>
                <a:cubicBezTo>
                  <a:pt x="224" y="135"/>
                  <a:pt x="224" y="144"/>
                  <a:pt x="225" y="150"/>
                </a:cubicBezTo>
                <a:close/>
                <a:moveTo>
                  <a:pt x="231" y="110"/>
                </a:moveTo>
                <a:cubicBezTo>
                  <a:pt x="231" y="110"/>
                  <a:pt x="231" y="110"/>
                  <a:pt x="230" y="110"/>
                </a:cubicBezTo>
                <a:cubicBezTo>
                  <a:pt x="222" y="112"/>
                  <a:pt x="222" y="112"/>
                  <a:pt x="222" y="112"/>
                </a:cubicBezTo>
                <a:cubicBezTo>
                  <a:pt x="144" y="134"/>
                  <a:pt x="144" y="134"/>
                  <a:pt x="144" y="134"/>
                </a:cubicBezTo>
                <a:cubicBezTo>
                  <a:pt x="143" y="105"/>
                  <a:pt x="143" y="105"/>
                  <a:pt x="143" y="105"/>
                </a:cubicBezTo>
                <a:cubicBezTo>
                  <a:pt x="168" y="96"/>
                  <a:pt x="168" y="96"/>
                  <a:pt x="168" y="96"/>
                </a:cubicBezTo>
                <a:cubicBezTo>
                  <a:pt x="231" y="76"/>
                  <a:pt x="231" y="76"/>
                  <a:pt x="231" y="76"/>
                </a:cubicBezTo>
                <a:cubicBezTo>
                  <a:pt x="231" y="76"/>
                  <a:pt x="234" y="75"/>
                  <a:pt x="237" y="78"/>
                </a:cubicBezTo>
                <a:cubicBezTo>
                  <a:pt x="239" y="80"/>
                  <a:pt x="240" y="85"/>
                  <a:pt x="240" y="91"/>
                </a:cubicBezTo>
                <a:cubicBezTo>
                  <a:pt x="239" y="109"/>
                  <a:pt x="231" y="110"/>
                  <a:pt x="231" y="110"/>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bg1"/>
              </a:solidFill>
            </a:endParaRPr>
          </a:p>
        </p:txBody>
      </p:sp>
      <p:sp>
        <p:nvSpPr>
          <p:cNvPr id="42" name="文本框 31"/>
          <p:cNvSpPr txBox="1"/>
          <p:nvPr/>
        </p:nvSpPr>
        <p:spPr>
          <a:xfrm>
            <a:off x="2837796" y="1794856"/>
            <a:ext cx="1005403" cy="373307"/>
          </a:xfrm>
          <a:prstGeom prst="rect">
            <a:avLst/>
          </a:prstGeom>
          <a:noFill/>
        </p:spPr>
        <p:txBody>
          <a:bodyPr wrap="none" rtlCol="0">
            <a:spAutoFit/>
          </a:bodyPr>
          <a:lstStyle/>
          <a:p>
            <a:pPr algn="ctr">
              <a:lnSpc>
                <a:spcPct val="125000"/>
              </a:lnSpc>
              <a:spcAft>
                <a:spcPts val="1000"/>
              </a:spcAft>
            </a:pPr>
            <a:r>
              <a:rPr lang="zh-CN" altLang="en-US" sz="1600" dirty="0">
                <a:solidFill>
                  <a:schemeClr val="bg1"/>
                </a:solidFill>
              </a:rPr>
              <a:t>加入标题</a:t>
            </a:r>
          </a:p>
        </p:txBody>
      </p:sp>
      <p:sp>
        <p:nvSpPr>
          <p:cNvPr id="43" name="文本框 32"/>
          <p:cNvSpPr txBox="1"/>
          <p:nvPr/>
        </p:nvSpPr>
        <p:spPr>
          <a:xfrm>
            <a:off x="5199498" y="1794856"/>
            <a:ext cx="1005403" cy="373307"/>
          </a:xfrm>
          <a:prstGeom prst="rect">
            <a:avLst/>
          </a:prstGeom>
          <a:noFill/>
        </p:spPr>
        <p:txBody>
          <a:bodyPr wrap="none" rtlCol="0">
            <a:spAutoFit/>
          </a:bodyPr>
          <a:lstStyle/>
          <a:p>
            <a:pPr algn="ctr">
              <a:lnSpc>
                <a:spcPct val="125000"/>
              </a:lnSpc>
              <a:spcAft>
                <a:spcPts val="1000"/>
              </a:spcAft>
            </a:pPr>
            <a:r>
              <a:rPr lang="zh-CN" altLang="en-US" sz="1600" dirty="0">
                <a:solidFill>
                  <a:schemeClr val="bg1"/>
                </a:solidFill>
              </a:rPr>
              <a:t>加入标题</a:t>
            </a:r>
          </a:p>
        </p:txBody>
      </p:sp>
      <p:sp>
        <p:nvSpPr>
          <p:cNvPr id="44" name="文本框 33"/>
          <p:cNvSpPr txBox="1"/>
          <p:nvPr/>
        </p:nvSpPr>
        <p:spPr>
          <a:xfrm>
            <a:off x="7559820" y="1794856"/>
            <a:ext cx="1005403" cy="373307"/>
          </a:xfrm>
          <a:prstGeom prst="rect">
            <a:avLst/>
          </a:prstGeom>
          <a:noFill/>
        </p:spPr>
        <p:txBody>
          <a:bodyPr wrap="none" rtlCol="0">
            <a:spAutoFit/>
          </a:bodyPr>
          <a:lstStyle/>
          <a:p>
            <a:pPr algn="ctr">
              <a:lnSpc>
                <a:spcPct val="125000"/>
              </a:lnSpc>
              <a:spcAft>
                <a:spcPts val="1000"/>
              </a:spcAft>
            </a:pPr>
            <a:r>
              <a:rPr lang="zh-CN" altLang="en-US" sz="1600" dirty="0">
                <a:solidFill>
                  <a:schemeClr val="bg1"/>
                </a:solidFill>
              </a:rPr>
              <a:t>加入标题</a:t>
            </a:r>
          </a:p>
        </p:txBody>
      </p:sp>
      <p:sp>
        <p:nvSpPr>
          <p:cNvPr id="45" name="文本框 34"/>
          <p:cNvSpPr txBox="1"/>
          <p:nvPr/>
        </p:nvSpPr>
        <p:spPr>
          <a:xfrm>
            <a:off x="9922904" y="1794856"/>
            <a:ext cx="1005403" cy="373307"/>
          </a:xfrm>
          <a:prstGeom prst="rect">
            <a:avLst/>
          </a:prstGeom>
          <a:noFill/>
        </p:spPr>
        <p:txBody>
          <a:bodyPr wrap="none" rtlCol="0">
            <a:spAutoFit/>
          </a:bodyPr>
          <a:lstStyle/>
          <a:p>
            <a:pPr algn="ctr">
              <a:lnSpc>
                <a:spcPct val="125000"/>
              </a:lnSpc>
              <a:spcAft>
                <a:spcPts val="1000"/>
              </a:spcAft>
            </a:pPr>
            <a:r>
              <a:rPr lang="zh-CN" altLang="en-US" sz="1600" dirty="0">
                <a:solidFill>
                  <a:schemeClr val="bg1"/>
                </a:solidFill>
              </a:rPr>
              <a:t>加入标题</a:t>
            </a:r>
          </a:p>
        </p:txBody>
      </p:sp>
      <p:sp>
        <p:nvSpPr>
          <p:cNvPr id="46" name="文本框 35"/>
          <p:cNvSpPr txBox="1"/>
          <p:nvPr/>
        </p:nvSpPr>
        <p:spPr>
          <a:xfrm>
            <a:off x="2350498" y="2267971"/>
            <a:ext cx="1980000" cy="1169551"/>
          </a:xfrm>
          <a:prstGeom prst="rect">
            <a:avLst/>
          </a:prstGeom>
          <a:noFill/>
        </p:spPr>
        <p:txBody>
          <a:bodyPr wrap="square" rtlCol="0">
            <a:spAutoFit/>
          </a:bodyPr>
          <a:lstStyle/>
          <a:p>
            <a:pPr lvl="0" algn="ctr" defTabSz="1216660">
              <a:spcBef>
                <a:spcPct val="20000"/>
              </a:spcBef>
              <a:defRPr/>
            </a:pPr>
            <a:r>
              <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单击此处可编辑内容，根据您的需要自由拉伸文本框大小单击此处可编辑内容，根据您的需要自由拉伸文</a:t>
            </a:r>
            <a:endParaRPr lang="en-US" altLang="zh-CN"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7" name="文本框 36"/>
          <p:cNvSpPr txBox="1"/>
          <p:nvPr/>
        </p:nvSpPr>
        <p:spPr>
          <a:xfrm>
            <a:off x="4712199" y="2267971"/>
            <a:ext cx="1980000" cy="1169551"/>
          </a:xfrm>
          <a:prstGeom prst="rect">
            <a:avLst/>
          </a:prstGeom>
          <a:noFill/>
        </p:spPr>
        <p:txBody>
          <a:bodyPr wrap="square" rtlCol="0">
            <a:spAutoFit/>
          </a:bodyPr>
          <a:lstStyle/>
          <a:p>
            <a:pPr lvl="0" algn="ctr" defTabSz="1216660">
              <a:spcBef>
                <a:spcPct val="20000"/>
              </a:spcBef>
              <a:defRPr/>
            </a:pPr>
            <a:r>
              <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单击此处可编辑内容，根据您的需要自由拉伸文本框大小单击此处可编辑内容，根据您的需要自由拉伸文</a:t>
            </a:r>
            <a:endParaRPr lang="en-US" altLang="zh-CN"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8" name="文本框 37"/>
          <p:cNvSpPr txBox="1"/>
          <p:nvPr/>
        </p:nvSpPr>
        <p:spPr>
          <a:xfrm>
            <a:off x="7072522" y="2267971"/>
            <a:ext cx="1980000" cy="1169551"/>
          </a:xfrm>
          <a:prstGeom prst="rect">
            <a:avLst/>
          </a:prstGeom>
          <a:noFill/>
        </p:spPr>
        <p:txBody>
          <a:bodyPr wrap="square" rtlCol="0">
            <a:spAutoFit/>
          </a:bodyPr>
          <a:lstStyle/>
          <a:p>
            <a:pPr lvl="0" algn="ctr" defTabSz="1216660">
              <a:spcBef>
                <a:spcPct val="20000"/>
              </a:spcBef>
              <a:defRPr/>
            </a:pPr>
            <a:r>
              <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单击此处可编辑内容，根据您的需要自由拉伸文本框大小单击此处可编辑内容，根据您的需要自由拉伸文</a:t>
            </a:r>
            <a:endParaRPr lang="en-US" altLang="zh-CN"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9" name="文本框 38"/>
          <p:cNvSpPr txBox="1"/>
          <p:nvPr/>
        </p:nvSpPr>
        <p:spPr>
          <a:xfrm>
            <a:off x="9432844" y="2267971"/>
            <a:ext cx="1980000" cy="1169551"/>
          </a:xfrm>
          <a:prstGeom prst="rect">
            <a:avLst/>
          </a:prstGeom>
          <a:noFill/>
        </p:spPr>
        <p:txBody>
          <a:bodyPr wrap="square" rtlCol="0">
            <a:spAutoFit/>
          </a:bodyPr>
          <a:lstStyle/>
          <a:p>
            <a:pPr lvl="0" algn="ctr" defTabSz="1216660">
              <a:spcBef>
                <a:spcPct val="20000"/>
              </a:spcBef>
              <a:defRPr/>
            </a:pPr>
            <a:r>
              <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单击此处可编辑内容，根据您的需要自由拉伸文本框大小单击此处可编辑内容，根据您的需要自由拉伸文</a:t>
            </a:r>
            <a:endParaRPr lang="en-US" altLang="zh-CN"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750"/>
                                        <p:tgtEl>
                                          <p:spTgt spid="7"/>
                                        </p:tgtEl>
                                      </p:cBhvr>
                                    </p:animEffect>
                                    <p:anim calcmode="lin" valueType="num">
                                      <p:cBhvr>
                                        <p:cTn id="8" dur="750" fill="hold"/>
                                        <p:tgtEl>
                                          <p:spTgt spid="7"/>
                                        </p:tgtEl>
                                        <p:attrNameLst>
                                          <p:attrName>ppt_x</p:attrName>
                                        </p:attrNameLst>
                                      </p:cBhvr>
                                      <p:tavLst>
                                        <p:tav tm="0">
                                          <p:val>
                                            <p:strVal val="#ppt_x"/>
                                          </p:val>
                                        </p:tav>
                                        <p:tav tm="100000">
                                          <p:val>
                                            <p:strVal val="#ppt_x"/>
                                          </p:val>
                                        </p:tav>
                                      </p:tavLst>
                                    </p:anim>
                                    <p:anim calcmode="lin" valueType="num">
                                      <p:cBhvr>
                                        <p:cTn id="9" dur="75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750"/>
                                        <p:tgtEl>
                                          <p:spTgt spid="11"/>
                                        </p:tgtEl>
                                      </p:cBhvr>
                                    </p:animEffect>
                                    <p:anim calcmode="lin" valueType="num">
                                      <p:cBhvr>
                                        <p:cTn id="13" dur="750" fill="hold"/>
                                        <p:tgtEl>
                                          <p:spTgt spid="11"/>
                                        </p:tgtEl>
                                        <p:attrNameLst>
                                          <p:attrName>ppt_x</p:attrName>
                                        </p:attrNameLst>
                                      </p:cBhvr>
                                      <p:tavLst>
                                        <p:tav tm="0">
                                          <p:val>
                                            <p:strVal val="#ppt_x"/>
                                          </p:val>
                                        </p:tav>
                                        <p:tav tm="100000">
                                          <p:val>
                                            <p:strVal val="#ppt_x"/>
                                          </p:val>
                                        </p:tav>
                                      </p:tavLst>
                                    </p:anim>
                                    <p:anim calcmode="lin" valueType="num">
                                      <p:cBhvr>
                                        <p:cTn id="14" dur="750" fill="hold"/>
                                        <p:tgtEl>
                                          <p:spTgt spid="11"/>
                                        </p:tgtEl>
                                        <p:attrNameLst>
                                          <p:attrName>ppt_y</p:attrName>
                                        </p:attrNameLst>
                                      </p:cBhvr>
                                      <p:tavLst>
                                        <p:tav tm="0">
                                          <p:val>
                                            <p:strVal val="#ppt_y+.1"/>
                                          </p:val>
                                        </p:tav>
                                        <p:tav tm="100000">
                                          <p:val>
                                            <p:strVal val="#ppt_y"/>
                                          </p:val>
                                        </p:tav>
                                      </p:tavLst>
                                    </p:anim>
                                  </p:childTnLst>
                                </p:cTn>
                              </p:par>
                              <p:par>
                                <p:cTn id="15" presetID="16" presetClass="entr" presetSubtype="26" fill="hold" grpId="0" nodeType="withEffect">
                                  <p:stCondLst>
                                    <p:cond delay="250"/>
                                  </p:stCondLst>
                                  <p:childTnLst>
                                    <p:set>
                                      <p:cBhvr>
                                        <p:cTn id="16" dur="1" fill="hold">
                                          <p:stCondLst>
                                            <p:cond delay="0"/>
                                          </p:stCondLst>
                                        </p:cTn>
                                        <p:tgtEl>
                                          <p:spTgt spid="18"/>
                                        </p:tgtEl>
                                        <p:attrNameLst>
                                          <p:attrName>style.visibility</p:attrName>
                                        </p:attrNameLst>
                                      </p:cBhvr>
                                      <p:to>
                                        <p:strVal val="visible"/>
                                      </p:to>
                                    </p:set>
                                    <p:animEffect transition="in" filter="barn(inHorizontal)">
                                      <p:cBhvr>
                                        <p:cTn id="17" dur="750"/>
                                        <p:tgtEl>
                                          <p:spTgt spid="18"/>
                                        </p:tgtEl>
                                      </p:cBhvr>
                                    </p:animEffect>
                                  </p:childTnLst>
                                </p:cTn>
                              </p:par>
                            </p:childTnLst>
                          </p:cTn>
                        </p:par>
                        <p:par>
                          <p:cTn id="18" fill="hold">
                            <p:stCondLst>
                              <p:cond delay="1000"/>
                            </p:stCondLst>
                            <p:childTnLst>
                              <p:par>
                                <p:cTn id="19" presetID="42" presetClass="entr" presetSubtype="0"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250"/>
                                        <p:tgtEl>
                                          <p:spTgt spid="15"/>
                                        </p:tgtEl>
                                      </p:cBhvr>
                                    </p:animEffect>
                                    <p:anim calcmode="lin" valueType="num">
                                      <p:cBhvr>
                                        <p:cTn id="22" dur="250" fill="hold"/>
                                        <p:tgtEl>
                                          <p:spTgt spid="15"/>
                                        </p:tgtEl>
                                        <p:attrNameLst>
                                          <p:attrName>ppt_x</p:attrName>
                                        </p:attrNameLst>
                                      </p:cBhvr>
                                      <p:tavLst>
                                        <p:tav tm="0">
                                          <p:val>
                                            <p:strVal val="#ppt_x"/>
                                          </p:val>
                                        </p:tav>
                                        <p:tav tm="100000">
                                          <p:val>
                                            <p:strVal val="#ppt_x"/>
                                          </p:val>
                                        </p:tav>
                                      </p:tavLst>
                                    </p:anim>
                                    <p:anim calcmode="lin" valueType="num">
                                      <p:cBhvr>
                                        <p:cTn id="23" dur="25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250"/>
                                        <p:tgtEl>
                                          <p:spTgt spid="16"/>
                                        </p:tgtEl>
                                      </p:cBhvr>
                                    </p:animEffect>
                                    <p:anim calcmode="lin" valueType="num">
                                      <p:cBhvr>
                                        <p:cTn id="28" dur="250" fill="hold"/>
                                        <p:tgtEl>
                                          <p:spTgt spid="16"/>
                                        </p:tgtEl>
                                        <p:attrNameLst>
                                          <p:attrName>ppt_x</p:attrName>
                                        </p:attrNameLst>
                                      </p:cBhvr>
                                      <p:tavLst>
                                        <p:tav tm="0">
                                          <p:val>
                                            <p:strVal val="#ppt_x"/>
                                          </p:val>
                                        </p:tav>
                                        <p:tav tm="100000">
                                          <p:val>
                                            <p:strVal val="#ppt_x"/>
                                          </p:val>
                                        </p:tav>
                                      </p:tavLst>
                                    </p:anim>
                                    <p:anim calcmode="lin" valueType="num">
                                      <p:cBhvr>
                                        <p:cTn id="29" dur="25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250"/>
                                        <p:tgtEl>
                                          <p:spTgt spid="17"/>
                                        </p:tgtEl>
                                      </p:cBhvr>
                                    </p:animEffect>
                                    <p:anim calcmode="lin" valueType="num">
                                      <p:cBhvr>
                                        <p:cTn id="34" dur="250" fill="hold"/>
                                        <p:tgtEl>
                                          <p:spTgt spid="17"/>
                                        </p:tgtEl>
                                        <p:attrNameLst>
                                          <p:attrName>ppt_x</p:attrName>
                                        </p:attrNameLst>
                                      </p:cBhvr>
                                      <p:tavLst>
                                        <p:tav tm="0">
                                          <p:val>
                                            <p:strVal val="#ppt_x"/>
                                          </p:val>
                                        </p:tav>
                                        <p:tav tm="100000">
                                          <p:val>
                                            <p:strVal val="#ppt_x"/>
                                          </p:val>
                                        </p:tav>
                                      </p:tavLst>
                                    </p:anim>
                                    <p:anim calcmode="lin" valueType="num">
                                      <p:cBhvr>
                                        <p:cTn id="35" dur="250" fill="hold"/>
                                        <p:tgtEl>
                                          <p:spTgt spid="1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250"/>
                                        <p:tgtEl>
                                          <p:spTgt spid="19"/>
                                        </p:tgtEl>
                                      </p:cBhvr>
                                    </p:animEffect>
                                    <p:anim calcmode="lin" valueType="num">
                                      <p:cBhvr>
                                        <p:cTn id="40" dur="250" fill="hold"/>
                                        <p:tgtEl>
                                          <p:spTgt spid="19"/>
                                        </p:tgtEl>
                                        <p:attrNameLst>
                                          <p:attrName>ppt_x</p:attrName>
                                        </p:attrNameLst>
                                      </p:cBhvr>
                                      <p:tavLst>
                                        <p:tav tm="0">
                                          <p:val>
                                            <p:strVal val="#ppt_x"/>
                                          </p:val>
                                        </p:tav>
                                        <p:tav tm="100000">
                                          <p:val>
                                            <p:strVal val="#ppt_x"/>
                                          </p:val>
                                        </p:tav>
                                      </p:tavLst>
                                    </p:anim>
                                    <p:anim calcmode="lin" valueType="num">
                                      <p:cBhvr>
                                        <p:cTn id="41" dur="250" fill="hold"/>
                                        <p:tgtEl>
                                          <p:spTgt spid="19"/>
                                        </p:tgtEl>
                                        <p:attrNameLst>
                                          <p:attrName>ppt_y</p:attrName>
                                        </p:attrNameLst>
                                      </p:cBhvr>
                                      <p:tavLst>
                                        <p:tav tm="0">
                                          <p:val>
                                            <p:strVal val="#ppt_y+.1"/>
                                          </p:val>
                                        </p:tav>
                                        <p:tav tm="100000">
                                          <p:val>
                                            <p:strVal val="#ppt_y"/>
                                          </p:val>
                                        </p:tav>
                                      </p:tavLst>
                                    </p:anim>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250"/>
                                        <p:tgtEl>
                                          <p:spTgt spid="20"/>
                                        </p:tgtEl>
                                      </p:cBhvr>
                                    </p:animEffect>
                                    <p:anim calcmode="lin" valueType="num">
                                      <p:cBhvr>
                                        <p:cTn id="46" dur="250" fill="hold"/>
                                        <p:tgtEl>
                                          <p:spTgt spid="20"/>
                                        </p:tgtEl>
                                        <p:attrNameLst>
                                          <p:attrName>ppt_x</p:attrName>
                                        </p:attrNameLst>
                                      </p:cBhvr>
                                      <p:tavLst>
                                        <p:tav tm="0">
                                          <p:val>
                                            <p:strVal val="#ppt_x"/>
                                          </p:val>
                                        </p:tav>
                                        <p:tav tm="100000">
                                          <p:val>
                                            <p:strVal val="#ppt_x"/>
                                          </p:val>
                                        </p:tav>
                                      </p:tavLst>
                                    </p:anim>
                                    <p:anim calcmode="lin" valueType="num">
                                      <p:cBhvr>
                                        <p:cTn id="47" dur="25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42"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250"/>
                                        <p:tgtEl>
                                          <p:spTgt spid="21"/>
                                        </p:tgtEl>
                                      </p:cBhvr>
                                    </p:animEffect>
                                    <p:anim calcmode="lin" valueType="num">
                                      <p:cBhvr>
                                        <p:cTn id="52" dur="250" fill="hold"/>
                                        <p:tgtEl>
                                          <p:spTgt spid="21"/>
                                        </p:tgtEl>
                                        <p:attrNameLst>
                                          <p:attrName>ppt_x</p:attrName>
                                        </p:attrNameLst>
                                      </p:cBhvr>
                                      <p:tavLst>
                                        <p:tav tm="0">
                                          <p:val>
                                            <p:strVal val="#ppt_x"/>
                                          </p:val>
                                        </p:tav>
                                        <p:tav tm="100000">
                                          <p:val>
                                            <p:strVal val="#ppt_x"/>
                                          </p:val>
                                        </p:tav>
                                      </p:tavLst>
                                    </p:anim>
                                    <p:anim calcmode="lin" valueType="num">
                                      <p:cBhvr>
                                        <p:cTn id="53" dur="250" fill="hold"/>
                                        <p:tgtEl>
                                          <p:spTgt spid="21"/>
                                        </p:tgtEl>
                                        <p:attrNameLst>
                                          <p:attrName>ppt_y</p:attrName>
                                        </p:attrNameLst>
                                      </p:cBhvr>
                                      <p:tavLst>
                                        <p:tav tm="0">
                                          <p:val>
                                            <p:strVal val="#ppt_y+.1"/>
                                          </p:val>
                                        </p:tav>
                                        <p:tav tm="100000">
                                          <p:val>
                                            <p:strVal val="#ppt_y"/>
                                          </p:val>
                                        </p:tav>
                                      </p:tavLst>
                                    </p:anim>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fade">
                                      <p:cBhvr>
                                        <p:cTn id="57" dur="250"/>
                                        <p:tgtEl>
                                          <p:spTgt spid="22"/>
                                        </p:tgtEl>
                                      </p:cBhvr>
                                    </p:animEffect>
                                    <p:anim calcmode="lin" valueType="num">
                                      <p:cBhvr>
                                        <p:cTn id="58" dur="250" fill="hold"/>
                                        <p:tgtEl>
                                          <p:spTgt spid="22"/>
                                        </p:tgtEl>
                                        <p:attrNameLst>
                                          <p:attrName>ppt_x</p:attrName>
                                        </p:attrNameLst>
                                      </p:cBhvr>
                                      <p:tavLst>
                                        <p:tav tm="0">
                                          <p:val>
                                            <p:strVal val="#ppt_x"/>
                                          </p:val>
                                        </p:tav>
                                        <p:tav tm="100000">
                                          <p:val>
                                            <p:strVal val="#ppt_x"/>
                                          </p:val>
                                        </p:tav>
                                      </p:tavLst>
                                    </p:anim>
                                    <p:anim calcmode="lin" valueType="num">
                                      <p:cBhvr>
                                        <p:cTn id="59" dur="250" fill="hold"/>
                                        <p:tgtEl>
                                          <p:spTgt spid="22"/>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fade">
                                      <p:cBhvr>
                                        <p:cTn id="63" dur="250"/>
                                        <p:tgtEl>
                                          <p:spTgt spid="23"/>
                                        </p:tgtEl>
                                      </p:cBhvr>
                                    </p:animEffect>
                                    <p:anim calcmode="lin" valueType="num">
                                      <p:cBhvr>
                                        <p:cTn id="64" dur="250" fill="hold"/>
                                        <p:tgtEl>
                                          <p:spTgt spid="23"/>
                                        </p:tgtEl>
                                        <p:attrNameLst>
                                          <p:attrName>ppt_x</p:attrName>
                                        </p:attrNameLst>
                                      </p:cBhvr>
                                      <p:tavLst>
                                        <p:tav tm="0">
                                          <p:val>
                                            <p:strVal val="#ppt_x"/>
                                          </p:val>
                                        </p:tav>
                                        <p:tav tm="100000">
                                          <p:val>
                                            <p:strVal val="#ppt_x"/>
                                          </p:val>
                                        </p:tav>
                                      </p:tavLst>
                                    </p:anim>
                                    <p:anim calcmode="lin" valueType="num">
                                      <p:cBhvr>
                                        <p:cTn id="65" dur="250" fill="hold"/>
                                        <p:tgtEl>
                                          <p:spTgt spid="23"/>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fade">
                                      <p:cBhvr>
                                        <p:cTn id="69" dur="250"/>
                                        <p:tgtEl>
                                          <p:spTgt spid="24"/>
                                        </p:tgtEl>
                                      </p:cBhvr>
                                    </p:animEffect>
                                    <p:anim calcmode="lin" valueType="num">
                                      <p:cBhvr>
                                        <p:cTn id="70" dur="250" fill="hold"/>
                                        <p:tgtEl>
                                          <p:spTgt spid="24"/>
                                        </p:tgtEl>
                                        <p:attrNameLst>
                                          <p:attrName>ppt_x</p:attrName>
                                        </p:attrNameLst>
                                      </p:cBhvr>
                                      <p:tavLst>
                                        <p:tav tm="0">
                                          <p:val>
                                            <p:strVal val="#ppt_x"/>
                                          </p:val>
                                        </p:tav>
                                        <p:tav tm="100000">
                                          <p:val>
                                            <p:strVal val="#ppt_x"/>
                                          </p:val>
                                        </p:tav>
                                      </p:tavLst>
                                    </p:anim>
                                    <p:anim calcmode="lin" valueType="num">
                                      <p:cBhvr>
                                        <p:cTn id="71" dur="250" fill="hold"/>
                                        <p:tgtEl>
                                          <p:spTgt spid="24"/>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31"/>
                                        </p:tgtEl>
                                        <p:attrNameLst>
                                          <p:attrName>style.visibility</p:attrName>
                                        </p:attrNameLst>
                                      </p:cBhvr>
                                      <p:to>
                                        <p:strVal val="visible"/>
                                      </p:to>
                                    </p:set>
                                    <p:animEffect transition="in" filter="fade">
                                      <p:cBhvr>
                                        <p:cTn id="75" dur="250"/>
                                        <p:tgtEl>
                                          <p:spTgt spid="31"/>
                                        </p:tgtEl>
                                      </p:cBhvr>
                                    </p:animEffect>
                                    <p:anim calcmode="lin" valueType="num">
                                      <p:cBhvr>
                                        <p:cTn id="76" dur="250" fill="hold"/>
                                        <p:tgtEl>
                                          <p:spTgt spid="31"/>
                                        </p:tgtEl>
                                        <p:attrNameLst>
                                          <p:attrName>ppt_x</p:attrName>
                                        </p:attrNameLst>
                                      </p:cBhvr>
                                      <p:tavLst>
                                        <p:tav tm="0">
                                          <p:val>
                                            <p:strVal val="#ppt_x"/>
                                          </p:val>
                                        </p:tav>
                                        <p:tav tm="100000">
                                          <p:val>
                                            <p:strVal val="#ppt_x"/>
                                          </p:val>
                                        </p:tav>
                                      </p:tavLst>
                                    </p:anim>
                                    <p:anim calcmode="lin" valueType="num">
                                      <p:cBhvr>
                                        <p:cTn id="77" dur="250" fill="hold"/>
                                        <p:tgtEl>
                                          <p:spTgt spid="31"/>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Effect transition="in" filter="fade">
                                      <p:cBhvr>
                                        <p:cTn id="81" dur="250"/>
                                        <p:tgtEl>
                                          <p:spTgt spid="32"/>
                                        </p:tgtEl>
                                      </p:cBhvr>
                                    </p:animEffect>
                                    <p:anim calcmode="lin" valueType="num">
                                      <p:cBhvr>
                                        <p:cTn id="82" dur="250" fill="hold"/>
                                        <p:tgtEl>
                                          <p:spTgt spid="32"/>
                                        </p:tgtEl>
                                        <p:attrNameLst>
                                          <p:attrName>ppt_x</p:attrName>
                                        </p:attrNameLst>
                                      </p:cBhvr>
                                      <p:tavLst>
                                        <p:tav tm="0">
                                          <p:val>
                                            <p:strVal val="#ppt_x"/>
                                          </p:val>
                                        </p:tav>
                                        <p:tav tm="100000">
                                          <p:val>
                                            <p:strVal val="#ppt_x"/>
                                          </p:val>
                                        </p:tav>
                                      </p:tavLst>
                                    </p:anim>
                                    <p:anim calcmode="lin" valueType="num">
                                      <p:cBhvr>
                                        <p:cTn id="83" dur="250" fill="hold"/>
                                        <p:tgtEl>
                                          <p:spTgt spid="32"/>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fade">
                                      <p:cBhvr>
                                        <p:cTn id="87" dur="250"/>
                                        <p:tgtEl>
                                          <p:spTgt spid="41"/>
                                        </p:tgtEl>
                                      </p:cBhvr>
                                    </p:animEffect>
                                    <p:anim calcmode="lin" valueType="num">
                                      <p:cBhvr>
                                        <p:cTn id="88" dur="250" fill="hold"/>
                                        <p:tgtEl>
                                          <p:spTgt spid="41"/>
                                        </p:tgtEl>
                                        <p:attrNameLst>
                                          <p:attrName>ppt_x</p:attrName>
                                        </p:attrNameLst>
                                      </p:cBhvr>
                                      <p:tavLst>
                                        <p:tav tm="0">
                                          <p:val>
                                            <p:strVal val="#ppt_x"/>
                                          </p:val>
                                        </p:tav>
                                        <p:tav tm="100000">
                                          <p:val>
                                            <p:strVal val="#ppt_x"/>
                                          </p:val>
                                        </p:tav>
                                      </p:tavLst>
                                    </p:anim>
                                    <p:anim calcmode="lin" valueType="num">
                                      <p:cBhvr>
                                        <p:cTn id="89" dur="250" fill="hold"/>
                                        <p:tgtEl>
                                          <p:spTgt spid="41"/>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Effect transition="in" filter="fade">
                                      <p:cBhvr>
                                        <p:cTn id="93" dur="250"/>
                                        <p:tgtEl>
                                          <p:spTgt spid="42"/>
                                        </p:tgtEl>
                                      </p:cBhvr>
                                    </p:animEffect>
                                    <p:anim calcmode="lin" valueType="num">
                                      <p:cBhvr>
                                        <p:cTn id="94" dur="250" fill="hold"/>
                                        <p:tgtEl>
                                          <p:spTgt spid="42"/>
                                        </p:tgtEl>
                                        <p:attrNameLst>
                                          <p:attrName>ppt_x</p:attrName>
                                        </p:attrNameLst>
                                      </p:cBhvr>
                                      <p:tavLst>
                                        <p:tav tm="0">
                                          <p:val>
                                            <p:strVal val="#ppt_x"/>
                                          </p:val>
                                        </p:tav>
                                        <p:tav tm="100000">
                                          <p:val>
                                            <p:strVal val="#ppt_x"/>
                                          </p:val>
                                        </p:tav>
                                      </p:tavLst>
                                    </p:anim>
                                    <p:anim calcmode="lin" valueType="num">
                                      <p:cBhvr>
                                        <p:cTn id="95" dur="250" fill="hold"/>
                                        <p:tgtEl>
                                          <p:spTgt spid="42"/>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43"/>
                                        </p:tgtEl>
                                        <p:attrNameLst>
                                          <p:attrName>style.visibility</p:attrName>
                                        </p:attrNameLst>
                                      </p:cBhvr>
                                      <p:to>
                                        <p:strVal val="visible"/>
                                      </p:to>
                                    </p:set>
                                    <p:animEffect transition="in" filter="fade">
                                      <p:cBhvr>
                                        <p:cTn id="99" dur="250"/>
                                        <p:tgtEl>
                                          <p:spTgt spid="43"/>
                                        </p:tgtEl>
                                      </p:cBhvr>
                                    </p:animEffect>
                                    <p:anim calcmode="lin" valueType="num">
                                      <p:cBhvr>
                                        <p:cTn id="100" dur="250" fill="hold"/>
                                        <p:tgtEl>
                                          <p:spTgt spid="43"/>
                                        </p:tgtEl>
                                        <p:attrNameLst>
                                          <p:attrName>ppt_x</p:attrName>
                                        </p:attrNameLst>
                                      </p:cBhvr>
                                      <p:tavLst>
                                        <p:tav tm="0">
                                          <p:val>
                                            <p:strVal val="#ppt_x"/>
                                          </p:val>
                                        </p:tav>
                                        <p:tav tm="100000">
                                          <p:val>
                                            <p:strVal val="#ppt_x"/>
                                          </p:val>
                                        </p:tav>
                                      </p:tavLst>
                                    </p:anim>
                                    <p:anim calcmode="lin" valueType="num">
                                      <p:cBhvr>
                                        <p:cTn id="101" dur="250" fill="hold"/>
                                        <p:tgtEl>
                                          <p:spTgt spid="43"/>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44"/>
                                        </p:tgtEl>
                                        <p:attrNameLst>
                                          <p:attrName>style.visibility</p:attrName>
                                        </p:attrNameLst>
                                      </p:cBhvr>
                                      <p:to>
                                        <p:strVal val="visible"/>
                                      </p:to>
                                    </p:set>
                                    <p:animEffect transition="in" filter="fade">
                                      <p:cBhvr>
                                        <p:cTn id="105" dur="250"/>
                                        <p:tgtEl>
                                          <p:spTgt spid="44"/>
                                        </p:tgtEl>
                                      </p:cBhvr>
                                    </p:animEffect>
                                    <p:anim calcmode="lin" valueType="num">
                                      <p:cBhvr>
                                        <p:cTn id="106" dur="250" fill="hold"/>
                                        <p:tgtEl>
                                          <p:spTgt spid="44"/>
                                        </p:tgtEl>
                                        <p:attrNameLst>
                                          <p:attrName>ppt_x</p:attrName>
                                        </p:attrNameLst>
                                      </p:cBhvr>
                                      <p:tavLst>
                                        <p:tav tm="0">
                                          <p:val>
                                            <p:strVal val="#ppt_x"/>
                                          </p:val>
                                        </p:tav>
                                        <p:tav tm="100000">
                                          <p:val>
                                            <p:strVal val="#ppt_x"/>
                                          </p:val>
                                        </p:tav>
                                      </p:tavLst>
                                    </p:anim>
                                    <p:anim calcmode="lin" valueType="num">
                                      <p:cBhvr>
                                        <p:cTn id="107" dur="250" fill="hold"/>
                                        <p:tgtEl>
                                          <p:spTgt spid="44"/>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45"/>
                                        </p:tgtEl>
                                        <p:attrNameLst>
                                          <p:attrName>style.visibility</p:attrName>
                                        </p:attrNameLst>
                                      </p:cBhvr>
                                      <p:to>
                                        <p:strVal val="visible"/>
                                      </p:to>
                                    </p:set>
                                    <p:animEffect transition="in" filter="fade">
                                      <p:cBhvr>
                                        <p:cTn id="111" dur="250"/>
                                        <p:tgtEl>
                                          <p:spTgt spid="45"/>
                                        </p:tgtEl>
                                      </p:cBhvr>
                                    </p:animEffect>
                                    <p:anim calcmode="lin" valueType="num">
                                      <p:cBhvr>
                                        <p:cTn id="112" dur="250" fill="hold"/>
                                        <p:tgtEl>
                                          <p:spTgt spid="45"/>
                                        </p:tgtEl>
                                        <p:attrNameLst>
                                          <p:attrName>ppt_x</p:attrName>
                                        </p:attrNameLst>
                                      </p:cBhvr>
                                      <p:tavLst>
                                        <p:tav tm="0">
                                          <p:val>
                                            <p:strVal val="#ppt_x"/>
                                          </p:val>
                                        </p:tav>
                                        <p:tav tm="100000">
                                          <p:val>
                                            <p:strVal val="#ppt_x"/>
                                          </p:val>
                                        </p:tav>
                                      </p:tavLst>
                                    </p:anim>
                                    <p:anim calcmode="lin" valueType="num">
                                      <p:cBhvr>
                                        <p:cTn id="113" dur="250" fill="hold"/>
                                        <p:tgtEl>
                                          <p:spTgt spid="45"/>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46"/>
                                        </p:tgtEl>
                                        <p:attrNameLst>
                                          <p:attrName>style.visibility</p:attrName>
                                        </p:attrNameLst>
                                      </p:cBhvr>
                                      <p:to>
                                        <p:strVal val="visible"/>
                                      </p:to>
                                    </p:set>
                                    <p:animEffect transition="in" filter="fade">
                                      <p:cBhvr>
                                        <p:cTn id="117" dur="250"/>
                                        <p:tgtEl>
                                          <p:spTgt spid="46"/>
                                        </p:tgtEl>
                                      </p:cBhvr>
                                    </p:animEffect>
                                    <p:anim calcmode="lin" valueType="num">
                                      <p:cBhvr>
                                        <p:cTn id="118" dur="250" fill="hold"/>
                                        <p:tgtEl>
                                          <p:spTgt spid="46"/>
                                        </p:tgtEl>
                                        <p:attrNameLst>
                                          <p:attrName>ppt_x</p:attrName>
                                        </p:attrNameLst>
                                      </p:cBhvr>
                                      <p:tavLst>
                                        <p:tav tm="0">
                                          <p:val>
                                            <p:strVal val="#ppt_x"/>
                                          </p:val>
                                        </p:tav>
                                        <p:tav tm="100000">
                                          <p:val>
                                            <p:strVal val="#ppt_x"/>
                                          </p:val>
                                        </p:tav>
                                      </p:tavLst>
                                    </p:anim>
                                    <p:anim calcmode="lin" valueType="num">
                                      <p:cBhvr>
                                        <p:cTn id="119" dur="250" fill="hold"/>
                                        <p:tgtEl>
                                          <p:spTgt spid="46"/>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47"/>
                                        </p:tgtEl>
                                        <p:attrNameLst>
                                          <p:attrName>style.visibility</p:attrName>
                                        </p:attrNameLst>
                                      </p:cBhvr>
                                      <p:to>
                                        <p:strVal val="visible"/>
                                      </p:to>
                                    </p:set>
                                    <p:animEffect transition="in" filter="fade">
                                      <p:cBhvr>
                                        <p:cTn id="123" dur="250"/>
                                        <p:tgtEl>
                                          <p:spTgt spid="47"/>
                                        </p:tgtEl>
                                      </p:cBhvr>
                                    </p:animEffect>
                                    <p:anim calcmode="lin" valueType="num">
                                      <p:cBhvr>
                                        <p:cTn id="124" dur="250" fill="hold"/>
                                        <p:tgtEl>
                                          <p:spTgt spid="47"/>
                                        </p:tgtEl>
                                        <p:attrNameLst>
                                          <p:attrName>ppt_x</p:attrName>
                                        </p:attrNameLst>
                                      </p:cBhvr>
                                      <p:tavLst>
                                        <p:tav tm="0">
                                          <p:val>
                                            <p:strVal val="#ppt_x"/>
                                          </p:val>
                                        </p:tav>
                                        <p:tav tm="100000">
                                          <p:val>
                                            <p:strVal val="#ppt_x"/>
                                          </p:val>
                                        </p:tav>
                                      </p:tavLst>
                                    </p:anim>
                                    <p:anim calcmode="lin" valueType="num">
                                      <p:cBhvr>
                                        <p:cTn id="125" dur="250" fill="hold"/>
                                        <p:tgtEl>
                                          <p:spTgt spid="47"/>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48"/>
                                        </p:tgtEl>
                                        <p:attrNameLst>
                                          <p:attrName>style.visibility</p:attrName>
                                        </p:attrNameLst>
                                      </p:cBhvr>
                                      <p:to>
                                        <p:strVal val="visible"/>
                                      </p:to>
                                    </p:set>
                                    <p:animEffect transition="in" filter="fade">
                                      <p:cBhvr>
                                        <p:cTn id="129" dur="250"/>
                                        <p:tgtEl>
                                          <p:spTgt spid="48"/>
                                        </p:tgtEl>
                                      </p:cBhvr>
                                    </p:animEffect>
                                    <p:anim calcmode="lin" valueType="num">
                                      <p:cBhvr>
                                        <p:cTn id="130" dur="250" fill="hold"/>
                                        <p:tgtEl>
                                          <p:spTgt spid="48"/>
                                        </p:tgtEl>
                                        <p:attrNameLst>
                                          <p:attrName>ppt_x</p:attrName>
                                        </p:attrNameLst>
                                      </p:cBhvr>
                                      <p:tavLst>
                                        <p:tav tm="0">
                                          <p:val>
                                            <p:strVal val="#ppt_x"/>
                                          </p:val>
                                        </p:tav>
                                        <p:tav tm="100000">
                                          <p:val>
                                            <p:strVal val="#ppt_x"/>
                                          </p:val>
                                        </p:tav>
                                      </p:tavLst>
                                    </p:anim>
                                    <p:anim calcmode="lin" valueType="num">
                                      <p:cBhvr>
                                        <p:cTn id="131" dur="250" fill="hold"/>
                                        <p:tgtEl>
                                          <p:spTgt spid="48"/>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49"/>
                                        </p:tgtEl>
                                        <p:attrNameLst>
                                          <p:attrName>style.visibility</p:attrName>
                                        </p:attrNameLst>
                                      </p:cBhvr>
                                      <p:to>
                                        <p:strVal val="visible"/>
                                      </p:to>
                                    </p:set>
                                    <p:animEffect transition="in" filter="fade">
                                      <p:cBhvr>
                                        <p:cTn id="135" dur="250"/>
                                        <p:tgtEl>
                                          <p:spTgt spid="49"/>
                                        </p:tgtEl>
                                      </p:cBhvr>
                                    </p:animEffect>
                                    <p:anim calcmode="lin" valueType="num">
                                      <p:cBhvr>
                                        <p:cTn id="136" dur="250" fill="hold"/>
                                        <p:tgtEl>
                                          <p:spTgt spid="49"/>
                                        </p:tgtEl>
                                        <p:attrNameLst>
                                          <p:attrName>ppt_x</p:attrName>
                                        </p:attrNameLst>
                                      </p:cBhvr>
                                      <p:tavLst>
                                        <p:tav tm="0">
                                          <p:val>
                                            <p:strVal val="#ppt_x"/>
                                          </p:val>
                                        </p:tav>
                                        <p:tav tm="100000">
                                          <p:val>
                                            <p:strVal val="#ppt_x"/>
                                          </p:val>
                                        </p:tav>
                                      </p:tavLst>
                                    </p:anim>
                                    <p:anim calcmode="lin" valueType="num">
                                      <p:cBhvr>
                                        <p:cTn id="137" dur="25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5" grpId="0" animBg="1"/>
      <p:bldP spid="16" grpId="0" animBg="1"/>
      <p:bldP spid="17" grpId="0" animBg="1"/>
      <p:bldP spid="19" grpId="0" animBg="1"/>
      <p:bldP spid="20" grpId="0" animBg="1"/>
      <p:bldP spid="21" grpId="0" animBg="1"/>
      <p:bldP spid="22" grpId="0" animBg="1"/>
      <p:bldP spid="23" grpId="0" animBg="1"/>
      <p:bldP spid="31" grpId="0" animBg="1"/>
      <p:bldP spid="41" grpId="0" animBg="1"/>
      <p:bldP spid="42" grpId="0"/>
      <p:bldP spid="43" grpId="0"/>
      <p:bldP spid="44" grpId="0"/>
      <p:bldP spid="45" grpId="0"/>
      <p:bldP spid="46" grpId="0"/>
      <p:bldP spid="47" grpId="0"/>
      <p:bldP spid="48" grpId="0"/>
      <p:bldP spid="4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a:blip r:embed="rId5">
            <a:extLst>
              <a:ext uri="{BEBA8EAE-BF5A-486C-A8C5-ECC9F3942E4B}">
                <a14:imgProps xmlns:a14="http://schemas.microsoft.com/office/drawing/2010/main">
                  <a14:imgLayer r:embed="rId6">
                    <a14:imgEffect>
                      <a14:brightnessContrast bright="5000"/>
                    </a14:imgEffect>
                  </a14:imgLayer>
                </a14:imgProps>
              </a:ext>
            </a:extLst>
          </a:blip>
          <a:stretch>
            <a:fillRect/>
          </a:stretch>
        </p:blipFill>
        <p:spPr>
          <a:xfrm>
            <a:off x="0" y="1240"/>
            <a:ext cx="12190413" cy="6857107"/>
          </a:xfrm>
          <a:prstGeom prst="rect">
            <a:avLst/>
          </a:prstGeom>
        </p:spPr>
      </p:pic>
      <p:grpSp>
        <p:nvGrpSpPr>
          <p:cNvPr id="26" name="组合 25"/>
          <p:cNvGrpSpPr/>
          <p:nvPr/>
        </p:nvGrpSpPr>
        <p:grpSpPr>
          <a:xfrm>
            <a:off x="5238043" y="1572307"/>
            <a:ext cx="4521907" cy="663864"/>
            <a:chOff x="1491415" y="2381173"/>
            <a:chExt cx="4987583" cy="732230"/>
          </a:xfrm>
          <a:blipFill>
            <a:blip r:embed="rId7"/>
            <a:stretch>
              <a:fillRect/>
            </a:stretch>
          </a:blipFill>
        </p:grpSpPr>
        <p:sp>
          <p:nvSpPr>
            <p:cNvPr id="27" name="_14"/>
            <p:cNvSpPr txBox="1">
              <a:spLocks noChangeArrowheads="1"/>
            </p:cNvSpPr>
            <p:nvPr/>
          </p:nvSpPr>
          <p:spPr bwMode="auto">
            <a:xfrm>
              <a:off x="1491415" y="2381173"/>
              <a:ext cx="1123680" cy="732230"/>
            </a:xfrm>
            <a:prstGeom prst="rect">
              <a:avLst/>
            </a:prstGeom>
            <a:grpFill/>
            <a:ln w="9525">
              <a:noFill/>
              <a:miter lim="800000"/>
            </a:ln>
            <a:effectLst/>
          </p:spPr>
          <p:txBody>
            <a:bodyPr vert="horz" wrap="square" lIns="91440" tIns="45720" rIns="91440" bIns="45720"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a:lstStyle>
            <a:p>
              <a:pPr algn="ctr"/>
              <a:r>
                <a:rPr lang="en-US" altLang="zh-CN" sz="2800" b="1" spc="600" dirty="0">
                  <a:solidFill>
                    <a:schemeClr val="bg1"/>
                  </a:solidFill>
                  <a:latin typeface="微软雅黑" panose="020B0503020204020204" pitchFamily="34" charset="-122"/>
                  <a:ea typeface="微软雅黑" panose="020B0503020204020204" pitchFamily="34" charset="-122"/>
                </a:rPr>
                <a:t>01</a:t>
              </a:r>
              <a:endParaRPr lang="zh-CN" altLang="zh-CN" sz="2800" b="1" spc="600" dirty="0">
                <a:solidFill>
                  <a:schemeClr val="bg1"/>
                </a:solidFill>
                <a:latin typeface="微软雅黑" panose="020B0503020204020204" pitchFamily="34" charset="-122"/>
                <a:ea typeface="微软雅黑" panose="020B0503020204020204" pitchFamily="34" charset="-122"/>
              </a:endParaRPr>
            </a:p>
          </p:txBody>
        </p:sp>
        <p:sp>
          <p:nvSpPr>
            <p:cNvPr id="28" name="矩形 27"/>
            <p:cNvSpPr/>
            <p:nvPr/>
          </p:nvSpPr>
          <p:spPr bwMode="auto">
            <a:xfrm>
              <a:off x="2952771" y="2450170"/>
              <a:ext cx="3526227" cy="5496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Bef>
                  <a:spcPct val="50000"/>
                </a:spcBef>
              </a:pPr>
              <a:r>
                <a:rPr lang="zh-CN" altLang="en-US" sz="2000" dirty="0">
                  <a:solidFill>
                    <a:schemeClr val="bg1"/>
                  </a:solidFill>
                  <a:latin typeface="微软雅黑" panose="020B0503020204020204" pitchFamily="34" charset="-122"/>
                  <a:ea typeface="微软雅黑" panose="020B0503020204020204" pitchFamily="34" charset="-122"/>
                </a:rPr>
                <a:t>单击此处添加文字模板</a:t>
              </a:r>
            </a:p>
          </p:txBody>
        </p:sp>
      </p:grpSp>
      <p:grpSp>
        <p:nvGrpSpPr>
          <p:cNvPr id="30" name="组合 29"/>
          <p:cNvGrpSpPr/>
          <p:nvPr/>
        </p:nvGrpSpPr>
        <p:grpSpPr>
          <a:xfrm>
            <a:off x="5238043" y="2501629"/>
            <a:ext cx="4521907" cy="663864"/>
            <a:chOff x="1491415" y="2381173"/>
            <a:chExt cx="4987583" cy="732230"/>
          </a:xfrm>
          <a:blipFill>
            <a:blip r:embed="rId7"/>
            <a:stretch>
              <a:fillRect/>
            </a:stretch>
          </a:blipFill>
        </p:grpSpPr>
        <p:sp>
          <p:nvSpPr>
            <p:cNvPr id="31" name="_14"/>
            <p:cNvSpPr txBox="1">
              <a:spLocks noChangeArrowheads="1"/>
            </p:cNvSpPr>
            <p:nvPr/>
          </p:nvSpPr>
          <p:spPr bwMode="auto">
            <a:xfrm>
              <a:off x="1491415" y="2381173"/>
              <a:ext cx="1123680" cy="732230"/>
            </a:xfrm>
            <a:prstGeom prst="rect">
              <a:avLst/>
            </a:prstGeom>
            <a:grpFill/>
            <a:ln w="9525">
              <a:noFill/>
              <a:miter lim="800000"/>
            </a:ln>
            <a:effectLst/>
          </p:spPr>
          <p:txBody>
            <a:bodyPr vert="horz" wrap="square" lIns="91440" tIns="45720" rIns="91440" bIns="45720"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a:lstStyle>
            <a:p>
              <a:pPr algn="ctr"/>
              <a:r>
                <a:rPr lang="en-US" altLang="zh-CN" sz="2800" b="1" spc="600" dirty="0">
                  <a:solidFill>
                    <a:schemeClr val="bg1"/>
                  </a:solidFill>
                  <a:latin typeface="微软雅黑" panose="020B0503020204020204" pitchFamily="34" charset="-122"/>
                  <a:ea typeface="微软雅黑" panose="020B0503020204020204" pitchFamily="34" charset="-122"/>
                </a:rPr>
                <a:t>02</a:t>
              </a:r>
              <a:endParaRPr lang="zh-CN" altLang="zh-CN" sz="2800" b="1" spc="600" dirty="0">
                <a:solidFill>
                  <a:schemeClr val="bg1"/>
                </a:solidFill>
                <a:latin typeface="微软雅黑" panose="020B0503020204020204" pitchFamily="34" charset="-122"/>
                <a:ea typeface="微软雅黑" panose="020B0503020204020204" pitchFamily="34" charset="-122"/>
              </a:endParaRPr>
            </a:p>
          </p:txBody>
        </p:sp>
        <p:sp>
          <p:nvSpPr>
            <p:cNvPr id="32" name="矩形 31"/>
            <p:cNvSpPr/>
            <p:nvPr/>
          </p:nvSpPr>
          <p:spPr bwMode="auto">
            <a:xfrm>
              <a:off x="2952771" y="2450170"/>
              <a:ext cx="3526227" cy="5496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Bef>
                  <a:spcPct val="50000"/>
                </a:spcBef>
              </a:pPr>
              <a:r>
                <a:rPr lang="zh-CN" altLang="en-US" sz="2000" dirty="0">
                  <a:solidFill>
                    <a:schemeClr val="bg1"/>
                  </a:solidFill>
                  <a:latin typeface="微软雅黑" panose="020B0503020204020204" pitchFamily="34" charset="-122"/>
                  <a:ea typeface="微软雅黑" panose="020B0503020204020204" pitchFamily="34" charset="-122"/>
                </a:rPr>
                <a:t>单击此处添加文字模板</a:t>
              </a:r>
            </a:p>
          </p:txBody>
        </p:sp>
      </p:grpSp>
      <p:grpSp>
        <p:nvGrpSpPr>
          <p:cNvPr id="33" name="组合 32"/>
          <p:cNvGrpSpPr/>
          <p:nvPr/>
        </p:nvGrpSpPr>
        <p:grpSpPr>
          <a:xfrm>
            <a:off x="5238043" y="3430951"/>
            <a:ext cx="4521907" cy="663864"/>
            <a:chOff x="1491415" y="2381173"/>
            <a:chExt cx="4987583" cy="732230"/>
          </a:xfrm>
          <a:blipFill>
            <a:blip r:embed="rId7"/>
            <a:stretch>
              <a:fillRect/>
            </a:stretch>
          </a:blipFill>
        </p:grpSpPr>
        <p:sp>
          <p:nvSpPr>
            <p:cNvPr id="34" name="_14"/>
            <p:cNvSpPr txBox="1">
              <a:spLocks noChangeArrowheads="1"/>
            </p:cNvSpPr>
            <p:nvPr/>
          </p:nvSpPr>
          <p:spPr bwMode="auto">
            <a:xfrm>
              <a:off x="1491415" y="2381173"/>
              <a:ext cx="1123680" cy="732230"/>
            </a:xfrm>
            <a:prstGeom prst="rect">
              <a:avLst/>
            </a:prstGeom>
            <a:grpFill/>
            <a:ln w="9525">
              <a:noFill/>
              <a:miter lim="800000"/>
            </a:ln>
            <a:effectLst/>
          </p:spPr>
          <p:txBody>
            <a:bodyPr vert="horz" wrap="square" lIns="91440" tIns="45720" rIns="91440" bIns="45720"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a:lstStyle>
            <a:p>
              <a:pPr algn="ctr"/>
              <a:r>
                <a:rPr lang="en-US" altLang="zh-CN" sz="2800" b="1" spc="600" dirty="0">
                  <a:solidFill>
                    <a:schemeClr val="bg1"/>
                  </a:solidFill>
                  <a:latin typeface="微软雅黑" panose="020B0503020204020204" pitchFamily="34" charset="-122"/>
                  <a:ea typeface="微软雅黑" panose="020B0503020204020204" pitchFamily="34" charset="-122"/>
                </a:rPr>
                <a:t>03</a:t>
              </a:r>
              <a:endParaRPr lang="zh-CN" altLang="zh-CN" sz="2800" b="1" spc="600" dirty="0">
                <a:solidFill>
                  <a:schemeClr val="bg1"/>
                </a:solidFill>
                <a:latin typeface="微软雅黑" panose="020B0503020204020204" pitchFamily="34" charset="-122"/>
                <a:ea typeface="微软雅黑" panose="020B0503020204020204" pitchFamily="34" charset="-122"/>
              </a:endParaRPr>
            </a:p>
          </p:txBody>
        </p:sp>
        <p:sp>
          <p:nvSpPr>
            <p:cNvPr id="35" name="矩形 34"/>
            <p:cNvSpPr/>
            <p:nvPr/>
          </p:nvSpPr>
          <p:spPr bwMode="auto">
            <a:xfrm>
              <a:off x="2952771" y="2450170"/>
              <a:ext cx="3526227" cy="5496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Bef>
                  <a:spcPct val="50000"/>
                </a:spcBef>
              </a:pPr>
              <a:r>
                <a:rPr lang="zh-CN" altLang="en-US" sz="2000" dirty="0">
                  <a:solidFill>
                    <a:schemeClr val="bg1"/>
                  </a:solidFill>
                  <a:latin typeface="微软雅黑" panose="020B0503020204020204" pitchFamily="34" charset="-122"/>
                  <a:ea typeface="微软雅黑" panose="020B0503020204020204" pitchFamily="34" charset="-122"/>
                </a:rPr>
                <a:t>单击此处添加文字模板</a:t>
              </a:r>
            </a:p>
          </p:txBody>
        </p:sp>
      </p:grpSp>
      <p:grpSp>
        <p:nvGrpSpPr>
          <p:cNvPr id="36" name="组合 35"/>
          <p:cNvGrpSpPr/>
          <p:nvPr/>
        </p:nvGrpSpPr>
        <p:grpSpPr>
          <a:xfrm>
            <a:off x="5238043" y="4360274"/>
            <a:ext cx="4521907" cy="663864"/>
            <a:chOff x="1491415" y="2381173"/>
            <a:chExt cx="4987583" cy="732230"/>
          </a:xfrm>
          <a:blipFill>
            <a:blip r:embed="rId7"/>
            <a:stretch>
              <a:fillRect/>
            </a:stretch>
          </a:blipFill>
        </p:grpSpPr>
        <p:sp>
          <p:nvSpPr>
            <p:cNvPr id="37" name="_14"/>
            <p:cNvSpPr txBox="1">
              <a:spLocks noChangeArrowheads="1"/>
            </p:cNvSpPr>
            <p:nvPr/>
          </p:nvSpPr>
          <p:spPr bwMode="auto">
            <a:xfrm>
              <a:off x="1491415" y="2381173"/>
              <a:ext cx="1123680" cy="732230"/>
            </a:xfrm>
            <a:prstGeom prst="rect">
              <a:avLst/>
            </a:prstGeom>
            <a:grpFill/>
            <a:ln w="9525">
              <a:noFill/>
              <a:miter lim="800000"/>
            </a:ln>
            <a:effectLst/>
          </p:spPr>
          <p:txBody>
            <a:bodyPr vert="horz" wrap="square" lIns="91440" tIns="45720" rIns="91440" bIns="45720"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a:lstStyle>
            <a:p>
              <a:pPr algn="ctr"/>
              <a:r>
                <a:rPr lang="en-US" altLang="zh-CN" sz="2800" b="1" spc="600" dirty="0">
                  <a:solidFill>
                    <a:schemeClr val="bg1"/>
                  </a:solidFill>
                  <a:latin typeface="微软雅黑" panose="020B0503020204020204" pitchFamily="34" charset="-122"/>
                  <a:ea typeface="微软雅黑" panose="020B0503020204020204" pitchFamily="34" charset="-122"/>
                </a:rPr>
                <a:t>04</a:t>
              </a:r>
              <a:endParaRPr lang="zh-CN" altLang="zh-CN" sz="2800" b="1" spc="600" dirty="0">
                <a:solidFill>
                  <a:schemeClr val="bg1"/>
                </a:solidFill>
                <a:latin typeface="微软雅黑" panose="020B0503020204020204" pitchFamily="34" charset="-122"/>
                <a:ea typeface="微软雅黑" panose="020B0503020204020204" pitchFamily="34" charset="-122"/>
              </a:endParaRPr>
            </a:p>
          </p:txBody>
        </p:sp>
        <p:sp>
          <p:nvSpPr>
            <p:cNvPr id="38" name="矩形 37"/>
            <p:cNvSpPr/>
            <p:nvPr/>
          </p:nvSpPr>
          <p:spPr bwMode="auto">
            <a:xfrm>
              <a:off x="2952771" y="2450170"/>
              <a:ext cx="3526227" cy="5496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Bef>
                  <a:spcPct val="50000"/>
                </a:spcBef>
              </a:pPr>
              <a:r>
                <a:rPr lang="zh-CN" altLang="en-US" sz="2000" dirty="0">
                  <a:solidFill>
                    <a:schemeClr val="bg1"/>
                  </a:solidFill>
                  <a:latin typeface="微软雅黑" panose="020B0503020204020204" pitchFamily="34" charset="-122"/>
                  <a:ea typeface="微软雅黑" panose="020B0503020204020204" pitchFamily="34" charset="-122"/>
                </a:rPr>
                <a:t>单击此处添加文字模板</a:t>
              </a:r>
            </a:p>
          </p:txBody>
        </p:sp>
      </p:grpSp>
      <p:grpSp>
        <p:nvGrpSpPr>
          <p:cNvPr id="47" name="组合 46"/>
          <p:cNvGrpSpPr/>
          <p:nvPr/>
        </p:nvGrpSpPr>
        <p:grpSpPr>
          <a:xfrm>
            <a:off x="2547398" y="1156566"/>
            <a:ext cx="2105976" cy="1077233"/>
            <a:chOff x="5591515" y="1114424"/>
            <a:chExt cx="2276928" cy="1077233"/>
          </a:xfrm>
          <a:blipFill>
            <a:blip r:embed="rId7"/>
            <a:stretch>
              <a:fillRect/>
            </a:stretch>
          </a:blipFill>
        </p:grpSpPr>
        <p:sp>
          <p:nvSpPr>
            <p:cNvPr id="48" name="矩形 47"/>
            <p:cNvSpPr/>
            <p:nvPr/>
          </p:nvSpPr>
          <p:spPr>
            <a:xfrm>
              <a:off x="5591515" y="1114425"/>
              <a:ext cx="45719" cy="10772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5E64"/>
                </a:solidFill>
              </a:endParaRPr>
            </a:p>
          </p:txBody>
        </p:sp>
        <p:sp>
          <p:nvSpPr>
            <p:cNvPr id="49" name="矩形 48"/>
            <p:cNvSpPr/>
            <p:nvPr/>
          </p:nvSpPr>
          <p:spPr>
            <a:xfrm>
              <a:off x="7822724" y="1114425"/>
              <a:ext cx="45719" cy="10772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5E64"/>
                </a:solidFill>
              </a:endParaRPr>
            </a:p>
          </p:txBody>
        </p:sp>
        <p:sp>
          <p:nvSpPr>
            <p:cNvPr id="50" name="矩形 49"/>
            <p:cNvSpPr/>
            <p:nvPr/>
          </p:nvSpPr>
          <p:spPr>
            <a:xfrm rot="16200000">
              <a:off x="6703945" y="1994"/>
              <a:ext cx="45719" cy="22705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5E64"/>
                </a:solidFill>
              </a:endParaRPr>
            </a:p>
          </p:txBody>
        </p:sp>
      </p:grpSp>
      <p:grpSp>
        <p:nvGrpSpPr>
          <p:cNvPr id="51" name="组合 50"/>
          <p:cNvGrpSpPr/>
          <p:nvPr/>
        </p:nvGrpSpPr>
        <p:grpSpPr>
          <a:xfrm flipV="1">
            <a:off x="2547196" y="3080615"/>
            <a:ext cx="2101004" cy="1300753"/>
            <a:chOff x="5591515" y="1106804"/>
            <a:chExt cx="2271552" cy="1300753"/>
          </a:xfrm>
          <a:blipFill>
            <a:blip r:embed="rId7"/>
            <a:stretch>
              <a:fillRect/>
            </a:stretch>
          </a:blipFill>
        </p:grpSpPr>
        <p:sp>
          <p:nvSpPr>
            <p:cNvPr id="52" name="矩形 51"/>
            <p:cNvSpPr/>
            <p:nvPr/>
          </p:nvSpPr>
          <p:spPr>
            <a:xfrm>
              <a:off x="5591515" y="1114426"/>
              <a:ext cx="45719" cy="129313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5E64"/>
                </a:solidFill>
              </a:endParaRPr>
            </a:p>
          </p:txBody>
        </p:sp>
        <p:sp>
          <p:nvSpPr>
            <p:cNvPr id="53" name="矩形 52"/>
            <p:cNvSpPr/>
            <p:nvPr/>
          </p:nvSpPr>
          <p:spPr>
            <a:xfrm>
              <a:off x="7817348" y="1114425"/>
              <a:ext cx="45719" cy="129313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5E64"/>
                </a:solidFill>
              </a:endParaRPr>
            </a:p>
          </p:txBody>
        </p:sp>
        <p:sp>
          <p:nvSpPr>
            <p:cNvPr id="54" name="矩形 53"/>
            <p:cNvSpPr/>
            <p:nvPr/>
          </p:nvSpPr>
          <p:spPr>
            <a:xfrm rot="16200000">
              <a:off x="6703945" y="-5626"/>
              <a:ext cx="45719" cy="22705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5E64"/>
                </a:solidFill>
              </a:endParaRPr>
            </a:p>
          </p:txBody>
        </p:sp>
      </p:grpSp>
      <p:sp>
        <p:nvSpPr>
          <p:cNvPr id="55" name="MH_Others_1"/>
          <p:cNvSpPr txBox="1"/>
          <p:nvPr>
            <p:custDataLst>
              <p:tags r:id="rId1"/>
            </p:custDataLst>
          </p:nvPr>
        </p:nvSpPr>
        <p:spPr>
          <a:xfrm>
            <a:off x="2938723" y="1630901"/>
            <a:ext cx="1015663" cy="2097087"/>
          </a:xfrm>
          <a:prstGeom prst="rect">
            <a:avLst/>
          </a:prstGeom>
          <a:noFill/>
        </p:spPr>
        <p:txBody>
          <a:bodyPr vert="eaVert" lIns="0" tIns="0" rIns="0" bIns="0" anchor="ctr">
            <a:spAutoFit/>
          </a:bodyPr>
          <a:lstStyle/>
          <a:p>
            <a:pPr algn="ctr" eaLnBrk="1" hangingPunct="1">
              <a:defRPr/>
            </a:pPr>
            <a:r>
              <a:rPr lang="zh-CN" altLang="en-US" sz="6600" b="1" noProof="1">
                <a:solidFill>
                  <a:srgbClr val="64ABE2"/>
                </a:solidFill>
                <a:latin typeface="Arial" panose="020B0604020202020204" pitchFamily="34" charset="0"/>
                <a:ea typeface="微软雅黑" panose="020B0503020204020204" pitchFamily="34" charset="-122"/>
                <a:sym typeface="Arial" panose="020B0604020202020204" pitchFamily="34" charset="0"/>
              </a:rPr>
              <a:t>目录</a:t>
            </a:r>
          </a:p>
        </p:txBody>
      </p:sp>
      <p:sp>
        <p:nvSpPr>
          <p:cNvPr id="56" name="MH_Others_2"/>
          <p:cNvSpPr txBox="1"/>
          <p:nvPr>
            <p:custDataLst>
              <p:tags r:id="rId2"/>
            </p:custDataLst>
          </p:nvPr>
        </p:nvSpPr>
        <p:spPr>
          <a:xfrm rot="5400000">
            <a:off x="3027710" y="2510167"/>
            <a:ext cx="2151063" cy="338554"/>
          </a:xfrm>
          <a:prstGeom prst="rect">
            <a:avLst/>
          </a:prstGeom>
          <a:noFill/>
        </p:spPr>
        <p:txBody>
          <a:bodyPr lIns="0" tIns="0" rIns="0" bIns="0">
            <a:spAutoFit/>
          </a:bodyPr>
          <a:lstStyle/>
          <a:p>
            <a:pPr algn="ctr" eaLnBrk="1" hangingPunct="1">
              <a:defRPr/>
            </a:pPr>
            <a:r>
              <a:rPr lang="en-US" altLang="zh-CN" sz="2200" b="1" noProof="1">
                <a:solidFill>
                  <a:srgbClr val="64ABE2"/>
                </a:solidFill>
                <a:latin typeface="Arial" panose="020B0604020202020204" pitchFamily="34" charset="0"/>
                <a:ea typeface="微软雅黑" panose="020B0503020204020204" pitchFamily="34" charset="-122"/>
                <a:sym typeface="Arial" panose="020B0604020202020204" pitchFamily="34" charset="0"/>
              </a:rPr>
              <a:t>CONTENTS</a:t>
            </a:r>
            <a:endParaRPr lang="zh-CN" altLang="en-US" sz="2200" b="1" noProof="1">
              <a:solidFill>
                <a:srgbClr val="64ABE2"/>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circle(in)">
                                      <p:cBhvr>
                                        <p:cTn id="7" dur="1500"/>
                                        <p:tgtEl>
                                          <p:spTgt spid="25"/>
                                        </p:tgtEl>
                                      </p:cBhvr>
                                    </p:animEffect>
                                  </p:childTnLst>
                                </p:cTn>
                              </p:par>
                            </p:childTnLst>
                          </p:cTn>
                        </p:par>
                        <p:par>
                          <p:cTn id="8" fill="hold">
                            <p:stCondLst>
                              <p:cond delay="1500"/>
                            </p:stCondLst>
                            <p:childTnLst>
                              <p:par>
                                <p:cTn id="9" presetID="47" presetClass="entr" presetSubtype="0"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fade">
                                      <p:cBhvr>
                                        <p:cTn id="11" dur="750"/>
                                        <p:tgtEl>
                                          <p:spTgt spid="47"/>
                                        </p:tgtEl>
                                      </p:cBhvr>
                                    </p:animEffect>
                                    <p:anim calcmode="lin" valueType="num">
                                      <p:cBhvr>
                                        <p:cTn id="12" dur="750" fill="hold"/>
                                        <p:tgtEl>
                                          <p:spTgt spid="47"/>
                                        </p:tgtEl>
                                        <p:attrNameLst>
                                          <p:attrName>ppt_x</p:attrName>
                                        </p:attrNameLst>
                                      </p:cBhvr>
                                      <p:tavLst>
                                        <p:tav tm="0">
                                          <p:val>
                                            <p:strVal val="#ppt_x"/>
                                          </p:val>
                                        </p:tav>
                                        <p:tav tm="100000">
                                          <p:val>
                                            <p:strVal val="#ppt_x"/>
                                          </p:val>
                                        </p:tav>
                                      </p:tavLst>
                                    </p:anim>
                                    <p:anim calcmode="lin" valueType="num">
                                      <p:cBhvr>
                                        <p:cTn id="13" dur="750" fill="hold"/>
                                        <p:tgtEl>
                                          <p:spTgt spid="47"/>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51"/>
                                        </p:tgtEl>
                                        <p:attrNameLst>
                                          <p:attrName>style.visibility</p:attrName>
                                        </p:attrNameLst>
                                      </p:cBhvr>
                                      <p:to>
                                        <p:strVal val="visible"/>
                                      </p:to>
                                    </p:set>
                                    <p:animEffect transition="in" filter="fade">
                                      <p:cBhvr>
                                        <p:cTn id="16" dur="750"/>
                                        <p:tgtEl>
                                          <p:spTgt spid="51"/>
                                        </p:tgtEl>
                                      </p:cBhvr>
                                    </p:animEffect>
                                    <p:anim calcmode="lin" valueType="num">
                                      <p:cBhvr>
                                        <p:cTn id="17" dur="750" fill="hold"/>
                                        <p:tgtEl>
                                          <p:spTgt spid="51"/>
                                        </p:tgtEl>
                                        <p:attrNameLst>
                                          <p:attrName>ppt_x</p:attrName>
                                        </p:attrNameLst>
                                      </p:cBhvr>
                                      <p:tavLst>
                                        <p:tav tm="0">
                                          <p:val>
                                            <p:strVal val="#ppt_x"/>
                                          </p:val>
                                        </p:tav>
                                        <p:tav tm="100000">
                                          <p:val>
                                            <p:strVal val="#ppt_x"/>
                                          </p:val>
                                        </p:tav>
                                      </p:tavLst>
                                    </p:anim>
                                    <p:anim calcmode="lin" valueType="num">
                                      <p:cBhvr>
                                        <p:cTn id="18" dur="750" fill="hold"/>
                                        <p:tgtEl>
                                          <p:spTgt spid="51"/>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56" presetClass="entr" presetSubtype="0" fill="hold" grpId="0" nodeType="afterEffect">
                                  <p:stCondLst>
                                    <p:cond delay="0"/>
                                  </p:stCondLst>
                                  <p:iterate type="lt">
                                    <p:tmPct val="10000"/>
                                  </p:iterate>
                                  <p:childTnLst>
                                    <p:set>
                                      <p:cBhvr>
                                        <p:cTn id="21" dur="1" fill="hold">
                                          <p:stCondLst>
                                            <p:cond delay="0"/>
                                          </p:stCondLst>
                                        </p:cTn>
                                        <p:tgtEl>
                                          <p:spTgt spid="55"/>
                                        </p:tgtEl>
                                        <p:attrNameLst>
                                          <p:attrName>style.visibility</p:attrName>
                                        </p:attrNameLst>
                                      </p:cBhvr>
                                      <p:to>
                                        <p:strVal val="visible"/>
                                      </p:to>
                                    </p:set>
                                    <p:anim by="(-#ppt_w*2)" calcmode="lin" valueType="num">
                                      <p:cBhvr rctx="PPT">
                                        <p:cTn id="22" dur="500" autoRev="1" fill="hold">
                                          <p:stCondLst>
                                            <p:cond delay="0"/>
                                          </p:stCondLst>
                                        </p:cTn>
                                        <p:tgtEl>
                                          <p:spTgt spid="55"/>
                                        </p:tgtEl>
                                        <p:attrNameLst>
                                          <p:attrName>ppt_w</p:attrName>
                                        </p:attrNameLst>
                                      </p:cBhvr>
                                    </p:anim>
                                    <p:anim by="(#ppt_w*0.50)" calcmode="lin" valueType="num">
                                      <p:cBhvr>
                                        <p:cTn id="23" dur="500" decel="50000" autoRev="1" fill="hold">
                                          <p:stCondLst>
                                            <p:cond delay="0"/>
                                          </p:stCondLst>
                                        </p:cTn>
                                        <p:tgtEl>
                                          <p:spTgt spid="55"/>
                                        </p:tgtEl>
                                        <p:attrNameLst>
                                          <p:attrName>ppt_x</p:attrName>
                                        </p:attrNameLst>
                                      </p:cBhvr>
                                    </p:anim>
                                    <p:anim from="(-#ppt_h/2)" to="(#ppt_y)" calcmode="lin" valueType="num">
                                      <p:cBhvr>
                                        <p:cTn id="24" dur="1000" fill="hold">
                                          <p:stCondLst>
                                            <p:cond delay="0"/>
                                          </p:stCondLst>
                                        </p:cTn>
                                        <p:tgtEl>
                                          <p:spTgt spid="55"/>
                                        </p:tgtEl>
                                        <p:attrNameLst>
                                          <p:attrName>ppt_y</p:attrName>
                                        </p:attrNameLst>
                                      </p:cBhvr>
                                    </p:anim>
                                    <p:animRot by="21600000">
                                      <p:cBhvr>
                                        <p:cTn id="25" dur="1000" fill="hold">
                                          <p:stCondLst>
                                            <p:cond delay="0"/>
                                          </p:stCondLst>
                                        </p:cTn>
                                        <p:tgtEl>
                                          <p:spTgt spid="55"/>
                                        </p:tgtEl>
                                        <p:attrNameLst>
                                          <p:attrName>r</p:attrName>
                                        </p:attrNameLst>
                                      </p:cBhvr>
                                    </p:animRot>
                                  </p:childTnLst>
                                </p:cTn>
                              </p:par>
                              <p:par>
                                <p:cTn id="26" presetID="56" presetClass="entr" presetSubtype="0" fill="hold" grpId="0" nodeType="withEffect">
                                  <p:stCondLst>
                                    <p:cond delay="0"/>
                                  </p:stCondLst>
                                  <p:iterate type="lt">
                                    <p:tmPct val="10000"/>
                                  </p:iterate>
                                  <p:childTnLst>
                                    <p:set>
                                      <p:cBhvr>
                                        <p:cTn id="27" dur="1" fill="hold">
                                          <p:stCondLst>
                                            <p:cond delay="0"/>
                                          </p:stCondLst>
                                        </p:cTn>
                                        <p:tgtEl>
                                          <p:spTgt spid="56"/>
                                        </p:tgtEl>
                                        <p:attrNameLst>
                                          <p:attrName>style.visibility</p:attrName>
                                        </p:attrNameLst>
                                      </p:cBhvr>
                                      <p:to>
                                        <p:strVal val="visible"/>
                                      </p:to>
                                    </p:set>
                                    <p:anim by="(-#ppt_w*2)" calcmode="lin" valueType="num">
                                      <p:cBhvr rctx="PPT">
                                        <p:cTn id="28" dur="500" autoRev="1" fill="hold">
                                          <p:stCondLst>
                                            <p:cond delay="0"/>
                                          </p:stCondLst>
                                        </p:cTn>
                                        <p:tgtEl>
                                          <p:spTgt spid="56"/>
                                        </p:tgtEl>
                                        <p:attrNameLst>
                                          <p:attrName>ppt_w</p:attrName>
                                        </p:attrNameLst>
                                      </p:cBhvr>
                                    </p:anim>
                                    <p:anim by="(#ppt_w*0.50)" calcmode="lin" valueType="num">
                                      <p:cBhvr>
                                        <p:cTn id="29" dur="500" decel="50000" autoRev="1" fill="hold">
                                          <p:stCondLst>
                                            <p:cond delay="0"/>
                                          </p:stCondLst>
                                        </p:cTn>
                                        <p:tgtEl>
                                          <p:spTgt spid="56"/>
                                        </p:tgtEl>
                                        <p:attrNameLst>
                                          <p:attrName>ppt_x</p:attrName>
                                        </p:attrNameLst>
                                      </p:cBhvr>
                                    </p:anim>
                                    <p:anim from="(-#ppt_h/2)" to="(#ppt_y)" calcmode="lin" valueType="num">
                                      <p:cBhvr>
                                        <p:cTn id="30" dur="1000" fill="hold">
                                          <p:stCondLst>
                                            <p:cond delay="0"/>
                                          </p:stCondLst>
                                        </p:cTn>
                                        <p:tgtEl>
                                          <p:spTgt spid="56"/>
                                        </p:tgtEl>
                                        <p:attrNameLst>
                                          <p:attrName>ppt_y</p:attrName>
                                        </p:attrNameLst>
                                      </p:cBhvr>
                                    </p:anim>
                                    <p:animRot by="21600000">
                                      <p:cBhvr>
                                        <p:cTn id="31" dur="1000" fill="hold">
                                          <p:stCondLst>
                                            <p:cond delay="0"/>
                                          </p:stCondLst>
                                        </p:cTn>
                                        <p:tgtEl>
                                          <p:spTgt spid="56"/>
                                        </p:tgtEl>
                                        <p:attrNameLst>
                                          <p:attrName>r</p:attrName>
                                        </p:attrNameLst>
                                      </p:cBhvr>
                                    </p:animRot>
                                  </p:childTnLst>
                                </p:cTn>
                              </p:par>
                            </p:childTnLst>
                          </p:cTn>
                        </p:par>
                        <p:par>
                          <p:cTn id="32" fill="hold">
                            <p:stCondLst>
                              <p:cond delay="2450"/>
                            </p:stCondLst>
                            <p:childTnLst>
                              <p:par>
                                <p:cTn id="33" presetID="2" presetClass="entr" presetSubtype="8" fill="hold" nodeType="after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additive="base">
                                        <p:cTn id="35" dur="500" fill="hold"/>
                                        <p:tgtEl>
                                          <p:spTgt spid="26"/>
                                        </p:tgtEl>
                                        <p:attrNameLst>
                                          <p:attrName>ppt_x</p:attrName>
                                        </p:attrNameLst>
                                      </p:cBhvr>
                                      <p:tavLst>
                                        <p:tav tm="0">
                                          <p:val>
                                            <p:strVal val="0-#ppt_w/2"/>
                                          </p:val>
                                        </p:tav>
                                        <p:tav tm="100000">
                                          <p:val>
                                            <p:strVal val="#ppt_x"/>
                                          </p:val>
                                        </p:tav>
                                      </p:tavLst>
                                    </p:anim>
                                    <p:anim calcmode="lin" valueType="num">
                                      <p:cBhvr additive="base">
                                        <p:cTn id="36" dur="500" fill="hold"/>
                                        <p:tgtEl>
                                          <p:spTgt spid="26"/>
                                        </p:tgtEl>
                                        <p:attrNameLst>
                                          <p:attrName>ppt_y</p:attrName>
                                        </p:attrNameLst>
                                      </p:cBhvr>
                                      <p:tavLst>
                                        <p:tav tm="0">
                                          <p:val>
                                            <p:strVal val="#ppt_y"/>
                                          </p:val>
                                        </p:tav>
                                        <p:tav tm="100000">
                                          <p:val>
                                            <p:strVal val="#ppt_y"/>
                                          </p:val>
                                        </p:tav>
                                      </p:tavLst>
                                    </p:anim>
                                  </p:childTnLst>
                                </p:cTn>
                              </p:par>
                            </p:childTnLst>
                          </p:cTn>
                        </p:par>
                        <p:par>
                          <p:cTn id="37" fill="hold">
                            <p:stCondLst>
                              <p:cond delay="2950"/>
                            </p:stCondLst>
                            <p:childTnLst>
                              <p:par>
                                <p:cTn id="38" presetID="2" presetClass="entr" presetSubtype="8" fill="hold"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additive="base">
                                        <p:cTn id="40" dur="500" fill="hold"/>
                                        <p:tgtEl>
                                          <p:spTgt spid="30"/>
                                        </p:tgtEl>
                                        <p:attrNameLst>
                                          <p:attrName>ppt_x</p:attrName>
                                        </p:attrNameLst>
                                      </p:cBhvr>
                                      <p:tavLst>
                                        <p:tav tm="0">
                                          <p:val>
                                            <p:strVal val="0-#ppt_w/2"/>
                                          </p:val>
                                        </p:tav>
                                        <p:tav tm="100000">
                                          <p:val>
                                            <p:strVal val="#ppt_x"/>
                                          </p:val>
                                        </p:tav>
                                      </p:tavLst>
                                    </p:anim>
                                    <p:anim calcmode="lin" valueType="num">
                                      <p:cBhvr additive="base">
                                        <p:cTn id="41" dur="500" fill="hold"/>
                                        <p:tgtEl>
                                          <p:spTgt spid="30"/>
                                        </p:tgtEl>
                                        <p:attrNameLst>
                                          <p:attrName>ppt_y</p:attrName>
                                        </p:attrNameLst>
                                      </p:cBhvr>
                                      <p:tavLst>
                                        <p:tav tm="0">
                                          <p:val>
                                            <p:strVal val="#ppt_y"/>
                                          </p:val>
                                        </p:tav>
                                        <p:tav tm="100000">
                                          <p:val>
                                            <p:strVal val="#ppt_y"/>
                                          </p:val>
                                        </p:tav>
                                      </p:tavLst>
                                    </p:anim>
                                  </p:childTnLst>
                                </p:cTn>
                              </p:par>
                            </p:childTnLst>
                          </p:cTn>
                        </p:par>
                        <p:par>
                          <p:cTn id="42" fill="hold">
                            <p:stCondLst>
                              <p:cond delay="3450"/>
                            </p:stCondLst>
                            <p:childTnLst>
                              <p:par>
                                <p:cTn id="43" presetID="2" presetClass="entr" presetSubtype="8"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additive="base">
                                        <p:cTn id="45" dur="500" fill="hold"/>
                                        <p:tgtEl>
                                          <p:spTgt spid="33"/>
                                        </p:tgtEl>
                                        <p:attrNameLst>
                                          <p:attrName>ppt_x</p:attrName>
                                        </p:attrNameLst>
                                      </p:cBhvr>
                                      <p:tavLst>
                                        <p:tav tm="0">
                                          <p:val>
                                            <p:strVal val="0-#ppt_w/2"/>
                                          </p:val>
                                        </p:tav>
                                        <p:tav tm="100000">
                                          <p:val>
                                            <p:strVal val="#ppt_x"/>
                                          </p:val>
                                        </p:tav>
                                      </p:tavLst>
                                    </p:anim>
                                    <p:anim calcmode="lin" valueType="num">
                                      <p:cBhvr additive="base">
                                        <p:cTn id="46" dur="500" fill="hold"/>
                                        <p:tgtEl>
                                          <p:spTgt spid="33"/>
                                        </p:tgtEl>
                                        <p:attrNameLst>
                                          <p:attrName>ppt_y</p:attrName>
                                        </p:attrNameLst>
                                      </p:cBhvr>
                                      <p:tavLst>
                                        <p:tav tm="0">
                                          <p:val>
                                            <p:strVal val="#ppt_y"/>
                                          </p:val>
                                        </p:tav>
                                        <p:tav tm="100000">
                                          <p:val>
                                            <p:strVal val="#ppt_y"/>
                                          </p:val>
                                        </p:tav>
                                      </p:tavLst>
                                    </p:anim>
                                  </p:childTnLst>
                                </p:cTn>
                              </p:par>
                            </p:childTnLst>
                          </p:cTn>
                        </p:par>
                        <p:par>
                          <p:cTn id="47" fill="hold">
                            <p:stCondLst>
                              <p:cond delay="3950"/>
                            </p:stCondLst>
                            <p:childTnLst>
                              <p:par>
                                <p:cTn id="48" presetID="2" presetClass="entr" presetSubtype="8" fill="hold" nodeType="afterEffect">
                                  <p:stCondLst>
                                    <p:cond delay="0"/>
                                  </p:stCondLst>
                                  <p:childTnLst>
                                    <p:set>
                                      <p:cBhvr>
                                        <p:cTn id="49" dur="1" fill="hold">
                                          <p:stCondLst>
                                            <p:cond delay="0"/>
                                          </p:stCondLst>
                                        </p:cTn>
                                        <p:tgtEl>
                                          <p:spTgt spid="36"/>
                                        </p:tgtEl>
                                        <p:attrNameLst>
                                          <p:attrName>style.visibility</p:attrName>
                                        </p:attrNameLst>
                                      </p:cBhvr>
                                      <p:to>
                                        <p:strVal val="visible"/>
                                      </p:to>
                                    </p:set>
                                    <p:anim calcmode="lin" valueType="num">
                                      <p:cBhvr additive="base">
                                        <p:cTn id="50" dur="500" fill="hold"/>
                                        <p:tgtEl>
                                          <p:spTgt spid="36"/>
                                        </p:tgtEl>
                                        <p:attrNameLst>
                                          <p:attrName>ppt_x</p:attrName>
                                        </p:attrNameLst>
                                      </p:cBhvr>
                                      <p:tavLst>
                                        <p:tav tm="0">
                                          <p:val>
                                            <p:strVal val="0-#ppt_w/2"/>
                                          </p:val>
                                        </p:tav>
                                        <p:tav tm="100000">
                                          <p:val>
                                            <p:strVal val="#ppt_x"/>
                                          </p:val>
                                        </p:tav>
                                      </p:tavLst>
                                    </p:anim>
                                    <p:anim calcmode="lin" valueType="num">
                                      <p:cBhvr additive="base">
                                        <p:cTn id="51" dur="500" fill="hold"/>
                                        <p:tgtEl>
                                          <p:spTgt spid="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4">
            <a:extLst>
              <a:ext uri="{BEBA8EAE-BF5A-486C-A8C5-ECC9F3942E4B}">
                <a14:imgProps xmlns:a14="http://schemas.microsoft.com/office/drawing/2010/main">
                  <a14:imgLayer r:embed="rId5">
                    <a14:imgEffect>
                      <a14:brightnessContrast bright="5000"/>
                    </a14:imgEffect>
                  </a14:imgLayer>
                </a14:imgProps>
              </a:ext>
            </a:extLst>
          </a:blip>
          <a:stretch>
            <a:fillRect/>
          </a:stretch>
        </p:blipFill>
        <p:spPr>
          <a:xfrm>
            <a:off x="0" y="1240"/>
            <a:ext cx="12190413" cy="6857107"/>
          </a:xfrm>
          <a:prstGeom prst="rect">
            <a:avLst/>
          </a:prstGeom>
        </p:spPr>
      </p:pic>
      <p:sp>
        <p:nvSpPr>
          <p:cNvPr id="9" name="矩形 8"/>
          <p:cNvSpPr/>
          <p:nvPr/>
        </p:nvSpPr>
        <p:spPr>
          <a:xfrm>
            <a:off x="5030522" y="2709737"/>
            <a:ext cx="4349315" cy="830997"/>
          </a:xfrm>
          <a:prstGeom prst="rect">
            <a:avLst/>
          </a:prstGeom>
        </p:spPr>
        <p:txBody>
          <a:bodyPr wrap="square" lIns="0" tIns="0" rIns="0" bIns="0">
            <a:spAutoFit/>
          </a:bodyPr>
          <a:lstStyle/>
          <a:p>
            <a:pPr algn="ctr" eaLnBrk="1" hangingPunct="1">
              <a:defRPr/>
            </a:pPr>
            <a:r>
              <a:rPr lang="zh-CN" altLang="en-US" sz="5400" b="1" noProof="1">
                <a:solidFill>
                  <a:srgbClr val="64ABE2"/>
                </a:solidFill>
                <a:latin typeface="微软雅黑" panose="020B0503020204020204" pitchFamily="34" charset="-122"/>
                <a:ea typeface="微软雅黑" panose="020B0503020204020204" pitchFamily="34" charset="-122"/>
                <a:cs typeface="+mn-ea"/>
                <a:sym typeface="Arial" panose="020B0604020202020204" pitchFamily="34" charset="0"/>
              </a:rPr>
              <a:t>加入标题描述</a:t>
            </a:r>
          </a:p>
        </p:txBody>
      </p:sp>
      <p:sp>
        <p:nvSpPr>
          <p:cNvPr id="10" name="TextBox 11"/>
          <p:cNvSpPr txBox="1"/>
          <p:nvPr/>
        </p:nvSpPr>
        <p:spPr>
          <a:xfrm>
            <a:off x="5053199" y="3575603"/>
            <a:ext cx="4307589" cy="307777"/>
          </a:xfrm>
          <a:prstGeom prst="rect">
            <a:avLst/>
          </a:prstGeom>
          <a:noFill/>
        </p:spPr>
        <p:txBody>
          <a:bodyPr wrap="none">
            <a:spAutoFit/>
          </a:bodyPr>
          <a:lstStyle/>
          <a:p>
            <a:pPr marL="171450" lvl="1" indent="-171450">
              <a:buFont typeface="Arial" panose="020B0604020202020204" pitchFamily="34" charset="0"/>
              <a:buChar char="•"/>
              <a:defRPr/>
            </a:pPr>
            <a:r>
              <a:rPr lang="zh-CN" altLang="en-US" sz="1400" noProof="1">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添加相关标题文字添加相关标题文字相关标题文字</a:t>
            </a:r>
            <a:endParaRPr lang="en-US" altLang="zh-CN" sz="1400" noProof="1">
              <a:solidFill>
                <a:schemeClr val="bg1">
                  <a:lumMod val="6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1" name="TextBox 11"/>
          <p:cNvSpPr txBox="1"/>
          <p:nvPr/>
        </p:nvSpPr>
        <p:spPr>
          <a:xfrm>
            <a:off x="5053199" y="3891288"/>
            <a:ext cx="4307589" cy="307777"/>
          </a:xfrm>
          <a:prstGeom prst="rect">
            <a:avLst/>
          </a:prstGeom>
          <a:noFill/>
        </p:spPr>
        <p:txBody>
          <a:bodyPr wrap="none">
            <a:spAutoFit/>
          </a:bodyPr>
          <a:lstStyle/>
          <a:p>
            <a:pPr marL="171450" lvl="1" indent="-171450">
              <a:buFont typeface="Arial" panose="020B0604020202020204" pitchFamily="34" charset="0"/>
              <a:buChar char="•"/>
              <a:defRPr/>
            </a:pPr>
            <a:r>
              <a:rPr lang="zh-CN" altLang="en-US" sz="1400" noProof="1">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添加相关标题文字添加相关标题文字相关标题文字</a:t>
            </a:r>
            <a:endParaRPr lang="en-US" altLang="zh-CN" sz="1400" noProof="1">
              <a:solidFill>
                <a:schemeClr val="bg1">
                  <a:lumMod val="6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17" name="组合 16"/>
          <p:cNvGrpSpPr/>
          <p:nvPr/>
        </p:nvGrpSpPr>
        <p:grpSpPr>
          <a:xfrm>
            <a:off x="2547398" y="1156566"/>
            <a:ext cx="2105976" cy="1077233"/>
            <a:chOff x="5591515" y="1114424"/>
            <a:chExt cx="2276928" cy="1077233"/>
          </a:xfrm>
          <a:blipFill>
            <a:blip r:embed="rId6"/>
            <a:stretch>
              <a:fillRect/>
            </a:stretch>
          </a:blipFill>
        </p:grpSpPr>
        <p:sp>
          <p:nvSpPr>
            <p:cNvPr id="19" name="矩形 18"/>
            <p:cNvSpPr/>
            <p:nvPr/>
          </p:nvSpPr>
          <p:spPr>
            <a:xfrm>
              <a:off x="5591515" y="1114425"/>
              <a:ext cx="45719" cy="10772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5E64"/>
                </a:solidFill>
              </a:endParaRPr>
            </a:p>
          </p:txBody>
        </p:sp>
        <p:sp>
          <p:nvSpPr>
            <p:cNvPr id="20" name="矩形 19"/>
            <p:cNvSpPr/>
            <p:nvPr/>
          </p:nvSpPr>
          <p:spPr>
            <a:xfrm>
              <a:off x="7822724" y="1114425"/>
              <a:ext cx="45719" cy="10772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5E64"/>
                </a:solidFill>
              </a:endParaRPr>
            </a:p>
          </p:txBody>
        </p:sp>
        <p:sp>
          <p:nvSpPr>
            <p:cNvPr id="21" name="矩形 20"/>
            <p:cNvSpPr/>
            <p:nvPr/>
          </p:nvSpPr>
          <p:spPr>
            <a:xfrm rot="16200000">
              <a:off x="6703945" y="1994"/>
              <a:ext cx="45719" cy="22705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5E64"/>
                </a:solidFill>
              </a:endParaRPr>
            </a:p>
          </p:txBody>
        </p:sp>
      </p:grpSp>
      <p:grpSp>
        <p:nvGrpSpPr>
          <p:cNvPr id="22" name="组合 21"/>
          <p:cNvGrpSpPr/>
          <p:nvPr/>
        </p:nvGrpSpPr>
        <p:grpSpPr>
          <a:xfrm flipV="1">
            <a:off x="2547196" y="3080615"/>
            <a:ext cx="2101004" cy="1300753"/>
            <a:chOff x="5591515" y="1106804"/>
            <a:chExt cx="2271552" cy="1300753"/>
          </a:xfrm>
          <a:blipFill>
            <a:blip r:embed="rId6"/>
            <a:stretch>
              <a:fillRect/>
            </a:stretch>
          </a:blipFill>
        </p:grpSpPr>
        <p:sp>
          <p:nvSpPr>
            <p:cNvPr id="23" name="矩形 22"/>
            <p:cNvSpPr/>
            <p:nvPr/>
          </p:nvSpPr>
          <p:spPr>
            <a:xfrm>
              <a:off x="5591515" y="1114426"/>
              <a:ext cx="45719" cy="129313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5E64"/>
                </a:solidFill>
              </a:endParaRPr>
            </a:p>
          </p:txBody>
        </p:sp>
        <p:sp>
          <p:nvSpPr>
            <p:cNvPr id="24" name="矩形 23"/>
            <p:cNvSpPr/>
            <p:nvPr/>
          </p:nvSpPr>
          <p:spPr>
            <a:xfrm>
              <a:off x="7817348" y="1114425"/>
              <a:ext cx="45719" cy="129313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5E64"/>
                </a:solidFill>
              </a:endParaRPr>
            </a:p>
          </p:txBody>
        </p:sp>
        <p:sp>
          <p:nvSpPr>
            <p:cNvPr id="25" name="矩形 24"/>
            <p:cNvSpPr/>
            <p:nvPr/>
          </p:nvSpPr>
          <p:spPr>
            <a:xfrm rot="16200000">
              <a:off x="6703945" y="-5626"/>
              <a:ext cx="45719" cy="22705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5E64"/>
                </a:solidFill>
              </a:endParaRPr>
            </a:p>
          </p:txBody>
        </p:sp>
      </p:grpSp>
      <p:sp>
        <p:nvSpPr>
          <p:cNvPr id="26" name="MH_Others_1"/>
          <p:cNvSpPr txBox="1"/>
          <p:nvPr>
            <p:custDataLst>
              <p:tags r:id="rId1"/>
            </p:custDataLst>
          </p:nvPr>
        </p:nvSpPr>
        <p:spPr>
          <a:xfrm>
            <a:off x="2797307" y="2125446"/>
            <a:ext cx="1107996" cy="1107996"/>
          </a:xfrm>
          <a:prstGeom prst="rect">
            <a:avLst/>
          </a:prstGeom>
          <a:noFill/>
        </p:spPr>
        <p:txBody>
          <a:bodyPr vert="horz" lIns="0" tIns="0" rIns="0" bIns="0" anchor="ctr">
            <a:spAutoFit/>
          </a:bodyPr>
          <a:lstStyle/>
          <a:p>
            <a:pPr algn="ctr" eaLnBrk="1" hangingPunct="1">
              <a:defRPr/>
            </a:pPr>
            <a:r>
              <a:rPr lang="en-US" altLang="zh-CN" sz="7200" b="1" noProof="1">
                <a:solidFill>
                  <a:srgbClr val="64ABE2"/>
                </a:solidFill>
                <a:latin typeface="Arial" panose="020B0604020202020204" pitchFamily="34" charset="0"/>
                <a:ea typeface="微软雅黑" panose="020B0503020204020204" pitchFamily="34" charset="-122"/>
                <a:sym typeface="Arial" panose="020B0604020202020204" pitchFamily="34" charset="0"/>
              </a:rPr>
              <a:t>01</a:t>
            </a:r>
            <a:endParaRPr lang="zh-CN" altLang="en-US" sz="7200" b="1" noProof="1">
              <a:solidFill>
                <a:srgbClr val="64ABE2"/>
              </a:solidFill>
              <a:latin typeface="Arial" panose="020B0604020202020204" pitchFamily="34" charset="0"/>
              <a:ea typeface="微软雅黑" panose="020B0503020204020204" pitchFamily="34" charset="-122"/>
              <a:sym typeface="Arial" panose="020B0604020202020204" pitchFamily="34" charset="0"/>
            </a:endParaRPr>
          </a:p>
        </p:txBody>
      </p:sp>
      <p:sp>
        <p:nvSpPr>
          <p:cNvPr id="27" name="MH_Others_2"/>
          <p:cNvSpPr txBox="1"/>
          <p:nvPr>
            <p:custDataLst>
              <p:tags r:id="rId2"/>
            </p:custDataLst>
          </p:nvPr>
        </p:nvSpPr>
        <p:spPr>
          <a:xfrm rot="5400000">
            <a:off x="3008660" y="2510167"/>
            <a:ext cx="2151063" cy="338554"/>
          </a:xfrm>
          <a:prstGeom prst="rect">
            <a:avLst/>
          </a:prstGeom>
          <a:noFill/>
        </p:spPr>
        <p:txBody>
          <a:bodyPr lIns="0" tIns="0" rIns="0" bIns="0">
            <a:spAutoFit/>
          </a:bodyPr>
          <a:lstStyle/>
          <a:p>
            <a:pPr algn="ctr">
              <a:defRPr/>
            </a:pPr>
            <a:r>
              <a:rPr lang="en-US" altLang="zh-CN" sz="2200" b="1" noProof="1">
                <a:solidFill>
                  <a:srgbClr val="64ABE2"/>
                </a:solidFill>
                <a:latin typeface="Arial" panose="020B0604020202020204" pitchFamily="34" charset="0"/>
                <a:ea typeface="微软雅黑" panose="020B0503020204020204" pitchFamily="34" charset="-122"/>
                <a:sym typeface="Arial" panose="020B0604020202020204" pitchFamily="34" charset="0"/>
              </a:rPr>
              <a:t>THE FIRST</a:t>
            </a:r>
            <a:endParaRPr lang="zh-CN" altLang="en-US" sz="2200" b="1" noProof="1">
              <a:solidFill>
                <a:srgbClr val="64ABE2"/>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1500"/>
                                        <p:tgtEl>
                                          <p:spTgt spid="13"/>
                                        </p:tgtEl>
                                      </p:cBhvr>
                                    </p:animEffect>
                                  </p:childTnLst>
                                </p:cTn>
                              </p:par>
                            </p:childTnLst>
                          </p:cTn>
                        </p:par>
                        <p:par>
                          <p:cTn id="8" fill="hold">
                            <p:stCondLst>
                              <p:cond delay="1500"/>
                            </p:stCondLst>
                            <p:childTnLst>
                              <p:par>
                                <p:cTn id="9" presetID="47"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750"/>
                                        <p:tgtEl>
                                          <p:spTgt spid="17"/>
                                        </p:tgtEl>
                                      </p:cBhvr>
                                    </p:animEffect>
                                    <p:anim calcmode="lin" valueType="num">
                                      <p:cBhvr>
                                        <p:cTn id="12" dur="750" fill="hold"/>
                                        <p:tgtEl>
                                          <p:spTgt spid="17"/>
                                        </p:tgtEl>
                                        <p:attrNameLst>
                                          <p:attrName>ppt_x</p:attrName>
                                        </p:attrNameLst>
                                      </p:cBhvr>
                                      <p:tavLst>
                                        <p:tav tm="0">
                                          <p:val>
                                            <p:strVal val="#ppt_x"/>
                                          </p:val>
                                        </p:tav>
                                        <p:tav tm="100000">
                                          <p:val>
                                            <p:strVal val="#ppt_x"/>
                                          </p:val>
                                        </p:tav>
                                      </p:tavLst>
                                    </p:anim>
                                    <p:anim calcmode="lin" valueType="num">
                                      <p:cBhvr>
                                        <p:cTn id="13" dur="750" fill="hold"/>
                                        <p:tgtEl>
                                          <p:spTgt spid="17"/>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750"/>
                                        <p:tgtEl>
                                          <p:spTgt spid="22"/>
                                        </p:tgtEl>
                                      </p:cBhvr>
                                    </p:animEffect>
                                    <p:anim calcmode="lin" valueType="num">
                                      <p:cBhvr>
                                        <p:cTn id="17" dur="750" fill="hold"/>
                                        <p:tgtEl>
                                          <p:spTgt spid="22"/>
                                        </p:tgtEl>
                                        <p:attrNameLst>
                                          <p:attrName>ppt_x</p:attrName>
                                        </p:attrNameLst>
                                      </p:cBhvr>
                                      <p:tavLst>
                                        <p:tav tm="0">
                                          <p:val>
                                            <p:strVal val="#ppt_x"/>
                                          </p:val>
                                        </p:tav>
                                        <p:tav tm="100000">
                                          <p:val>
                                            <p:strVal val="#ppt_x"/>
                                          </p:val>
                                        </p:tav>
                                      </p:tavLst>
                                    </p:anim>
                                    <p:anim calcmode="lin" valueType="num">
                                      <p:cBhvr>
                                        <p:cTn id="18" dur="750" fill="hold"/>
                                        <p:tgtEl>
                                          <p:spTgt spid="2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56" presetClass="entr" presetSubtype="0" fill="hold" grpId="0" nodeType="afterEffect">
                                  <p:stCondLst>
                                    <p:cond delay="0"/>
                                  </p:stCondLst>
                                  <p:iterate type="lt">
                                    <p:tmPct val="10000"/>
                                  </p:iterate>
                                  <p:childTnLst>
                                    <p:set>
                                      <p:cBhvr>
                                        <p:cTn id="21" dur="1" fill="hold">
                                          <p:stCondLst>
                                            <p:cond delay="0"/>
                                          </p:stCondLst>
                                        </p:cTn>
                                        <p:tgtEl>
                                          <p:spTgt spid="26"/>
                                        </p:tgtEl>
                                        <p:attrNameLst>
                                          <p:attrName>style.visibility</p:attrName>
                                        </p:attrNameLst>
                                      </p:cBhvr>
                                      <p:to>
                                        <p:strVal val="visible"/>
                                      </p:to>
                                    </p:set>
                                    <p:anim by="(-#ppt_w*2)" calcmode="lin" valueType="num">
                                      <p:cBhvr rctx="PPT">
                                        <p:cTn id="22" dur="500" autoRev="1" fill="hold">
                                          <p:stCondLst>
                                            <p:cond delay="0"/>
                                          </p:stCondLst>
                                        </p:cTn>
                                        <p:tgtEl>
                                          <p:spTgt spid="26"/>
                                        </p:tgtEl>
                                        <p:attrNameLst>
                                          <p:attrName>ppt_w</p:attrName>
                                        </p:attrNameLst>
                                      </p:cBhvr>
                                    </p:anim>
                                    <p:anim by="(#ppt_w*0.50)" calcmode="lin" valueType="num">
                                      <p:cBhvr>
                                        <p:cTn id="23" dur="500" decel="50000" autoRev="1" fill="hold">
                                          <p:stCondLst>
                                            <p:cond delay="0"/>
                                          </p:stCondLst>
                                        </p:cTn>
                                        <p:tgtEl>
                                          <p:spTgt spid="26"/>
                                        </p:tgtEl>
                                        <p:attrNameLst>
                                          <p:attrName>ppt_x</p:attrName>
                                        </p:attrNameLst>
                                      </p:cBhvr>
                                    </p:anim>
                                    <p:anim from="(-#ppt_h/2)" to="(#ppt_y)" calcmode="lin" valueType="num">
                                      <p:cBhvr>
                                        <p:cTn id="24" dur="1000" fill="hold">
                                          <p:stCondLst>
                                            <p:cond delay="0"/>
                                          </p:stCondLst>
                                        </p:cTn>
                                        <p:tgtEl>
                                          <p:spTgt spid="26"/>
                                        </p:tgtEl>
                                        <p:attrNameLst>
                                          <p:attrName>ppt_y</p:attrName>
                                        </p:attrNameLst>
                                      </p:cBhvr>
                                    </p:anim>
                                    <p:animRot by="21600000">
                                      <p:cBhvr>
                                        <p:cTn id="25" dur="1000" fill="hold">
                                          <p:stCondLst>
                                            <p:cond delay="0"/>
                                          </p:stCondLst>
                                        </p:cTn>
                                        <p:tgtEl>
                                          <p:spTgt spid="26"/>
                                        </p:tgtEl>
                                        <p:attrNameLst>
                                          <p:attrName>r</p:attrName>
                                        </p:attrNameLst>
                                      </p:cBhvr>
                                    </p:animRot>
                                  </p:childTnLst>
                                </p:cTn>
                              </p:par>
                              <p:par>
                                <p:cTn id="26" presetID="56" presetClass="entr" presetSubtype="0" fill="hold" grpId="0" nodeType="withEffect">
                                  <p:stCondLst>
                                    <p:cond delay="0"/>
                                  </p:stCondLst>
                                  <p:iterate type="lt">
                                    <p:tmPct val="10000"/>
                                  </p:iterate>
                                  <p:childTnLst>
                                    <p:set>
                                      <p:cBhvr>
                                        <p:cTn id="27" dur="1" fill="hold">
                                          <p:stCondLst>
                                            <p:cond delay="0"/>
                                          </p:stCondLst>
                                        </p:cTn>
                                        <p:tgtEl>
                                          <p:spTgt spid="27"/>
                                        </p:tgtEl>
                                        <p:attrNameLst>
                                          <p:attrName>style.visibility</p:attrName>
                                        </p:attrNameLst>
                                      </p:cBhvr>
                                      <p:to>
                                        <p:strVal val="visible"/>
                                      </p:to>
                                    </p:set>
                                    <p:anim by="(-#ppt_w*2)" calcmode="lin" valueType="num">
                                      <p:cBhvr rctx="PPT">
                                        <p:cTn id="28" dur="500" autoRev="1" fill="hold">
                                          <p:stCondLst>
                                            <p:cond delay="0"/>
                                          </p:stCondLst>
                                        </p:cTn>
                                        <p:tgtEl>
                                          <p:spTgt spid="27"/>
                                        </p:tgtEl>
                                        <p:attrNameLst>
                                          <p:attrName>ppt_w</p:attrName>
                                        </p:attrNameLst>
                                      </p:cBhvr>
                                    </p:anim>
                                    <p:anim by="(#ppt_w*0.50)" calcmode="lin" valueType="num">
                                      <p:cBhvr>
                                        <p:cTn id="29" dur="500" decel="50000" autoRev="1" fill="hold">
                                          <p:stCondLst>
                                            <p:cond delay="0"/>
                                          </p:stCondLst>
                                        </p:cTn>
                                        <p:tgtEl>
                                          <p:spTgt spid="27"/>
                                        </p:tgtEl>
                                        <p:attrNameLst>
                                          <p:attrName>ppt_x</p:attrName>
                                        </p:attrNameLst>
                                      </p:cBhvr>
                                    </p:anim>
                                    <p:anim from="(-#ppt_h/2)" to="(#ppt_y)" calcmode="lin" valueType="num">
                                      <p:cBhvr>
                                        <p:cTn id="30" dur="1000" fill="hold">
                                          <p:stCondLst>
                                            <p:cond delay="0"/>
                                          </p:stCondLst>
                                        </p:cTn>
                                        <p:tgtEl>
                                          <p:spTgt spid="27"/>
                                        </p:tgtEl>
                                        <p:attrNameLst>
                                          <p:attrName>ppt_y</p:attrName>
                                        </p:attrNameLst>
                                      </p:cBhvr>
                                    </p:anim>
                                    <p:animRot by="21600000">
                                      <p:cBhvr>
                                        <p:cTn id="31" dur="1000" fill="hold">
                                          <p:stCondLst>
                                            <p:cond delay="0"/>
                                          </p:stCondLst>
                                        </p:cTn>
                                        <p:tgtEl>
                                          <p:spTgt spid="27"/>
                                        </p:tgtEl>
                                        <p:attrNameLst>
                                          <p:attrName>r</p:attrName>
                                        </p:attrNameLst>
                                      </p:cBhvr>
                                    </p:animRot>
                                  </p:childTnLst>
                                </p:cTn>
                              </p:par>
                            </p:childTnLst>
                          </p:cTn>
                        </p:par>
                        <p:par>
                          <p:cTn id="32" fill="hold">
                            <p:stCondLst>
                              <p:cond delay="2549"/>
                            </p:stCondLst>
                            <p:childTnLst>
                              <p:par>
                                <p:cTn id="33" presetID="23" presetClass="entr" presetSubtype="32"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500" fill="hold"/>
                                        <p:tgtEl>
                                          <p:spTgt spid="9"/>
                                        </p:tgtEl>
                                        <p:attrNameLst>
                                          <p:attrName>ppt_w</p:attrName>
                                        </p:attrNameLst>
                                      </p:cBhvr>
                                      <p:tavLst>
                                        <p:tav tm="0">
                                          <p:val>
                                            <p:strVal val="4*#ppt_w"/>
                                          </p:val>
                                        </p:tav>
                                        <p:tav tm="100000">
                                          <p:val>
                                            <p:strVal val="#ppt_w"/>
                                          </p:val>
                                        </p:tav>
                                      </p:tavLst>
                                    </p:anim>
                                    <p:anim calcmode="lin" valueType="num">
                                      <p:cBhvr>
                                        <p:cTn id="36" dur="500" fill="hold"/>
                                        <p:tgtEl>
                                          <p:spTgt spid="9"/>
                                        </p:tgtEl>
                                        <p:attrNameLst>
                                          <p:attrName>ppt_h</p:attrName>
                                        </p:attrNameLst>
                                      </p:cBhvr>
                                      <p:tavLst>
                                        <p:tav tm="0">
                                          <p:val>
                                            <p:strVal val="4*#ppt_h"/>
                                          </p:val>
                                        </p:tav>
                                        <p:tav tm="100000">
                                          <p:val>
                                            <p:strVal val="#ppt_h"/>
                                          </p:val>
                                        </p:tav>
                                      </p:tavLst>
                                    </p:anim>
                                  </p:childTnLst>
                                </p:cTn>
                              </p:par>
                            </p:childTnLst>
                          </p:cTn>
                        </p:par>
                        <p:par>
                          <p:cTn id="37" fill="hold">
                            <p:stCondLst>
                              <p:cond delay="3049"/>
                            </p:stCondLst>
                            <p:childTnLst>
                              <p:par>
                                <p:cTn id="38" presetID="12" presetClass="entr" presetSubtype="8" fill="hold" grpId="0" nodeType="after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p:cTn id="40" dur="500"/>
                                        <p:tgtEl>
                                          <p:spTgt spid="10"/>
                                        </p:tgtEl>
                                        <p:attrNameLst>
                                          <p:attrName>ppt_x</p:attrName>
                                        </p:attrNameLst>
                                      </p:cBhvr>
                                      <p:tavLst>
                                        <p:tav tm="0">
                                          <p:val>
                                            <p:strVal val="#ppt_x-#ppt_w*1.125000"/>
                                          </p:val>
                                        </p:tav>
                                        <p:tav tm="100000">
                                          <p:val>
                                            <p:strVal val="#ppt_x"/>
                                          </p:val>
                                        </p:tav>
                                      </p:tavLst>
                                    </p:anim>
                                    <p:animEffect transition="in" filter="wipe(right)">
                                      <p:cBhvr>
                                        <p:cTn id="41" dur="500"/>
                                        <p:tgtEl>
                                          <p:spTgt spid="10"/>
                                        </p:tgtEl>
                                      </p:cBhvr>
                                    </p:animEffect>
                                  </p:childTnLst>
                                </p:cTn>
                              </p:par>
                            </p:childTnLst>
                          </p:cTn>
                        </p:par>
                        <p:par>
                          <p:cTn id="42" fill="hold">
                            <p:stCondLst>
                              <p:cond delay="3549"/>
                            </p:stCondLst>
                            <p:childTnLst>
                              <p:par>
                                <p:cTn id="43" presetID="12" presetClass="entr" presetSubtype="8"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p:tgtEl>
                                          <p:spTgt spid="11"/>
                                        </p:tgtEl>
                                        <p:attrNameLst>
                                          <p:attrName>ppt_x</p:attrName>
                                        </p:attrNameLst>
                                      </p:cBhvr>
                                      <p:tavLst>
                                        <p:tav tm="0">
                                          <p:val>
                                            <p:strVal val="#ppt_x-#ppt_w*1.125000"/>
                                          </p:val>
                                        </p:tav>
                                        <p:tav tm="100000">
                                          <p:val>
                                            <p:strVal val="#ppt_x"/>
                                          </p:val>
                                        </p:tav>
                                      </p:tavLst>
                                    </p:anim>
                                    <p:animEffect transition="in" filter="wipe(right)">
                                      <p:cBhvr>
                                        <p:cTn id="4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6" grpId="0"/>
      <p:bldP spid="2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207971" y="1520059"/>
            <a:ext cx="1314820" cy="1077233"/>
            <a:chOff x="5591515" y="1114424"/>
            <a:chExt cx="2276928" cy="1077233"/>
          </a:xfrm>
          <a:blipFill>
            <a:blip r:embed="rId3"/>
            <a:stretch>
              <a:fillRect/>
            </a:stretch>
          </a:blipFill>
        </p:grpSpPr>
        <p:sp>
          <p:nvSpPr>
            <p:cNvPr id="8" name="矩形 7"/>
            <p:cNvSpPr/>
            <p:nvPr/>
          </p:nvSpPr>
          <p:spPr>
            <a:xfrm>
              <a:off x="5591515" y="1114425"/>
              <a:ext cx="45719" cy="10772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5E64"/>
                </a:solidFill>
              </a:endParaRPr>
            </a:p>
          </p:txBody>
        </p:sp>
        <p:sp>
          <p:nvSpPr>
            <p:cNvPr id="9" name="矩形 8"/>
            <p:cNvSpPr/>
            <p:nvPr/>
          </p:nvSpPr>
          <p:spPr>
            <a:xfrm>
              <a:off x="7822724" y="1114425"/>
              <a:ext cx="45719" cy="10772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5E64"/>
                </a:solidFill>
              </a:endParaRPr>
            </a:p>
          </p:txBody>
        </p:sp>
        <p:sp>
          <p:nvSpPr>
            <p:cNvPr id="10" name="矩形 9"/>
            <p:cNvSpPr/>
            <p:nvPr/>
          </p:nvSpPr>
          <p:spPr>
            <a:xfrm rot="16200000">
              <a:off x="6703945" y="1994"/>
              <a:ext cx="45719" cy="22705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5E64"/>
                </a:solidFill>
              </a:endParaRPr>
            </a:p>
          </p:txBody>
        </p:sp>
      </p:grpSp>
      <p:grpSp>
        <p:nvGrpSpPr>
          <p:cNvPr id="11" name="组合 10"/>
          <p:cNvGrpSpPr/>
          <p:nvPr/>
        </p:nvGrpSpPr>
        <p:grpSpPr>
          <a:xfrm flipV="1">
            <a:off x="208165" y="4022303"/>
            <a:ext cx="1311716" cy="1300753"/>
            <a:chOff x="5591515" y="1106804"/>
            <a:chExt cx="2271552" cy="1300753"/>
          </a:xfrm>
          <a:blipFill>
            <a:blip r:embed="rId3"/>
            <a:stretch>
              <a:fillRect/>
            </a:stretch>
          </a:blipFill>
        </p:grpSpPr>
        <p:sp>
          <p:nvSpPr>
            <p:cNvPr id="12" name="矩形 11"/>
            <p:cNvSpPr/>
            <p:nvPr/>
          </p:nvSpPr>
          <p:spPr>
            <a:xfrm>
              <a:off x="5591515" y="1114426"/>
              <a:ext cx="45719" cy="129313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5E64"/>
                </a:solidFill>
              </a:endParaRPr>
            </a:p>
          </p:txBody>
        </p:sp>
        <p:sp>
          <p:nvSpPr>
            <p:cNvPr id="13" name="矩形 12"/>
            <p:cNvSpPr/>
            <p:nvPr/>
          </p:nvSpPr>
          <p:spPr>
            <a:xfrm>
              <a:off x="7817348" y="1114425"/>
              <a:ext cx="45719" cy="129313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5E64"/>
                </a:solidFill>
              </a:endParaRPr>
            </a:p>
          </p:txBody>
        </p:sp>
        <p:sp>
          <p:nvSpPr>
            <p:cNvPr id="14" name="矩形 13"/>
            <p:cNvSpPr/>
            <p:nvPr/>
          </p:nvSpPr>
          <p:spPr>
            <a:xfrm rot="16200000">
              <a:off x="6703945" y="-5626"/>
              <a:ext cx="45719" cy="22705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5E64"/>
                </a:solidFill>
              </a:endParaRPr>
            </a:p>
          </p:txBody>
        </p:sp>
      </p:grpSp>
      <p:sp>
        <p:nvSpPr>
          <p:cNvPr id="18" name="矩形 12"/>
          <p:cNvSpPr>
            <a:spLocks noChangeArrowheads="1"/>
          </p:cNvSpPr>
          <p:nvPr/>
        </p:nvSpPr>
        <p:spPr bwMode="auto">
          <a:xfrm>
            <a:off x="585064" y="2100096"/>
            <a:ext cx="615553" cy="2708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p>
            <a:pPr algn="ctr"/>
            <a:r>
              <a:rPr lang="zh-CN" altLang="en-US" sz="2800" b="1" spc="600" dirty="0">
                <a:solidFill>
                  <a:srgbClr val="64ABE2"/>
                </a:solidFill>
                <a:latin typeface="微软雅黑" panose="020B0503020204020204" pitchFamily="34" charset="-122"/>
                <a:ea typeface="微软雅黑" panose="020B0503020204020204" pitchFamily="34" charset="-122"/>
              </a:rPr>
              <a:t>加入标题描述</a:t>
            </a:r>
          </a:p>
        </p:txBody>
      </p:sp>
      <p:cxnSp>
        <p:nvCxnSpPr>
          <p:cNvPr id="15" name="直接连接符 6"/>
          <p:cNvCxnSpPr>
            <a:cxnSpLocks noChangeShapeType="1"/>
          </p:cNvCxnSpPr>
          <p:nvPr/>
        </p:nvCxnSpPr>
        <p:spPr bwMode="auto">
          <a:xfrm>
            <a:off x="1974850" y="3532329"/>
            <a:ext cx="9994900" cy="0"/>
          </a:xfrm>
          <a:prstGeom prst="line">
            <a:avLst/>
          </a:prstGeom>
          <a:noFill/>
          <a:ln w="12700">
            <a:solidFill>
              <a:schemeClr val="bg1">
                <a:lumMod val="50000"/>
              </a:schemeClr>
            </a:solidFill>
            <a:round/>
          </a:ln>
          <a:extLst>
            <a:ext uri="{909E8E84-426E-40DD-AFC4-6F175D3DCCD1}">
              <a14:hiddenFill xmlns:a14="http://schemas.microsoft.com/office/drawing/2010/main">
                <a:noFill/>
              </a14:hiddenFill>
            </a:ext>
          </a:extLst>
        </p:spPr>
      </p:cxnSp>
      <p:cxnSp>
        <p:nvCxnSpPr>
          <p:cNvPr id="16" name="直接连接符 7"/>
          <p:cNvCxnSpPr>
            <a:cxnSpLocks noChangeShapeType="1"/>
          </p:cNvCxnSpPr>
          <p:nvPr/>
        </p:nvCxnSpPr>
        <p:spPr bwMode="auto">
          <a:xfrm>
            <a:off x="6918325" y="1392379"/>
            <a:ext cx="0" cy="4306887"/>
          </a:xfrm>
          <a:prstGeom prst="line">
            <a:avLst/>
          </a:prstGeom>
          <a:noFill/>
          <a:ln w="12700">
            <a:solidFill>
              <a:schemeClr val="bg1">
                <a:lumMod val="50000"/>
              </a:schemeClr>
            </a:solidFill>
            <a:round/>
          </a:ln>
          <a:extLst>
            <a:ext uri="{909E8E84-426E-40DD-AFC4-6F175D3DCCD1}">
              <a14:hiddenFill xmlns:a14="http://schemas.microsoft.com/office/drawing/2010/main">
                <a:noFill/>
              </a14:hiddenFill>
            </a:ext>
          </a:extLst>
        </p:spPr>
      </p:cxnSp>
      <p:grpSp>
        <p:nvGrpSpPr>
          <p:cNvPr id="17" name="组合 8"/>
          <p:cNvGrpSpPr/>
          <p:nvPr/>
        </p:nvGrpSpPr>
        <p:grpSpPr bwMode="auto">
          <a:xfrm>
            <a:off x="2255838" y="2055954"/>
            <a:ext cx="4462462" cy="1046162"/>
            <a:chOff x="0" y="0"/>
            <a:chExt cx="4461858" cy="1045190"/>
          </a:xfrm>
        </p:grpSpPr>
        <p:sp>
          <p:nvSpPr>
            <p:cNvPr id="19" name="椭圆 9"/>
            <p:cNvSpPr>
              <a:spLocks noChangeArrowheads="1"/>
            </p:cNvSpPr>
            <p:nvPr/>
          </p:nvSpPr>
          <p:spPr bwMode="auto">
            <a:xfrm>
              <a:off x="0" y="0"/>
              <a:ext cx="1045190" cy="1045190"/>
            </a:xfrm>
            <a:prstGeom prst="ellipse">
              <a:avLst/>
            </a:prstGeom>
            <a:blipFill>
              <a:blip r:embed="rId4" cstate="screen"/>
              <a:stretch>
                <a:fillRect/>
              </a:stretch>
            </a:blipFill>
            <a:ln>
              <a:noFill/>
            </a:ln>
            <a:extLst>
              <a:ext uri="{91240B29-F687-4F45-9708-019B960494DF}">
                <a14:hiddenLine xmlns:a14="http://schemas.microsoft.com/office/drawing/2010/main" w="9525">
                  <a:solidFill>
                    <a:srgbClr val="000000"/>
                  </a:solidFill>
                  <a:round/>
                </a14:hiddenLine>
              </a:ext>
            </a:extLst>
          </p:spPr>
          <p:txBody>
            <a:bodyPr anchor="ctr"/>
            <a:lstStyle/>
            <a:p>
              <a:pPr algn="ctr" eaLnBrk="1" hangingPunct="1"/>
              <a:endParaRPr lang="zh-CN" altLang="en-US">
                <a:solidFill>
                  <a:schemeClr val="bg1">
                    <a:lumMod val="50000"/>
                  </a:schemeClr>
                </a:solidFill>
              </a:endParaRPr>
            </a:p>
          </p:txBody>
        </p:sp>
        <p:sp>
          <p:nvSpPr>
            <p:cNvPr id="20" name="Freeform 95"/>
            <p:cNvSpPr>
              <a:spLocks noEditPoints="1"/>
            </p:cNvSpPr>
            <p:nvPr/>
          </p:nvSpPr>
          <p:spPr bwMode="auto">
            <a:xfrm>
              <a:off x="209781" y="257872"/>
              <a:ext cx="486949" cy="529445"/>
            </a:xfrm>
            <a:custGeom>
              <a:avLst/>
              <a:gdLst>
                <a:gd name="T0" fmla="*/ 484182 w 176"/>
                <a:gd name="T1" fmla="*/ 2758 h 192"/>
                <a:gd name="T2" fmla="*/ 473115 w 176"/>
                <a:gd name="T3" fmla="*/ 0 h 192"/>
                <a:gd name="T4" fmla="*/ 185373 w 176"/>
                <a:gd name="T5" fmla="*/ 66181 h 192"/>
                <a:gd name="T6" fmla="*/ 177072 w 176"/>
                <a:gd name="T7" fmla="*/ 77211 h 192"/>
                <a:gd name="T8" fmla="*/ 177072 w 176"/>
                <a:gd name="T9" fmla="*/ 366751 h 192"/>
                <a:gd name="T10" fmla="*/ 99603 w 176"/>
                <a:gd name="T11" fmla="*/ 330903 h 192"/>
                <a:gd name="T12" fmla="*/ 0 w 176"/>
                <a:gd name="T13" fmla="*/ 430174 h 192"/>
                <a:gd name="T14" fmla="*/ 99603 w 176"/>
                <a:gd name="T15" fmla="*/ 529445 h 192"/>
                <a:gd name="T16" fmla="*/ 199206 w 176"/>
                <a:gd name="T17" fmla="*/ 430174 h 192"/>
                <a:gd name="T18" fmla="*/ 199206 w 176"/>
                <a:gd name="T19" fmla="*/ 217845 h 192"/>
                <a:gd name="T20" fmla="*/ 464815 w 176"/>
                <a:gd name="T21" fmla="*/ 157179 h 192"/>
                <a:gd name="T22" fmla="*/ 464815 w 176"/>
                <a:gd name="T23" fmla="*/ 344691 h 192"/>
                <a:gd name="T24" fmla="*/ 387346 w 176"/>
                <a:gd name="T25" fmla="*/ 308843 h 192"/>
                <a:gd name="T26" fmla="*/ 287743 w 176"/>
                <a:gd name="T27" fmla="*/ 408114 h 192"/>
                <a:gd name="T28" fmla="*/ 387346 w 176"/>
                <a:gd name="T29" fmla="*/ 507385 h 192"/>
                <a:gd name="T30" fmla="*/ 486949 w 176"/>
                <a:gd name="T31" fmla="*/ 408114 h 192"/>
                <a:gd name="T32" fmla="*/ 486949 w 176"/>
                <a:gd name="T33" fmla="*/ 11030 h 192"/>
                <a:gd name="T34" fmla="*/ 484182 w 176"/>
                <a:gd name="T35" fmla="*/ 2758 h 192"/>
                <a:gd name="T36" fmla="*/ 99603 w 176"/>
                <a:gd name="T37" fmla="*/ 397084 h 192"/>
                <a:gd name="T38" fmla="*/ 66402 w 176"/>
                <a:gd name="T39" fmla="*/ 430174 h 192"/>
                <a:gd name="T40" fmla="*/ 55335 w 176"/>
                <a:gd name="T41" fmla="*/ 441204 h 192"/>
                <a:gd name="T42" fmla="*/ 44268 w 176"/>
                <a:gd name="T43" fmla="*/ 430174 h 192"/>
                <a:gd name="T44" fmla="*/ 99603 w 176"/>
                <a:gd name="T45" fmla="*/ 375024 h 192"/>
                <a:gd name="T46" fmla="*/ 110670 w 176"/>
                <a:gd name="T47" fmla="*/ 386054 h 192"/>
                <a:gd name="T48" fmla="*/ 99603 w 176"/>
                <a:gd name="T49" fmla="*/ 397084 h 192"/>
                <a:gd name="T50" fmla="*/ 387346 w 176"/>
                <a:gd name="T51" fmla="*/ 375024 h 192"/>
                <a:gd name="T52" fmla="*/ 354145 w 176"/>
                <a:gd name="T53" fmla="*/ 408114 h 192"/>
                <a:gd name="T54" fmla="*/ 343078 w 176"/>
                <a:gd name="T55" fmla="*/ 419144 h 192"/>
                <a:gd name="T56" fmla="*/ 332011 w 176"/>
                <a:gd name="T57" fmla="*/ 408114 h 192"/>
                <a:gd name="T58" fmla="*/ 387346 w 176"/>
                <a:gd name="T59" fmla="*/ 352963 h 192"/>
                <a:gd name="T60" fmla="*/ 398413 w 176"/>
                <a:gd name="T61" fmla="*/ 363993 h 192"/>
                <a:gd name="T62" fmla="*/ 387346 w 176"/>
                <a:gd name="T63" fmla="*/ 375024 h 19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76" h="192">
                  <a:moveTo>
                    <a:pt x="175" y="1"/>
                  </a:moveTo>
                  <a:cubicBezTo>
                    <a:pt x="174" y="0"/>
                    <a:pt x="172" y="0"/>
                    <a:pt x="171" y="0"/>
                  </a:cubicBezTo>
                  <a:cubicBezTo>
                    <a:pt x="67" y="24"/>
                    <a:pt x="67" y="24"/>
                    <a:pt x="67" y="24"/>
                  </a:cubicBezTo>
                  <a:cubicBezTo>
                    <a:pt x="65" y="24"/>
                    <a:pt x="64" y="26"/>
                    <a:pt x="64" y="28"/>
                  </a:cubicBezTo>
                  <a:cubicBezTo>
                    <a:pt x="64" y="133"/>
                    <a:pt x="64" y="133"/>
                    <a:pt x="64" y="133"/>
                  </a:cubicBezTo>
                  <a:cubicBezTo>
                    <a:pt x="58" y="125"/>
                    <a:pt x="47" y="120"/>
                    <a:pt x="36" y="120"/>
                  </a:cubicBezTo>
                  <a:cubicBezTo>
                    <a:pt x="16" y="120"/>
                    <a:pt x="0" y="136"/>
                    <a:pt x="0" y="156"/>
                  </a:cubicBezTo>
                  <a:cubicBezTo>
                    <a:pt x="0" y="176"/>
                    <a:pt x="16" y="192"/>
                    <a:pt x="36" y="192"/>
                  </a:cubicBezTo>
                  <a:cubicBezTo>
                    <a:pt x="56" y="192"/>
                    <a:pt x="72" y="176"/>
                    <a:pt x="72" y="156"/>
                  </a:cubicBezTo>
                  <a:cubicBezTo>
                    <a:pt x="72" y="79"/>
                    <a:pt x="72" y="79"/>
                    <a:pt x="72" y="79"/>
                  </a:cubicBezTo>
                  <a:cubicBezTo>
                    <a:pt x="168" y="57"/>
                    <a:pt x="168" y="57"/>
                    <a:pt x="168" y="57"/>
                  </a:cubicBezTo>
                  <a:cubicBezTo>
                    <a:pt x="168" y="125"/>
                    <a:pt x="168" y="125"/>
                    <a:pt x="168" y="125"/>
                  </a:cubicBezTo>
                  <a:cubicBezTo>
                    <a:pt x="162" y="117"/>
                    <a:pt x="151" y="112"/>
                    <a:pt x="140" y="112"/>
                  </a:cubicBezTo>
                  <a:cubicBezTo>
                    <a:pt x="120" y="112"/>
                    <a:pt x="104" y="128"/>
                    <a:pt x="104" y="148"/>
                  </a:cubicBezTo>
                  <a:cubicBezTo>
                    <a:pt x="104" y="168"/>
                    <a:pt x="120" y="184"/>
                    <a:pt x="140" y="184"/>
                  </a:cubicBezTo>
                  <a:cubicBezTo>
                    <a:pt x="160" y="184"/>
                    <a:pt x="176" y="168"/>
                    <a:pt x="176" y="148"/>
                  </a:cubicBezTo>
                  <a:cubicBezTo>
                    <a:pt x="176" y="4"/>
                    <a:pt x="176" y="4"/>
                    <a:pt x="176" y="4"/>
                  </a:cubicBezTo>
                  <a:cubicBezTo>
                    <a:pt x="176" y="3"/>
                    <a:pt x="176" y="1"/>
                    <a:pt x="175" y="1"/>
                  </a:cubicBezTo>
                  <a:close/>
                  <a:moveTo>
                    <a:pt x="36" y="144"/>
                  </a:moveTo>
                  <a:cubicBezTo>
                    <a:pt x="30" y="144"/>
                    <a:pt x="24" y="149"/>
                    <a:pt x="24" y="156"/>
                  </a:cubicBezTo>
                  <a:cubicBezTo>
                    <a:pt x="24" y="158"/>
                    <a:pt x="22" y="160"/>
                    <a:pt x="20" y="160"/>
                  </a:cubicBezTo>
                  <a:cubicBezTo>
                    <a:pt x="18" y="160"/>
                    <a:pt x="16" y="158"/>
                    <a:pt x="16" y="156"/>
                  </a:cubicBezTo>
                  <a:cubicBezTo>
                    <a:pt x="16" y="145"/>
                    <a:pt x="25" y="136"/>
                    <a:pt x="36" y="136"/>
                  </a:cubicBezTo>
                  <a:cubicBezTo>
                    <a:pt x="38" y="136"/>
                    <a:pt x="40" y="138"/>
                    <a:pt x="40" y="140"/>
                  </a:cubicBezTo>
                  <a:cubicBezTo>
                    <a:pt x="40" y="142"/>
                    <a:pt x="38" y="144"/>
                    <a:pt x="36" y="144"/>
                  </a:cubicBezTo>
                  <a:close/>
                  <a:moveTo>
                    <a:pt x="140" y="136"/>
                  </a:moveTo>
                  <a:cubicBezTo>
                    <a:pt x="134" y="136"/>
                    <a:pt x="128" y="141"/>
                    <a:pt x="128" y="148"/>
                  </a:cubicBezTo>
                  <a:cubicBezTo>
                    <a:pt x="128" y="150"/>
                    <a:pt x="126" y="152"/>
                    <a:pt x="124" y="152"/>
                  </a:cubicBezTo>
                  <a:cubicBezTo>
                    <a:pt x="122" y="152"/>
                    <a:pt x="120" y="150"/>
                    <a:pt x="120" y="148"/>
                  </a:cubicBezTo>
                  <a:cubicBezTo>
                    <a:pt x="120" y="137"/>
                    <a:pt x="129" y="128"/>
                    <a:pt x="140" y="128"/>
                  </a:cubicBezTo>
                  <a:cubicBezTo>
                    <a:pt x="142" y="128"/>
                    <a:pt x="144" y="130"/>
                    <a:pt x="144" y="132"/>
                  </a:cubicBezTo>
                  <a:cubicBezTo>
                    <a:pt x="144" y="134"/>
                    <a:pt x="142" y="136"/>
                    <a:pt x="140" y="13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80296" tIns="40148" rIns="80296" bIns="40148"/>
            <a:lstStyle/>
            <a:p>
              <a:endParaRPr lang="zh-CN" altLang="en-US">
                <a:solidFill>
                  <a:schemeClr val="bg1">
                    <a:lumMod val="50000"/>
                  </a:schemeClr>
                </a:solidFill>
              </a:endParaRPr>
            </a:p>
          </p:txBody>
        </p:sp>
        <p:sp>
          <p:nvSpPr>
            <p:cNvPr id="21" name="文本框 11"/>
            <p:cNvSpPr txBox="1">
              <a:spLocks noChangeArrowheads="1"/>
            </p:cNvSpPr>
            <p:nvPr/>
          </p:nvSpPr>
          <p:spPr bwMode="auto">
            <a:xfrm>
              <a:off x="1103247" y="90800"/>
              <a:ext cx="3358611" cy="737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hangingPunct="0">
                <a:defRPr>
                  <a:solidFill>
                    <a:schemeClr val="tx1"/>
                  </a:solidFill>
                  <a:latin typeface="Calibri" panose="020F0502020204030204" pitchFamily="34" charset="0"/>
                  <a:ea typeface="宋体" panose="02010600030101010101" pitchFamily="2" charset="-122"/>
                </a:defRPr>
              </a:lvl6pPr>
              <a:lvl7pPr eaLnBrk="0" hangingPunct="0">
                <a:defRPr>
                  <a:solidFill>
                    <a:schemeClr val="tx1"/>
                  </a:solidFill>
                  <a:latin typeface="Calibri" panose="020F0502020204030204" pitchFamily="34" charset="0"/>
                  <a:ea typeface="宋体" panose="02010600030101010101" pitchFamily="2" charset="-122"/>
                </a:defRPr>
              </a:lvl7pPr>
              <a:lvl8pPr eaLnBrk="0" hangingPunct="0">
                <a:defRPr>
                  <a:solidFill>
                    <a:schemeClr val="tx1"/>
                  </a:solidFill>
                  <a:latin typeface="Calibri" panose="020F0502020204030204" pitchFamily="34" charset="0"/>
                  <a:ea typeface="宋体" panose="02010600030101010101" pitchFamily="2" charset="-122"/>
                </a:defRPr>
              </a:lvl8pPr>
              <a:lvl9pPr eaLnBrk="0" hangingPunc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400">
                  <a:solidFill>
                    <a:schemeClr val="bg1">
                      <a:lumMod val="50000"/>
                    </a:schemeClr>
                  </a:solidFill>
                  <a:latin typeface="微软雅黑" panose="020B0503020204020204" pitchFamily="34" charset="-122"/>
                  <a:ea typeface="微软雅黑" panose="020B0503020204020204" pitchFamily="34" charset="-122"/>
                </a:rPr>
                <a:t>我们工作室致力于专业</a:t>
              </a:r>
              <a:r>
                <a:rPr lang="en-US" altLang="zh-CN" sz="1400">
                  <a:solidFill>
                    <a:schemeClr val="bg1">
                      <a:lumMod val="50000"/>
                    </a:schemeClr>
                  </a:solidFill>
                  <a:latin typeface="微软雅黑" panose="020B0503020204020204" pitchFamily="34" charset="-122"/>
                  <a:ea typeface="微软雅黑" panose="020B0503020204020204" pitchFamily="34" charset="-122"/>
                </a:rPr>
                <a:t>PPT</a:t>
              </a:r>
              <a:r>
                <a:rPr lang="zh-CN" altLang="en-US" sz="1400">
                  <a:solidFill>
                    <a:schemeClr val="bg1">
                      <a:lumMod val="50000"/>
                    </a:schemeClr>
                  </a:solidFill>
                  <a:latin typeface="微软雅黑" panose="020B0503020204020204" pitchFamily="34" charset="-122"/>
                  <a:ea typeface="微软雅黑" panose="020B0503020204020204" pitchFamily="34" charset="-122"/>
                </a:rPr>
                <a:t>模板的发布，课件及汇报</a:t>
              </a:r>
              <a:r>
                <a:rPr lang="en-US" altLang="zh-CN" sz="1400">
                  <a:solidFill>
                    <a:schemeClr val="bg1">
                      <a:lumMod val="50000"/>
                    </a:schemeClr>
                  </a:solidFill>
                  <a:latin typeface="微软雅黑" panose="020B0503020204020204" pitchFamily="34" charset="-122"/>
                  <a:ea typeface="微软雅黑" panose="020B0503020204020204" pitchFamily="34" charset="-122"/>
                </a:rPr>
                <a:t>PPT</a:t>
              </a:r>
              <a:r>
                <a:rPr lang="zh-CN" altLang="en-US" sz="1400">
                  <a:solidFill>
                    <a:schemeClr val="bg1">
                      <a:lumMod val="50000"/>
                    </a:schemeClr>
                  </a:solidFill>
                  <a:latin typeface="微软雅黑" panose="020B0503020204020204" pitchFamily="34" charset="-122"/>
                  <a:ea typeface="微软雅黑" panose="020B0503020204020204" pitchFamily="34" charset="-122"/>
                </a:rPr>
                <a:t>的美化，并为您提供专业的</a:t>
              </a:r>
              <a:r>
                <a:rPr lang="en-US" altLang="zh-CN" sz="1400">
                  <a:solidFill>
                    <a:schemeClr val="bg1">
                      <a:lumMod val="50000"/>
                    </a:schemeClr>
                  </a:solidFill>
                  <a:latin typeface="微软雅黑" panose="020B0503020204020204" pitchFamily="34" charset="-122"/>
                  <a:ea typeface="微软雅黑" panose="020B0503020204020204" pitchFamily="34" charset="-122"/>
                </a:rPr>
                <a:t>PPT</a:t>
              </a:r>
              <a:r>
                <a:rPr lang="zh-CN" altLang="en-US" sz="1400">
                  <a:solidFill>
                    <a:schemeClr val="bg1">
                      <a:lumMod val="50000"/>
                    </a:schemeClr>
                  </a:solidFill>
                  <a:latin typeface="微软雅黑" panose="020B0503020204020204" pitchFamily="34" charset="-122"/>
                  <a:ea typeface="微软雅黑" panose="020B0503020204020204" pitchFamily="34" charset="-122"/>
                </a:rPr>
                <a:t>个性定制服务</a:t>
              </a:r>
              <a:r>
                <a:rPr lang="en-US" altLang="zh-CN" sz="1400">
                  <a:solidFill>
                    <a:schemeClr val="bg1">
                      <a:lumMod val="50000"/>
                    </a:schemeClr>
                  </a:solidFill>
                  <a:latin typeface="微软雅黑" panose="020B0503020204020204" pitchFamily="34" charset="-122"/>
                  <a:ea typeface="微软雅黑" panose="020B0503020204020204" pitchFamily="34" charset="-122"/>
                </a:rPr>
                <a:t>.</a:t>
              </a:r>
              <a:endParaRPr lang="zh-CN" altLang="en-US" sz="140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22" name="组合 21"/>
          <p:cNvGrpSpPr/>
          <p:nvPr/>
        </p:nvGrpSpPr>
        <p:grpSpPr bwMode="auto">
          <a:xfrm>
            <a:off x="7319963" y="2036904"/>
            <a:ext cx="4503737" cy="1044575"/>
            <a:chOff x="0" y="0"/>
            <a:chExt cx="4504272" cy="1045190"/>
          </a:xfrm>
        </p:grpSpPr>
        <p:sp>
          <p:nvSpPr>
            <p:cNvPr id="23" name="椭圆 22"/>
            <p:cNvSpPr>
              <a:spLocks noChangeArrowheads="1"/>
            </p:cNvSpPr>
            <p:nvPr/>
          </p:nvSpPr>
          <p:spPr bwMode="auto">
            <a:xfrm>
              <a:off x="0" y="0"/>
              <a:ext cx="1045190" cy="1045190"/>
            </a:xfrm>
            <a:prstGeom prst="ellipse">
              <a:avLst/>
            </a:prstGeom>
            <a:blipFill>
              <a:blip r:embed="rId4" cstate="screen"/>
              <a:stretch>
                <a:fillRect/>
              </a:stretch>
            </a:blipFill>
            <a:ln>
              <a:noFill/>
            </a:ln>
            <a:extLst>
              <a:ext uri="{91240B29-F687-4F45-9708-019B960494DF}">
                <a14:hiddenLine xmlns:a14="http://schemas.microsoft.com/office/drawing/2010/main" w="9525">
                  <a:solidFill>
                    <a:srgbClr val="000000"/>
                  </a:solidFill>
                  <a:round/>
                </a14:hiddenLine>
              </a:ext>
            </a:extLst>
          </p:spPr>
          <p:txBody>
            <a:bodyPr anchor="ctr"/>
            <a:lstStyle/>
            <a:p>
              <a:pPr algn="ctr" eaLnBrk="1" hangingPunct="1"/>
              <a:endParaRPr lang="zh-CN" altLang="en-US">
                <a:solidFill>
                  <a:schemeClr val="bg1">
                    <a:lumMod val="50000"/>
                  </a:schemeClr>
                </a:solidFill>
              </a:endParaRPr>
            </a:p>
          </p:txBody>
        </p:sp>
        <p:grpSp>
          <p:nvGrpSpPr>
            <p:cNvPr id="24" name="组合 23"/>
            <p:cNvGrpSpPr/>
            <p:nvPr/>
          </p:nvGrpSpPr>
          <p:grpSpPr bwMode="auto">
            <a:xfrm>
              <a:off x="258757" y="324274"/>
              <a:ext cx="527675" cy="396641"/>
              <a:chOff x="0" y="0"/>
              <a:chExt cx="473075" cy="355600"/>
            </a:xfrm>
          </p:grpSpPr>
          <p:sp>
            <p:nvSpPr>
              <p:cNvPr id="26" name="Freeform 59"/>
              <p:cNvSpPr/>
              <p:nvPr/>
            </p:nvSpPr>
            <p:spPr bwMode="auto">
              <a:xfrm>
                <a:off x="0" y="71438"/>
                <a:ext cx="473075" cy="284162"/>
              </a:xfrm>
              <a:custGeom>
                <a:avLst/>
                <a:gdLst>
                  <a:gd name="T0" fmla="*/ 404085 w 192"/>
                  <a:gd name="T1" fmla="*/ 126020 h 115"/>
                  <a:gd name="T2" fmla="*/ 349878 w 192"/>
                  <a:gd name="T3" fmla="*/ 126020 h 115"/>
                  <a:gd name="T4" fmla="*/ 411477 w 192"/>
                  <a:gd name="T5" fmla="*/ 187794 h 115"/>
                  <a:gd name="T6" fmla="*/ 411477 w 192"/>
                  <a:gd name="T7" fmla="*/ 202620 h 115"/>
                  <a:gd name="T8" fmla="*/ 404085 w 192"/>
                  <a:gd name="T9" fmla="*/ 205091 h 115"/>
                  <a:gd name="T10" fmla="*/ 396693 w 192"/>
                  <a:gd name="T11" fmla="*/ 202620 h 115"/>
                  <a:gd name="T12" fmla="*/ 320311 w 192"/>
                  <a:gd name="T13" fmla="*/ 126020 h 115"/>
                  <a:gd name="T14" fmla="*/ 152764 w 192"/>
                  <a:gd name="T15" fmla="*/ 126020 h 115"/>
                  <a:gd name="T16" fmla="*/ 76382 w 192"/>
                  <a:gd name="T17" fmla="*/ 202620 h 115"/>
                  <a:gd name="T18" fmla="*/ 68990 w 192"/>
                  <a:gd name="T19" fmla="*/ 205091 h 115"/>
                  <a:gd name="T20" fmla="*/ 61598 w 192"/>
                  <a:gd name="T21" fmla="*/ 202620 h 115"/>
                  <a:gd name="T22" fmla="*/ 61598 w 192"/>
                  <a:gd name="T23" fmla="*/ 187794 h 115"/>
                  <a:gd name="T24" fmla="*/ 123197 w 192"/>
                  <a:gd name="T25" fmla="*/ 126020 h 115"/>
                  <a:gd name="T26" fmla="*/ 68990 w 192"/>
                  <a:gd name="T27" fmla="*/ 126020 h 115"/>
                  <a:gd name="T28" fmla="*/ 61598 w 192"/>
                  <a:gd name="T29" fmla="*/ 121078 h 115"/>
                  <a:gd name="T30" fmla="*/ 0 w 192"/>
                  <a:gd name="T31" fmla="*/ 0 h 115"/>
                  <a:gd name="T32" fmla="*/ 0 w 192"/>
                  <a:gd name="T33" fmla="*/ 234743 h 115"/>
                  <a:gd name="T34" fmla="*/ 49279 w 192"/>
                  <a:gd name="T35" fmla="*/ 284162 h 115"/>
                  <a:gd name="T36" fmla="*/ 423796 w 192"/>
                  <a:gd name="T37" fmla="*/ 284162 h 115"/>
                  <a:gd name="T38" fmla="*/ 473075 w 192"/>
                  <a:gd name="T39" fmla="*/ 234743 h 115"/>
                  <a:gd name="T40" fmla="*/ 473075 w 192"/>
                  <a:gd name="T41" fmla="*/ 0 h 115"/>
                  <a:gd name="T42" fmla="*/ 413941 w 192"/>
                  <a:gd name="T43" fmla="*/ 121078 h 115"/>
                  <a:gd name="T44" fmla="*/ 404085 w 192"/>
                  <a:gd name="T45" fmla="*/ 126020 h 11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92" h="115">
                    <a:moveTo>
                      <a:pt x="164" y="51"/>
                    </a:moveTo>
                    <a:cubicBezTo>
                      <a:pt x="142" y="51"/>
                      <a:pt x="142" y="51"/>
                      <a:pt x="142" y="51"/>
                    </a:cubicBezTo>
                    <a:cubicBezTo>
                      <a:pt x="167" y="76"/>
                      <a:pt x="167" y="76"/>
                      <a:pt x="167" y="76"/>
                    </a:cubicBezTo>
                    <a:cubicBezTo>
                      <a:pt x="169" y="78"/>
                      <a:pt x="169" y="80"/>
                      <a:pt x="167" y="82"/>
                    </a:cubicBezTo>
                    <a:cubicBezTo>
                      <a:pt x="166" y="82"/>
                      <a:pt x="165" y="83"/>
                      <a:pt x="164" y="83"/>
                    </a:cubicBezTo>
                    <a:cubicBezTo>
                      <a:pt x="163" y="83"/>
                      <a:pt x="162" y="82"/>
                      <a:pt x="161" y="82"/>
                    </a:cubicBezTo>
                    <a:cubicBezTo>
                      <a:pt x="130" y="51"/>
                      <a:pt x="130" y="51"/>
                      <a:pt x="130" y="51"/>
                    </a:cubicBezTo>
                    <a:cubicBezTo>
                      <a:pt x="62" y="51"/>
                      <a:pt x="62" y="51"/>
                      <a:pt x="62" y="51"/>
                    </a:cubicBezTo>
                    <a:cubicBezTo>
                      <a:pt x="31" y="82"/>
                      <a:pt x="31" y="82"/>
                      <a:pt x="31" y="82"/>
                    </a:cubicBezTo>
                    <a:cubicBezTo>
                      <a:pt x="30" y="82"/>
                      <a:pt x="29" y="83"/>
                      <a:pt x="28" y="83"/>
                    </a:cubicBezTo>
                    <a:cubicBezTo>
                      <a:pt x="27" y="83"/>
                      <a:pt x="26" y="82"/>
                      <a:pt x="25" y="82"/>
                    </a:cubicBezTo>
                    <a:cubicBezTo>
                      <a:pt x="24" y="80"/>
                      <a:pt x="24" y="78"/>
                      <a:pt x="25" y="76"/>
                    </a:cubicBezTo>
                    <a:cubicBezTo>
                      <a:pt x="50" y="51"/>
                      <a:pt x="50" y="51"/>
                      <a:pt x="50" y="51"/>
                    </a:cubicBezTo>
                    <a:cubicBezTo>
                      <a:pt x="28" y="51"/>
                      <a:pt x="28" y="51"/>
                      <a:pt x="28" y="51"/>
                    </a:cubicBezTo>
                    <a:cubicBezTo>
                      <a:pt x="27" y="51"/>
                      <a:pt x="25" y="50"/>
                      <a:pt x="25" y="49"/>
                    </a:cubicBezTo>
                    <a:cubicBezTo>
                      <a:pt x="0" y="0"/>
                      <a:pt x="0" y="0"/>
                      <a:pt x="0" y="0"/>
                    </a:cubicBezTo>
                    <a:cubicBezTo>
                      <a:pt x="0" y="95"/>
                      <a:pt x="0" y="95"/>
                      <a:pt x="0" y="95"/>
                    </a:cubicBezTo>
                    <a:cubicBezTo>
                      <a:pt x="0" y="106"/>
                      <a:pt x="9" y="115"/>
                      <a:pt x="20" y="115"/>
                    </a:cubicBezTo>
                    <a:cubicBezTo>
                      <a:pt x="172" y="115"/>
                      <a:pt x="172" y="115"/>
                      <a:pt x="172" y="115"/>
                    </a:cubicBezTo>
                    <a:cubicBezTo>
                      <a:pt x="183" y="115"/>
                      <a:pt x="192" y="106"/>
                      <a:pt x="192" y="95"/>
                    </a:cubicBezTo>
                    <a:cubicBezTo>
                      <a:pt x="192" y="0"/>
                      <a:pt x="192" y="0"/>
                      <a:pt x="192" y="0"/>
                    </a:cubicBezTo>
                    <a:cubicBezTo>
                      <a:pt x="168" y="49"/>
                      <a:pt x="168" y="49"/>
                      <a:pt x="168" y="49"/>
                    </a:cubicBezTo>
                    <a:cubicBezTo>
                      <a:pt x="167" y="50"/>
                      <a:pt x="166" y="51"/>
                      <a:pt x="164" y="5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80296" tIns="40148" rIns="80296" bIns="40148"/>
              <a:lstStyle/>
              <a:p>
                <a:endParaRPr lang="zh-CN" altLang="en-US">
                  <a:solidFill>
                    <a:schemeClr val="bg1">
                      <a:lumMod val="50000"/>
                    </a:schemeClr>
                  </a:solidFill>
                </a:endParaRPr>
              </a:p>
            </p:txBody>
          </p:sp>
          <p:sp>
            <p:nvSpPr>
              <p:cNvPr id="27" name="Freeform 60"/>
              <p:cNvSpPr/>
              <p:nvPr/>
            </p:nvSpPr>
            <p:spPr bwMode="auto">
              <a:xfrm>
                <a:off x="0" y="0"/>
                <a:ext cx="473075" cy="179388"/>
              </a:xfrm>
              <a:custGeom>
                <a:avLst/>
                <a:gdLst>
                  <a:gd name="T0" fmla="*/ 463219 w 192"/>
                  <a:gd name="T1" fmla="*/ 0 h 72"/>
                  <a:gd name="T2" fmla="*/ 9856 w 192"/>
                  <a:gd name="T3" fmla="*/ 0 h 72"/>
                  <a:gd name="T4" fmla="*/ 2464 w 192"/>
                  <a:gd name="T5" fmla="*/ 2492 h 72"/>
                  <a:gd name="T6" fmla="*/ 0 w 192"/>
                  <a:gd name="T7" fmla="*/ 9966 h 72"/>
                  <a:gd name="T8" fmla="*/ 0 w 192"/>
                  <a:gd name="T9" fmla="*/ 27407 h 72"/>
                  <a:gd name="T10" fmla="*/ 76382 w 192"/>
                  <a:gd name="T11" fmla="*/ 179388 h 72"/>
                  <a:gd name="T12" fmla="*/ 399157 w 192"/>
                  <a:gd name="T13" fmla="*/ 179388 h 72"/>
                  <a:gd name="T14" fmla="*/ 473075 w 192"/>
                  <a:gd name="T15" fmla="*/ 27407 h 72"/>
                  <a:gd name="T16" fmla="*/ 473075 w 192"/>
                  <a:gd name="T17" fmla="*/ 9966 h 72"/>
                  <a:gd name="T18" fmla="*/ 463219 w 192"/>
                  <a:gd name="T19" fmla="*/ 0 h 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2" h="72">
                    <a:moveTo>
                      <a:pt x="188" y="0"/>
                    </a:moveTo>
                    <a:cubicBezTo>
                      <a:pt x="4" y="0"/>
                      <a:pt x="4" y="0"/>
                      <a:pt x="4" y="0"/>
                    </a:cubicBezTo>
                    <a:cubicBezTo>
                      <a:pt x="3" y="0"/>
                      <a:pt x="2" y="0"/>
                      <a:pt x="1" y="1"/>
                    </a:cubicBezTo>
                    <a:cubicBezTo>
                      <a:pt x="1" y="2"/>
                      <a:pt x="0" y="3"/>
                      <a:pt x="0" y="4"/>
                    </a:cubicBezTo>
                    <a:cubicBezTo>
                      <a:pt x="0" y="11"/>
                      <a:pt x="0" y="11"/>
                      <a:pt x="0" y="11"/>
                    </a:cubicBezTo>
                    <a:cubicBezTo>
                      <a:pt x="31" y="72"/>
                      <a:pt x="31" y="72"/>
                      <a:pt x="31" y="72"/>
                    </a:cubicBezTo>
                    <a:cubicBezTo>
                      <a:pt x="162" y="72"/>
                      <a:pt x="162" y="72"/>
                      <a:pt x="162" y="72"/>
                    </a:cubicBezTo>
                    <a:cubicBezTo>
                      <a:pt x="192" y="11"/>
                      <a:pt x="192" y="11"/>
                      <a:pt x="192" y="11"/>
                    </a:cubicBezTo>
                    <a:cubicBezTo>
                      <a:pt x="192" y="4"/>
                      <a:pt x="192" y="4"/>
                      <a:pt x="192" y="4"/>
                    </a:cubicBezTo>
                    <a:cubicBezTo>
                      <a:pt x="192" y="2"/>
                      <a:pt x="190" y="0"/>
                      <a:pt x="188"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80296" tIns="40148" rIns="80296" bIns="40148"/>
              <a:lstStyle/>
              <a:p>
                <a:endParaRPr lang="zh-CN" altLang="en-US">
                  <a:solidFill>
                    <a:schemeClr val="bg1">
                      <a:lumMod val="50000"/>
                    </a:schemeClr>
                  </a:solidFill>
                </a:endParaRPr>
              </a:p>
            </p:txBody>
          </p:sp>
        </p:grpSp>
        <p:sp>
          <p:nvSpPr>
            <p:cNvPr id="25" name="文本框 24"/>
            <p:cNvSpPr txBox="1">
              <a:spLocks noChangeArrowheads="1"/>
            </p:cNvSpPr>
            <p:nvPr/>
          </p:nvSpPr>
          <p:spPr bwMode="auto">
            <a:xfrm>
              <a:off x="1145661" y="110637"/>
              <a:ext cx="3358611" cy="739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hangingPunct="0">
                <a:defRPr>
                  <a:solidFill>
                    <a:schemeClr val="tx1"/>
                  </a:solidFill>
                  <a:latin typeface="Calibri" panose="020F0502020204030204" pitchFamily="34" charset="0"/>
                  <a:ea typeface="宋体" panose="02010600030101010101" pitchFamily="2" charset="-122"/>
                </a:defRPr>
              </a:lvl6pPr>
              <a:lvl7pPr eaLnBrk="0" hangingPunct="0">
                <a:defRPr>
                  <a:solidFill>
                    <a:schemeClr val="tx1"/>
                  </a:solidFill>
                  <a:latin typeface="Calibri" panose="020F0502020204030204" pitchFamily="34" charset="0"/>
                  <a:ea typeface="宋体" panose="02010600030101010101" pitchFamily="2" charset="-122"/>
                </a:defRPr>
              </a:lvl7pPr>
              <a:lvl8pPr eaLnBrk="0" hangingPunct="0">
                <a:defRPr>
                  <a:solidFill>
                    <a:schemeClr val="tx1"/>
                  </a:solidFill>
                  <a:latin typeface="Calibri" panose="020F0502020204030204" pitchFamily="34" charset="0"/>
                  <a:ea typeface="宋体" panose="02010600030101010101" pitchFamily="2" charset="-122"/>
                </a:defRPr>
              </a:lvl8pPr>
              <a:lvl9pPr eaLnBrk="0" hangingPunc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400" dirty="0">
                  <a:solidFill>
                    <a:schemeClr val="bg1">
                      <a:lumMod val="50000"/>
                    </a:schemeClr>
                  </a:solidFill>
                  <a:latin typeface="微软雅黑" panose="020B0503020204020204" pitchFamily="34" charset="-122"/>
                  <a:ea typeface="微软雅黑" panose="020B0503020204020204" pitchFamily="34" charset="-122"/>
                </a:rPr>
                <a:t>我们工作室致力于专业</a:t>
              </a:r>
              <a:r>
                <a:rPr lang="en-US" altLang="zh-CN" sz="1400" dirty="0">
                  <a:solidFill>
                    <a:schemeClr val="bg1">
                      <a:lumMod val="50000"/>
                    </a:schemeClr>
                  </a:solidFill>
                  <a:latin typeface="微软雅黑" panose="020B0503020204020204" pitchFamily="34" charset="-122"/>
                  <a:ea typeface="微软雅黑" panose="020B0503020204020204" pitchFamily="34" charset="-122"/>
                </a:rPr>
                <a:t>PPT</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模板的发布，课件及汇报</a:t>
              </a:r>
              <a:r>
                <a:rPr lang="en-US" altLang="zh-CN" sz="1400" dirty="0">
                  <a:solidFill>
                    <a:schemeClr val="bg1">
                      <a:lumMod val="50000"/>
                    </a:schemeClr>
                  </a:solidFill>
                  <a:latin typeface="微软雅黑" panose="020B0503020204020204" pitchFamily="34" charset="-122"/>
                  <a:ea typeface="微软雅黑" panose="020B0503020204020204" pitchFamily="34" charset="-122"/>
                </a:rPr>
                <a:t>PPT</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的美化，并为您提供专业的</a:t>
              </a:r>
              <a:r>
                <a:rPr lang="en-US" altLang="zh-CN" sz="1400" dirty="0">
                  <a:solidFill>
                    <a:schemeClr val="bg1">
                      <a:lumMod val="50000"/>
                    </a:schemeClr>
                  </a:solidFill>
                  <a:latin typeface="微软雅黑" panose="020B0503020204020204" pitchFamily="34" charset="-122"/>
                  <a:ea typeface="微软雅黑" panose="020B0503020204020204" pitchFamily="34" charset="-122"/>
                </a:rPr>
                <a:t>PPT</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个性定制服务</a:t>
              </a:r>
              <a:r>
                <a:rPr lang="en-US" altLang="zh-CN" sz="1400" dirty="0">
                  <a:solidFill>
                    <a:schemeClr val="bg1">
                      <a:lumMod val="50000"/>
                    </a:schemeClr>
                  </a:solidFill>
                  <a:latin typeface="微软雅黑" panose="020B0503020204020204" pitchFamily="34" charset="-122"/>
                  <a:ea typeface="微软雅黑" panose="020B0503020204020204" pitchFamily="34" charset="-122"/>
                </a:rPr>
                <a:t>.</a:t>
              </a:r>
              <a:endParaRPr lang="zh-CN" altLang="en-US" sz="1400" dirty="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28" name="组合 20"/>
          <p:cNvGrpSpPr/>
          <p:nvPr/>
        </p:nvGrpSpPr>
        <p:grpSpPr bwMode="auto">
          <a:xfrm>
            <a:off x="2255838" y="3987941"/>
            <a:ext cx="4462462" cy="1044575"/>
            <a:chOff x="0" y="0"/>
            <a:chExt cx="4461858" cy="1045190"/>
          </a:xfrm>
        </p:grpSpPr>
        <p:sp>
          <p:nvSpPr>
            <p:cNvPr id="29" name="椭圆 21"/>
            <p:cNvSpPr>
              <a:spLocks noChangeArrowheads="1"/>
            </p:cNvSpPr>
            <p:nvPr/>
          </p:nvSpPr>
          <p:spPr bwMode="auto">
            <a:xfrm>
              <a:off x="0" y="0"/>
              <a:ext cx="1045190" cy="1045190"/>
            </a:xfrm>
            <a:prstGeom prst="ellipse">
              <a:avLst/>
            </a:prstGeom>
            <a:blipFill>
              <a:blip r:embed="rId4" cstate="screen"/>
              <a:stretch>
                <a:fillRect/>
              </a:stretch>
            </a:blipFill>
            <a:ln>
              <a:noFill/>
            </a:ln>
            <a:extLst>
              <a:ext uri="{91240B29-F687-4F45-9708-019B960494DF}">
                <a14:hiddenLine xmlns:a14="http://schemas.microsoft.com/office/drawing/2010/main" w="9525">
                  <a:solidFill>
                    <a:srgbClr val="000000"/>
                  </a:solidFill>
                  <a:round/>
                </a14:hiddenLine>
              </a:ext>
            </a:extLst>
          </p:spPr>
          <p:txBody>
            <a:bodyPr anchor="ctr"/>
            <a:lstStyle/>
            <a:p>
              <a:pPr algn="ctr" eaLnBrk="1" hangingPunct="1"/>
              <a:endParaRPr lang="zh-CN" altLang="en-US">
                <a:solidFill>
                  <a:schemeClr val="bg1">
                    <a:lumMod val="50000"/>
                  </a:schemeClr>
                </a:solidFill>
              </a:endParaRPr>
            </a:p>
          </p:txBody>
        </p:sp>
        <p:sp>
          <p:nvSpPr>
            <p:cNvPr id="30" name="Freeform 96"/>
            <p:cNvSpPr>
              <a:spLocks noEditPoints="1"/>
            </p:cNvSpPr>
            <p:nvPr/>
          </p:nvSpPr>
          <p:spPr bwMode="auto">
            <a:xfrm>
              <a:off x="334414" y="257873"/>
              <a:ext cx="352373" cy="529445"/>
            </a:xfrm>
            <a:custGeom>
              <a:avLst/>
              <a:gdLst>
                <a:gd name="T0" fmla="*/ 352373 w 128"/>
                <a:gd name="T1" fmla="*/ 187512 h 192"/>
                <a:gd name="T2" fmla="*/ 308326 w 128"/>
                <a:gd name="T3" fmla="*/ 176482 h 192"/>
                <a:gd name="T4" fmla="*/ 176187 w 128"/>
                <a:gd name="T5" fmla="*/ 0 h 192"/>
                <a:gd name="T6" fmla="*/ 44047 w 128"/>
                <a:gd name="T7" fmla="*/ 176482 h 192"/>
                <a:gd name="T8" fmla="*/ 0 w 128"/>
                <a:gd name="T9" fmla="*/ 187512 h 192"/>
                <a:gd name="T10" fmla="*/ 165175 w 128"/>
                <a:gd name="T11" fmla="*/ 419144 h 192"/>
                <a:gd name="T12" fmla="*/ 77082 w 128"/>
                <a:gd name="T13" fmla="*/ 441204 h 192"/>
                <a:gd name="T14" fmla="*/ 22023 w 128"/>
                <a:gd name="T15" fmla="*/ 518415 h 192"/>
                <a:gd name="T16" fmla="*/ 319338 w 128"/>
                <a:gd name="T17" fmla="*/ 529445 h 192"/>
                <a:gd name="T18" fmla="*/ 330350 w 128"/>
                <a:gd name="T19" fmla="*/ 496355 h 192"/>
                <a:gd name="T20" fmla="*/ 187198 w 128"/>
                <a:gd name="T21" fmla="*/ 441204 h 192"/>
                <a:gd name="T22" fmla="*/ 352373 w 128"/>
                <a:gd name="T23" fmla="*/ 242662 h 192"/>
                <a:gd name="T24" fmla="*/ 231245 w 128"/>
                <a:gd name="T25" fmla="*/ 88241 h 192"/>
                <a:gd name="T26" fmla="*/ 242256 w 128"/>
                <a:gd name="T27" fmla="*/ 275753 h 192"/>
                <a:gd name="T28" fmla="*/ 220233 w 128"/>
                <a:gd name="T29" fmla="*/ 275753 h 192"/>
                <a:gd name="T30" fmla="*/ 77082 w 128"/>
                <a:gd name="T31" fmla="*/ 88241 h 192"/>
                <a:gd name="T32" fmla="*/ 154163 w 128"/>
                <a:gd name="T33" fmla="*/ 99271 h 192"/>
                <a:gd name="T34" fmla="*/ 68823 w 128"/>
                <a:gd name="T35" fmla="*/ 110301 h 192"/>
                <a:gd name="T36" fmla="*/ 66070 w 128"/>
                <a:gd name="T37" fmla="*/ 132361 h 192"/>
                <a:gd name="T38" fmla="*/ 154163 w 128"/>
                <a:gd name="T39" fmla="*/ 143391 h 192"/>
                <a:gd name="T40" fmla="*/ 66070 w 128"/>
                <a:gd name="T41" fmla="*/ 154421 h 192"/>
                <a:gd name="T42" fmla="*/ 66070 w 128"/>
                <a:gd name="T43" fmla="*/ 176482 h 192"/>
                <a:gd name="T44" fmla="*/ 154163 w 128"/>
                <a:gd name="T45" fmla="*/ 187512 h 192"/>
                <a:gd name="T46" fmla="*/ 66070 w 128"/>
                <a:gd name="T47" fmla="*/ 198542 h 192"/>
                <a:gd name="T48" fmla="*/ 66070 w 128"/>
                <a:gd name="T49" fmla="*/ 220602 h 192"/>
                <a:gd name="T50" fmla="*/ 154163 w 128"/>
                <a:gd name="T51" fmla="*/ 231632 h 192"/>
                <a:gd name="T52" fmla="*/ 66070 w 128"/>
                <a:gd name="T53" fmla="*/ 242662 h 192"/>
                <a:gd name="T54" fmla="*/ 154163 w 128"/>
                <a:gd name="T55" fmla="*/ 275753 h 192"/>
                <a:gd name="T56" fmla="*/ 74329 w 128"/>
                <a:gd name="T57" fmla="*/ 286783 h 192"/>
                <a:gd name="T58" fmla="*/ 143152 w 128"/>
                <a:gd name="T59" fmla="*/ 264723 h 192"/>
                <a:gd name="T60" fmla="*/ 176187 w 128"/>
                <a:gd name="T61" fmla="*/ 397084 h 192"/>
                <a:gd name="T62" fmla="*/ 22023 w 128"/>
                <a:gd name="T63" fmla="*/ 198542 h 192"/>
                <a:gd name="T64" fmla="*/ 44047 w 128"/>
                <a:gd name="T65" fmla="*/ 242662 h 192"/>
                <a:gd name="T66" fmla="*/ 308326 w 128"/>
                <a:gd name="T67" fmla="*/ 242662 h 192"/>
                <a:gd name="T68" fmla="*/ 330350 w 128"/>
                <a:gd name="T69" fmla="*/ 198542 h 192"/>
                <a:gd name="T70" fmla="*/ 176187 w 128"/>
                <a:gd name="T71" fmla="*/ 397084 h 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28" h="192">
                  <a:moveTo>
                    <a:pt x="128" y="88"/>
                  </a:moveTo>
                  <a:cubicBezTo>
                    <a:pt x="128" y="68"/>
                    <a:pt x="128" y="68"/>
                    <a:pt x="128" y="68"/>
                  </a:cubicBezTo>
                  <a:cubicBezTo>
                    <a:pt x="128" y="66"/>
                    <a:pt x="126" y="64"/>
                    <a:pt x="124" y="64"/>
                  </a:cubicBezTo>
                  <a:cubicBezTo>
                    <a:pt x="112" y="64"/>
                    <a:pt x="112" y="64"/>
                    <a:pt x="112" y="64"/>
                  </a:cubicBezTo>
                  <a:cubicBezTo>
                    <a:pt x="112" y="48"/>
                    <a:pt x="112" y="48"/>
                    <a:pt x="112" y="48"/>
                  </a:cubicBezTo>
                  <a:cubicBezTo>
                    <a:pt x="112" y="21"/>
                    <a:pt x="91" y="0"/>
                    <a:pt x="64" y="0"/>
                  </a:cubicBezTo>
                  <a:cubicBezTo>
                    <a:pt x="38" y="0"/>
                    <a:pt x="16" y="21"/>
                    <a:pt x="16" y="48"/>
                  </a:cubicBezTo>
                  <a:cubicBezTo>
                    <a:pt x="16" y="64"/>
                    <a:pt x="16" y="64"/>
                    <a:pt x="16" y="64"/>
                  </a:cubicBezTo>
                  <a:cubicBezTo>
                    <a:pt x="4" y="64"/>
                    <a:pt x="4" y="64"/>
                    <a:pt x="4" y="64"/>
                  </a:cubicBezTo>
                  <a:cubicBezTo>
                    <a:pt x="2" y="64"/>
                    <a:pt x="0" y="66"/>
                    <a:pt x="0" y="68"/>
                  </a:cubicBezTo>
                  <a:cubicBezTo>
                    <a:pt x="0" y="88"/>
                    <a:pt x="0" y="88"/>
                    <a:pt x="0" y="88"/>
                  </a:cubicBezTo>
                  <a:cubicBezTo>
                    <a:pt x="0" y="122"/>
                    <a:pt x="27" y="150"/>
                    <a:pt x="60" y="152"/>
                  </a:cubicBezTo>
                  <a:cubicBezTo>
                    <a:pt x="60" y="160"/>
                    <a:pt x="60" y="160"/>
                    <a:pt x="60" y="160"/>
                  </a:cubicBezTo>
                  <a:cubicBezTo>
                    <a:pt x="28" y="160"/>
                    <a:pt x="28" y="160"/>
                    <a:pt x="28" y="160"/>
                  </a:cubicBezTo>
                  <a:cubicBezTo>
                    <a:pt x="17" y="160"/>
                    <a:pt x="8" y="169"/>
                    <a:pt x="8" y="180"/>
                  </a:cubicBezTo>
                  <a:cubicBezTo>
                    <a:pt x="8" y="188"/>
                    <a:pt x="8" y="188"/>
                    <a:pt x="8" y="188"/>
                  </a:cubicBezTo>
                  <a:cubicBezTo>
                    <a:pt x="8" y="190"/>
                    <a:pt x="10" y="192"/>
                    <a:pt x="12" y="192"/>
                  </a:cubicBezTo>
                  <a:cubicBezTo>
                    <a:pt x="116" y="192"/>
                    <a:pt x="116" y="192"/>
                    <a:pt x="116" y="192"/>
                  </a:cubicBezTo>
                  <a:cubicBezTo>
                    <a:pt x="118" y="192"/>
                    <a:pt x="120" y="190"/>
                    <a:pt x="120" y="188"/>
                  </a:cubicBezTo>
                  <a:cubicBezTo>
                    <a:pt x="120" y="180"/>
                    <a:pt x="120" y="180"/>
                    <a:pt x="120" y="180"/>
                  </a:cubicBezTo>
                  <a:cubicBezTo>
                    <a:pt x="120" y="169"/>
                    <a:pt x="111" y="160"/>
                    <a:pt x="100" y="160"/>
                  </a:cubicBezTo>
                  <a:cubicBezTo>
                    <a:pt x="68" y="160"/>
                    <a:pt x="68" y="160"/>
                    <a:pt x="68" y="160"/>
                  </a:cubicBezTo>
                  <a:cubicBezTo>
                    <a:pt x="68" y="152"/>
                    <a:pt x="68" y="152"/>
                    <a:pt x="68" y="152"/>
                  </a:cubicBezTo>
                  <a:cubicBezTo>
                    <a:pt x="102" y="150"/>
                    <a:pt x="128" y="122"/>
                    <a:pt x="128" y="88"/>
                  </a:cubicBezTo>
                  <a:close/>
                  <a:moveTo>
                    <a:pt x="80" y="36"/>
                  </a:moveTo>
                  <a:cubicBezTo>
                    <a:pt x="80" y="34"/>
                    <a:pt x="82" y="32"/>
                    <a:pt x="84" y="32"/>
                  </a:cubicBezTo>
                  <a:cubicBezTo>
                    <a:pt x="86" y="32"/>
                    <a:pt x="88" y="34"/>
                    <a:pt x="88" y="36"/>
                  </a:cubicBezTo>
                  <a:cubicBezTo>
                    <a:pt x="88" y="100"/>
                    <a:pt x="88" y="100"/>
                    <a:pt x="88" y="100"/>
                  </a:cubicBezTo>
                  <a:cubicBezTo>
                    <a:pt x="88" y="103"/>
                    <a:pt x="86" y="104"/>
                    <a:pt x="84" y="104"/>
                  </a:cubicBezTo>
                  <a:cubicBezTo>
                    <a:pt x="82" y="104"/>
                    <a:pt x="80" y="103"/>
                    <a:pt x="80" y="100"/>
                  </a:cubicBezTo>
                  <a:lnTo>
                    <a:pt x="80" y="36"/>
                  </a:lnTo>
                  <a:close/>
                  <a:moveTo>
                    <a:pt x="28" y="32"/>
                  </a:moveTo>
                  <a:cubicBezTo>
                    <a:pt x="52" y="32"/>
                    <a:pt x="52" y="32"/>
                    <a:pt x="52" y="32"/>
                  </a:cubicBezTo>
                  <a:cubicBezTo>
                    <a:pt x="54" y="32"/>
                    <a:pt x="56" y="34"/>
                    <a:pt x="56" y="36"/>
                  </a:cubicBezTo>
                  <a:cubicBezTo>
                    <a:pt x="56" y="38"/>
                    <a:pt x="54" y="40"/>
                    <a:pt x="52" y="40"/>
                  </a:cubicBezTo>
                  <a:cubicBezTo>
                    <a:pt x="25" y="40"/>
                    <a:pt x="25" y="40"/>
                    <a:pt x="25" y="40"/>
                  </a:cubicBezTo>
                  <a:cubicBezTo>
                    <a:pt x="26" y="37"/>
                    <a:pt x="26" y="34"/>
                    <a:pt x="28" y="32"/>
                  </a:cubicBezTo>
                  <a:close/>
                  <a:moveTo>
                    <a:pt x="24" y="48"/>
                  </a:moveTo>
                  <a:cubicBezTo>
                    <a:pt x="52" y="48"/>
                    <a:pt x="52" y="48"/>
                    <a:pt x="52" y="48"/>
                  </a:cubicBezTo>
                  <a:cubicBezTo>
                    <a:pt x="54" y="48"/>
                    <a:pt x="56" y="50"/>
                    <a:pt x="56" y="52"/>
                  </a:cubicBezTo>
                  <a:cubicBezTo>
                    <a:pt x="56" y="54"/>
                    <a:pt x="54" y="56"/>
                    <a:pt x="52" y="56"/>
                  </a:cubicBezTo>
                  <a:cubicBezTo>
                    <a:pt x="24" y="56"/>
                    <a:pt x="24" y="56"/>
                    <a:pt x="24" y="56"/>
                  </a:cubicBezTo>
                  <a:lnTo>
                    <a:pt x="24" y="48"/>
                  </a:lnTo>
                  <a:close/>
                  <a:moveTo>
                    <a:pt x="24" y="64"/>
                  </a:moveTo>
                  <a:cubicBezTo>
                    <a:pt x="52" y="64"/>
                    <a:pt x="52" y="64"/>
                    <a:pt x="52" y="64"/>
                  </a:cubicBezTo>
                  <a:cubicBezTo>
                    <a:pt x="54" y="64"/>
                    <a:pt x="56" y="66"/>
                    <a:pt x="56" y="68"/>
                  </a:cubicBezTo>
                  <a:cubicBezTo>
                    <a:pt x="56" y="70"/>
                    <a:pt x="54" y="72"/>
                    <a:pt x="52" y="72"/>
                  </a:cubicBezTo>
                  <a:cubicBezTo>
                    <a:pt x="24" y="72"/>
                    <a:pt x="24" y="72"/>
                    <a:pt x="24" y="72"/>
                  </a:cubicBezTo>
                  <a:lnTo>
                    <a:pt x="24" y="64"/>
                  </a:lnTo>
                  <a:close/>
                  <a:moveTo>
                    <a:pt x="24" y="80"/>
                  </a:moveTo>
                  <a:cubicBezTo>
                    <a:pt x="52" y="80"/>
                    <a:pt x="52" y="80"/>
                    <a:pt x="52" y="80"/>
                  </a:cubicBezTo>
                  <a:cubicBezTo>
                    <a:pt x="54" y="80"/>
                    <a:pt x="56" y="82"/>
                    <a:pt x="56" y="84"/>
                  </a:cubicBezTo>
                  <a:cubicBezTo>
                    <a:pt x="56" y="86"/>
                    <a:pt x="54" y="88"/>
                    <a:pt x="52" y="88"/>
                  </a:cubicBezTo>
                  <a:cubicBezTo>
                    <a:pt x="24" y="88"/>
                    <a:pt x="24" y="88"/>
                    <a:pt x="24" y="88"/>
                  </a:cubicBezTo>
                  <a:lnTo>
                    <a:pt x="24" y="80"/>
                  </a:lnTo>
                  <a:close/>
                  <a:moveTo>
                    <a:pt x="56" y="100"/>
                  </a:moveTo>
                  <a:cubicBezTo>
                    <a:pt x="56" y="102"/>
                    <a:pt x="54" y="104"/>
                    <a:pt x="52" y="104"/>
                  </a:cubicBezTo>
                  <a:cubicBezTo>
                    <a:pt x="27" y="104"/>
                    <a:pt x="27" y="104"/>
                    <a:pt x="27" y="104"/>
                  </a:cubicBezTo>
                  <a:cubicBezTo>
                    <a:pt x="26" y="101"/>
                    <a:pt x="25" y="99"/>
                    <a:pt x="25" y="96"/>
                  </a:cubicBezTo>
                  <a:cubicBezTo>
                    <a:pt x="52" y="96"/>
                    <a:pt x="52" y="96"/>
                    <a:pt x="52" y="96"/>
                  </a:cubicBezTo>
                  <a:cubicBezTo>
                    <a:pt x="54" y="96"/>
                    <a:pt x="56" y="98"/>
                    <a:pt x="56" y="100"/>
                  </a:cubicBezTo>
                  <a:close/>
                  <a:moveTo>
                    <a:pt x="64" y="144"/>
                  </a:moveTo>
                  <a:cubicBezTo>
                    <a:pt x="33" y="144"/>
                    <a:pt x="8" y="119"/>
                    <a:pt x="8" y="88"/>
                  </a:cubicBezTo>
                  <a:cubicBezTo>
                    <a:pt x="8" y="72"/>
                    <a:pt x="8" y="72"/>
                    <a:pt x="8" y="72"/>
                  </a:cubicBezTo>
                  <a:cubicBezTo>
                    <a:pt x="16" y="72"/>
                    <a:pt x="16" y="72"/>
                    <a:pt x="16" y="72"/>
                  </a:cubicBezTo>
                  <a:cubicBezTo>
                    <a:pt x="16" y="88"/>
                    <a:pt x="16" y="88"/>
                    <a:pt x="16" y="88"/>
                  </a:cubicBezTo>
                  <a:cubicBezTo>
                    <a:pt x="16" y="115"/>
                    <a:pt x="38" y="136"/>
                    <a:pt x="64" y="136"/>
                  </a:cubicBezTo>
                  <a:cubicBezTo>
                    <a:pt x="91" y="136"/>
                    <a:pt x="112" y="115"/>
                    <a:pt x="112" y="88"/>
                  </a:cubicBezTo>
                  <a:cubicBezTo>
                    <a:pt x="112" y="72"/>
                    <a:pt x="112" y="72"/>
                    <a:pt x="112" y="72"/>
                  </a:cubicBezTo>
                  <a:cubicBezTo>
                    <a:pt x="120" y="72"/>
                    <a:pt x="120" y="72"/>
                    <a:pt x="120" y="72"/>
                  </a:cubicBezTo>
                  <a:cubicBezTo>
                    <a:pt x="120" y="88"/>
                    <a:pt x="120" y="88"/>
                    <a:pt x="120" y="88"/>
                  </a:cubicBezTo>
                  <a:cubicBezTo>
                    <a:pt x="120" y="119"/>
                    <a:pt x="95" y="144"/>
                    <a:pt x="64" y="144"/>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80296" tIns="40148" rIns="80296" bIns="40148"/>
            <a:lstStyle/>
            <a:p>
              <a:endParaRPr lang="zh-CN" altLang="en-US">
                <a:solidFill>
                  <a:schemeClr val="bg1">
                    <a:lumMod val="50000"/>
                  </a:schemeClr>
                </a:solidFill>
              </a:endParaRPr>
            </a:p>
          </p:txBody>
        </p:sp>
        <p:sp>
          <p:nvSpPr>
            <p:cNvPr id="31" name="文本框 23"/>
            <p:cNvSpPr txBox="1">
              <a:spLocks noChangeArrowheads="1"/>
            </p:cNvSpPr>
            <p:nvPr/>
          </p:nvSpPr>
          <p:spPr bwMode="auto">
            <a:xfrm>
              <a:off x="1103247" y="110637"/>
              <a:ext cx="3358611" cy="739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hangingPunct="0">
                <a:defRPr>
                  <a:solidFill>
                    <a:schemeClr val="tx1"/>
                  </a:solidFill>
                  <a:latin typeface="Calibri" panose="020F0502020204030204" pitchFamily="34" charset="0"/>
                  <a:ea typeface="宋体" panose="02010600030101010101" pitchFamily="2" charset="-122"/>
                </a:defRPr>
              </a:lvl6pPr>
              <a:lvl7pPr eaLnBrk="0" hangingPunct="0">
                <a:defRPr>
                  <a:solidFill>
                    <a:schemeClr val="tx1"/>
                  </a:solidFill>
                  <a:latin typeface="Calibri" panose="020F0502020204030204" pitchFamily="34" charset="0"/>
                  <a:ea typeface="宋体" panose="02010600030101010101" pitchFamily="2" charset="-122"/>
                </a:defRPr>
              </a:lvl7pPr>
              <a:lvl8pPr eaLnBrk="0" hangingPunct="0">
                <a:defRPr>
                  <a:solidFill>
                    <a:schemeClr val="tx1"/>
                  </a:solidFill>
                  <a:latin typeface="Calibri" panose="020F0502020204030204" pitchFamily="34" charset="0"/>
                  <a:ea typeface="宋体" panose="02010600030101010101" pitchFamily="2" charset="-122"/>
                </a:defRPr>
              </a:lvl8pPr>
              <a:lvl9pPr eaLnBrk="0" hangingPunc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400">
                  <a:solidFill>
                    <a:schemeClr val="bg1">
                      <a:lumMod val="50000"/>
                    </a:schemeClr>
                  </a:solidFill>
                  <a:latin typeface="微软雅黑" panose="020B0503020204020204" pitchFamily="34" charset="-122"/>
                  <a:ea typeface="微软雅黑" panose="020B0503020204020204" pitchFamily="34" charset="-122"/>
                </a:rPr>
                <a:t>我们工作室致力于专业</a:t>
              </a:r>
              <a:r>
                <a:rPr lang="en-US" altLang="zh-CN" sz="1400">
                  <a:solidFill>
                    <a:schemeClr val="bg1">
                      <a:lumMod val="50000"/>
                    </a:schemeClr>
                  </a:solidFill>
                  <a:latin typeface="微软雅黑" panose="020B0503020204020204" pitchFamily="34" charset="-122"/>
                  <a:ea typeface="微软雅黑" panose="020B0503020204020204" pitchFamily="34" charset="-122"/>
                </a:rPr>
                <a:t>PPT</a:t>
              </a:r>
              <a:r>
                <a:rPr lang="zh-CN" altLang="en-US" sz="1400">
                  <a:solidFill>
                    <a:schemeClr val="bg1">
                      <a:lumMod val="50000"/>
                    </a:schemeClr>
                  </a:solidFill>
                  <a:latin typeface="微软雅黑" panose="020B0503020204020204" pitchFamily="34" charset="-122"/>
                  <a:ea typeface="微软雅黑" panose="020B0503020204020204" pitchFamily="34" charset="-122"/>
                </a:rPr>
                <a:t>模板的发布，课件及汇报</a:t>
              </a:r>
              <a:r>
                <a:rPr lang="en-US" altLang="zh-CN" sz="1400">
                  <a:solidFill>
                    <a:schemeClr val="bg1">
                      <a:lumMod val="50000"/>
                    </a:schemeClr>
                  </a:solidFill>
                  <a:latin typeface="微软雅黑" panose="020B0503020204020204" pitchFamily="34" charset="-122"/>
                  <a:ea typeface="微软雅黑" panose="020B0503020204020204" pitchFamily="34" charset="-122"/>
                </a:rPr>
                <a:t>PPT</a:t>
              </a:r>
              <a:r>
                <a:rPr lang="zh-CN" altLang="en-US" sz="1400">
                  <a:solidFill>
                    <a:schemeClr val="bg1">
                      <a:lumMod val="50000"/>
                    </a:schemeClr>
                  </a:solidFill>
                  <a:latin typeface="微软雅黑" panose="020B0503020204020204" pitchFamily="34" charset="-122"/>
                  <a:ea typeface="微软雅黑" panose="020B0503020204020204" pitchFamily="34" charset="-122"/>
                </a:rPr>
                <a:t>的美化，并为您提供专业的</a:t>
              </a:r>
              <a:r>
                <a:rPr lang="en-US" altLang="zh-CN" sz="1400">
                  <a:solidFill>
                    <a:schemeClr val="bg1">
                      <a:lumMod val="50000"/>
                    </a:schemeClr>
                  </a:solidFill>
                  <a:latin typeface="微软雅黑" panose="020B0503020204020204" pitchFamily="34" charset="-122"/>
                  <a:ea typeface="微软雅黑" panose="020B0503020204020204" pitchFamily="34" charset="-122"/>
                </a:rPr>
                <a:t>PPT</a:t>
              </a:r>
              <a:r>
                <a:rPr lang="zh-CN" altLang="en-US" sz="1400">
                  <a:solidFill>
                    <a:schemeClr val="bg1">
                      <a:lumMod val="50000"/>
                    </a:schemeClr>
                  </a:solidFill>
                  <a:latin typeface="微软雅黑" panose="020B0503020204020204" pitchFamily="34" charset="-122"/>
                  <a:ea typeface="微软雅黑" panose="020B0503020204020204" pitchFamily="34" charset="-122"/>
                </a:rPr>
                <a:t>个性定制服务</a:t>
              </a:r>
              <a:r>
                <a:rPr lang="en-US" altLang="zh-CN" sz="1400">
                  <a:solidFill>
                    <a:schemeClr val="bg1">
                      <a:lumMod val="50000"/>
                    </a:schemeClr>
                  </a:solidFill>
                  <a:latin typeface="微软雅黑" panose="020B0503020204020204" pitchFamily="34" charset="-122"/>
                  <a:ea typeface="微软雅黑" panose="020B0503020204020204" pitchFamily="34" charset="-122"/>
                </a:rPr>
                <a:t>.</a:t>
              </a:r>
              <a:endParaRPr lang="zh-CN" altLang="en-US" sz="140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32" name="组合 24"/>
          <p:cNvGrpSpPr/>
          <p:nvPr/>
        </p:nvGrpSpPr>
        <p:grpSpPr bwMode="auto">
          <a:xfrm>
            <a:off x="7319963" y="3987941"/>
            <a:ext cx="4462462" cy="1044575"/>
            <a:chOff x="0" y="0"/>
            <a:chExt cx="4461857" cy="1045190"/>
          </a:xfrm>
        </p:grpSpPr>
        <p:sp>
          <p:nvSpPr>
            <p:cNvPr id="33" name="椭圆 25"/>
            <p:cNvSpPr>
              <a:spLocks noChangeArrowheads="1"/>
            </p:cNvSpPr>
            <p:nvPr/>
          </p:nvSpPr>
          <p:spPr bwMode="auto">
            <a:xfrm>
              <a:off x="0" y="0"/>
              <a:ext cx="1045190" cy="1045190"/>
            </a:xfrm>
            <a:prstGeom prst="ellipse">
              <a:avLst/>
            </a:prstGeom>
            <a:blipFill>
              <a:blip r:embed="rId4" cstate="screen"/>
              <a:stretch>
                <a:fillRect/>
              </a:stretch>
            </a:blipFill>
            <a:ln>
              <a:noFill/>
            </a:ln>
            <a:extLst>
              <a:ext uri="{91240B29-F687-4F45-9708-019B960494DF}">
                <a14:hiddenLine xmlns:a14="http://schemas.microsoft.com/office/drawing/2010/main" w="9525">
                  <a:solidFill>
                    <a:srgbClr val="000000"/>
                  </a:solidFill>
                  <a:round/>
                </a14:hiddenLine>
              </a:ext>
            </a:extLst>
          </p:spPr>
          <p:txBody>
            <a:bodyPr anchor="ctr"/>
            <a:lstStyle/>
            <a:p>
              <a:pPr algn="ctr" eaLnBrk="1" hangingPunct="1"/>
              <a:endParaRPr lang="zh-CN" altLang="en-US">
                <a:solidFill>
                  <a:schemeClr val="bg1">
                    <a:lumMod val="50000"/>
                  </a:schemeClr>
                </a:solidFill>
              </a:endParaRPr>
            </a:p>
          </p:txBody>
        </p:sp>
        <p:sp>
          <p:nvSpPr>
            <p:cNvPr id="34" name="Freeform 97"/>
            <p:cNvSpPr/>
            <p:nvPr/>
          </p:nvSpPr>
          <p:spPr bwMode="auto">
            <a:xfrm>
              <a:off x="258757" y="302140"/>
              <a:ext cx="531216" cy="440910"/>
            </a:xfrm>
            <a:custGeom>
              <a:avLst/>
              <a:gdLst>
                <a:gd name="T0" fmla="*/ 520149 w 192"/>
                <a:gd name="T1" fmla="*/ 220455 h 160"/>
                <a:gd name="T2" fmla="*/ 453747 w 192"/>
                <a:gd name="T3" fmla="*/ 220455 h 160"/>
                <a:gd name="T4" fmla="*/ 445447 w 192"/>
                <a:gd name="T5" fmla="*/ 225966 h 160"/>
                <a:gd name="T6" fmla="*/ 434380 w 192"/>
                <a:gd name="T7" fmla="*/ 242501 h 160"/>
                <a:gd name="T8" fmla="*/ 420546 w 192"/>
                <a:gd name="T9" fmla="*/ 184631 h 160"/>
                <a:gd name="T10" fmla="*/ 409479 w 192"/>
                <a:gd name="T11" fmla="*/ 176364 h 160"/>
                <a:gd name="T12" fmla="*/ 398412 w 192"/>
                <a:gd name="T13" fmla="*/ 184631 h 160"/>
                <a:gd name="T14" fmla="*/ 370745 w 192"/>
                <a:gd name="T15" fmla="*/ 270057 h 160"/>
                <a:gd name="T16" fmla="*/ 354144 w 192"/>
                <a:gd name="T17" fmla="*/ 140540 h 160"/>
                <a:gd name="T18" fmla="*/ 343077 w 192"/>
                <a:gd name="T19" fmla="*/ 132273 h 160"/>
                <a:gd name="T20" fmla="*/ 332010 w 192"/>
                <a:gd name="T21" fmla="*/ 140540 h 160"/>
                <a:gd name="T22" fmla="*/ 284975 w 192"/>
                <a:gd name="T23" fmla="*/ 349972 h 160"/>
                <a:gd name="T24" fmla="*/ 265608 w 192"/>
                <a:gd name="T25" fmla="*/ 11023 h 160"/>
                <a:gd name="T26" fmla="*/ 254541 w 192"/>
                <a:gd name="T27" fmla="*/ 0 h 160"/>
                <a:gd name="T28" fmla="*/ 243474 w 192"/>
                <a:gd name="T29" fmla="*/ 8267 h 160"/>
                <a:gd name="T30" fmla="*/ 190906 w 192"/>
                <a:gd name="T31" fmla="*/ 234233 h 160"/>
                <a:gd name="T32" fmla="*/ 177072 w 192"/>
                <a:gd name="T33" fmla="*/ 118495 h 160"/>
                <a:gd name="T34" fmla="*/ 168772 w 192"/>
                <a:gd name="T35" fmla="*/ 110228 h 160"/>
                <a:gd name="T36" fmla="*/ 154938 w 192"/>
                <a:gd name="T37" fmla="*/ 118495 h 160"/>
                <a:gd name="T38" fmla="*/ 124504 w 192"/>
                <a:gd name="T39" fmla="*/ 214944 h 160"/>
                <a:gd name="T40" fmla="*/ 110670 w 192"/>
                <a:gd name="T41" fmla="*/ 162586 h 160"/>
                <a:gd name="T42" fmla="*/ 102370 w 192"/>
                <a:gd name="T43" fmla="*/ 154319 h 160"/>
                <a:gd name="T44" fmla="*/ 91303 w 192"/>
                <a:gd name="T45" fmla="*/ 159830 h 160"/>
                <a:gd name="T46" fmla="*/ 71936 w 192"/>
                <a:gd name="T47" fmla="*/ 198410 h 160"/>
                <a:gd name="T48" fmla="*/ 11067 w 192"/>
                <a:gd name="T49" fmla="*/ 198410 h 160"/>
                <a:gd name="T50" fmla="*/ 0 w 192"/>
                <a:gd name="T51" fmla="*/ 209432 h 160"/>
                <a:gd name="T52" fmla="*/ 11067 w 192"/>
                <a:gd name="T53" fmla="*/ 220455 h 160"/>
                <a:gd name="T54" fmla="*/ 77469 w 192"/>
                <a:gd name="T55" fmla="*/ 220455 h 160"/>
                <a:gd name="T56" fmla="*/ 88536 w 192"/>
                <a:gd name="T57" fmla="*/ 214944 h 160"/>
                <a:gd name="T58" fmla="*/ 96836 w 192"/>
                <a:gd name="T59" fmla="*/ 195654 h 160"/>
                <a:gd name="T60" fmla="*/ 110670 w 192"/>
                <a:gd name="T61" fmla="*/ 256279 h 160"/>
                <a:gd name="T62" fmla="*/ 121737 w 192"/>
                <a:gd name="T63" fmla="*/ 264546 h 160"/>
                <a:gd name="T64" fmla="*/ 132804 w 192"/>
                <a:gd name="T65" fmla="*/ 256279 h 160"/>
                <a:gd name="T66" fmla="*/ 160472 w 192"/>
                <a:gd name="T67" fmla="*/ 170853 h 160"/>
                <a:gd name="T68" fmla="*/ 177072 w 192"/>
                <a:gd name="T69" fmla="*/ 297614 h 160"/>
                <a:gd name="T70" fmla="*/ 188139 w 192"/>
                <a:gd name="T71" fmla="*/ 308637 h 160"/>
                <a:gd name="T72" fmla="*/ 199206 w 192"/>
                <a:gd name="T73" fmla="*/ 300370 h 160"/>
                <a:gd name="T74" fmla="*/ 249008 w 192"/>
                <a:gd name="T75" fmla="*/ 88182 h 160"/>
                <a:gd name="T76" fmla="*/ 265608 w 192"/>
                <a:gd name="T77" fmla="*/ 429887 h 160"/>
                <a:gd name="T78" fmla="*/ 276675 w 192"/>
                <a:gd name="T79" fmla="*/ 440910 h 160"/>
                <a:gd name="T80" fmla="*/ 276675 w 192"/>
                <a:gd name="T81" fmla="*/ 440910 h 160"/>
                <a:gd name="T82" fmla="*/ 287742 w 192"/>
                <a:gd name="T83" fmla="*/ 432643 h 160"/>
                <a:gd name="T84" fmla="*/ 340310 w 192"/>
                <a:gd name="T85" fmla="*/ 206677 h 160"/>
                <a:gd name="T86" fmla="*/ 354144 w 192"/>
                <a:gd name="T87" fmla="*/ 319660 h 160"/>
                <a:gd name="T88" fmla="*/ 365211 w 192"/>
                <a:gd name="T89" fmla="*/ 330683 h 160"/>
                <a:gd name="T90" fmla="*/ 376278 w 192"/>
                <a:gd name="T91" fmla="*/ 322415 h 160"/>
                <a:gd name="T92" fmla="*/ 409479 w 192"/>
                <a:gd name="T93" fmla="*/ 225966 h 160"/>
                <a:gd name="T94" fmla="*/ 420546 w 192"/>
                <a:gd name="T95" fmla="*/ 278324 h 160"/>
                <a:gd name="T96" fmla="*/ 431613 w 192"/>
                <a:gd name="T97" fmla="*/ 286592 h 160"/>
                <a:gd name="T98" fmla="*/ 442680 w 192"/>
                <a:gd name="T99" fmla="*/ 281080 h 160"/>
                <a:gd name="T100" fmla="*/ 462047 w 192"/>
                <a:gd name="T101" fmla="*/ 242501 h 160"/>
                <a:gd name="T102" fmla="*/ 520149 w 192"/>
                <a:gd name="T103" fmla="*/ 242501 h 160"/>
                <a:gd name="T104" fmla="*/ 531216 w 192"/>
                <a:gd name="T105" fmla="*/ 231478 h 160"/>
                <a:gd name="T106" fmla="*/ 520149 w 192"/>
                <a:gd name="T107" fmla="*/ 220455 h 16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92" h="160">
                  <a:moveTo>
                    <a:pt x="188" y="80"/>
                  </a:moveTo>
                  <a:cubicBezTo>
                    <a:pt x="164" y="80"/>
                    <a:pt x="164" y="80"/>
                    <a:pt x="164" y="80"/>
                  </a:cubicBezTo>
                  <a:cubicBezTo>
                    <a:pt x="163" y="80"/>
                    <a:pt x="161" y="81"/>
                    <a:pt x="161" y="82"/>
                  </a:cubicBezTo>
                  <a:cubicBezTo>
                    <a:pt x="157" y="88"/>
                    <a:pt x="157" y="88"/>
                    <a:pt x="157" y="88"/>
                  </a:cubicBezTo>
                  <a:cubicBezTo>
                    <a:pt x="152" y="67"/>
                    <a:pt x="152" y="67"/>
                    <a:pt x="152" y="67"/>
                  </a:cubicBezTo>
                  <a:cubicBezTo>
                    <a:pt x="152" y="65"/>
                    <a:pt x="150" y="64"/>
                    <a:pt x="148" y="64"/>
                  </a:cubicBezTo>
                  <a:cubicBezTo>
                    <a:pt x="147" y="64"/>
                    <a:pt x="145" y="65"/>
                    <a:pt x="144" y="67"/>
                  </a:cubicBezTo>
                  <a:cubicBezTo>
                    <a:pt x="134" y="98"/>
                    <a:pt x="134" y="98"/>
                    <a:pt x="134" y="98"/>
                  </a:cubicBezTo>
                  <a:cubicBezTo>
                    <a:pt x="128" y="51"/>
                    <a:pt x="128" y="51"/>
                    <a:pt x="128" y="51"/>
                  </a:cubicBezTo>
                  <a:cubicBezTo>
                    <a:pt x="128" y="49"/>
                    <a:pt x="126" y="48"/>
                    <a:pt x="124" y="48"/>
                  </a:cubicBezTo>
                  <a:cubicBezTo>
                    <a:pt x="123" y="48"/>
                    <a:pt x="121" y="49"/>
                    <a:pt x="120" y="51"/>
                  </a:cubicBezTo>
                  <a:cubicBezTo>
                    <a:pt x="103" y="127"/>
                    <a:pt x="103" y="127"/>
                    <a:pt x="103" y="127"/>
                  </a:cubicBezTo>
                  <a:cubicBezTo>
                    <a:pt x="96" y="4"/>
                    <a:pt x="96" y="4"/>
                    <a:pt x="96" y="4"/>
                  </a:cubicBezTo>
                  <a:cubicBezTo>
                    <a:pt x="96" y="2"/>
                    <a:pt x="94" y="0"/>
                    <a:pt x="92" y="0"/>
                  </a:cubicBezTo>
                  <a:cubicBezTo>
                    <a:pt x="91" y="0"/>
                    <a:pt x="89" y="1"/>
                    <a:pt x="88" y="3"/>
                  </a:cubicBezTo>
                  <a:cubicBezTo>
                    <a:pt x="69" y="85"/>
                    <a:pt x="69" y="85"/>
                    <a:pt x="69" y="85"/>
                  </a:cubicBezTo>
                  <a:cubicBezTo>
                    <a:pt x="64" y="43"/>
                    <a:pt x="64" y="43"/>
                    <a:pt x="64" y="43"/>
                  </a:cubicBezTo>
                  <a:cubicBezTo>
                    <a:pt x="64" y="42"/>
                    <a:pt x="62" y="40"/>
                    <a:pt x="61" y="40"/>
                  </a:cubicBezTo>
                  <a:cubicBezTo>
                    <a:pt x="59" y="40"/>
                    <a:pt x="57" y="41"/>
                    <a:pt x="56" y="43"/>
                  </a:cubicBezTo>
                  <a:cubicBezTo>
                    <a:pt x="45" y="78"/>
                    <a:pt x="45" y="78"/>
                    <a:pt x="45" y="78"/>
                  </a:cubicBezTo>
                  <a:cubicBezTo>
                    <a:pt x="40" y="59"/>
                    <a:pt x="40" y="59"/>
                    <a:pt x="40" y="59"/>
                  </a:cubicBezTo>
                  <a:cubicBezTo>
                    <a:pt x="40" y="57"/>
                    <a:pt x="38" y="56"/>
                    <a:pt x="37" y="56"/>
                  </a:cubicBezTo>
                  <a:cubicBezTo>
                    <a:pt x="35" y="56"/>
                    <a:pt x="33" y="57"/>
                    <a:pt x="33" y="58"/>
                  </a:cubicBezTo>
                  <a:cubicBezTo>
                    <a:pt x="26" y="72"/>
                    <a:pt x="26" y="72"/>
                    <a:pt x="26" y="72"/>
                  </a:cubicBezTo>
                  <a:cubicBezTo>
                    <a:pt x="4" y="72"/>
                    <a:pt x="4" y="72"/>
                    <a:pt x="4" y="72"/>
                  </a:cubicBezTo>
                  <a:cubicBezTo>
                    <a:pt x="2" y="72"/>
                    <a:pt x="0" y="74"/>
                    <a:pt x="0" y="76"/>
                  </a:cubicBezTo>
                  <a:cubicBezTo>
                    <a:pt x="0" y="78"/>
                    <a:pt x="2" y="80"/>
                    <a:pt x="4" y="80"/>
                  </a:cubicBezTo>
                  <a:cubicBezTo>
                    <a:pt x="28" y="80"/>
                    <a:pt x="28" y="80"/>
                    <a:pt x="28" y="80"/>
                  </a:cubicBezTo>
                  <a:cubicBezTo>
                    <a:pt x="30" y="80"/>
                    <a:pt x="31" y="79"/>
                    <a:pt x="32" y="78"/>
                  </a:cubicBezTo>
                  <a:cubicBezTo>
                    <a:pt x="35" y="71"/>
                    <a:pt x="35" y="71"/>
                    <a:pt x="35" y="71"/>
                  </a:cubicBezTo>
                  <a:cubicBezTo>
                    <a:pt x="40" y="93"/>
                    <a:pt x="40" y="93"/>
                    <a:pt x="40" y="93"/>
                  </a:cubicBezTo>
                  <a:cubicBezTo>
                    <a:pt x="41" y="95"/>
                    <a:pt x="42" y="96"/>
                    <a:pt x="44" y="96"/>
                  </a:cubicBezTo>
                  <a:cubicBezTo>
                    <a:pt x="46" y="96"/>
                    <a:pt x="47" y="95"/>
                    <a:pt x="48" y="93"/>
                  </a:cubicBezTo>
                  <a:cubicBezTo>
                    <a:pt x="58" y="62"/>
                    <a:pt x="58" y="62"/>
                    <a:pt x="58" y="62"/>
                  </a:cubicBezTo>
                  <a:cubicBezTo>
                    <a:pt x="64" y="108"/>
                    <a:pt x="64" y="108"/>
                    <a:pt x="64" y="108"/>
                  </a:cubicBezTo>
                  <a:cubicBezTo>
                    <a:pt x="64" y="110"/>
                    <a:pt x="66" y="112"/>
                    <a:pt x="68" y="112"/>
                  </a:cubicBezTo>
                  <a:cubicBezTo>
                    <a:pt x="70" y="112"/>
                    <a:pt x="72" y="111"/>
                    <a:pt x="72" y="109"/>
                  </a:cubicBezTo>
                  <a:cubicBezTo>
                    <a:pt x="90" y="32"/>
                    <a:pt x="90" y="32"/>
                    <a:pt x="90" y="32"/>
                  </a:cubicBezTo>
                  <a:cubicBezTo>
                    <a:pt x="96" y="156"/>
                    <a:pt x="96" y="156"/>
                    <a:pt x="96" y="156"/>
                  </a:cubicBezTo>
                  <a:cubicBezTo>
                    <a:pt x="96" y="158"/>
                    <a:pt x="98" y="160"/>
                    <a:pt x="100" y="160"/>
                  </a:cubicBezTo>
                  <a:cubicBezTo>
                    <a:pt x="100" y="160"/>
                    <a:pt x="100" y="160"/>
                    <a:pt x="100" y="160"/>
                  </a:cubicBezTo>
                  <a:cubicBezTo>
                    <a:pt x="102" y="160"/>
                    <a:pt x="104" y="159"/>
                    <a:pt x="104" y="157"/>
                  </a:cubicBezTo>
                  <a:cubicBezTo>
                    <a:pt x="123" y="75"/>
                    <a:pt x="123" y="75"/>
                    <a:pt x="123" y="75"/>
                  </a:cubicBezTo>
                  <a:cubicBezTo>
                    <a:pt x="128" y="116"/>
                    <a:pt x="128" y="116"/>
                    <a:pt x="128" y="116"/>
                  </a:cubicBezTo>
                  <a:cubicBezTo>
                    <a:pt x="128" y="118"/>
                    <a:pt x="130" y="120"/>
                    <a:pt x="132" y="120"/>
                  </a:cubicBezTo>
                  <a:cubicBezTo>
                    <a:pt x="134" y="120"/>
                    <a:pt x="135" y="119"/>
                    <a:pt x="136" y="117"/>
                  </a:cubicBezTo>
                  <a:cubicBezTo>
                    <a:pt x="148" y="82"/>
                    <a:pt x="148" y="82"/>
                    <a:pt x="148" y="82"/>
                  </a:cubicBezTo>
                  <a:cubicBezTo>
                    <a:pt x="152" y="101"/>
                    <a:pt x="152" y="101"/>
                    <a:pt x="152" y="101"/>
                  </a:cubicBezTo>
                  <a:cubicBezTo>
                    <a:pt x="153" y="102"/>
                    <a:pt x="154" y="104"/>
                    <a:pt x="156" y="104"/>
                  </a:cubicBezTo>
                  <a:cubicBezTo>
                    <a:pt x="157" y="104"/>
                    <a:pt x="159" y="103"/>
                    <a:pt x="160" y="102"/>
                  </a:cubicBezTo>
                  <a:cubicBezTo>
                    <a:pt x="167" y="88"/>
                    <a:pt x="167" y="88"/>
                    <a:pt x="167" y="88"/>
                  </a:cubicBezTo>
                  <a:cubicBezTo>
                    <a:pt x="188" y="88"/>
                    <a:pt x="188" y="88"/>
                    <a:pt x="188" y="88"/>
                  </a:cubicBezTo>
                  <a:cubicBezTo>
                    <a:pt x="190" y="88"/>
                    <a:pt x="192" y="86"/>
                    <a:pt x="192" y="84"/>
                  </a:cubicBezTo>
                  <a:cubicBezTo>
                    <a:pt x="192" y="82"/>
                    <a:pt x="190" y="80"/>
                    <a:pt x="188" y="8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80296" tIns="40148" rIns="80296" bIns="40148"/>
            <a:lstStyle/>
            <a:p>
              <a:endParaRPr lang="zh-CN" altLang="en-US">
                <a:solidFill>
                  <a:schemeClr val="bg1">
                    <a:lumMod val="50000"/>
                  </a:schemeClr>
                </a:solidFill>
              </a:endParaRPr>
            </a:p>
          </p:txBody>
        </p:sp>
        <p:sp>
          <p:nvSpPr>
            <p:cNvPr id="35" name="文本框 27"/>
            <p:cNvSpPr txBox="1">
              <a:spLocks noChangeArrowheads="1"/>
            </p:cNvSpPr>
            <p:nvPr/>
          </p:nvSpPr>
          <p:spPr bwMode="auto">
            <a:xfrm>
              <a:off x="1103246" y="59213"/>
              <a:ext cx="3358611" cy="739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hangingPunct="0">
                <a:defRPr>
                  <a:solidFill>
                    <a:schemeClr val="tx1"/>
                  </a:solidFill>
                  <a:latin typeface="Calibri" panose="020F0502020204030204" pitchFamily="34" charset="0"/>
                  <a:ea typeface="宋体" panose="02010600030101010101" pitchFamily="2" charset="-122"/>
                </a:defRPr>
              </a:lvl6pPr>
              <a:lvl7pPr eaLnBrk="0" hangingPunct="0">
                <a:defRPr>
                  <a:solidFill>
                    <a:schemeClr val="tx1"/>
                  </a:solidFill>
                  <a:latin typeface="Calibri" panose="020F0502020204030204" pitchFamily="34" charset="0"/>
                  <a:ea typeface="宋体" panose="02010600030101010101" pitchFamily="2" charset="-122"/>
                </a:defRPr>
              </a:lvl7pPr>
              <a:lvl8pPr eaLnBrk="0" hangingPunct="0">
                <a:defRPr>
                  <a:solidFill>
                    <a:schemeClr val="tx1"/>
                  </a:solidFill>
                  <a:latin typeface="Calibri" panose="020F0502020204030204" pitchFamily="34" charset="0"/>
                  <a:ea typeface="宋体" panose="02010600030101010101" pitchFamily="2" charset="-122"/>
                </a:defRPr>
              </a:lvl8pPr>
              <a:lvl9pPr eaLnBrk="0" hangingPunc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400">
                  <a:solidFill>
                    <a:schemeClr val="bg1">
                      <a:lumMod val="50000"/>
                    </a:schemeClr>
                  </a:solidFill>
                  <a:latin typeface="微软雅黑" panose="020B0503020204020204" pitchFamily="34" charset="-122"/>
                  <a:ea typeface="微软雅黑" panose="020B0503020204020204" pitchFamily="34" charset="-122"/>
                </a:rPr>
                <a:t>我们工作室致力于专业</a:t>
              </a:r>
              <a:r>
                <a:rPr lang="en-US" altLang="zh-CN" sz="1400">
                  <a:solidFill>
                    <a:schemeClr val="bg1">
                      <a:lumMod val="50000"/>
                    </a:schemeClr>
                  </a:solidFill>
                  <a:latin typeface="微软雅黑" panose="020B0503020204020204" pitchFamily="34" charset="-122"/>
                  <a:ea typeface="微软雅黑" panose="020B0503020204020204" pitchFamily="34" charset="-122"/>
                </a:rPr>
                <a:t>PPT</a:t>
              </a:r>
              <a:r>
                <a:rPr lang="zh-CN" altLang="en-US" sz="1400">
                  <a:solidFill>
                    <a:schemeClr val="bg1">
                      <a:lumMod val="50000"/>
                    </a:schemeClr>
                  </a:solidFill>
                  <a:latin typeface="微软雅黑" panose="020B0503020204020204" pitchFamily="34" charset="-122"/>
                  <a:ea typeface="微软雅黑" panose="020B0503020204020204" pitchFamily="34" charset="-122"/>
                </a:rPr>
                <a:t>模板的发布，课件及汇报</a:t>
              </a:r>
              <a:r>
                <a:rPr lang="en-US" altLang="zh-CN" sz="1400">
                  <a:solidFill>
                    <a:schemeClr val="bg1">
                      <a:lumMod val="50000"/>
                    </a:schemeClr>
                  </a:solidFill>
                  <a:latin typeface="微软雅黑" panose="020B0503020204020204" pitchFamily="34" charset="-122"/>
                  <a:ea typeface="微软雅黑" panose="020B0503020204020204" pitchFamily="34" charset="-122"/>
                </a:rPr>
                <a:t>PPT</a:t>
              </a:r>
              <a:r>
                <a:rPr lang="zh-CN" altLang="en-US" sz="1400">
                  <a:solidFill>
                    <a:schemeClr val="bg1">
                      <a:lumMod val="50000"/>
                    </a:schemeClr>
                  </a:solidFill>
                  <a:latin typeface="微软雅黑" panose="020B0503020204020204" pitchFamily="34" charset="-122"/>
                  <a:ea typeface="微软雅黑" panose="020B0503020204020204" pitchFamily="34" charset="-122"/>
                </a:rPr>
                <a:t>的美化，并为您提供专业的</a:t>
              </a:r>
              <a:r>
                <a:rPr lang="en-US" altLang="zh-CN" sz="1400">
                  <a:solidFill>
                    <a:schemeClr val="bg1">
                      <a:lumMod val="50000"/>
                    </a:schemeClr>
                  </a:solidFill>
                  <a:latin typeface="微软雅黑" panose="020B0503020204020204" pitchFamily="34" charset="-122"/>
                  <a:ea typeface="微软雅黑" panose="020B0503020204020204" pitchFamily="34" charset="-122"/>
                </a:rPr>
                <a:t>PPT</a:t>
              </a:r>
              <a:r>
                <a:rPr lang="zh-CN" altLang="en-US" sz="1400">
                  <a:solidFill>
                    <a:schemeClr val="bg1">
                      <a:lumMod val="50000"/>
                    </a:schemeClr>
                  </a:solidFill>
                  <a:latin typeface="微软雅黑" panose="020B0503020204020204" pitchFamily="34" charset="-122"/>
                  <a:ea typeface="微软雅黑" panose="020B0503020204020204" pitchFamily="34" charset="-122"/>
                </a:rPr>
                <a:t>个性定制服务</a:t>
              </a:r>
              <a:r>
                <a:rPr lang="en-US" altLang="zh-CN" sz="1400">
                  <a:solidFill>
                    <a:schemeClr val="bg1">
                      <a:lumMod val="50000"/>
                    </a:schemeClr>
                  </a:solidFill>
                  <a:latin typeface="微软雅黑" panose="020B0503020204020204" pitchFamily="34" charset="-122"/>
                  <a:ea typeface="微软雅黑" panose="020B0503020204020204" pitchFamily="34" charset="-122"/>
                </a:rPr>
                <a:t>.</a:t>
              </a:r>
              <a:endParaRPr lang="zh-CN" altLang="en-US" sz="1400">
                <a:solidFill>
                  <a:schemeClr val="bg1">
                    <a:lumMod val="50000"/>
                  </a:schemeClr>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750"/>
                                        <p:tgtEl>
                                          <p:spTgt spid="7"/>
                                        </p:tgtEl>
                                      </p:cBhvr>
                                    </p:animEffect>
                                    <p:anim calcmode="lin" valueType="num">
                                      <p:cBhvr>
                                        <p:cTn id="8" dur="750" fill="hold"/>
                                        <p:tgtEl>
                                          <p:spTgt spid="7"/>
                                        </p:tgtEl>
                                        <p:attrNameLst>
                                          <p:attrName>ppt_x</p:attrName>
                                        </p:attrNameLst>
                                      </p:cBhvr>
                                      <p:tavLst>
                                        <p:tav tm="0">
                                          <p:val>
                                            <p:strVal val="#ppt_x"/>
                                          </p:val>
                                        </p:tav>
                                        <p:tav tm="100000">
                                          <p:val>
                                            <p:strVal val="#ppt_x"/>
                                          </p:val>
                                        </p:tav>
                                      </p:tavLst>
                                    </p:anim>
                                    <p:anim calcmode="lin" valueType="num">
                                      <p:cBhvr>
                                        <p:cTn id="9" dur="75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750"/>
                                        <p:tgtEl>
                                          <p:spTgt spid="11"/>
                                        </p:tgtEl>
                                      </p:cBhvr>
                                    </p:animEffect>
                                    <p:anim calcmode="lin" valueType="num">
                                      <p:cBhvr>
                                        <p:cTn id="13" dur="750" fill="hold"/>
                                        <p:tgtEl>
                                          <p:spTgt spid="11"/>
                                        </p:tgtEl>
                                        <p:attrNameLst>
                                          <p:attrName>ppt_x</p:attrName>
                                        </p:attrNameLst>
                                      </p:cBhvr>
                                      <p:tavLst>
                                        <p:tav tm="0">
                                          <p:val>
                                            <p:strVal val="#ppt_x"/>
                                          </p:val>
                                        </p:tav>
                                        <p:tav tm="100000">
                                          <p:val>
                                            <p:strVal val="#ppt_x"/>
                                          </p:val>
                                        </p:tav>
                                      </p:tavLst>
                                    </p:anim>
                                    <p:anim calcmode="lin" valueType="num">
                                      <p:cBhvr>
                                        <p:cTn id="14" dur="750" fill="hold"/>
                                        <p:tgtEl>
                                          <p:spTgt spid="11"/>
                                        </p:tgtEl>
                                        <p:attrNameLst>
                                          <p:attrName>ppt_y</p:attrName>
                                        </p:attrNameLst>
                                      </p:cBhvr>
                                      <p:tavLst>
                                        <p:tav tm="0">
                                          <p:val>
                                            <p:strVal val="#ppt_y+.1"/>
                                          </p:val>
                                        </p:tav>
                                        <p:tav tm="100000">
                                          <p:val>
                                            <p:strVal val="#ppt_y"/>
                                          </p:val>
                                        </p:tav>
                                      </p:tavLst>
                                    </p:anim>
                                  </p:childTnLst>
                                </p:cTn>
                              </p:par>
                              <p:par>
                                <p:cTn id="15" presetID="16" presetClass="entr" presetSubtype="26" fill="hold" grpId="0" nodeType="withEffect">
                                  <p:stCondLst>
                                    <p:cond delay="250"/>
                                  </p:stCondLst>
                                  <p:childTnLst>
                                    <p:set>
                                      <p:cBhvr>
                                        <p:cTn id="16" dur="1" fill="hold">
                                          <p:stCondLst>
                                            <p:cond delay="0"/>
                                          </p:stCondLst>
                                        </p:cTn>
                                        <p:tgtEl>
                                          <p:spTgt spid="18"/>
                                        </p:tgtEl>
                                        <p:attrNameLst>
                                          <p:attrName>style.visibility</p:attrName>
                                        </p:attrNameLst>
                                      </p:cBhvr>
                                      <p:to>
                                        <p:strVal val="visible"/>
                                      </p:to>
                                    </p:set>
                                    <p:animEffect transition="in" filter="barn(inHorizontal)">
                                      <p:cBhvr>
                                        <p:cTn id="17" dur="750"/>
                                        <p:tgtEl>
                                          <p:spTgt spid="18"/>
                                        </p:tgtEl>
                                      </p:cBhvr>
                                    </p:animEffect>
                                  </p:childTnLst>
                                </p:cTn>
                              </p:par>
                            </p:childTnLst>
                          </p:cTn>
                        </p:par>
                        <p:par>
                          <p:cTn id="18" fill="hold">
                            <p:stCondLst>
                              <p:cond delay="1000"/>
                            </p:stCondLst>
                            <p:childTnLst>
                              <p:par>
                                <p:cTn id="19" presetID="22" presetClass="entr" presetSubtype="4"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ipe(down)">
                                      <p:cBhvr>
                                        <p:cTn id="21" dur="500"/>
                                        <p:tgtEl>
                                          <p:spTgt spid="16"/>
                                        </p:tgtEl>
                                      </p:cBhvr>
                                    </p:animEffect>
                                  </p:childTnLst>
                                </p:cTn>
                              </p:par>
                              <p:par>
                                <p:cTn id="22" presetID="22" presetClass="entr" presetSubtype="8" fill="hold" nodeType="withEffect">
                                  <p:stCondLst>
                                    <p:cond delay="100"/>
                                  </p:stCondLst>
                                  <p:childTnLst>
                                    <p:set>
                                      <p:cBhvr>
                                        <p:cTn id="23" dur="1" fill="hold">
                                          <p:stCondLst>
                                            <p:cond delay="0"/>
                                          </p:stCondLst>
                                        </p:cTn>
                                        <p:tgtEl>
                                          <p:spTgt spid="15"/>
                                        </p:tgtEl>
                                        <p:attrNameLst>
                                          <p:attrName>style.visibility</p:attrName>
                                        </p:attrNameLst>
                                      </p:cBhvr>
                                      <p:to>
                                        <p:strVal val="visible"/>
                                      </p:to>
                                    </p:set>
                                    <p:animEffect transition="in" filter="wipe(left)">
                                      <p:cBhvr>
                                        <p:cTn id="24" dur="500"/>
                                        <p:tgtEl>
                                          <p:spTgt spid="15"/>
                                        </p:tgtEl>
                                      </p:cBhvr>
                                    </p:animEffect>
                                  </p:childTnLst>
                                </p:cTn>
                              </p:par>
                            </p:childTnLst>
                          </p:cTn>
                        </p:par>
                        <p:par>
                          <p:cTn id="25" fill="hold">
                            <p:stCondLst>
                              <p:cond delay="1500"/>
                            </p:stCondLst>
                            <p:childTnLst>
                              <p:par>
                                <p:cTn id="26" presetID="10" presetClass="entr" presetSubtype="0" fill="hold"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childTnLst>
                          </p:cTn>
                        </p:par>
                        <p:par>
                          <p:cTn id="29" fill="hold">
                            <p:stCondLst>
                              <p:cond delay="2000"/>
                            </p:stCondLst>
                            <p:childTnLst>
                              <p:par>
                                <p:cTn id="30" presetID="10" presetClass="entr" presetSubtype="0"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500"/>
                                        <p:tgtEl>
                                          <p:spTgt spid="22"/>
                                        </p:tgtEl>
                                      </p:cBhvr>
                                    </p:animEffect>
                                  </p:childTnLst>
                                </p:cTn>
                              </p:par>
                            </p:childTnLst>
                          </p:cTn>
                        </p:par>
                        <p:par>
                          <p:cTn id="33" fill="hold">
                            <p:stCondLst>
                              <p:cond delay="2500"/>
                            </p:stCondLst>
                            <p:childTnLst>
                              <p:par>
                                <p:cTn id="34" presetID="10" presetClass="entr" presetSubtype="0" fill="hold"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500"/>
                                        <p:tgtEl>
                                          <p:spTgt spid="28"/>
                                        </p:tgtEl>
                                      </p:cBhvr>
                                    </p:animEffect>
                                  </p:childTnLst>
                                </p:cTn>
                              </p:par>
                            </p:childTnLst>
                          </p:cTn>
                        </p:par>
                        <p:par>
                          <p:cTn id="37" fill="hold">
                            <p:stCondLst>
                              <p:cond delay="3000"/>
                            </p:stCondLst>
                            <p:childTnLst>
                              <p:par>
                                <p:cTn id="38" presetID="10" presetClass="entr" presetSubtype="0"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207971" y="1520059"/>
            <a:ext cx="1314820" cy="1077233"/>
            <a:chOff x="5591515" y="1114424"/>
            <a:chExt cx="2276928" cy="1077233"/>
          </a:xfrm>
          <a:blipFill>
            <a:blip r:embed="rId3"/>
            <a:stretch>
              <a:fillRect/>
            </a:stretch>
          </a:blipFill>
        </p:grpSpPr>
        <p:sp>
          <p:nvSpPr>
            <p:cNvPr id="8" name="矩形 7"/>
            <p:cNvSpPr/>
            <p:nvPr/>
          </p:nvSpPr>
          <p:spPr>
            <a:xfrm>
              <a:off x="5591515" y="1114425"/>
              <a:ext cx="45719" cy="10772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5E64"/>
                </a:solidFill>
              </a:endParaRPr>
            </a:p>
          </p:txBody>
        </p:sp>
        <p:sp>
          <p:nvSpPr>
            <p:cNvPr id="9" name="矩形 8"/>
            <p:cNvSpPr/>
            <p:nvPr/>
          </p:nvSpPr>
          <p:spPr>
            <a:xfrm>
              <a:off x="7822724" y="1114425"/>
              <a:ext cx="45719" cy="10772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5E64"/>
                </a:solidFill>
              </a:endParaRPr>
            </a:p>
          </p:txBody>
        </p:sp>
        <p:sp>
          <p:nvSpPr>
            <p:cNvPr id="10" name="矩形 9"/>
            <p:cNvSpPr/>
            <p:nvPr/>
          </p:nvSpPr>
          <p:spPr>
            <a:xfrm rot="16200000">
              <a:off x="6703945" y="1994"/>
              <a:ext cx="45719" cy="22705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5E64"/>
                </a:solidFill>
              </a:endParaRPr>
            </a:p>
          </p:txBody>
        </p:sp>
      </p:grpSp>
      <p:grpSp>
        <p:nvGrpSpPr>
          <p:cNvPr id="11" name="组合 10"/>
          <p:cNvGrpSpPr/>
          <p:nvPr/>
        </p:nvGrpSpPr>
        <p:grpSpPr>
          <a:xfrm flipV="1">
            <a:off x="208165" y="4022303"/>
            <a:ext cx="1311716" cy="1300753"/>
            <a:chOff x="5591515" y="1106804"/>
            <a:chExt cx="2271552" cy="1300753"/>
          </a:xfrm>
          <a:blipFill>
            <a:blip r:embed="rId3"/>
            <a:stretch>
              <a:fillRect/>
            </a:stretch>
          </a:blipFill>
        </p:grpSpPr>
        <p:sp>
          <p:nvSpPr>
            <p:cNvPr id="12" name="矩形 11"/>
            <p:cNvSpPr/>
            <p:nvPr/>
          </p:nvSpPr>
          <p:spPr>
            <a:xfrm>
              <a:off x="5591515" y="1114426"/>
              <a:ext cx="45719" cy="129313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5E64"/>
                </a:solidFill>
              </a:endParaRPr>
            </a:p>
          </p:txBody>
        </p:sp>
        <p:sp>
          <p:nvSpPr>
            <p:cNvPr id="13" name="矩形 12"/>
            <p:cNvSpPr/>
            <p:nvPr/>
          </p:nvSpPr>
          <p:spPr>
            <a:xfrm>
              <a:off x="7817348" y="1114425"/>
              <a:ext cx="45719" cy="129313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5E64"/>
                </a:solidFill>
              </a:endParaRPr>
            </a:p>
          </p:txBody>
        </p:sp>
        <p:sp>
          <p:nvSpPr>
            <p:cNvPr id="14" name="矩形 13"/>
            <p:cNvSpPr/>
            <p:nvPr/>
          </p:nvSpPr>
          <p:spPr>
            <a:xfrm rot="16200000">
              <a:off x="6703945" y="-5626"/>
              <a:ext cx="45719" cy="22705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5E64"/>
                </a:solidFill>
              </a:endParaRPr>
            </a:p>
          </p:txBody>
        </p:sp>
      </p:grpSp>
      <p:sp>
        <p:nvSpPr>
          <p:cNvPr id="18" name="矩形 12"/>
          <p:cNvSpPr>
            <a:spLocks noChangeArrowheads="1"/>
          </p:cNvSpPr>
          <p:nvPr/>
        </p:nvSpPr>
        <p:spPr bwMode="auto">
          <a:xfrm>
            <a:off x="585064" y="2100096"/>
            <a:ext cx="615553" cy="2708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p>
            <a:pPr algn="ctr"/>
            <a:r>
              <a:rPr lang="zh-CN" altLang="en-US" sz="2800" b="1" spc="600" dirty="0">
                <a:solidFill>
                  <a:srgbClr val="64ABE2"/>
                </a:solidFill>
                <a:latin typeface="微软雅黑" panose="020B0503020204020204" pitchFamily="34" charset="-122"/>
                <a:ea typeface="微软雅黑" panose="020B0503020204020204" pitchFamily="34" charset="-122"/>
              </a:rPr>
              <a:t>加入标题描述</a:t>
            </a:r>
          </a:p>
        </p:txBody>
      </p:sp>
      <p:sp>
        <p:nvSpPr>
          <p:cNvPr id="15" name="Freeform 104"/>
          <p:cNvSpPr>
            <a:spLocks noChangeArrowheads="1"/>
          </p:cNvSpPr>
          <p:nvPr/>
        </p:nvSpPr>
        <p:spPr bwMode="auto">
          <a:xfrm>
            <a:off x="6653382" y="4398580"/>
            <a:ext cx="1315144" cy="1428954"/>
          </a:xfrm>
          <a:custGeom>
            <a:avLst/>
            <a:gdLst>
              <a:gd name="T0" fmla="*/ 0 w 876"/>
              <a:gd name="T1" fmla="*/ 2147483647 h 952"/>
              <a:gd name="T2" fmla="*/ 0 w 876"/>
              <a:gd name="T3" fmla="*/ 2147483647 h 952"/>
              <a:gd name="T4" fmla="*/ 2147483647 w 876"/>
              <a:gd name="T5" fmla="*/ 2147483647 h 952"/>
              <a:gd name="T6" fmla="*/ 2147483647 w 876"/>
              <a:gd name="T7" fmla="*/ 0 h 952"/>
              <a:gd name="T8" fmla="*/ 2147483647 w 876"/>
              <a:gd name="T9" fmla="*/ 0 h 952"/>
              <a:gd name="T10" fmla="*/ 2147483647 w 876"/>
              <a:gd name="T11" fmla="*/ 2147483647 h 952"/>
              <a:gd name="T12" fmla="*/ 0 w 876"/>
              <a:gd name="T13" fmla="*/ 2147483647 h 952"/>
              <a:gd name="T14" fmla="*/ 0 60000 65536"/>
              <a:gd name="T15" fmla="*/ 0 60000 65536"/>
              <a:gd name="T16" fmla="*/ 0 60000 65536"/>
              <a:gd name="T17" fmla="*/ 0 60000 65536"/>
              <a:gd name="T18" fmla="*/ 0 60000 65536"/>
              <a:gd name="T19" fmla="*/ 0 60000 65536"/>
              <a:gd name="T20" fmla="*/ 0 60000 65536"/>
              <a:gd name="T21" fmla="*/ 0 w 876"/>
              <a:gd name="T22" fmla="*/ 0 h 952"/>
              <a:gd name="T23" fmla="*/ 876 w 876"/>
              <a:gd name="T24" fmla="*/ 952 h 9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76" h="952">
                <a:moveTo>
                  <a:pt x="0" y="30"/>
                </a:moveTo>
                <a:lnTo>
                  <a:pt x="0" y="492"/>
                </a:lnTo>
                <a:lnTo>
                  <a:pt x="876" y="952"/>
                </a:lnTo>
                <a:lnTo>
                  <a:pt x="712" y="0"/>
                </a:lnTo>
                <a:lnTo>
                  <a:pt x="378" y="0"/>
                </a:lnTo>
                <a:lnTo>
                  <a:pt x="422" y="252"/>
                </a:lnTo>
                <a:lnTo>
                  <a:pt x="0" y="30"/>
                </a:lnTo>
                <a:close/>
              </a:path>
            </a:pathLst>
          </a:custGeom>
          <a:blipFill>
            <a:blip r:embed="rId4" cstate="screen"/>
            <a:stretch>
              <a:fillRect/>
            </a:stretch>
          </a:blipFill>
          <a:ln>
            <a:noFill/>
          </a:ln>
        </p:spPr>
        <p:txBody>
          <a:bodyPr lIns="121914" tIns="60957" rIns="121914" bIns="60957"/>
          <a:lstStyle/>
          <a:p>
            <a:endParaRPr lang="zh-CN" altLang="en-US"/>
          </a:p>
        </p:txBody>
      </p:sp>
      <p:sp>
        <p:nvSpPr>
          <p:cNvPr id="16" name="Freeform 106"/>
          <p:cNvSpPr>
            <a:spLocks noChangeArrowheads="1"/>
          </p:cNvSpPr>
          <p:nvPr/>
        </p:nvSpPr>
        <p:spPr bwMode="auto">
          <a:xfrm>
            <a:off x="5020918" y="4388760"/>
            <a:ext cx="1320564" cy="1428956"/>
          </a:xfrm>
          <a:custGeom>
            <a:avLst/>
            <a:gdLst>
              <a:gd name="T0" fmla="*/ 2147483647 w 878"/>
              <a:gd name="T1" fmla="*/ 2147483647 h 952"/>
              <a:gd name="T2" fmla="*/ 2147483647 w 878"/>
              <a:gd name="T3" fmla="*/ 2147483647 h 952"/>
              <a:gd name="T4" fmla="*/ 2147483647 w 878"/>
              <a:gd name="T5" fmla="*/ 0 h 952"/>
              <a:gd name="T6" fmla="*/ 2147483647 w 878"/>
              <a:gd name="T7" fmla="*/ 0 h 952"/>
              <a:gd name="T8" fmla="*/ 0 w 878"/>
              <a:gd name="T9" fmla="*/ 2147483647 h 952"/>
              <a:gd name="T10" fmla="*/ 2147483647 w 878"/>
              <a:gd name="T11" fmla="*/ 2147483647 h 952"/>
              <a:gd name="T12" fmla="*/ 2147483647 w 878"/>
              <a:gd name="T13" fmla="*/ 2147483647 h 952"/>
              <a:gd name="T14" fmla="*/ 0 60000 65536"/>
              <a:gd name="T15" fmla="*/ 0 60000 65536"/>
              <a:gd name="T16" fmla="*/ 0 60000 65536"/>
              <a:gd name="T17" fmla="*/ 0 60000 65536"/>
              <a:gd name="T18" fmla="*/ 0 60000 65536"/>
              <a:gd name="T19" fmla="*/ 0 60000 65536"/>
              <a:gd name="T20" fmla="*/ 0 60000 65536"/>
              <a:gd name="T21" fmla="*/ 0 w 878"/>
              <a:gd name="T22" fmla="*/ 0 h 952"/>
              <a:gd name="T23" fmla="*/ 878 w 878"/>
              <a:gd name="T24" fmla="*/ 952 h 9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78" h="952">
                <a:moveTo>
                  <a:pt x="878" y="30"/>
                </a:moveTo>
                <a:lnTo>
                  <a:pt x="456" y="252"/>
                </a:lnTo>
                <a:lnTo>
                  <a:pt x="498" y="0"/>
                </a:lnTo>
                <a:lnTo>
                  <a:pt x="164" y="0"/>
                </a:lnTo>
                <a:lnTo>
                  <a:pt x="0" y="952"/>
                </a:lnTo>
                <a:lnTo>
                  <a:pt x="878" y="492"/>
                </a:lnTo>
                <a:lnTo>
                  <a:pt x="878" y="30"/>
                </a:lnTo>
                <a:close/>
              </a:path>
            </a:pathLst>
          </a:custGeom>
          <a:blipFill>
            <a:blip r:embed="rId5" cstate="screen"/>
            <a:stretch>
              <a:fillRect/>
            </a:stretch>
          </a:blipFill>
          <a:ln>
            <a:noFill/>
          </a:ln>
        </p:spPr>
        <p:txBody>
          <a:bodyPr lIns="121914" tIns="60957" rIns="121914" bIns="60957"/>
          <a:lstStyle/>
          <a:p>
            <a:endParaRPr lang="zh-CN" altLang="en-US"/>
          </a:p>
        </p:txBody>
      </p:sp>
      <p:sp>
        <p:nvSpPr>
          <p:cNvPr id="17" name="Freeform 108"/>
          <p:cNvSpPr>
            <a:spLocks noChangeArrowheads="1"/>
          </p:cNvSpPr>
          <p:nvPr/>
        </p:nvSpPr>
        <p:spPr bwMode="auto">
          <a:xfrm>
            <a:off x="6483824" y="1672537"/>
            <a:ext cx="2301504" cy="2709776"/>
          </a:xfrm>
          <a:custGeom>
            <a:avLst/>
            <a:gdLst>
              <a:gd name="T0" fmla="*/ 2147483647 w 1534"/>
              <a:gd name="T1" fmla="*/ 2147483647 h 1804"/>
              <a:gd name="T2" fmla="*/ 0 w 1534"/>
              <a:gd name="T3" fmla="*/ 0 h 1804"/>
              <a:gd name="T4" fmla="*/ 0 w 1534"/>
              <a:gd name="T5" fmla="*/ 2147483647 h 1804"/>
              <a:gd name="T6" fmla="*/ 2147483647 w 1534"/>
              <a:gd name="T7" fmla="*/ 2147483647 h 1804"/>
              <a:gd name="T8" fmla="*/ 2147483647 w 1534"/>
              <a:gd name="T9" fmla="*/ 2147483647 h 1804"/>
              <a:gd name="T10" fmla="*/ 2147483647 w 1534"/>
              <a:gd name="T11" fmla="*/ 2147483647 h 1804"/>
              <a:gd name="T12" fmla="*/ 2147483647 w 1534"/>
              <a:gd name="T13" fmla="*/ 2147483647 h 1804"/>
              <a:gd name="T14" fmla="*/ 2147483647 w 1534"/>
              <a:gd name="T15" fmla="*/ 2147483647 h 1804"/>
              <a:gd name="T16" fmla="*/ 2147483647 w 1534"/>
              <a:gd name="T17" fmla="*/ 2147483647 h 1804"/>
              <a:gd name="T18" fmla="*/ 2147483647 w 1534"/>
              <a:gd name="T19" fmla="*/ 2147483647 h 1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34"/>
              <a:gd name="T31" fmla="*/ 0 h 1804"/>
              <a:gd name="T32" fmla="*/ 1534 w 1534"/>
              <a:gd name="T33" fmla="*/ 1804 h 180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34" h="1804">
                <a:moveTo>
                  <a:pt x="474" y="962"/>
                </a:moveTo>
                <a:lnTo>
                  <a:pt x="0" y="0"/>
                </a:lnTo>
                <a:lnTo>
                  <a:pt x="0" y="700"/>
                </a:lnTo>
                <a:lnTo>
                  <a:pt x="246" y="1200"/>
                </a:lnTo>
                <a:lnTo>
                  <a:pt x="798" y="1280"/>
                </a:lnTo>
                <a:lnTo>
                  <a:pt x="400" y="1670"/>
                </a:lnTo>
                <a:lnTo>
                  <a:pt x="422" y="1804"/>
                </a:lnTo>
                <a:lnTo>
                  <a:pt x="826" y="1804"/>
                </a:lnTo>
                <a:lnTo>
                  <a:pt x="1534" y="1116"/>
                </a:lnTo>
                <a:lnTo>
                  <a:pt x="474" y="962"/>
                </a:lnTo>
                <a:close/>
              </a:path>
            </a:pathLst>
          </a:custGeom>
          <a:blipFill>
            <a:blip r:embed="rId6" cstate="screen"/>
            <a:stretch>
              <a:fillRect/>
            </a:stretch>
          </a:blipFill>
          <a:ln>
            <a:noFill/>
          </a:ln>
        </p:spPr>
        <p:txBody>
          <a:bodyPr lIns="121914" tIns="60957" rIns="121914" bIns="60957"/>
          <a:lstStyle/>
          <a:p>
            <a:endParaRPr lang="zh-CN" altLang="en-US"/>
          </a:p>
        </p:txBody>
      </p:sp>
      <p:sp>
        <p:nvSpPr>
          <p:cNvPr id="19" name="Freeform 109"/>
          <p:cNvSpPr>
            <a:spLocks noChangeArrowheads="1"/>
          </p:cNvSpPr>
          <p:nvPr/>
        </p:nvSpPr>
        <p:spPr bwMode="auto">
          <a:xfrm>
            <a:off x="4172412" y="1672537"/>
            <a:ext cx="2301504" cy="2707968"/>
          </a:xfrm>
          <a:custGeom>
            <a:avLst/>
            <a:gdLst>
              <a:gd name="T0" fmla="*/ 2147483647 w 1534"/>
              <a:gd name="T1" fmla="*/ 2147483647 h 1804"/>
              <a:gd name="T2" fmla="*/ 0 w 1534"/>
              <a:gd name="T3" fmla="*/ 2147483647 h 1804"/>
              <a:gd name="T4" fmla="*/ 2147483647 w 1534"/>
              <a:gd name="T5" fmla="*/ 2147483647 h 1804"/>
              <a:gd name="T6" fmla="*/ 2147483647 w 1534"/>
              <a:gd name="T7" fmla="*/ 2147483647 h 1804"/>
              <a:gd name="T8" fmla="*/ 2147483647 w 1534"/>
              <a:gd name="T9" fmla="*/ 2147483647 h 1804"/>
              <a:gd name="T10" fmla="*/ 2147483647 w 1534"/>
              <a:gd name="T11" fmla="*/ 2147483647 h 1804"/>
              <a:gd name="T12" fmla="*/ 2147483647 w 1534"/>
              <a:gd name="T13" fmla="*/ 2147483647 h 1804"/>
              <a:gd name="T14" fmla="*/ 2147483647 w 1534"/>
              <a:gd name="T15" fmla="*/ 2147483647 h 1804"/>
              <a:gd name="T16" fmla="*/ 2147483647 w 1534"/>
              <a:gd name="T17" fmla="*/ 0 h 1804"/>
              <a:gd name="T18" fmla="*/ 2147483647 w 1534"/>
              <a:gd name="T19" fmla="*/ 2147483647 h 1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34"/>
              <a:gd name="T31" fmla="*/ 0 h 1804"/>
              <a:gd name="T32" fmla="*/ 1534 w 1534"/>
              <a:gd name="T33" fmla="*/ 1804 h 180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34" h="1804">
                <a:moveTo>
                  <a:pt x="1060" y="962"/>
                </a:moveTo>
                <a:lnTo>
                  <a:pt x="0" y="1116"/>
                </a:lnTo>
                <a:lnTo>
                  <a:pt x="708" y="1804"/>
                </a:lnTo>
                <a:lnTo>
                  <a:pt x="1112" y="1804"/>
                </a:lnTo>
                <a:lnTo>
                  <a:pt x="1136" y="1670"/>
                </a:lnTo>
                <a:lnTo>
                  <a:pt x="736" y="1280"/>
                </a:lnTo>
                <a:lnTo>
                  <a:pt x="1288" y="1200"/>
                </a:lnTo>
                <a:lnTo>
                  <a:pt x="1534" y="700"/>
                </a:lnTo>
                <a:lnTo>
                  <a:pt x="1534" y="0"/>
                </a:lnTo>
                <a:lnTo>
                  <a:pt x="1060" y="962"/>
                </a:lnTo>
                <a:close/>
              </a:path>
            </a:pathLst>
          </a:custGeom>
          <a:blipFill>
            <a:blip r:embed="rId6" cstate="screen"/>
            <a:stretch>
              <a:fillRect/>
            </a:stretch>
          </a:blipFill>
          <a:ln>
            <a:noFill/>
          </a:ln>
        </p:spPr>
        <p:txBody>
          <a:bodyPr lIns="121914" tIns="60957" rIns="121914" bIns="60957"/>
          <a:lstStyle/>
          <a:p>
            <a:endParaRPr lang="zh-CN" altLang="en-US"/>
          </a:p>
        </p:txBody>
      </p:sp>
      <p:sp>
        <p:nvSpPr>
          <p:cNvPr id="20" name="Freeform 121"/>
          <p:cNvSpPr>
            <a:spLocks noChangeArrowheads="1"/>
          </p:cNvSpPr>
          <p:nvPr/>
        </p:nvSpPr>
        <p:spPr bwMode="auto">
          <a:xfrm>
            <a:off x="6160077" y="3675402"/>
            <a:ext cx="290850" cy="287236"/>
          </a:xfrm>
          <a:custGeom>
            <a:avLst/>
            <a:gdLst>
              <a:gd name="T0" fmla="*/ 2147483647 w 192"/>
              <a:gd name="T1" fmla="*/ 2147483647 h 192"/>
              <a:gd name="T2" fmla="*/ 2147483647 w 192"/>
              <a:gd name="T3" fmla="*/ 2147483647 h 192"/>
              <a:gd name="T4" fmla="*/ 2147483647 w 192"/>
              <a:gd name="T5" fmla="*/ 2147483647 h 192"/>
              <a:gd name="T6" fmla="*/ 2147483647 w 192"/>
              <a:gd name="T7" fmla="*/ 2147483647 h 192"/>
              <a:gd name="T8" fmla="*/ 2147483647 w 192"/>
              <a:gd name="T9" fmla="*/ 2147483647 h 192"/>
              <a:gd name="T10" fmla="*/ 2147483647 w 192"/>
              <a:gd name="T11" fmla="*/ 2147483647 h 192"/>
              <a:gd name="T12" fmla="*/ 2147483647 w 192"/>
              <a:gd name="T13" fmla="*/ 2147483647 h 192"/>
              <a:gd name="T14" fmla="*/ 2147483647 w 192"/>
              <a:gd name="T15" fmla="*/ 2147483647 h 192"/>
              <a:gd name="T16" fmla="*/ 2147483647 w 192"/>
              <a:gd name="T17" fmla="*/ 2147483647 h 192"/>
              <a:gd name="T18" fmla="*/ 2147483647 w 192"/>
              <a:gd name="T19" fmla="*/ 2147483647 h 192"/>
              <a:gd name="T20" fmla="*/ 2147483647 w 192"/>
              <a:gd name="T21" fmla="*/ 2147483647 h 192"/>
              <a:gd name="T22" fmla="*/ 2147483647 w 192"/>
              <a:gd name="T23" fmla="*/ 2147483647 h 192"/>
              <a:gd name="T24" fmla="*/ 2147483647 w 192"/>
              <a:gd name="T25" fmla="*/ 2147483647 h 192"/>
              <a:gd name="T26" fmla="*/ 2147483647 w 192"/>
              <a:gd name="T27" fmla="*/ 2147483647 h 192"/>
              <a:gd name="T28" fmla="*/ 2147483647 w 192"/>
              <a:gd name="T29" fmla="*/ 2147483647 h 192"/>
              <a:gd name="T30" fmla="*/ 2147483647 w 192"/>
              <a:gd name="T31" fmla="*/ 2147483647 h 192"/>
              <a:gd name="T32" fmla="*/ 2147483647 w 192"/>
              <a:gd name="T33" fmla="*/ 2147483647 h 192"/>
              <a:gd name="T34" fmla="*/ 2147483647 w 192"/>
              <a:gd name="T35" fmla="*/ 2147483647 h 192"/>
              <a:gd name="T36" fmla="*/ 0 w 192"/>
              <a:gd name="T37" fmla="*/ 2147483647 h 192"/>
              <a:gd name="T38" fmla="*/ 0 w 192"/>
              <a:gd name="T39" fmla="*/ 2147483647 h 192"/>
              <a:gd name="T40" fmla="*/ 2147483647 w 192"/>
              <a:gd name="T41" fmla="*/ 2147483647 h 192"/>
              <a:gd name="T42" fmla="*/ 2147483647 w 192"/>
              <a:gd name="T43" fmla="*/ 2147483647 h 192"/>
              <a:gd name="T44" fmla="*/ 2147483647 w 192"/>
              <a:gd name="T45" fmla="*/ 2147483647 h 192"/>
              <a:gd name="T46" fmla="*/ 2147483647 w 192"/>
              <a:gd name="T47" fmla="*/ 2147483647 h 192"/>
              <a:gd name="T48" fmla="*/ 2147483647 w 192"/>
              <a:gd name="T49" fmla="*/ 2147483647 h 192"/>
              <a:gd name="T50" fmla="*/ 2147483647 w 192"/>
              <a:gd name="T51" fmla="*/ 2147483647 h 192"/>
              <a:gd name="T52" fmla="*/ 2147483647 w 192"/>
              <a:gd name="T53" fmla="*/ 2147483647 h 192"/>
              <a:gd name="T54" fmla="*/ 2147483647 w 192"/>
              <a:gd name="T55" fmla="*/ 0 h 192"/>
              <a:gd name="T56" fmla="*/ 2147483647 w 192"/>
              <a:gd name="T57" fmla="*/ 0 h 192"/>
              <a:gd name="T58" fmla="*/ 2147483647 w 192"/>
              <a:gd name="T59" fmla="*/ 2147483647 h 192"/>
              <a:gd name="T60" fmla="*/ 2147483647 w 192"/>
              <a:gd name="T61" fmla="*/ 2147483647 h 192"/>
              <a:gd name="T62" fmla="*/ 2147483647 w 192"/>
              <a:gd name="T63" fmla="*/ 2147483647 h 192"/>
              <a:gd name="T64" fmla="*/ 2147483647 w 192"/>
              <a:gd name="T65" fmla="*/ 2147483647 h 192"/>
              <a:gd name="T66" fmla="*/ 2147483647 w 192"/>
              <a:gd name="T67" fmla="*/ 2147483647 h 192"/>
              <a:gd name="T68" fmla="*/ 2147483647 w 192"/>
              <a:gd name="T69" fmla="*/ 2147483647 h 192"/>
              <a:gd name="T70" fmla="*/ 2147483647 w 192"/>
              <a:gd name="T71" fmla="*/ 2147483647 h 192"/>
              <a:gd name="T72" fmla="*/ 2147483647 w 192"/>
              <a:gd name="T73" fmla="*/ 2147483647 h 192"/>
              <a:gd name="T74" fmla="*/ 2147483647 w 192"/>
              <a:gd name="T75" fmla="*/ 2147483647 h 19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92"/>
              <a:gd name="T115" fmla="*/ 0 h 192"/>
              <a:gd name="T116" fmla="*/ 192 w 192"/>
              <a:gd name="T117" fmla="*/ 192 h 19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92" h="192">
                <a:moveTo>
                  <a:pt x="192" y="96"/>
                </a:moveTo>
                <a:lnTo>
                  <a:pt x="192" y="96"/>
                </a:lnTo>
                <a:lnTo>
                  <a:pt x="190" y="116"/>
                </a:lnTo>
                <a:lnTo>
                  <a:pt x="184" y="134"/>
                </a:lnTo>
                <a:lnTo>
                  <a:pt x="174" y="150"/>
                </a:lnTo>
                <a:lnTo>
                  <a:pt x="164" y="164"/>
                </a:lnTo>
                <a:lnTo>
                  <a:pt x="150" y="176"/>
                </a:lnTo>
                <a:lnTo>
                  <a:pt x="132" y="184"/>
                </a:lnTo>
                <a:lnTo>
                  <a:pt x="116" y="190"/>
                </a:lnTo>
                <a:lnTo>
                  <a:pt x="96" y="192"/>
                </a:lnTo>
                <a:lnTo>
                  <a:pt x="76" y="190"/>
                </a:lnTo>
                <a:lnTo>
                  <a:pt x="58" y="184"/>
                </a:lnTo>
                <a:lnTo>
                  <a:pt x="42" y="176"/>
                </a:lnTo>
                <a:lnTo>
                  <a:pt x="28" y="164"/>
                </a:lnTo>
                <a:lnTo>
                  <a:pt x="16" y="150"/>
                </a:lnTo>
                <a:lnTo>
                  <a:pt x="8" y="134"/>
                </a:lnTo>
                <a:lnTo>
                  <a:pt x="2" y="116"/>
                </a:lnTo>
                <a:lnTo>
                  <a:pt x="0" y="96"/>
                </a:lnTo>
                <a:lnTo>
                  <a:pt x="2" y="76"/>
                </a:lnTo>
                <a:lnTo>
                  <a:pt x="8" y="58"/>
                </a:lnTo>
                <a:lnTo>
                  <a:pt x="16" y="42"/>
                </a:lnTo>
                <a:lnTo>
                  <a:pt x="28" y="28"/>
                </a:lnTo>
                <a:lnTo>
                  <a:pt x="42" y="18"/>
                </a:lnTo>
                <a:lnTo>
                  <a:pt x="58" y="8"/>
                </a:lnTo>
                <a:lnTo>
                  <a:pt x="76" y="2"/>
                </a:lnTo>
                <a:lnTo>
                  <a:pt x="96" y="0"/>
                </a:lnTo>
                <a:lnTo>
                  <a:pt x="116" y="2"/>
                </a:lnTo>
                <a:lnTo>
                  <a:pt x="132" y="8"/>
                </a:lnTo>
                <a:lnTo>
                  <a:pt x="150" y="18"/>
                </a:lnTo>
                <a:lnTo>
                  <a:pt x="164" y="28"/>
                </a:lnTo>
                <a:lnTo>
                  <a:pt x="174" y="42"/>
                </a:lnTo>
                <a:lnTo>
                  <a:pt x="184" y="58"/>
                </a:lnTo>
                <a:lnTo>
                  <a:pt x="190" y="76"/>
                </a:lnTo>
                <a:lnTo>
                  <a:pt x="192" y="96"/>
                </a:lnTo>
                <a:close/>
              </a:path>
            </a:pathLst>
          </a:custGeom>
          <a:blipFill>
            <a:blip r:embed="rId7" cstate="screen"/>
            <a:stretch>
              <a:fillRect/>
            </a:stretch>
          </a:blipFill>
          <a:ln w="9525">
            <a:noFill/>
            <a:bevel/>
          </a:ln>
        </p:spPr>
        <p:txBody>
          <a:bodyPr lIns="121914" tIns="60957" rIns="121914" bIns="60957"/>
          <a:lstStyle/>
          <a:p>
            <a:endParaRPr lang="zh-CN" altLang="en-US"/>
          </a:p>
        </p:txBody>
      </p:sp>
      <p:sp>
        <p:nvSpPr>
          <p:cNvPr id="21" name="Freeform 122"/>
          <p:cNvSpPr>
            <a:spLocks noChangeArrowheads="1"/>
          </p:cNvSpPr>
          <p:nvPr/>
        </p:nvSpPr>
        <p:spPr bwMode="auto">
          <a:xfrm>
            <a:off x="6437928" y="3620112"/>
            <a:ext cx="361304" cy="361304"/>
          </a:xfrm>
          <a:custGeom>
            <a:avLst/>
            <a:gdLst>
              <a:gd name="T0" fmla="*/ 2147483647 w 240"/>
              <a:gd name="T1" fmla="*/ 2147483647 h 240"/>
              <a:gd name="T2" fmla="*/ 2147483647 w 240"/>
              <a:gd name="T3" fmla="*/ 2147483647 h 240"/>
              <a:gd name="T4" fmla="*/ 2147483647 w 240"/>
              <a:gd name="T5" fmla="*/ 2147483647 h 240"/>
              <a:gd name="T6" fmla="*/ 2147483647 w 240"/>
              <a:gd name="T7" fmla="*/ 2147483647 h 240"/>
              <a:gd name="T8" fmla="*/ 2147483647 w 240"/>
              <a:gd name="T9" fmla="*/ 2147483647 h 240"/>
              <a:gd name="T10" fmla="*/ 2147483647 w 240"/>
              <a:gd name="T11" fmla="*/ 2147483647 h 240"/>
              <a:gd name="T12" fmla="*/ 2147483647 w 240"/>
              <a:gd name="T13" fmla="*/ 2147483647 h 240"/>
              <a:gd name="T14" fmla="*/ 2147483647 w 240"/>
              <a:gd name="T15" fmla="*/ 2147483647 h 240"/>
              <a:gd name="T16" fmla="*/ 2147483647 w 240"/>
              <a:gd name="T17" fmla="*/ 2147483647 h 240"/>
              <a:gd name="T18" fmla="*/ 2147483647 w 240"/>
              <a:gd name="T19" fmla="*/ 2147483647 h 240"/>
              <a:gd name="T20" fmla="*/ 2147483647 w 240"/>
              <a:gd name="T21" fmla="*/ 2147483647 h 240"/>
              <a:gd name="T22" fmla="*/ 2147483647 w 240"/>
              <a:gd name="T23" fmla="*/ 2147483647 h 240"/>
              <a:gd name="T24" fmla="*/ 2147483647 w 240"/>
              <a:gd name="T25" fmla="*/ 2147483647 h 240"/>
              <a:gd name="T26" fmla="*/ 2147483647 w 240"/>
              <a:gd name="T27" fmla="*/ 2147483647 h 240"/>
              <a:gd name="T28" fmla="*/ 2147483647 w 240"/>
              <a:gd name="T29" fmla="*/ 2147483647 h 240"/>
              <a:gd name="T30" fmla="*/ 2147483647 w 240"/>
              <a:gd name="T31" fmla="*/ 2147483647 h 240"/>
              <a:gd name="T32" fmla="*/ 2147483647 w 240"/>
              <a:gd name="T33" fmla="*/ 2147483647 h 240"/>
              <a:gd name="T34" fmla="*/ 2147483647 w 240"/>
              <a:gd name="T35" fmla="*/ 2147483647 h 240"/>
              <a:gd name="T36" fmla="*/ 2147483647 w 240"/>
              <a:gd name="T37" fmla="*/ 2147483647 h 240"/>
              <a:gd name="T38" fmla="*/ 2147483647 w 240"/>
              <a:gd name="T39" fmla="*/ 2147483647 h 240"/>
              <a:gd name="T40" fmla="*/ 2147483647 w 240"/>
              <a:gd name="T41" fmla="*/ 2147483647 h 240"/>
              <a:gd name="T42" fmla="*/ 0 w 240"/>
              <a:gd name="T43" fmla="*/ 2147483647 h 240"/>
              <a:gd name="T44" fmla="*/ 0 w 240"/>
              <a:gd name="T45" fmla="*/ 2147483647 h 240"/>
              <a:gd name="T46" fmla="*/ 0 w 240"/>
              <a:gd name="T47" fmla="*/ 2147483647 h 240"/>
              <a:gd name="T48" fmla="*/ 0 w 240"/>
              <a:gd name="T49" fmla="*/ 2147483647 h 240"/>
              <a:gd name="T50" fmla="*/ 2147483647 w 240"/>
              <a:gd name="T51" fmla="*/ 2147483647 h 240"/>
              <a:gd name="T52" fmla="*/ 2147483647 w 240"/>
              <a:gd name="T53" fmla="*/ 2147483647 h 240"/>
              <a:gd name="T54" fmla="*/ 2147483647 w 240"/>
              <a:gd name="T55" fmla="*/ 2147483647 h 240"/>
              <a:gd name="T56" fmla="*/ 2147483647 w 240"/>
              <a:gd name="T57" fmla="*/ 2147483647 h 240"/>
              <a:gd name="T58" fmla="*/ 2147483647 w 240"/>
              <a:gd name="T59" fmla="*/ 2147483647 h 240"/>
              <a:gd name="T60" fmla="*/ 2147483647 w 240"/>
              <a:gd name="T61" fmla="*/ 2147483647 h 240"/>
              <a:gd name="T62" fmla="*/ 2147483647 w 240"/>
              <a:gd name="T63" fmla="*/ 2147483647 h 240"/>
              <a:gd name="T64" fmla="*/ 2147483647 w 240"/>
              <a:gd name="T65" fmla="*/ 0 h 240"/>
              <a:gd name="T66" fmla="*/ 2147483647 w 240"/>
              <a:gd name="T67" fmla="*/ 0 h 240"/>
              <a:gd name="T68" fmla="*/ 2147483647 w 240"/>
              <a:gd name="T69" fmla="*/ 0 h 240"/>
              <a:gd name="T70" fmla="*/ 2147483647 w 240"/>
              <a:gd name="T71" fmla="*/ 0 h 240"/>
              <a:gd name="T72" fmla="*/ 2147483647 w 240"/>
              <a:gd name="T73" fmla="*/ 2147483647 h 240"/>
              <a:gd name="T74" fmla="*/ 2147483647 w 240"/>
              <a:gd name="T75" fmla="*/ 2147483647 h 240"/>
              <a:gd name="T76" fmla="*/ 2147483647 w 240"/>
              <a:gd name="T77" fmla="*/ 2147483647 h 240"/>
              <a:gd name="T78" fmla="*/ 2147483647 w 240"/>
              <a:gd name="T79" fmla="*/ 2147483647 h 240"/>
              <a:gd name="T80" fmla="*/ 2147483647 w 240"/>
              <a:gd name="T81" fmla="*/ 2147483647 h 240"/>
              <a:gd name="T82" fmla="*/ 2147483647 w 240"/>
              <a:gd name="T83" fmla="*/ 2147483647 h 240"/>
              <a:gd name="T84" fmla="*/ 2147483647 w 240"/>
              <a:gd name="T85" fmla="*/ 2147483647 h 240"/>
              <a:gd name="T86" fmla="*/ 2147483647 w 240"/>
              <a:gd name="T87" fmla="*/ 2147483647 h 240"/>
              <a:gd name="T88" fmla="*/ 2147483647 w 240"/>
              <a:gd name="T89" fmla="*/ 2147483647 h 240"/>
              <a:gd name="T90" fmla="*/ 2147483647 w 240"/>
              <a:gd name="T91" fmla="*/ 2147483647 h 24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40"/>
              <a:gd name="T139" fmla="*/ 0 h 240"/>
              <a:gd name="T140" fmla="*/ 240 w 240"/>
              <a:gd name="T141" fmla="*/ 240 h 24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40" h="240">
                <a:moveTo>
                  <a:pt x="240" y="120"/>
                </a:moveTo>
                <a:lnTo>
                  <a:pt x="240" y="120"/>
                </a:lnTo>
                <a:lnTo>
                  <a:pt x="238" y="132"/>
                </a:lnTo>
                <a:lnTo>
                  <a:pt x="238" y="144"/>
                </a:lnTo>
                <a:lnTo>
                  <a:pt x="230" y="166"/>
                </a:lnTo>
                <a:lnTo>
                  <a:pt x="218" y="186"/>
                </a:lnTo>
                <a:lnTo>
                  <a:pt x="204" y="204"/>
                </a:lnTo>
                <a:lnTo>
                  <a:pt x="186" y="218"/>
                </a:lnTo>
                <a:lnTo>
                  <a:pt x="166" y="230"/>
                </a:lnTo>
                <a:lnTo>
                  <a:pt x="144" y="236"/>
                </a:lnTo>
                <a:lnTo>
                  <a:pt x="132" y="238"/>
                </a:lnTo>
                <a:lnTo>
                  <a:pt x="120" y="240"/>
                </a:lnTo>
                <a:lnTo>
                  <a:pt x="108" y="238"/>
                </a:lnTo>
                <a:lnTo>
                  <a:pt x="96" y="236"/>
                </a:lnTo>
                <a:lnTo>
                  <a:pt x="72" y="230"/>
                </a:lnTo>
                <a:lnTo>
                  <a:pt x="52" y="218"/>
                </a:lnTo>
                <a:lnTo>
                  <a:pt x="34" y="204"/>
                </a:lnTo>
                <a:lnTo>
                  <a:pt x="20" y="186"/>
                </a:lnTo>
                <a:lnTo>
                  <a:pt x="8" y="166"/>
                </a:lnTo>
                <a:lnTo>
                  <a:pt x="2" y="144"/>
                </a:lnTo>
                <a:lnTo>
                  <a:pt x="0" y="132"/>
                </a:lnTo>
                <a:lnTo>
                  <a:pt x="0" y="120"/>
                </a:lnTo>
                <a:lnTo>
                  <a:pt x="0" y="108"/>
                </a:lnTo>
                <a:lnTo>
                  <a:pt x="2" y="96"/>
                </a:lnTo>
                <a:lnTo>
                  <a:pt x="8" y="72"/>
                </a:lnTo>
                <a:lnTo>
                  <a:pt x="20" y="52"/>
                </a:lnTo>
                <a:lnTo>
                  <a:pt x="34" y="34"/>
                </a:lnTo>
                <a:lnTo>
                  <a:pt x="52" y="20"/>
                </a:lnTo>
                <a:lnTo>
                  <a:pt x="72" y="8"/>
                </a:lnTo>
                <a:lnTo>
                  <a:pt x="96" y="2"/>
                </a:lnTo>
                <a:lnTo>
                  <a:pt x="108" y="0"/>
                </a:lnTo>
                <a:lnTo>
                  <a:pt x="120" y="0"/>
                </a:lnTo>
                <a:lnTo>
                  <a:pt x="132" y="0"/>
                </a:lnTo>
                <a:lnTo>
                  <a:pt x="144" y="2"/>
                </a:lnTo>
                <a:lnTo>
                  <a:pt x="166" y="8"/>
                </a:lnTo>
                <a:lnTo>
                  <a:pt x="186" y="20"/>
                </a:lnTo>
                <a:lnTo>
                  <a:pt x="204" y="34"/>
                </a:lnTo>
                <a:lnTo>
                  <a:pt x="218" y="52"/>
                </a:lnTo>
                <a:lnTo>
                  <a:pt x="230" y="72"/>
                </a:lnTo>
                <a:lnTo>
                  <a:pt x="238" y="96"/>
                </a:lnTo>
                <a:lnTo>
                  <a:pt x="238" y="108"/>
                </a:lnTo>
                <a:lnTo>
                  <a:pt x="240" y="120"/>
                </a:lnTo>
                <a:close/>
              </a:path>
            </a:pathLst>
          </a:custGeom>
          <a:blipFill>
            <a:blip r:embed="rId8" cstate="screen"/>
            <a:stretch>
              <a:fillRect/>
            </a:stretch>
          </a:blipFill>
          <a:ln w="9525">
            <a:noFill/>
            <a:bevel/>
          </a:ln>
        </p:spPr>
        <p:txBody>
          <a:bodyPr lIns="121914" tIns="60957" rIns="121914" bIns="60957"/>
          <a:lstStyle/>
          <a:p>
            <a:endParaRPr lang="zh-CN" altLang="en-US"/>
          </a:p>
        </p:txBody>
      </p:sp>
      <p:sp>
        <p:nvSpPr>
          <p:cNvPr id="22" name="Freeform 123"/>
          <p:cNvSpPr>
            <a:spLocks noChangeArrowheads="1"/>
          </p:cNvSpPr>
          <p:nvPr/>
        </p:nvSpPr>
        <p:spPr bwMode="auto">
          <a:xfrm>
            <a:off x="6160077" y="3978833"/>
            <a:ext cx="290850" cy="283624"/>
          </a:xfrm>
          <a:custGeom>
            <a:avLst/>
            <a:gdLst>
              <a:gd name="T0" fmla="*/ 2147483647 w 192"/>
              <a:gd name="T1" fmla="*/ 2147483647 h 190"/>
              <a:gd name="T2" fmla="*/ 2147483647 w 192"/>
              <a:gd name="T3" fmla="*/ 2147483647 h 190"/>
              <a:gd name="T4" fmla="*/ 2147483647 w 192"/>
              <a:gd name="T5" fmla="*/ 2147483647 h 190"/>
              <a:gd name="T6" fmla="*/ 2147483647 w 192"/>
              <a:gd name="T7" fmla="*/ 2147483647 h 190"/>
              <a:gd name="T8" fmla="*/ 2147483647 w 192"/>
              <a:gd name="T9" fmla="*/ 2147483647 h 190"/>
              <a:gd name="T10" fmla="*/ 2147483647 w 192"/>
              <a:gd name="T11" fmla="*/ 2147483647 h 190"/>
              <a:gd name="T12" fmla="*/ 2147483647 w 192"/>
              <a:gd name="T13" fmla="*/ 2147483647 h 190"/>
              <a:gd name="T14" fmla="*/ 2147483647 w 192"/>
              <a:gd name="T15" fmla="*/ 2147483647 h 190"/>
              <a:gd name="T16" fmla="*/ 2147483647 w 192"/>
              <a:gd name="T17" fmla="*/ 2147483647 h 190"/>
              <a:gd name="T18" fmla="*/ 2147483647 w 192"/>
              <a:gd name="T19" fmla="*/ 2147483647 h 190"/>
              <a:gd name="T20" fmla="*/ 2147483647 w 192"/>
              <a:gd name="T21" fmla="*/ 2147483647 h 190"/>
              <a:gd name="T22" fmla="*/ 2147483647 w 192"/>
              <a:gd name="T23" fmla="*/ 2147483647 h 190"/>
              <a:gd name="T24" fmla="*/ 2147483647 w 192"/>
              <a:gd name="T25" fmla="*/ 2147483647 h 190"/>
              <a:gd name="T26" fmla="*/ 2147483647 w 192"/>
              <a:gd name="T27" fmla="*/ 2147483647 h 190"/>
              <a:gd name="T28" fmla="*/ 2147483647 w 192"/>
              <a:gd name="T29" fmla="*/ 2147483647 h 190"/>
              <a:gd name="T30" fmla="*/ 2147483647 w 192"/>
              <a:gd name="T31" fmla="*/ 2147483647 h 190"/>
              <a:gd name="T32" fmla="*/ 2147483647 w 192"/>
              <a:gd name="T33" fmla="*/ 2147483647 h 190"/>
              <a:gd name="T34" fmla="*/ 2147483647 w 192"/>
              <a:gd name="T35" fmla="*/ 2147483647 h 190"/>
              <a:gd name="T36" fmla="*/ 0 w 192"/>
              <a:gd name="T37" fmla="*/ 2147483647 h 190"/>
              <a:gd name="T38" fmla="*/ 0 w 192"/>
              <a:gd name="T39" fmla="*/ 2147483647 h 190"/>
              <a:gd name="T40" fmla="*/ 2147483647 w 192"/>
              <a:gd name="T41" fmla="*/ 2147483647 h 190"/>
              <a:gd name="T42" fmla="*/ 2147483647 w 192"/>
              <a:gd name="T43" fmla="*/ 2147483647 h 190"/>
              <a:gd name="T44" fmla="*/ 2147483647 w 192"/>
              <a:gd name="T45" fmla="*/ 2147483647 h 190"/>
              <a:gd name="T46" fmla="*/ 2147483647 w 192"/>
              <a:gd name="T47" fmla="*/ 2147483647 h 190"/>
              <a:gd name="T48" fmla="*/ 2147483647 w 192"/>
              <a:gd name="T49" fmla="*/ 2147483647 h 190"/>
              <a:gd name="T50" fmla="*/ 2147483647 w 192"/>
              <a:gd name="T51" fmla="*/ 2147483647 h 190"/>
              <a:gd name="T52" fmla="*/ 2147483647 w 192"/>
              <a:gd name="T53" fmla="*/ 2147483647 h 190"/>
              <a:gd name="T54" fmla="*/ 2147483647 w 192"/>
              <a:gd name="T55" fmla="*/ 0 h 190"/>
              <a:gd name="T56" fmla="*/ 2147483647 w 192"/>
              <a:gd name="T57" fmla="*/ 0 h 190"/>
              <a:gd name="T58" fmla="*/ 2147483647 w 192"/>
              <a:gd name="T59" fmla="*/ 2147483647 h 190"/>
              <a:gd name="T60" fmla="*/ 2147483647 w 192"/>
              <a:gd name="T61" fmla="*/ 2147483647 h 190"/>
              <a:gd name="T62" fmla="*/ 2147483647 w 192"/>
              <a:gd name="T63" fmla="*/ 2147483647 h 190"/>
              <a:gd name="T64" fmla="*/ 2147483647 w 192"/>
              <a:gd name="T65" fmla="*/ 2147483647 h 190"/>
              <a:gd name="T66" fmla="*/ 2147483647 w 192"/>
              <a:gd name="T67" fmla="*/ 2147483647 h 190"/>
              <a:gd name="T68" fmla="*/ 2147483647 w 192"/>
              <a:gd name="T69" fmla="*/ 2147483647 h 190"/>
              <a:gd name="T70" fmla="*/ 2147483647 w 192"/>
              <a:gd name="T71" fmla="*/ 2147483647 h 190"/>
              <a:gd name="T72" fmla="*/ 2147483647 w 192"/>
              <a:gd name="T73" fmla="*/ 2147483647 h 190"/>
              <a:gd name="T74" fmla="*/ 2147483647 w 192"/>
              <a:gd name="T75" fmla="*/ 2147483647 h 19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92"/>
              <a:gd name="T115" fmla="*/ 0 h 190"/>
              <a:gd name="T116" fmla="*/ 192 w 192"/>
              <a:gd name="T117" fmla="*/ 190 h 19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92" h="190">
                <a:moveTo>
                  <a:pt x="192" y="94"/>
                </a:moveTo>
                <a:lnTo>
                  <a:pt x="192" y="94"/>
                </a:lnTo>
                <a:lnTo>
                  <a:pt x="190" y="114"/>
                </a:lnTo>
                <a:lnTo>
                  <a:pt x="184" y="132"/>
                </a:lnTo>
                <a:lnTo>
                  <a:pt x="174" y="148"/>
                </a:lnTo>
                <a:lnTo>
                  <a:pt x="164" y="162"/>
                </a:lnTo>
                <a:lnTo>
                  <a:pt x="150" y="174"/>
                </a:lnTo>
                <a:lnTo>
                  <a:pt x="132" y="182"/>
                </a:lnTo>
                <a:lnTo>
                  <a:pt x="116" y="188"/>
                </a:lnTo>
                <a:lnTo>
                  <a:pt x="96" y="190"/>
                </a:lnTo>
                <a:lnTo>
                  <a:pt x="76" y="188"/>
                </a:lnTo>
                <a:lnTo>
                  <a:pt x="58" y="182"/>
                </a:lnTo>
                <a:lnTo>
                  <a:pt x="42" y="174"/>
                </a:lnTo>
                <a:lnTo>
                  <a:pt x="28" y="162"/>
                </a:lnTo>
                <a:lnTo>
                  <a:pt x="16" y="148"/>
                </a:lnTo>
                <a:lnTo>
                  <a:pt x="8" y="132"/>
                </a:lnTo>
                <a:lnTo>
                  <a:pt x="2" y="114"/>
                </a:lnTo>
                <a:lnTo>
                  <a:pt x="0" y="94"/>
                </a:lnTo>
                <a:lnTo>
                  <a:pt x="2" y="76"/>
                </a:lnTo>
                <a:lnTo>
                  <a:pt x="8" y="58"/>
                </a:lnTo>
                <a:lnTo>
                  <a:pt x="16" y="42"/>
                </a:lnTo>
                <a:lnTo>
                  <a:pt x="28" y="28"/>
                </a:lnTo>
                <a:lnTo>
                  <a:pt x="42" y="16"/>
                </a:lnTo>
                <a:lnTo>
                  <a:pt x="58" y="8"/>
                </a:lnTo>
                <a:lnTo>
                  <a:pt x="76" y="2"/>
                </a:lnTo>
                <a:lnTo>
                  <a:pt x="96" y="0"/>
                </a:lnTo>
                <a:lnTo>
                  <a:pt x="116" y="2"/>
                </a:lnTo>
                <a:lnTo>
                  <a:pt x="132" y="8"/>
                </a:lnTo>
                <a:lnTo>
                  <a:pt x="150" y="16"/>
                </a:lnTo>
                <a:lnTo>
                  <a:pt x="164" y="28"/>
                </a:lnTo>
                <a:lnTo>
                  <a:pt x="174" y="42"/>
                </a:lnTo>
                <a:lnTo>
                  <a:pt x="184" y="58"/>
                </a:lnTo>
                <a:lnTo>
                  <a:pt x="190" y="76"/>
                </a:lnTo>
                <a:lnTo>
                  <a:pt x="192" y="94"/>
                </a:lnTo>
                <a:close/>
              </a:path>
            </a:pathLst>
          </a:custGeom>
          <a:blipFill>
            <a:blip r:embed="rId7" cstate="screen"/>
            <a:stretch>
              <a:fillRect/>
            </a:stretch>
          </a:blipFill>
          <a:ln w="9525">
            <a:noFill/>
            <a:bevel/>
          </a:ln>
        </p:spPr>
        <p:txBody>
          <a:bodyPr lIns="121914" tIns="60957" rIns="121914" bIns="60957"/>
          <a:lstStyle/>
          <a:p>
            <a:endParaRPr lang="zh-CN" altLang="en-US"/>
          </a:p>
        </p:txBody>
      </p:sp>
      <p:sp>
        <p:nvSpPr>
          <p:cNvPr id="23" name="Freeform 124"/>
          <p:cNvSpPr>
            <a:spLocks noChangeArrowheads="1"/>
          </p:cNvSpPr>
          <p:nvPr/>
        </p:nvSpPr>
        <p:spPr bwMode="auto">
          <a:xfrm>
            <a:off x="6447517" y="3978834"/>
            <a:ext cx="285430" cy="283622"/>
          </a:xfrm>
          <a:custGeom>
            <a:avLst/>
            <a:gdLst>
              <a:gd name="T0" fmla="*/ 2147483647 w 190"/>
              <a:gd name="T1" fmla="*/ 2147483647 h 190"/>
              <a:gd name="T2" fmla="*/ 2147483647 w 190"/>
              <a:gd name="T3" fmla="*/ 2147483647 h 190"/>
              <a:gd name="T4" fmla="*/ 2147483647 w 190"/>
              <a:gd name="T5" fmla="*/ 2147483647 h 190"/>
              <a:gd name="T6" fmla="*/ 2147483647 w 190"/>
              <a:gd name="T7" fmla="*/ 2147483647 h 190"/>
              <a:gd name="T8" fmla="*/ 2147483647 w 190"/>
              <a:gd name="T9" fmla="*/ 2147483647 h 190"/>
              <a:gd name="T10" fmla="*/ 2147483647 w 190"/>
              <a:gd name="T11" fmla="*/ 2147483647 h 190"/>
              <a:gd name="T12" fmla="*/ 2147483647 w 190"/>
              <a:gd name="T13" fmla="*/ 2147483647 h 190"/>
              <a:gd name="T14" fmla="*/ 2147483647 w 190"/>
              <a:gd name="T15" fmla="*/ 2147483647 h 190"/>
              <a:gd name="T16" fmla="*/ 2147483647 w 190"/>
              <a:gd name="T17" fmla="*/ 2147483647 h 190"/>
              <a:gd name="T18" fmla="*/ 2147483647 w 190"/>
              <a:gd name="T19" fmla="*/ 2147483647 h 190"/>
              <a:gd name="T20" fmla="*/ 2147483647 w 190"/>
              <a:gd name="T21" fmla="*/ 2147483647 h 190"/>
              <a:gd name="T22" fmla="*/ 2147483647 w 190"/>
              <a:gd name="T23" fmla="*/ 2147483647 h 190"/>
              <a:gd name="T24" fmla="*/ 2147483647 w 190"/>
              <a:gd name="T25" fmla="*/ 2147483647 h 190"/>
              <a:gd name="T26" fmla="*/ 2147483647 w 190"/>
              <a:gd name="T27" fmla="*/ 2147483647 h 190"/>
              <a:gd name="T28" fmla="*/ 2147483647 w 190"/>
              <a:gd name="T29" fmla="*/ 2147483647 h 190"/>
              <a:gd name="T30" fmla="*/ 2147483647 w 190"/>
              <a:gd name="T31" fmla="*/ 2147483647 h 190"/>
              <a:gd name="T32" fmla="*/ 2147483647 w 190"/>
              <a:gd name="T33" fmla="*/ 2147483647 h 190"/>
              <a:gd name="T34" fmla="*/ 2147483647 w 190"/>
              <a:gd name="T35" fmla="*/ 2147483647 h 190"/>
              <a:gd name="T36" fmla="*/ 0 w 190"/>
              <a:gd name="T37" fmla="*/ 2147483647 h 190"/>
              <a:gd name="T38" fmla="*/ 0 w 190"/>
              <a:gd name="T39" fmla="*/ 2147483647 h 190"/>
              <a:gd name="T40" fmla="*/ 2147483647 w 190"/>
              <a:gd name="T41" fmla="*/ 2147483647 h 190"/>
              <a:gd name="T42" fmla="*/ 2147483647 w 190"/>
              <a:gd name="T43" fmla="*/ 2147483647 h 190"/>
              <a:gd name="T44" fmla="*/ 2147483647 w 190"/>
              <a:gd name="T45" fmla="*/ 2147483647 h 190"/>
              <a:gd name="T46" fmla="*/ 2147483647 w 190"/>
              <a:gd name="T47" fmla="*/ 2147483647 h 190"/>
              <a:gd name="T48" fmla="*/ 2147483647 w 190"/>
              <a:gd name="T49" fmla="*/ 2147483647 h 190"/>
              <a:gd name="T50" fmla="*/ 2147483647 w 190"/>
              <a:gd name="T51" fmla="*/ 2147483647 h 190"/>
              <a:gd name="T52" fmla="*/ 2147483647 w 190"/>
              <a:gd name="T53" fmla="*/ 2147483647 h 190"/>
              <a:gd name="T54" fmla="*/ 2147483647 w 190"/>
              <a:gd name="T55" fmla="*/ 0 h 190"/>
              <a:gd name="T56" fmla="*/ 2147483647 w 190"/>
              <a:gd name="T57" fmla="*/ 0 h 190"/>
              <a:gd name="T58" fmla="*/ 2147483647 w 190"/>
              <a:gd name="T59" fmla="*/ 2147483647 h 190"/>
              <a:gd name="T60" fmla="*/ 2147483647 w 190"/>
              <a:gd name="T61" fmla="*/ 2147483647 h 190"/>
              <a:gd name="T62" fmla="*/ 2147483647 w 190"/>
              <a:gd name="T63" fmla="*/ 2147483647 h 190"/>
              <a:gd name="T64" fmla="*/ 2147483647 w 190"/>
              <a:gd name="T65" fmla="*/ 2147483647 h 190"/>
              <a:gd name="T66" fmla="*/ 2147483647 w 190"/>
              <a:gd name="T67" fmla="*/ 2147483647 h 190"/>
              <a:gd name="T68" fmla="*/ 2147483647 w 190"/>
              <a:gd name="T69" fmla="*/ 2147483647 h 190"/>
              <a:gd name="T70" fmla="*/ 2147483647 w 190"/>
              <a:gd name="T71" fmla="*/ 2147483647 h 190"/>
              <a:gd name="T72" fmla="*/ 2147483647 w 190"/>
              <a:gd name="T73" fmla="*/ 2147483647 h 190"/>
              <a:gd name="T74" fmla="*/ 2147483647 w 190"/>
              <a:gd name="T75" fmla="*/ 2147483647 h 19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90"/>
              <a:gd name="T115" fmla="*/ 0 h 190"/>
              <a:gd name="T116" fmla="*/ 190 w 190"/>
              <a:gd name="T117" fmla="*/ 190 h 19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90" h="190">
                <a:moveTo>
                  <a:pt x="190" y="94"/>
                </a:moveTo>
                <a:lnTo>
                  <a:pt x="190" y="94"/>
                </a:lnTo>
                <a:lnTo>
                  <a:pt x="188" y="114"/>
                </a:lnTo>
                <a:lnTo>
                  <a:pt x="182" y="132"/>
                </a:lnTo>
                <a:lnTo>
                  <a:pt x="174" y="148"/>
                </a:lnTo>
                <a:lnTo>
                  <a:pt x="162" y="162"/>
                </a:lnTo>
                <a:lnTo>
                  <a:pt x="148" y="174"/>
                </a:lnTo>
                <a:lnTo>
                  <a:pt x="132" y="182"/>
                </a:lnTo>
                <a:lnTo>
                  <a:pt x="114" y="188"/>
                </a:lnTo>
                <a:lnTo>
                  <a:pt x="94" y="190"/>
                </a:lnTo>
                <a:lnTo>
                  <a:pt x="76" y="188"/>
                </a:lnTo>
                <a:lnTo>
                  <a:pt x="58" y="182"/>
                </a:lnTo>
                <a:lnTo>
                  <a:pt x="42" y="174"/>
                </a:lnTo>
                <a:lnTo>
                  <a:pt x="28" y="162"/>
                </a:lnTo>
                <a:lnTo>
                  <a:pt x="16" y="148"/>
                </a:lnTo>
                <a:lnTo>
                  <a:pt x="8" y="132"/>
                </a:lnTo>
                <a:lnTo>
                  <a:pt x="2" y="114"/>
                </a:lnTo>
                <a:lnTo>
                  <a:pt x="0" y="94"/>
                </a:lnTo>
                <a:lnTo>
                  <a:pt x="2" y="76"/>
                </a:lnTo>
                <a:lnTo>
                  <a:pt x="8" y="58"/>
                </a:lnTo>
                <a:lnTo>
                  <a:pt x="16" y="42"/>
                </a:lnTo>
                <a:lnTo>
                  <a:pt x="28" y="28"/>
                </a:lnTo>
                <a:lnTo>
                  <a:pt x="42" y="16"/>
                </a:lnTo>
                <a:lnTo>
                  <a:pt x="58" y="8"/>
                </a:lnTo>
                <a:lnTo>
                  <a:pt x="76" y="2"/>
                </a:lnTo>
                <a:lnTo>
                  <a:pt x="94" y="0"/>
                </a:lnTo>
                <a:lnTo>
                  <a:pt x="114" y="2"/>
                </a:lnTo>
                <a:lnTo>
                  <a:pt x="132" y="8"/>
                </a:lnTo>
                <a:lnTo>
                  <a:pt x="148" y="16"/>
                </a:lnTo>
                <a:lnTo>
                  <a:pt x="162" y="28"/>
                </a:lnTo>
                <a:lnTo>
                  <a:pt x="174" y="42"/>
                </a:lnTo>
                <a:lnTo>
                  <a:pt x="182" y="58"/>
                </a:lnTo>
                <a:lnTo>
                  <a:pt x="188" y="76"/>
                </a:lnTo>
                <a:lnTo>
                  <a:pt x="190" y="94"/>
                </a:lnTo>
                <a:close/>
              </a:path>
            </a:pathLst>
          </a:custGeom>
          <a:blipFill>
            <a:blip r:embed="rId9" cstate="screen"/>
            <a:stretch>
              <a:fillRect/>
            </a:stretch>
          </a:blipFill>
          <a:ln w="9525">
            <a:noFill/>
            <a:bevel/>
          </a:ln>
        </p:spPr>
        <p:txBody>
          <a:bodyPr lIns="121914" tIns="60957" rIns="121914" bIns="60957"/>
          <a:lstStyle/>
          <a:p>
            <a:endParaRPr lang="zh-CN" altLang="en-US"/>
          </a:p>
        </p:txBody>
      </p:sp>
      <p:sp>
        <p:nvSpPr>
          <p:cNvPr id="24" name="矩形 1"/>
          <p:cNvSpPr>
            <a:spLocks noChangeArrowheads="1"/>
          </p:cNvSpPr>
          <p:nvPr/>
        </p:nvSpPr>
        <p:spPr bwMode="auto">
          <a:xfrm>
            <a:off x="9273838" y="1875643"/>
            <a:ext cx="2612226" cy="1600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121914" tIns="60957" rIns="121914" bIns="60957">
            <a:spAutoFit/>
          </a:bodyPr>
          <a:lstStyle/>
          <a:p>
            <a:pPr algn="just">
              <a:lnSpc>
                <a:spcPct val="150000"/>
              </a:lnSpc>
            </a:pPr>
            <a:r>
              <a:rPr lang="zh-CN" altLang="en-US"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此处添加标题内容</a:t>
            </a:r>
            <a:endParaRPr lang="en-US" altLang="zh-CN"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gn="just">
              <a:lnSpc>
                <a:spcPct val="150000"/>
              </a:lnSpc>
            </a:pPr>
            <a:r>
              <a:rPr lang="zh-CN" altLang="en-US" sz="16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点击此处添加内容</a:t>
            </a:r>
            <a:endParaRPr lang="en-US" altLang="zh-CN" sz="16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gn="just">
              <a:lnSpc>
                <a:spcPct val="150000"/>
              </a:lnSpc>
            </a:pPr>
            <a:r>
              <a:rPr lang="zh-CN" altLang="en-US" sz="16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点击此处添加内容</a:t>
            </a:r>
          </a:p>
          <a:p>
            <a:pPr algn="just">
              <a:lnSpc>
                <a:spcPct val="150000"/>
              </a:lnSpc>
            </a:pPr>
            <a:endParaRPr lang="zh-CN" altLang="en-US" sz="140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5" name="任意多边形 51"/>
          <p:cNvSpPr/>
          <p:nvPr/>
        </p:nvSpPr>
        <p:spPr bwMode="auto">
          <a:xfrm flipH="1">
            <a:off x="2328837" y="2417460"/>
            <a:ext cx="3596776" cy="937584"/>
          </a:xfrm>
          <a:custGeom>
            <a:avLst/>
            <a:gdLst>
              <a:gd name="T0" fmla="*/ 0 w 2896333"/>
              <a:gd name="T1" fmla="*/ 3331403 h 581025"/>
              <a:gd name="T2" fmla="*/ 515960 w 2896333"/>
              <a:gd name="T3" fmla="*/ 0 h 581025"/>
              <a:gd name="T4" fmla="*/ 4482609 w 2896333"/>
              <a:gd name="T5" fmla="*/ 0 h 581025"/>
              <a:gd name="T6" fmla="*/ 0 60000 65536"/>
              <a:gd name="T7" fmla="*/ 0 60000 65536"/>
              <a:gd name="T8" fmla="*/ 0 60000 65536"/>
              <a:gd name="T9" fmla="*/ 0 w 2896333"/>
              <a:gd name="T10" fmla="*/ 0 h 581025"/>
              <a:gd name="T11" fmla="*/ 2896333 w 2896333"/>
              <a:gd name="T12" fmla="*/ 581025 h 581025"/>
            </a:gdLst>
            <a:ahLst/>
            <a:cxnLst>
              <a:cxn ang="T6">
                <a:pos x="T0" y="T1"/>
              </a:cxn>
              <a:cxn ang="T7">
                <a:pos x="T2" y="T3"/>
              </a:cxn>
              <a:cxn ang="T8">
                <a:pos x="T4" y="T5"/>
              </a:cxn>
            </a:cxnLst>
            <a:rect l="T9" t="T10" r="T11" b="T12"/>
            <a:pathLst>
              <a:path w="2896333" h="581025">
                <a:moveTo>
                  <a:pt x="0" y="581025"/>
                </a:moveTo>
                <a:lnTo>
                  <a:pt x="333375" y="0"/>
                </a:lnTo>
                <a:lnTo>
                  <a:pt x="2896333" y="0"/>
                </a:lnTo>
              </a:path>
            </a:pathLst>
          </a:custGeom>
          <a:noFill/>
          <a:ln w="12700">
            <a:solidFill>
              <a:schemeClr val="bg1">
                <a:lumMod val="50000"/>
              </a:schemeClr>
            </a:solidFill>
            <a:prstDash val="dash"/>
            <a:bevel/>
            <a:headEnd type="oval" w="med" len="med"/>
          </a:ln>
          <a:extLst>
            <a:ext uri="{909E8E84-426E-40DD-AFC4-6F175D3DCCD1}">
              <a14:hiddenFill xmlns:a14="http://schemas.microsoft.com/office/drawing/2010/main">
                <a:solidFill>
                  <a:srgbClr val="FFFFFF"/>
                </a:solidFill>
              </a14:hiddenFill>
            </a:ext>
          </a:extLst>
        </p:spPr>
        <p:txBody>
          <a:bodyPr lIns="121914" tIns="60957" rIns="121914" bIns="60957" anchor="ctr"/>
          <a:lstStyle/>
          <a:p>
            <a:endParaRPr lang="zh-CN" altLang="en-US"/>
          </a:p>
        </p:txBody>
      </p:sp>
      <p:sp>
        <p:nvSpPr>
          <p:cNvPr id="26" name="矩形 1"/>
          <p:cNvSpPr>
            <a:spLocks noChangeArrowheads="1"/>
          </p:cNvSpPr>
          <p:nvPr/>
        </p:nvSpPr>
        <p:spPr bwMode="auto">
          <a:xfrm>
            <a:off x="2227239" y="1950097"/>
            <a:ext cx="2915720" cy="1600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121914" tIns="60957" rIns="121914" bIns="60957">
            <a:spAutoFit/>
          </a:bodyPr>
          <a:lstStyle/>
          <a:p>
            <a:pPr algn="just">
              <a:lnSpc>
                <a:spcPct val="150000"/>
              </a:lnSpc>
            </a:pPr>
            <a:r>
              <a:rPr lang="zh-CN" altLang="en-US"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此处添加标题内容</a:t>
            </a:r>
            <a:endParaRPr lang="en-US" altLang="zh-CN"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gn="just">
              <a:lnSpc>
                <a:spcPct val="150000"/>
              </a:lnSpc>
            </a:pPr>
            <a:r>
              <a:rPr lang="zh-CN" altLang="en-US" sz="16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点击此处添加内容</a:t>
            </a:r>
            <a:endParaRPr lang="en-US" altLang="zh-CN" sz="16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gn="just">
              <a:lnSpc>
                <a:spcPct val="150000"/>
              </a:lnSpc>
            </a:pPr>
            <a:r>
              <a:rPr lang="zh-CN" altLang="en-US" sz="16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点击此处添加内容</a:t>
            </a:r>
          </a:p>
          <a:p>
            <a:pPr algn="just">
              <a:lnSpc>
                <a:spcPct val="150000"/>
              </a:lnSpc>
            </a:pPr>
            <a:endParaRPr lang="zh-CN" altLang="en-US" sz="140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7" name="任意多边形 53"/>
          <p:cNvSpPr/>
          <p:nvPr/>
        </p:nvSpPr>
        <p:spPr bwMode="auto">
          <a:xfrm flipH="1">
            <a:off x="2353038" y="3974133"/>
            <a:ext cx="3197536" cy="944810"/>
          </a:xfrm>
          <a:custGeom>
            <a:avLst/>
            <a:gdLst>
              <a:gd name="T0" fmla="*/ 0 w 2528430"/>
              <a:gd name="T1" fmla="*/ 3322353 h 587027"/>
              <a:gd name="T2" fmla="*/ 565084 w 2528430"/>
              <a:gd name="T3" fmla="*/ 33968 h 587027"/>
              <a:gd name="T4" fmla="*/ 4285790 w 2528430"/>
              <a:gd name="T5" fmla="*/ 0 h 587027"/>
              <a:gd name="T6" fmla="*/ 0 60000 65536"/>
              <a:gd name="T7" fmla="*/ 0 60000 65536"/>
              <a:gd name="T8" fmla="*/ 0 60000 65536"/>
              <a:gd name="T9" fmla="*/ 0 w 2528430"/>
              <a:gd name="T10" fmla="*/ 0 h 587027"/>
              <a:gd name="T11" fmla="*/ 2528430 w 2528430"/>
              <a:gd name="T12" fmla="*/ 587027 h 587027"/>
            </a:gdLst>
            <a:ahLst/>
            <a:cxnLst>
              <a:cxn ang="T6">
                <a:pos x="T0" y="T1"/>
              </a:cxn>
              <a:cxn ang="T7">
                <a:pos x="T2" y="T3"/>
              </a:cxn>
              <a:cxn ang="T8">
                <a:pos x="T4" y="T5"/>
              </a:cxn>
            </a:cxnLst>
            <a:rect l="T9" t="T10" r="T11" b="T12"/>
            <a:pathLst>
              <a:path w="2528430" h="587027">
                <a:moveTo>
                  <a:pt x="0" y="587027"/>
                </a:moveTo>
                <a:lnTo>
                  <a:pt x="333375" y="6002"/>
                </a:lnTo>
                <a:lnTo>
                  <a:pt x="2528430" y="0"/>
                </a:lnTo>
              </a:path>
            </a:pathLst>
          </a:custGeom>
          <a:noFill/>
          <a:ln w="12700">
            <a:solidFill>
              <a:schemeClr val="bg1">
                <a:lumMod val="50000"/>
              </a:schemeClr>
            </a:solidFill>
            <a:prstDash val="dash"/>
            <a:bevel/>
            <a:headEnd type="oval" w="med" len="med"/>
          </a:ln>
          <a:extLst>
            <a:ext uri="{909E8E84-426E-40DD-AFC4-6F175D3DCCD1}">
              <a14:hiddenFill xmlns:a14="http://schemas.microsoft.com/office/drawing/2010/main">
                <a:solidFill>
                  <a:srgbClr val="FFFFFF"/>
                </a:solidFill>
              </a14:hiddenFill>
            </a:ext>
          </a:extLst>
        </p:spPr>
        <p:txBody>
          <a:bodyPr lIns="121914" tIns="60957" rIns="121914" bIns="60957" anchor="ctr"/>
          <a:lstStyle/>
          <a:p>
            <a:endParaRPr lang="zh-CN" altLang="en-US"/>
          </a:p>
        </p:txBody>
      </p:sp>
      <p:sp>
        <p:nvSpPr>
          <p:cNvPr id="28" name="矩形 1"/>
          <p:cNvSpPr>
            <a:spLocks noChangeArrowheads="1"/>
          </p:cNvSpPr>
          <p:nvPr/>
        </p:nvSpPr>
        <p:spPr bwMode="auto">
          <a:xfrm>
            <a:off x="2227670" y="3493261"/>
            <a:ext cx="2904880" cy="1277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121914" tIns="60957" rIns="121914" bIns="60957">
            <a:spAutoFit/>
          </a:bodyPr>
          <a:lstStyle/>
          <a:p>
            <a:pPr algn="just">
              <a:lnSpc>
                <a:spcPct val="150000"/>
              </a:lnSpc>
            </a:pPr>
            <a:r>
              <a:rPr lang="zh-CN" altLang="en-US"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此处添加标题内容</a:t>
            </a:r>
            <a:endParaRPr lang="en-US" altLang="zh-CN"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gn="just">
              <a:lnSpc>
                <a:spcPct val="150000"/>
              </a:lnSpc>
            </a:pPr>
            <a:r>
              <a:rPr lang="zh-CN" altLang="en-US" sz="16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点击此处添加内容</a:t>
            </a:r>
            <a:endParaRPr lang="en-US" altLang="zh-CN" sz="16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gn="just">
              <a:lnSpc>
                <a:spcPct val="150000"/>
              </a:lnSpc>
            </a:pPr>
            <a:r>
              <a:rPr lang="zh-CN" altLang="en-US" sz="16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点击此处添加内容</a:t>
            </a:r>
          </a:p>
        </p:txBody>
      </p:sp>
      <p:sp>
        <p:nvSpPr>
          <p:cNvPr id="29" name="矩形 1"/>
          <p:cNvSpPr>
            <a:spLocks noChangeArrowheads="1"/>
          </p:cNvSpPr>
          <p:nvPr/>
        </p:nvSpPr>
        <p:spPr bwMode="auto">
          <a:xfrm>
            <a:off x="9280242" y="3691515"/>
            <a:ext cx="2162402" cy="1692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121914" tIns="60957" rIns="121914" bIns="60957">
            <a:spAutoFit/>
          </a:bodyPr>
          <a:lstStyle/>
          <a:p>
            <a:pPr algn="just">
              <a:lnSpc>
                <a:spcPct val="150000"/>
              </a:lnSpc>
            </a:pPr>
            <a:r>
              <a:rPr lang="zh-CN" altLang="en-US"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此处添加标题内容</a:t>
            </a:r>
            <a:endParaRPr lang="en-US" altLang="zh-CN"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gn="just">
              <a:lnSpc>
                <a:spcPct val="150000"/>
              </a:lnSpc>
            </a:pPr>
            <a:r>
              <a:rPr lang="zh-CN" altLang="en-US" sz="16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点击此处添加内容</a:t>
            </a:r>
            <a:endParaRPr lang="en-US" altLang="zh-CN" sz="16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gn="just">
              <a:lnSpc>
                <a:spcPct val="150000"/>
              </a:lnSpc>
            </a:pPr>
            <a:r>
              <a:rPr lang="zh-CN" altLang="en-US" sz="16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点击此处添加内容</a:t>
            </a:r>
          </a:p>
          <a:p>
            <a:pPr algn="just">
              <a:lnSpc>
                <a:spcPct val="150000"/>
              </a:lnSpc>
            </a:pPr>
            <a:endParaRPr lang="zh-CN" altLang="en-US" dirty="0">
              <a:solidFill>
                <a:schemeClr val="bg1">
                  <a:lumMod val="50000"/>
                </a:schemeClr>
              </a:solidFill>
              <a:latin typeface="Calibri" panose="020F0502020204030204" pitchFamily="34" charset="0"/>
              <a:sym typeface="宋体" panose="02010600030101010101" pitchFamily="2" charset="-122"/>
            </a:endParaRPr>
          </a:p>
        </p:txBody>
      </p:sp>
      <p:sp>
        <p:nvSpPr>
          <p:cNvPr id="30" name="任意多边形 70"/>
          <p:cNvSpPr/>
          <p:nvPr/>
        </p:nvSpPr>
        <p:spPr bwMode="auto">
          <a:xfrm>
            <a:off x="7541474" y="2336388"/>
            <a:ext cx="3638328" cy="939390"/>
          </a:xfrm>
          <a:custGeom>
            <a:avLst/>
            <a:gdLst>
              <a:gd name="T0" fmla="*/ 0 w 2896333"/>
              <a:gd name="T1" fmla="*/ 3363613 h 581025"/>
              <a:gd name="T2" fmla="*/ 546459 w 2896333"/>
              <a:gd name="T3" fmla="*/ 0 h 581025"/>
              <a:gd name="T4" fmla="*/ 4747578 w 2896333"/>
              <a:gd name="T5" fmla="*/ 0 h 581025"/>
              <a:gd name="T6" fmla="*/ 0 60000 65536"/>
              <a:gd name="T7" fmla="*/ 0 60000 65536"/>
              <a:gd name="T8" fmla="*/ 0 60000 65536"/>
              <a:gd name="T9" fmla="*/ 0 w 2896333"/>
              <a:gd name="T10" fmla="*/ 0 h 581025"/>
              <a:gd name="T11" fmla="*/ 2896333 w 2896333"/>
              <a:gd name="T12" fmla="*/ 581025 h 581025"/>
            </a:gdLst>
            <a:ahLst/>
            <a:cxnLst>
              <a:cxn ang="T6">
                <a:pos x="T0" y="T1"/>
              </a:cxn>
              <a:cxn ang="T7">
                <a:pos x="T2" y="T3"/>
              </a:cxn>
              <a:cxn ang="T8">
                <a:pos x="T4" y="T5"/>
              </a:cxn>
            </a:cxnLst>
            <a:rect l="T9" t="T10" r="T11" b="T12"/>
            <a:pathLst>
              <a:path w="2896333" h="581025">
                <a:moveTo>
                  <a:pt x="0" y="581025"/>
                </a:moveTo>
                <a:lnTo>
                  <a:pt x="333375" y="0"/>
                </a:lnTo>
                <a:lnTo>
                  <a:pt x="2896333" y="0"/>
                </a:lnTo>
              </a:path>
            </a:pathLst>
          </a:custGeom>
          <a:noFill/>
          <a:ln w="12700">
            <a:solidFill>
              <a:schemeClr val="bg1">
                <a:lumMod val="50000"/>
              </a:schemeClr>
            </a:solidFill>
            <a:prstDash val="dash"/>
            <a:bevel/>
            <a:headEnd type="oval" w="med" len="med"/>
          </a:ln>
          <a:extLst>
            <a:ext uri="{909E8E84-426E-40DD-AFC4-6F175D3DCCD1}">
              <a14:hiddenFill xmlns:a14="http://schemas.microsoft.com/office/drawing/2010/main">
                <a:solidFill>
                  <a:srgbClr val="FFFFFF"/>
                </a:solidFill>
              </a14:hiddenFill>
            </a:ext>
          </a:extLst>
        </p:spPr>
        <p:txBody>
          <a:bodyPr lIns="121914" tIns="60957" rIns="121914" bIns="60957" anchor="ctr"/>
          <a:lstStyle/>
          <a:p>
            <a:endParaRPr lang="zh-CN" altLang="en-US"/>
          </a:p>
        </p:txBody>
      </p:sp>
      <p:sp>
        <p:nvSpPr>
          <p:cNvPr id="31" name="任意多边形 71"/>
          <p:cNvSpPr/>
          <p:nvPr/>
        </p:nvSpPr>
        <p:spPr bwMode="auto">
          <a:xfrm>
            <a:off x="7386108" y="4170983"/>
            <a:ext cx="3788268" cy="944810"/>
          </a:xfrm>
          <a:custGeom>
            <a:avLst/>
            <a:gdLst>
              <a:gd name="T0" fmla="*/ 0 w 2528430"/>
              <a:gd name="T1" fmla="*/ 3322353 h 587027"/>
              <a:gd name="T2" fmla="*/ 1318983 w 2528430"/>
              <a:gd name="T3" fmla="*/ 33968 h 587027"/>
              <a:gd name="T4" fmla="*/ 10003623 w 2528430"/>
              <a:gd name="T5" fmla="*/ 0 h 587027"/>
              <a:gd name="T6" fmla="*/ 0 60000 65536"/>
              <a:gd name="T7" fmla="*/ 0 60000 65536"/>
              <a:gd name="T8" fmla="*/ 0 60000 65536"/>
              <a:gd name="T9" fmla="*/ 0 w 2528430"/>
              <a:gd name="T10" fmla="*/ 0 h 587027"/>
              <a:gd name="T11" fmla="*/ 2528430 w 2528430"/>
              <a:gd name="T12" fmla="*/ 587027 h 587027"/>
            </a:gdLst>
            <a:ahLst/>
            <a:cxnLst>
              <a:cxn ang="T6">
                <a:pos x="T0" y="T1"/>
              </a:cxn>
              <a:cxn ang="T7">
                <a:pos x="T2" y="T3"/>
              </a:cxn>
              <a:cxn ang="T8">
                <a:pos x="T4" y="T5"/>
              </a:cxn>
            </a:cxnLst>
            <a:rect l="T9" t="T10" r="T11" b="T12"/>
            <a:pathLst>
              <a:path w="2528430" h="587027">
                <a:moveTo>
                  <a:pt x="0" y="587027"/>
                </a:moveTo>
                <a:lnTo>
                  <a:pt x="333375" y="6002"/>
                </a:lnTo>
                <a:lnTo>
                  <a:pt x="2528430" y="0"/>
                </a:lnTo>
              </a:path>
            </a:pathLst>
          </a:custGeom>
          <a:noFill/>
          <a:ln w="12700">
            <a:solidFill>
              <a:schemeClr val="bg1">
                <a:lumMod val="50000"/>
              </a:schemeClr>
            </a:solidFill>
            <a:prstDash val="dash"/>
            <a:bevel/>
            <a:headEnd type="oval" w="med" len="med"/>
          </a:ln>
          <a:extLst>
            <a:ext uri="{909E8E84-426E-40DD-AFC4-6F175D3DCCD1}">
              <a14:hiddenFill xmlns:a14="http://schemas.microsoft.com/office/drawing/2010/main">
                <a:solidFill>
                  <a:srgbClr val="FFFFFF"/>
                </a:solidFill>
              </a14:hiddenFill>
            </a:ext>
          </a:extLst>
        </p:spPr>
        <p:txBody>
          <a:bodyPr lIns="121914" tIns="60957" rIns="121914" bIns="60957" anchor="ctr"/>
          <a:lstStyle/>
          <a:p>
            <a:endParaRPr lang="zh-CN" altLang="en-US"/>
          </a:p>
        </p:txBody>
      </p:sp>
      <p:sp>
        <p:nvSpPr>
          <p:cNvPr id="32" name="Oval 54"/>
          <p:cNvSpPr>
            <a:spLocks noChangeArrowheads="1"/>
          </p:cNvSpPr>
          <p:nvPr/>
        </p:nvSpPr>
        <p:spPr bwMode="auto">
          <a:xfrm>
            <a:off x="5865011" y="3299269"/>
            <a:ext cx="126458" cy="124650"/>
          </a:xfrm>
          <a:prstGeom prst="ellipse">
            <a:avLst/>
          </a:prstGeom>
          <a:gradFill rotWithShape="1">
            <a:gsLst>
              <a:gs pos="0">
                <a:srgbClr val="BBBBBB"/>
              </a:gs>
              <a:gs pos="34999">
                <a:srgbClr val="CFCFCF"/>
              </a:gs>
              <a:gs pos="100000">
                <a:srgbClr val="EDEDED"/>
              </a:gs>
            </a:gsLst>
            <a:lin ang="16200000" scaled="1"/>
          </a:gradFill>
          <a:ln>
            <a:noFill/>
          </a:ln>
          <a:extLst>
            <a:ext uri="{91240B29-F687-4F45-9708-019B960494DF}">
              <a14:hiddenLine xmlns:a14="http://schemas.microsoft.com/office/drawing/2010/main" w="9525">
                <a:solidFill>
                  <a:srgbClr val="000000"/>
                </a:solidFill>
                <a:bevel/>
              </a14:hiddenLine>
            </a:ext>
          </a:extLst>
        </p:spPr>
        <p:txBody>
          <a:bodyPr lIns="121914" tIns="60957" rIns="121914" bIns="60957"/>
          <a:lstStyle/>
          <a:p>
            <a:endParaRPr lang="zh-CN" altLang="zh-CN" sz="2400">
              <a:solidFill>
                <a:srgbClr val="000000"/>
              </a:solidFill>
              <a:latin typeface="方正兰亭粗黑_GBK" pitchFamily="2" charset="-122"/>
              <a:sym typeface="宋体" panose="02010600030101010101" pitchFamily="2" charset="-122"/>
            </a:endParaRPr>
          </a:p>
        </p:txBody>
      </p:sp>
      <p:sp>
        <p:nvSpPr>
          <p:cNvPr id="33" name="Oval 54"/>
          <p:cNvSpPr>
            <a:spLocks noChangeArrowheads="1"/>
          </p:cNvSpPr>
          <p:nvPr/>
        </p:nvSpPr>
        <p:spPr bwMode="auto">
          <a:xfrm>
            <a:off x="7457047" y="3229419"/>
            <a:ext cx="126458" cy="124650"/>
          </a:xfrm>
          <a:prstGeom prst="ellipse">
            <a:avLst/>
          </a:prstGeom>
          <a:gradFill rotWithShape="1">
            <a:gsLst>
              <a:gs pos="0">
                <a:srgbClr val="BBBBBB"/>
              </a:gs>
              <a:gs pos="34999">
                <a:srgbClr val="CFCFCF"/>
              </a:gs>
              <a:gs pos="100000">
                <a:srgbClr val="EDEDED"/>
              </a:gs>
            </a:gsLst>
            <a:lin ang="16200000" scaled="1"/>
          </a:gradFill>
          <a:ln>
            <a:noFill/>
          </a:ln>
          <a:extLst>
            <a:ext uri="{91240B29-F687-4F45-9708-019B960494DF}">
              <a14:hiddenLine xmlns:a14="http://schemas.microsoft.com/office/drawing/2010/main" w="9525">
                <a:solidFill>
                  <a:srgbClr val="000000"/>
                </a:solidFill>
                <a:bevel/>
              </a14:hiddenLine>
            </a:ext>
          </a:extLst>
        </p:spPr>
        <p:txBody>
          <a:bodyPr lIns="121914" tIns="60957" rIns="121914" bIns="60957"/>
          <a:lstStyle/>
          <a:p>
            <a:endParaRPr lang="zh-CN" altLang="zh-CN" sz="2400">
              <a:solidFill>
                <a:srgbClr val="000000"/>
              </a:solidFill>
              <a:latin typeface="方正兰亭粗黑_GBK" pitchFamily="2" charset="-122"/>
              <a:sym typeface="宋体" panose="02010600030101010101" pitchFamily="2" charset="-122"/>
            </a:endParaRPr>
          </a:p>
        </p:txBody>
      </p:sp>
      <p:sp>
        <p:nvSpPr>
          <p:cNvPr id="34" name="Oval 54"/>
          <p:cNvSpPr>
            <a:spLocks noChangeArrowheads="1"/>
          </p:cNvSpPr>
          <p:nvPr/>
        </p:nvSpPr>
        <p:spPr bwMode="auto">
          <a:xfrm>
            <a:off x="7314282" y="5059696"/>
            <a:ext cx="124650" cy="126458"/>
          </a:xfrm>
          <a:prstGeom prst="ellipse">
            <a:avLst/>
          </a:prstGeom>
          <a:gradFill rotWithShape="1">
            <a:gsLst>
              <a:gs pos="0">
                <a:srgbClr val="BBBBBB"/>
              </a:gs>
              <a:gs pos="34999">
                <a:srgbClr val="CFCFCF"/>
              </a:gs>
              <a:gs pos="100000">
                <a:srgbClr val="EDEDED"/>
              </a:gs>
            </a:gsLst>
            <a:lin ang="16200000" scaled="1"/>
          </a:gradFill>
          <a:ln>
            <a:noFill/>
          </a:ln>
          <a:extLst>
            <a:ext uri="{91240B29-F687-4F45-9708-019B960494DF}">
              <a14:hiddenLine xmlns:a14="http://schemas.microsoft.com/office/drawing/2010/main" w="9525">
                <a:solidFill>
                  <a:srgbClr val="000000"/>
                </a:solidFill>
                <a:bevel/>
              </a14:hiddenLine>
            </a:ext>
          </a:extLst>
        </p:spPr>
        <p:txBody>
          <a:bodyPr lIns="121914" tIns="60957" rIns="121914" bIns="60957"/>
          <a:lstStyle/>
          <a:p>
            <a:endParaRPr lang="zh-CN" altLang="zh-CN" sz="2400">
              <a:solidFill>
                <a:srgbClr val="000000"/>
              </a:solidFill>
              <a:latin typeface="方正兰亭粗黑_GBK" pitchFamily="2" charset="-122"/>
              <a:sym typeface="宋体" panose="02010600030101010101" pitchFamily="2" charset="-122"/>
            </a:endParaRPr>
          </a:p>
        </p:txBody>
      </p:sp>
      <p:sp>
        <p:nvSpPr>
          <p:cNvPr id="35" name="Oval 54"/>
          <p:cNvSpPr>
            <a:spLocks noChangeArrowheads="1"/>
          </p:cNvSpPr>
          <p:nvPr/>
        </p:nvSpPr>
        <p:spPr bwMode="auto">
          <a:xfrm>
            <a:off x="5493536" y="4864544"/>
            <a:ext cx="126458" cy="124650"/>
          </a:xfrm>
          <a:prstGeom prst="ellipse">
            <a:avLst/>
          </a:prstGeom>
          <a:gradFill rotWithShape="1">
            <a:gsLst>
              <a:gs pos="0">
                <a:srgbClr val="BBBBBB"/>
              </a:gs>
              <a:gs pos="34999">
                <a:srgbClr val="CFCFCF"/>
              </a:gs>
              <a:gs pos="100000">
                <a:srgbClr val="EDEDED"/>
              </a:gs>
            </a:gsLst>
            <a:lin ang="16200000" scaled="1"/>
          </a:gradFill>
          <a:ln>
            <a:noFill/>
          </a:ln>
          <a:extLst>
            <a:ext uri="{91240B29-F687-4F45-9708-019B960494DF}">
              <a14:hiddenLine xmlns:a14="http://schemas.microsoft.com/office/drawing/2010/main" w="9525">
                <a:solidFill>
                  <a:srgbClr val="000000"/>
                </a:solidFill>
                <a:bevel/>
              </a14:hiddenLine>
            </a:ext>
          </a:extLst>
        </p:spPr>
        <p:txBody>
          <a:bodyPr lIns="121914" tIns="60957" rIns="121914" bIns="60957"/>
          <a:lstStyle/>
          <a:p>
            <a:endParaRPr lang="zh-CN" altLang="zh-CN" sz="2400">
              <a:solidFill>
                <a:srgbClr val="000000"/>
              </a:solidFill>
              <a:latin typeface="方正兰亭粗黑_GBK" pitchFamily="2" charset="-122"/>
              <a:sym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750"/>
                                        <p:tgtEl>
                                          <p:spTgt spid="7"/>
                                        </p:tgtEl>
                                      </p:cBhvr>
                                    </p:animEffect>
                                    <p:anim calcmode="lin" valueType="num">
                                      <p:cBhvr>
                                        <p:cTn id="8" dur="750" fill="hold"/>
                                        <p:tgtEl>
                                          <p:spTgt spid="7"/>
                                        </p:tgtEl>
                                        <p:attrNameLst>
                                          <p:attrName>ppt_x</p:attrName>
                                        </p:attrNameLst>
                                      </p:cBhvr>
                                      <p:tavLst>
                                        <p:tav tm="0">
                                          <p:val>
                                            <p:strVal val="#ppt_x"/>
                                          </p:val>
                                        </p:tav>
                                        <p:tav tm="100000">
                                          <p:val>
                                            <p:strVal val="#ppt_x"/>
                                          </p:val>
                                        </p:tav>
                                      </p:tavLst>
                                    </p:anim>
                                    <p:anim calcmode="lin" valueType="num">
                                      <p:cBhvr>
                                        <p:cTn id="9" dur="75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750"/>
                                        <p:tgtEl>
                                          <p:spTgt spid="11"/>
                                        </p:tgtEl>
                                      </p:cBhvr>
                                    </p:animEffect>
                                    <p:anim calcmode="lin" valueType="num">
                                      <p:cBhvr>
                                        <p:cTn id="13" dur="750" fill="hold"/>
                                        <p:tgtEl>
                                          <p:spTgt spid="11"/>
                                        </p:tgtEl>
                                        <p:attrNameLst>
                                          <p:attrName>ppt_x</p:attrName>
                                        </p:attrNameLst>
                                      </p:cBhvr>
                                      <p:tavLst>
                                        <p:tav tm="0">
                                          <p:val>
                                            <p:strVal val="#ppt_x"/>
                                          </p:val>
                                        </p:tav>
                                        <p:tav tm="100000">
                                          <p:val>
                                            <p:strVal val="#ppt_x"/>
                                          </p:val>
                                        </p:tav>
                                      </p:tavLst>
                                    </p:anim>
                                    <p:anim calcmode="lin" valueType="num">
                                      <p:cBhvr>
                                        <p:cTn id="14" dur="750" fill="hold"/>
                                        <p:tgtEl>
                                          <p:spTgt spid="11"/>
                                        </p:tgtEl>
                                        <p:attrNameLst>
                                          <p:attrName>ppt_y</p:attrName>
                                        </p:attrNameLst>
                                      </p:cBhvr>
                                      <p:tavLst>
                                        <p:tav tm="0">
                                          <p:val>
                                            <p:strVal val="#ppt_y+.1"/>
                                          </p:val>
                                        </p:tav>
                                        <p:tav tm="100000">
                                          <p:val>
                                            <p:strVal val="#ppt_y"/>
                                          </p:val>
                                        </p:tav>
                                      </p:tavLst>
                                    </p:anim>
                                  </p:childTnLst>
                                </p:cTn>
                              </p:par>
                              <p:par>
                                <p:cTn id="15" presetID="16" presetClass="entr" presetSubtype="26" fill="hold" grpId="0" nodeType="withEffect">
                                  <p:stCondLst>
                                    <p:cond delay="250"/>
                                  </p:stCondLst>
                                  <p:childTnLst>
                                    <p:set>
                                      <p:cBhvr>
                                        <p:cTn id="16" dur="1" fill="hold">
                                          <p:stCondLst>
                                            <p:cond delay="0"/>
                                          </p:stCondLst>
                                        </p:cTn>
                                        <p:tgtEl>
                                          <p:spTgt spid="18"/>
                                        </p:tgtEl>
                                        <p:attrNameLst>
                                          <p:attrName>style.visibility</p:attrName>
                                        </p:attrNameLst>
                                      </p:cBhvr>
                                      <p:to>
                                        <p:strVal val="visible"/>
                                      </p:to>
                                    </p:set>
                                    <p:animEffect transition="in" filter="barn(inHorizontal)">
                                      <p:cBhvr>
                                        <p:cTn id="17" dur="750"/>
                                        <p:tgtEl>
                                          <p:spTgt spid="18"/>
                                        </p:tgtEl>
                                      </p:cBhvr>
                                    </p:animEffect>
                                  </p:childTnLst>
                                </p:cTn>
                              </p:par>
                            </p:childTnLst>
                          </p:cTn>
                        </p:par>
                        <p:par>
                          <p:cTn id="18" fill="hold">
                            <p:stCondLst>
                              <p:cond delay="1000"/>
                            </p:stCondLst>
                            <p:childTnLst>
                              <p:par>
                                <p:cTn id="19" presetID="2" presetClass="entr" presetSubtype="9"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p:cTn id="21" dur="500" fill="hold"/>
                                        <p:tgtEl>
                                          <p:spTgt spid="19"/>
                                        </p:tgtEl>
                                        <p:attrNameLst>
                                          <p:attrName>ppt_x</p:attrName>
                                        </p:attrNameLst>
                                      </p:cBhvr>
                                      <p:tavLst>
                                        <p:tav tm="0">
                                          <p:val>
                                            <p:strVal val="0-#ppt_w/2"/>
                                          </p:val>
                                        </p:tav>
                                        <p:tav tm="100000">
                                          <p:val>
                                            <p:strVal val="#ppt_x"/>
                                          </p:val>
                                        </p:tav>
                                      </p:tavLst>
                                    </p:anim>
                                    <p:anim calcmode="lin" valueType="num">
                                      <p:cBhvr>
                                        <p:cTn id="22" dur="500" fill="hold"/>
                                        <p:tgtEl>
                                          <p:spTgt spid="19"/>
                                        </p:tgtEl>
                                        <p:attrNameLst>
                                          <p:attrName>ppt_y</p:attrName>
                                        </p:attrNameLst>
                                      </p:cBhvr>
                                      <p:tavLst>
                                        <p:tav tm="0">
                                          <p:val>
                                            <p:strVal val="0-#ppt_h/2"/>
                                          </p:val>
                                        </p:tav>
                                        <p:tav tm="100000">
                                          <p:val>
                                            <p:strVal val="#ppt_y"/>
                                          </p:val>
                                        </p:tav>
                                      </p:tavLst>
                                    </p:anim>
                                  </p:childTnLst>
                                </p:cTn>
                              </p:par>
                              <p:par>
                                <p:cTn id="23" presetID="2" presetClass="entr" presetSubtype="3"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ppt_x</p:attrName>
                                        </p:attrNameLst>
                                      </p:cBhvr>
                                      <p:tavLst>
                                        <p:tav tm="0">
                                          <p:val>
                                            <p:strVal val="1+#ppt_w/2"/>
                                          </p:val>
                                        </p:tav>
                                        <p:tav tm="100000">
                                          <p:val>
                                            <p:strVal val="#ppt_x"/>
                                          </p:val>
                                        </p:tav>
                                      </p:tavLst>
                                    </p:anim>
                                    <p:anim calcmode="lin" valueType="num">
                                      <p:cBhvr>
                                        <p:cTn id="26" dur="500" fill="hold"/>
                                        <p:tgtEl>
                                          <p:spTgt spid="17"/>
                                        </p:tgtEl>
                                        <p:attrNameLst>
                                          <p:attrName>ppt_y</p:attrName>
                                        </p:attrNameLst>
                                      </p:cBhvr>
                                      <p:tavLst>
                                        <p:tav tm="0">
                                          <p:val>
                                            <p:strVal val="0-#ppt_h/2"/>
                                          </p:val>
                                        </p:tav>
                                        <p:tav tm="100000">
                                          <p:val>
                                            <p:strVal val="#ppt_y"/>
                                          </p:val>
                                        </p:tav>
                                      </p:tavLst>
                                    </p:anim>
                                  </p:childTnLst>
                                </p:cTn>
                              </p:par>
                              <p:par>
                                <p:cTn id="27" presetID="2" presetClass="entr" presetSubtype="12"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ppt_x</p:attrName>
                                        </p:attrNameLst>
                                      </p:cBhvr>
                                      <p:tavLst>
                                        <p:tav tm="0">
                                          <p:val>
                                            <p:strVal val="0-#ppt_w/2"/>
                                          </p:val>
                                        </p:tav>
                                        <p:tav tm="100000">
                                          <p:val>
                                            <p:strVal val="#ppt_x"/>
                                          </p:val>
                                        </p:tav>
                                      </p:tavLst>
                                    </p:anim>
                                    <p:anim calcmode="lin" valueType="num">
                                      <p:cBhvr>
                                        <p:cTn id="30" dur="500" fill="hold"/>
                                        <p:tgtEl>
                                          <p:spTgt spid="16"/>
                                        </p:tgtEl>
                                        <p:attrNameLst>
                                          <p:attrName>ppt_y</p:attrName>
                                        </p:attrNameLst>
                                      </p:cBhvr>
                                      <p:tavLst>
                                        <p:tav tm="0">
                                          <p:val>
                                            <p:strVal val="1+#ppt_h/2"/>
                                          </p:val>
                                        </p:tav>
                                        <p:tav tm="100000">
                                          <p:val>
                                            <p:strVal val="#ppt_y"/>
                                          </p:val>
                                        </p:tav>
                                      </p:tavLst>
                                    </p:anim>
                                  </p:childTnLst>
                                </p:cTn>
                              </p:par>
                              <p:par>
                                <p:cTn id="31" presetID="2" presetClass="entr" presetSubtype="6"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ppt_x</p:attrName>
                                        </p:attrNameLst>
                                      </p:cBhvr>
                                      <p:tavLst>
                                        <p:tav tm="0">
                                          <p:val>
                                            <p:strVal val="1+#ppt_w/2"/>
                                          </p:val>
                                        </p:tav>
                                        <p:tav tm="100000">
                                          <p:val>
                                            <p:strVal val="#ppt_x"/>
                                          </p:val>
                                        </p:tav>
                                      </p:tavLst>
                                    </p:anim>
                                    <p:anim calcmode="lin" valueType="num">
                                      <p:cBhvr>
                                        <p:cTn id="34" dur="500" fill="hold"/>
                                        <p:tgtEl>
                                          <p:spTgt spid="15"/>
                                        </p:tgtEl>
                                        <p:attrNameLst>
                                          <p:attrName>ppt_y</p:attrName>
                                        </p:attrNameLst>
                                      </p:cBhvr>
                                      <p:tavLst>
                                        <p:tav tm="0">
                                          <p:val>
                                            <p:strVal val="1+#ppt_h/2"/>
                                          </p:val>
                                        </p:tav>
                                        <p:tav tm="100000">
                                          <p:val>
                                            <p:strVal val="#ppt_y"/>
                                          </p:val>
                                        </p:tav>
                                      </p:tavLst>
                                    </p:anim>
                                  </p:childTnLst>
                                </p:cTn>
                              </p:par>
                            </p:childTnLst>
                          </p:cTn>
                        </p:par>
                        <p:par>
                          <p:cTn id="35" fill="hold">
                            <p:stCondLst>
                              <p:cond delay="1500"/>
                            </p:stCondLst>
                            <p:childTnLst>
                              <p:par>
                                <p:cTn id="36" presetID="23" presetClass="entr" presetSubtype="32"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 calcmode="lin" valueType="num">
                                      <p:cBhvr>
                                        <p:cTn id="38" dur="500" fill="hold"/>
                                        <p:tgtEl>
                                          <p:spTgt spid="20"/>
                                        </p:tgtEl>
                                        <p:attrNameLst>
                                          <p:attrName>ppt_w</p:attrName>
                                        </p:attrNameLst>
                                      </p:cBhvr>
                                      <p:tavLst>
                                        <p:tav tm="0">
                                          <p:val>
                                            <p:strVal val="4*#ppt_w"/>
                                          </p:val>
                                        </p:tav>
                                        <p:tav tm="100000">
                                          <p:val>
                                            <p:strVal val="#ppt_w"/>
                                          </p:val>
                                        </p:tav>
                                      </p:tavLst>
                                    </p:anim>
                                    <p:anim calcmode="lin" valueType="num">
                                      <p:cBhvr>
                                        <p:cTn id="39" dur="500" fill="hold"/>
                                        <p:tgtEl>
                                          <p:spTgt spid="20"/>
                                        </p:tgtEl>
                                        <p:attrNameLst>
                                          <p:attrName>ppt_h</p:attrName>
                                        </p:attrNameLst>
                                      </p:cBhvr>
                                      <p:tavLst>
                                        <p:tav tm="0">
                                          <p:val>
                                            <p:strVal val="4*#ppt_h"/>
                                          </p:val>
                                        </p:tav>
                                        <p:tav tm="100000">
                                          <p:val>
                                            <p:strVal val="#ppt_h"/>
                                          </p:val>
                                        </p:tav>
                                      </p:tavLst>
                                    </p:anim>
                                  </p:childTnLst>
                                </p:cTn>
                              </p:par>
                            </p:childTnLst>
                          </p:cTn>
                        </p:par>
                        <p:par>
                          <p:cTn id="40" fill="hold">
                            <p:stCondLst>
                              <p:cond delay="2000"/>
                            </p:stCondLst>
                            <p:childTnLst>
                              <p:par>
                                <p:cTn id="41" presetID="23" presetClass="entr" presetSubtype="32" fill="hold" grpId="0"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p:cTn id="43" dur="500" fill="hold"/>
                                        <p:tgtEl>
                                          <p:spTgt spid="21"/>
                                        </p:tgtEl>
                                        <p:attrNameLst>
                                          <p:attrName>ppt_w</p:attrName>
                                        </p:attrNameLst>
                                      </p:cBhvr>
                                      <p:tavLst>
                                        <p:tav tm="0">
                                          <p:val>
                                            <p:strVal val="4*#ppt_w"/>
                                          </p:val>
                                        </p:tav>
                                        <p:tav tm="100000">
                                          <p:val>
                                            <p:strVal val="#ppt_w"/>
                                          </p:val>
                                        </p:tav>
                                      </p:tavLst>
                                    </p:anim>
                                    <p:anim calcmode="lin" valueType="num">
                                      <p:cBhvr>
                                        <p:cTn id="44" dur="500" fill="hold"/>
                                        <p:tgtEl>
                                          <p:spTgt spid="21"/>
                                        </p:tgtEl>
                                        <p:attrNameLst>
                                          <p:attrName>ppt_h</p:attrName>
                                        </p:attrNameLst>
                                      </p:cBhvr>
                                      <p:tavLst>
                                        <p:tav tm="0">
                                          <p:val>
                                            <p:strVal val="4*#ppt_h"/>
                                          </p:val>
                                        </p:tav>
                                        <p:tav tm="100000">
                                          <p:val>
                                            <p:strVal val="#ppt_h"/>
                                          </p:val>
                                        </p:tav>
                                      </p:tavLst>
                                    </p:anim>
                                  </p:childTnLst>
                                </p:cTn>
                              </p:par>
                            </p:childTnLst>
                          </p:cTn>
                        </p:par>
                        <p:par>
                          <p:cTn id="45" fill="hold">
                            <p:stCondLst>
                              <p:cond delay="2500"/>
                            </p:stCondLst>
                            <p:childTnLst>
                              <p:par>
                                <p:cTn id="46" presetID="23" presetClass="entr" presetSubtype="32" fill="hold" grpId="0" nodeType="after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p:cTn id="48" dur="500" fill="hold"/>
                                        <p:tgtEl>
                                          <p:spTgt spid="23"/>
                                        </p:tgtEl>
                                        <p:attrNameLst>
                                          <p:attrName>ppt_w</p:attrName>
                                        </p:attrNameLst>
                                      </p:cBhvr>
                                      <p:tavLst>
                                        <p:tav tm="0">
                                          <p:val>
                                            <p:strVal val="4*#ppt_w"/>
                                          </p:val>
                                        </p:tav>
                                        <p:tav tm="100000">
                                          <p:val>
                                            <p:strVal val="#ppt_w"/>
                                          </p:val>
                                        </p:tav>
                                      </p:tavLst>
                                    </p:anim>
                                    <p:anim calcmode="lin" valueType="num">
                                      <p:cBhvr>
                                        <p:cTn id="49" dur="500" fill="hold"/>
                                        <p:tgtEl>
                                          <p:spTgt spid="23"/>
                                        </p:tgtEl>
                                        <p:attrNameLst>
                                          <p:attrName>ppt_h</p:attrName>
                                        </p:attrNameLst>
                                      </p:cBhvr>
                                      <p:tavLst>
                                        <p:tav tm="0">
                                          <p:val>
                                            <p:strVal val="4*#ppt_h"/>
                                          </p:val>
                                        </p:tav>
                                        <p:tav tm="100000">
                                          <p:val>
                                            <p:strVal val="#ppt_h"/>
                                          </p:val>
                                        </p:tav>
                                      </p:tavLst>
                                    </p:anim>
                                  </p:childTnLst>
                                </p:cTn>
                              </p:par>
                            </p:childTnLst>
                          </p:cTn>
                        </p:par>
                        <p:par>
                          <p:cTn id="50" fill="hold">
                            <p:stCondLst>
                              <p:cond delay="3000"/>
                            </p:stCondLst>
                            <p:childTnLst>
                              <p:par>
                                <p:cTn id="51" presetID="23" presetClass="entr" presetSubtype="32"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strVal val="4*#ppt_w"/>
                                          </p:val>
                                        </p:tav>
                                        <p:tav tm="100000">
                                          <p:val>
                                            <p:strVal val="#ppt_w"/>
                                          </p:val>
                                        </p:tav>
                                      </p:tavLst>
                                    </p:anim>
                                    <p:anim calcmode="lin" valueType="num">
                                      <p:cBhvr>
                                        <p:cTn id="54" dur="500" fill="hold"/>
                                        <p:tgtEl>
                                          <p:spTgt spid="22"/>
                                        </p:tgtEl>
                                        <p:attrNameLst>
                                          <p:attrName>ppt_h</p:attrName>
                                        </p:attrNameLst>
                                      </p:cBhvr>
                                      <p:tavLst>
                                        <p:tav tm="0">
                                          <p:val>
                                            <p:strVal val="4*#ppt_h"/>
                                          </p:val>
                                        </p:tav>
                                        <p:tav tm="100000">
                                          <p:val>
                                            <p:strVal val="#ppt_h"/>
                                          </p:val>
                                        </p:tav>
                                      </p:tavLst>
                                    </p:anim>
                                  </p:childTnLst>
                                </p:cTn>
                              </p:par>
                            </p:childTnLst>
                          </p:cTn>
                        </p:par>
                        <p:par>
                          <p:cTn id="55" fill="hold">
                            <p:stCondLst>
                              <p:cond delay="3500"/>
                            </p:stCondLst>
                            <p:childTnLst>
                              <p:par>
                                <p:cTn id="56" presetID="22" presetClass="entr" presetSubtype="4" fill="hold" grpId="0" nodeType="afterEffect">
                                  <p:stCondLst>
                                    <p:cond delay="0"/>
                                  </p:stCondLst>
                                  <p:childTnLst>
                                    <p:set>
                                      <p:cBhvr>
                                        <p:cTn id="57" dur="1" fill="hold">
                                          <p:stCondLst>
                                            <p:cond delay="0"/>
                                          </p:stCondLst>
                                        </p:cTn>
                                        <p:tgtEl>
                                          <p:spTgt spid="32"/>
                                        </p:tgtEl>
                                        <p:attrNameLst>
                                          <p:attrName>style.visibility</p:attrName>
                                        </p:attrNameLst>
                                      </p:cBhvr>
                                      <p:to>
                                        <p:strVal val="visible"/>
                                      </p:to>
                                    </p:set>
                                    <p:animEffect>
                                      <p:cBhvr>
                                        <p:cTn id="58" dur="500"/>
                                        <p:tgtEl>
                                          <p:spTgt spid="32"/>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Effect>
                                      <p:cBhvr>
                                        <p:cTn id="61" dur="500"/>
                                        <p:tgtEl>
                                          <p:spTgt spid="25"/>
                                        </p:tgtEl>
                                      </p:cBhvr>
                                    </p:animEffect>
                                  </p:childTnLst>
                                </p:cTn>
                              </p:par>
                              <p:par>
                                <p:cTn id="62" presetID="22" presetClass="entr" presetSubtype="4" fill="hold" grpId="0" nodeType="withEffect">
                                  <p:stCondLst>
                                    <p:cond delay="0"/>
                                  </p:stCondLst>
                                  <p:childTnLst>
                                    <p:set>
                                      <p:cBhvr>
                                        <p:cTn id="63" dur="1" fill="hold">
                                          <p:stCondLst>
                                            <p:cond delay="0"/>
                                          </p:stCondLst>
                                        </p:cTn>
                                        <p:tgtEl>
                                          <p:spTgt spid="27"/>
                                        </p:tgtEl>
                                        <p:attrNameLst>
                                          <p:attrName>style.visibility</p:attrName>
                                        </p:attrNameLst>
                                      </p:cBhvr>
                                      <p:to>
                                        <p:strVal val="visible"/>
                                      </p:to>
                                    </p:set>
                                    <p:animEffect>
                                      <p:cBhvr>
                                        <p:cTn id="64" dur="500"/>
                                        <p:tgtEl>
                                          <p:spTgt spid="27"/>
                                        </p:tgtEl>
                                      </p:cBhvr>
                                    </p:animEffect>
                                  </p:childTnLst>
                                </p:cTn>
                              </p:par>
                              <p:par>
                                <p:cTn id="65" presetID="22" presetClass="entr" presetSubtype="4"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animEffect>
                                      <p:cBhvr>
                                        <p:cTn id="67" dur="500"/>
                                        <p:tgtEl>
                                          <p:spTgt spid="35"/>
                                        </p:tgtEl>
                                      </p:cBhvr>
                                    </p:animEffect>
                                  </p:childTnLst>
                                </p:cTn>
                              </p:par>
                            </p:childTnLst>
                          </p:cTn>
                        </p:par>
                        <p:par>
                          <p:cTn id="68" fill="hold">
                            <p:stCondLst>
                              <p:cond delay="4000"/>
                            </p:stCondLst>
                            <p:childTnLst>
                              <p:par>
                                <p:cTn id="69" presetID="2" presetClass="entr" presetSubtype="4"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ppt_x</p:attrName>
                                        </p:attrNameLst>
                                      </p:cBhvr>
                                      <p:tavLst>
                                        <p:tav tm="0">
                                          <p:val>
                                            <p:strVal val="#ppt_x"/>
                                          </p:val>
                                        </p:tav>
                                        <p:tav tm="100000">
                                          <p:val>
                                            <p:strVal val="#ppt_x"/>
                                          </p:val>
                                        </p:tav>
                                      </p:tavLst>
                                    </p:anim>
                                    <p:anim calcmode="lin" valueType="num">
                                      <p:cBhvr>
                                        <p:cTn id="72" dur="500" fill="hold"/>
                                        <p:tgtEl>
                                          <p:spTgt spid="2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p:cTn id="75" dur="500" fill="hold"/>
                                        <p:tgtEl>
                                          <p:spTgt spid="28"/>
                                        </p:tgtEl>
                                        <p:attrNameLst>
                                          <p:attrName>ppt_x</p:attrName>
                                        </p:attrNameLst>
                                      </p:cBhvr>
                                      <p:tavLst>
                                        <p:tav tm="0">
                                          <p:val>
                                            <p:strVal val="#ppt_x"/>
                                          </p:val>
                                        </p:tav>
                                        <p:tav tm="100000">
                                          <p:val>
                                            <p:strVal val="#ppt_x"/>
                                          </p:val>
                                        </p:tav>
                                      </p:tavLst>
                                    </p:anim>
                                    <p:anim calcmode="lin" valueType="num">
                                      <p:cBhvr>
                                        <p:cTn id="76" dur="500" fill="hold"/>
                                        <p:tgtEl>
                                          <p:spTgt spid="28"/>
                                        </p:tgtEl>
                                        <p:attrNameLst>
                                          <p:attrName>ppt_y</p:attrName>
                                        </p:attrNameLst>
                                      </p:cBhvr>
                                      <p:tavLst>
                                        <p:tav tm="0">
                                          <p:val>
                                            <p:strVal val="1+#ppt_h/2"/>
                                          </p:val>
                                        </p:tav>
                                        <p:tav tm="100000">
                                          <p:val>
                                            <p:strVal val="#ppt_y"/>
                                          </p:val>
                                        </p:tav>
                                      </p:tavLst>
                                    </p:anim>
                                  </p:childTnLst>
                                </p:cTn>
                              </p:par>
                            </p:childTnLst>
                          </p:cTn>
                        </p:par>
                        <p:par>
                          <p:cTn id="77" fill="hold">
                            <p:stCondLst>
                              <p:cond delay="4500"/>
                            </p:stCondLst>
                            <p:childTnLst>
                              <p:par>
                                <p:cTn id="78" presetID="22" presetClass="entr" presetSubtype="8" fill="hold" grpId="0" nodeType="afterEffect">
                                  <p:stCondLst>
                                    <p:cond delay="0"/>
                                  </p:stCondLst>
                                  <p:childTnLst>
                                    <p:set>
                                      <p:cBhvr>
                                        <p:cTn id="79" dur="1" fill="hold">
                                          <p:stCondLst>
                                            <p:cond delay="0"/>
                                          </p:stCondLst>
                                        </p:cTn>
                                        <p:tgtEl>
                                          <p:spTgt spid="30"/>
                                        </p:tgtEl>
                                        <p:attrNameLst>
                                          <p:attrName>style.visibility</p:attrName>
                                        </p:attrNameLst>
                                      </p:cBhvr>
                                      <p:to>
                                        <p:strVal val="visible"/>
                                      </p:to>
                                    </p:set>
                                    <p:animEffect>
                                      <p:cBhvr>
                                        <p:cTn id="80" dur="500"/>
                                        <p:tgtEl>
                                          <p:spTgt spid="3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Effect>
                                      <p:cBhvr>
                                        <p:cTn id="83" dur="500"/>
                                        <p:tgtEl>
                                          <p:spTgt spid="33"/>
                                        </p:tgtEl>
                                      </p:cBhvr>
                                    </p:animEffect>
                                  </p:childTnLst>
                                </p:cTn>
                              </p:par>
                              <p:par>
                                <p:cTn id="84" presetID="22" presetClass="entr" presetSubtype="8" fill="hold" grpId="0" nodeType="withEffect">
                                  <p:stCondLst>
                                    <p:cond delay="0"/>
                                  </p:stCondLst>
                                  <p:childTnLst>
                                    <p:set>
                                      <p:cBhvr>
                                        <p:cTn id="85" dur="1" fill="hold">
                                          <p:stCondLst>
                                            <p:cond delay="0"/>
                                          </p:stCondLst>
                                        </p:cTn>
                                        <p:tgtEl>
                                          <p:spTgt spid="34"/>
                                        </p:tgtEl>
                                        <p:attrNameLst>
                                          <p:attrName>style.visibility</p:attrName>
                                        </p:attrNameLst>
                                      </p:cBhvr>
                                      <p:to>
                                        <p:strVal val="visible"/>
                                      </p:to>
                                    </p:set>
                                    <p:animEffect>
                                      <p:cBhvr>
                                        <p:cTn id="86" dur="500"/>
                                        <p:tgtEl>
                                          <p:spTgt spid="34"/>
                                        </p:tgtEl>
                                      </p:cBhvr>
                                    </p:animEffect>
                                  </p:childTnLst>
                                </p:cTn>
                              </p:par>
                              <p:par>
                                <p:cTn id="87" presetID="22" presetClass="entr" presetSubtype="8" fill="hold" grpId="0" nodeType="withEffect">
                                  <p:stCondLst>
                                    <p:cond delay="0"/>
                                  </p:stCondLst>
                                  <p:childTnLst>
                                    <p:set>
                                      <p:cBhvr>
                                        <p:cTn id="88" dur="1" fill="hold">
                                          <p:stCondLst>
                                            <p:cond delay="0"/>
                                          </p:stCondLst>
                                        </p:cTn>
                                        <p:tgtEl>
                                          <p:spTgt spid="31"/>
                                        </p:tgtEl>
                                        <p:attrNameLst>
                                          <p:attrName>style.visibility</p:attrName>
                                        </p:attrNameLst>
                                      </p:cBhvr>
                                      <p:to>
                                        <p:strVal val="visible"/>
                                      </p:to>
                                    </p:set>
                                    <p:animEffect>
                                      <p:cBhvr>
                                        <p:cTn id="89" dur="500"/>
                                        <p:tgtEl>
                                          <p:spTgt spid="31"/>
                                        </p:tgtEl>
                                      </p:cBhvr>
                                    </p:animEffect>
                                  </p:childTnLst>
                                </p:cTn>
                              </p:par>
                            </p:childTnLst>
                          </p:cTn>
                        </p:par>
                        <p:par>
                          <p:cTn id="90" fill="hold">
                            <p:stCondLst>
                              <p:cond delay="5000"/>
                            </p:stCondLst>
                            <p:childTnLst>
                              <p:par>
                                <p:cTn id="91" presetID="2" presetClass="entr" presetSubtype="4" fill="hold" grpId="0" nodeType="afterEffect">
                                  <p:stCondLst>
                                    <p:cond delay="0"/>
                                  </p:stCondLst>
                                  <p:childTnLst>
                                    <p:set>
                                      <p:cBhvr>
                                        <p:cTn id="92" dur="1" fill="hold">
                                          <p:stCondLst>
                                            <p:cond delay="0"/>
                                          </p:stCondLst>
                                        </p:cTn>
                                        <p:tgtEl>
                                          <p:spTgt spid="24"/>
                                        </p:tgtEl>
                                        <p:attrNameLst>
                                          <p:attrName>style.visibility</p:attrName>
                                        </p:attrNameLst>
                                      </p:cBhvr>
                                      <p:to>
                                        <p:strVal val="visible"/>
                                      </p:to>
                                    </p:set>
                                    <p:anim calcmode="lin" valueType="num">
                                      <p:cBhvr>
                                        <p:cTn id="93" dur="500" fill="hold"/>
                                        <p:tgtEl>
                                          <p:spTgt spid="24"/>
                                        </p:tgtEl>
                                        <p:attrNameLst>
                                          <p:attrName>ppt_x</p:attrName>
                                        </p:attrNameLst>
                                      </p:cBhvr>
                                      <p:tavLst>
                                        <p:tav tm="0">
                                          <p:val>
                                            <p:strVal val="#ppt_x"/>
                                          </p:val>
                                        </p:tav>
                                        <p:tav tm="100000">
                                          <p:val>
                                            <p:strVal val="#ppt_x"/>
                                          </p:val>
                                        </p:tav>
                                      </p:tavLst>
                                    </p:anim>
                                    <p:anim calcmode="lin" valueType="num">
                                      <p:cBhvr>
                                        <p:cTn id="94" dur="500" fill="hold"/>
                                        <p:tgtEl>
                                          <p:spTgt spid="24"/>
                                        </p:tgtEl>
                                        <p:attrNameLst>
                                          <p:attrName>ppt_y</p:attrName>
                                        </p:attrNameLst>
                                      </p:cBhvr>
                                      <p:tavLst>
                                        <p:tav tm="0">
                                          <p:val>
                                            <p:strVal val="1+#ppt_h/2"/>
                                          </p:val>
                                        </p:tav>
                                        <p:tav tm="100000">
                                          <p:val>
                                            <p:strVal val="#ppt_y"/>
                                          </p:val>
                                        </p:tav>
                                      </p:tavLst>
                                    </p:anim>
                                  </p:childTnLst>
                                </p:cTn>
                              </p:par>
                              <p:par>
                                <p:cTn id="95" presetID="2" presetClass="entr" presetSubtype="4" fill="hold" grpId="0" nodeType="withEffect">
                                  <p:stCondLst>
                                    <p:cond delay="0"/>
                                  </p:stCondLst>
                                  <p:childTnLst>
                                    <p:set>
                                      <p:cBhvr>
                                        <p:cTn id="96" dur="1" fill="hold">
                                          <p:stCondLst>
                                            <p:cond delay="0"/>
                                          </p:stCondLst>
                                        </p:cTn>
                                        <p:tgtEl>
                                          <p:spTgt spid="29"/>
                                        </p:tgtEl>
                                        <p:attrNameLst>
                                          <p:attrName>style.visibility</p:attrName>
                                        </p:attrNameLst>
                                      </p:cBhvr>
                                      <p:to>
                                        <p:strVal val="visible"/>
                                      </p:to>
                                    </p:set>
                                    <p:anim calcmode="lin" valueType="num">
                                      <p:cBhvr>
                                        <p:cTn id="97" dur="500" fill="hold"/>
                                        <p:tgtEl>
                                          <p:spTgt spid="29"/>
                                        </p:tgtEl>
                                        <p:attrNameLst>
                                          <p:attrName>ppt_x</p:attrName>
                                        </p:attrNameLst>
                                      </p:cBhvr>
                                      <p:tavLst>
                                        <p:tav tm="0">
                                          <p:val>
                                            <p:strVal val="#ppt_x"/>
                                          </p:val>
                                        </p:tav>
                                        <p:tav tm="100000">
                                          <p:val>
                                            <p:strVal val="#ppt_x"/>
                                          </p:val>
                                        </p:tav>
                                      </p:tavLst>
                                    </p:anim>
                                    <p:anim calcmode="lin" valueType="num">
                                      <p:cBhvr>
                                        <p:cTn id="9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5" grpId="0" animBg="1"/>
      <p:bldP spid="16" grpId="0" animBg="1"/>
      <p:bldP spid="17" grpId="0" animBg="1"/>
      <p:bldP spid="19" grpId="0" animBg="1"/>
      <p:bldP spid="20" grpId="0" animBg="1"/>
      <p:bldP spid="21" grpId="0" animBg="1"/>
      <p:bldP spid="22" grpId="0" animBg="1"/>
      <p:bldP spid="23" grpId="0" animBg="1"/>
      <p:bldP spid="24" grpId="0" bldLvl="0" autoUpdateAnimBg="0"/>
      <p:bldP spid="25" grpId="0" animBg="1"/>
      <p:bldP spid="26" grpId="0" bldLvl="0" autoUpdateAnimBg="0"/>
      <p:bldP spid="27" grpId="0" animBg="1"/>
      <p:bldP spid="28" grpId="0" bldLvl="0" autoUpdateAnimBg="0"/>
      <p:bldP spid="29" grpId="0" bldLvl="0" autoUpdateAnimBg="0"/>
      <p:bldP spid="30" grpId="0" animBg="1"/>
      <p:bldP spid="31" grpId="0" animBg="1"/>
      <p:bldP spid="32" grpId="0" bldLvl="0" animBg="1" autoUpdateAnimBg="0"/>
      <p:bldP spid="33" grpId="0" bldLvl="0" animBg="1" autoUpdateAnimBg="0"/>
      <p:bldP spid="34" grpId="0" bldLvl="0" animBg="1" autoUpdateAnimBg="0"/>
      <p:bldP spid="35" grpId="0" bldLvl="0" animBg="1"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207971" y="1520059"/>
            <a:ext cx="1314820" cy="1077233"/>
            <a:chOff x="5591515" y="1114424"/>
            <a:chExt cx="2276928" cy="1077233"/>
          </a:xfrm>
          <a:blipFill>
            <a:blip r:embed="rId3"/>
            <a:stretch>
              <a:fillRect/>
            </a:stretch>
          </a:blipFill>
        </p:grpSpPr>
        <p:sp>
          <p:nvSpPr>
            <p:cNvPr id="8" name="矩形 7"/>
            <p:cNvSpPr/>
            <p:nvPr/>
          </p:nvSpPr>
          <p:spPr>
            <a:xfrm>
              <a:off x="5591515" y="1114425"/>
              <a:ext cx="45719" cy="10772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5E64"/>
                </a:solidFill>
              </a:endParaRPr>
            </a:p>
          </p:txBody>
        </p:sp>
        <p:sp>
          <p:nvSpPr>
            <p:cNvPr id="9" name="矩形 8"/>
            <p:cNvSpPr/>
            <p:nvPr/>
          </p:nvSpPr>
          <p:spPr>
            <a:xfrm>
              <a:off x="7822724" y="1114425"/>
              <a:ext cx="45719" cy="10772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5E64"/>
                </a:solidFill>
              </a:endParaRPr>
            </a:p>
          </p:txBody>
        </p:sp>
        <p:sp>
          <p:nvSpPr>
            <p:cNvPr id="10" name="矩形 9"/>
            <p:cNvSpPr/>
            <p:nvPr/>
          </p:nvSpPr>
          <p:spPr>
            <a:xfrm rot="16200000">
              <a:off x="6703945" y="1994"/>
              <a:ext cx="45719" cy="22705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5E64"/>
                </a:solidFill>
              </a:endParaRPr>
            </a:p>
          </p:txBody>
        </p:sp>
      </p:grpSp>
      <p:grpSp>
        <p:nvGrpSpPr>
          <p:cNvPr id="11" name="组合 10"/>
          <p:cNvGrpSpPr/>
          <p:nvPr/>
        </p:nvGrpSpPr>
        <p:grpSpPr>
          <a:xfrm flipV="1">
            <a:off x="208165" y="4022303"/>
            <a:ext cx="1311716" cy="1300753"/>
            <a:chOff x="5591515" y="1106804"/>
            <a:chExt cx="2271552" cy="1300753"/>
          </a:xfrm>
          <a:blipFill>
            <a:blip r:embed="rId3"/>
            <a:stretch>
              <a:fillRect/>
            </a:stretch>
          </a:blipFill>
        </p:grpSpPr>
        <p:sp>
          <p:nvSpPr>
            <p:cNvPr id="12" name="矩形 11"/>
            <p:cNvSpPr/>
            <p:nvPr/>
          </p:nvSpPr>
          <p:spPr>
            <a:xfrm>
              <a:off x="5591515" y="1114426"/>
              <a:ext cx="45719" cy="129313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5E64"/>
                </a:solidFill>
              </a:endParaRPr>
            </a:p>
          </p:txBody>
        </p:sp>
        <p:sp>
          <p:nvSpPr>
            <p:cNvPr id="13" name="矩形 12"/>
            <p:cNvSpPr/>
            <p:nvPr/>
          </p:nvSpPr>
          <p:spPr>
            <a:xfrm>
              <a:off x="7817348" y="1114425"/>
              <a:ext cx="45719" cy="129313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5E64"/>
                </a:solidFill>
              </a:endParaRPr>
            </a:p>
          </p:txBody>
        </p:sp>
        <p:sp>
          <p:nvSpPr>
            <p:cNvPr id="14" name="矩形 13"/>
            <p:cNvSpPr/>
            <p:nvPr/>
          </p:nvSpPr>
          <p:spPr>
            <a:xfrm rot="16200000">
              <a:off x="6703945" y="-5626"/>
              <a:ext cx="45719" cy="22705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5E64"/>
                </a:solidFill>
              </a:endParaRPr>
            </a:p>
          </p:txBody>
        </p:sp>
      </p:grpSp>
      <p:sp>
        <p:nvSpPr>
          <p:cNvPr id="18" name="矩形 12"/>
          <p:cNvSpPr>
            <a:spLocks noChangeArrowheads="1"/>
          </p:cNvSpPr>
          <p:nvPr/>
        </p:nvSpPr>
        <p:spPr bwMode="auto">
          <a:xfrm>
            <a:off x="585064" y="2100096"/>
            <a:ext cx="615553" cy="2708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p>
            <a:pPr algn="ctr"/>
            <a:r>
              <a:rPr lang="zh-CN" altLang="en-US" sz="2800" b="1" spc="600" dirty="0">
                <a:solidFill>
                  <a:srgbClr val="64ABE2"/>
                </a:solidFill>
                <a:latin typeface="微软雅黑" panose="020B0503020204020204" pitchFamily="34" charset="-122"/>
                <a:ea typeface="微软雅黑" panose="020B0503020204020204" pitchFamily="34" charset="-122"/>
              </a:rPr>
              <a:t>加入标题描述</a:t>
            </a:r>
          </a:p>
        </p:txBody>
      </p:sp>
      <p:grpSp>
        <p:nvGrpSpPr>
          <p:cNvPr id="15" name="Group 74"/>
          <p:cNvGrpSpPr/>
          <p:nvPr/>
        </p:nvGrpSpPr>
        <p:grpSpPr>
          <a:xfrm>
            <a:off x="4076087" y="4363516"/>
            <a:ext cx="874713" cy="788987"/>
            <a:chOff x="3294063" y="4620138"/>
            <a:chExt cx="874713" cy="788987"/>
          </a:xfrm>
          <a:solidFill>
            <a:schemeClr val="bg1">
              <a:lumMod val="50000"/>
            </a:schemeClr>
          </a:solidFill>
        </p:grpSpPr>
        <p:sp>
          <p:nvSpPr>
            <p:cNvPr id="16" name="Freeform 26"/>
            <p:cNvSpPr/>
            <p:nvPr/>
          </p:nvSpPr>
          <p:spPr bwMode="auto">
            <a:xfrm>
              <a:off x="3392488" y="4620138"/>
              <a:ext cx="776288" cy="657225"/>
            </a:xfrm>
            <a:custGeom>
              <a:avLst/>
              <a:gdLst>
                <a:gd name="T0" fmla="*/ 21 w 489"/>
                <a:gd name="T1" fmla="*/ 414 h 414"/>
                <a:gd name="T2" fmla="*/ 0 w 489"/>
                <a:gd name="T3" fmla="*/ 414 h 414"/>
                <a:gd name="T4" fmla="*/ 0 w 489"/>
                <a:gd name="T5" fmla="*/ 41 h 414"/>
                <a:gd name="T6" fmla="*/ 481 w 489"/>
                <a:gd name="T7" fmla="*/ 0 h 414"/>
                <a:gd name="T8" fmla="*/ 489 w 489"/>
                <a:gd name="T9" fmla="*/ 19 h 414"/>
                <a:gd name="T10" fmla="*/ 21 w 489"/>
                <a:gd name="T11" fmla="*/ 56 h 414"/>
                <a:gd name="T12" fmla="*/ 21 w 489"/>
                <a:gd name="T13" fmla="*/ 414 h 414"/>
              </a:gdLst>
              <a:ahLst/>
              <a:cxnLst>
                <a:cxn ang="0">
                  <a:pos x="T0" y="T1"/>
                </a:cxn>
                <a:cxn ang="0">
                  <a:pos x="T2" y="T3"/>
                </a:cxn>
                <a:cxn ang="0">
                  <a:pos x="T4" y="T5"/>
                </a:cxn>
                <a:cxn ang="0">
                  <a:pos x="T6" y="T7"/>
                </a:cxn>
                <a:cxn ang="0">
                  <a:pos x="T8" y="T9"/>
                </a:cxn>
                <a:cxn ang="0">
                  <a:pos x="T10" y="T11"/>
                </a:cxn>
                <a:cxn ang="0">
                  <a:pos x="T12" y="T13"/>
                </a:cxn>
              </a:cxnLst>
              <a:rect l="0" t="0" r="r" b="b"/>
              <a:pathLst>
                <a:path w="489" h="414">
                  <a:moveTo>
                    <a:pt x="21" y="414"/>
                  </a:moveTo>
                  <a:lnTo>
                    <a:pt x="0" y="414"/>
                  </a:lnTo>
                  <a:lnTo>
                    <a:pt x="0" y="41"/>
                  </a:lnTo>
                  <a:lnTo>
                    <a:pt x="481" y="0"/>
                  </a:lnTo>
                  <a:lnTo>
                    <a:pt x="489" y="19"/>
                  </a:lnTo>
                  <a:lnTo>
                    <a:pt x="21" y="56"/>
                  </a:lnTo>
                  <a:lnTo>
                    <a:pt x="21" y="414"/>
                  </a:lnTo>
                  <a:close/>
                </a:path>
              </a:pathLst>
            </a:custGeom>
            <a:grpFill/>
            <a:ln w="9525">
              <a:solidFill>
                <a:schemeClr val="bg1">
                  <a:lumMod val="50000"/>
                </a:schemeClr>
              </a:solidFill>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1">
                    <a:lumMod val="50000"/>
                  </a:schemeClr>
                </a:solidFill>
                <a:latin typeface="Myriad Pro" panose="020B0503030403020204" pitchFamily="34" charset="0"/>
              </a:endParaRPr>
            </a:p>
          </p:txBody>
        </p:sp>
        <p:sp>
          <p:nvSpPr>
            <p:cNvPr id="17" name="Freeform 27"/>
            <p:cNvSpPr/>
            <p:nvPr/>
          </p:nvSpPr>
          <p:spPr bwMode="auto">
            <a:xfrm>
              <a:off x="3294063" y="5221800"/>
              <a:ext cx="230188" cy="187325"/>
            </a:xfrm>
            <a:custGeom>
              <a:avLst/>
              <a:gdLst>
                <a:gd name="T0" fmla="*/ 0 w 145"/>
                <a:gd name="T1" fmla="*/ 0 h 118"/>
                <a:gd name="T2" fmla="*/ 145 w 145"/>
                <a:gd name="T3" fmla="*/ 0 h 118"/>
                <a:gd name="T4" fmla="*/ 73 w 145"/>
                <a:gd name="T5" fmla="*/ 118 h 118"/>
                <a:gd name="T6" fmla="*/ 0 w 145"/>
                <a:gd name="T7" fmla="*/ 0 h 118"/>
              </a:gdLst>
              <a:ahLst/>
              <a:cxnLst>
                <a:cxn ang="0">
                  <a:pos x="T0" y="T1"/>
                </a:cxn>
                <a:cxn ang="0">
                  <a:pos x="T2" y="T3"/>
                </a:cxn>
                <a:cxn ang="0">
                  <a:pos x="T4" y="T5"/>
                </a:cxn>
                <a:cxn ang="0">
                  <a:pos x="T6" y="T7"/>
                </a:cxn>
              </a:cxnLst>
              <a:rect l="0" t="0" r="r" b="b"/>
              <a:pathLst>
                <a:path w="145" h="118">
                  <a:moveTo>
                    <a:pt x="0" y="0"/>
                  </a:moveTo>
                  <a:lnTo>
                    <a:pt x="145" y="0"/>
                  </a:lnTo>
                  <a:lnTo>
                    <a:pt x="73" y="118"/>
                  </a:lnTo>
                  <a:lnTo>
                    <a:pt x="0" y="0"/>
                  </a:lnTo>
                  <a:close/>
                </a:path>
              </a:pathLst>
            </a:custGeom>
            <a:grpFill/>
            <a:ln w="9525">
              <a:solidFill>
                <a:schemeClr val="bg1">
                  <a:lumMod val="50000"/>
                </a:schemeClr>
              </a:solidFill>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1">
                    <a:lumMod val="50000"/>
                  </a:schemeClr>
                </a:solidFill>
                <a:latin typeface="Myriad Pro" panose="020B0503030403020204" pitchFamily="34" charset="0"/>
              </a:endParaRPr>
            </a:p>
          </p:txBody>
        </p:sp>
      </p:grpSp>
      <p:grpSp>
        <p:nvGrpSpPr>
          <p:cNvPr id="19" name="Group 72"/>
          <p:cNvGrpSpPr/>
          <p:nvPr/>
        </p:nvGrpSpPr>
        <p:grpSpPr>
          <a:xfrm>
            <a:off x="8810012" y="2250553"/>
            <a:ext cx="892176" cy="625475"/>
            <a:chOff x="8027988" y="2507175"/>
            <a:chExt cx="892176" cy="625475"/>
          </a:xfrm>
          <a:solidFill>
            <a:schemeClr val="bg1">
              <a:lumMod val="50000"/>
            </a:schemeClr>
          </a:solidFill>
        </p:grpSpPr>
        <p:sp>
          <p:nvSpPr>
            <p:cNvPr id="20" name="Freeform 34"/>
            <p:cNvSpPr/>
            <p:nvPr/>
          </p:nvSpPr>
          <p:spPr bwMode="auto">
            <a:xfrm>
              <a:off x="8027988" y="2507175"/>
              <a:ext cx="798513" cy="506412"/>
            </a:xfrm>
            <a:custGeom>
              <a:avLst/>
              <a:gdLst>
                <a:gd name="T0" fmla="*/ 0 w 503"/>
                <a:gd name="T1" fmla="*/ 159 h 319"/>
                <a:gd name="T2" fmla="*/ 0 w 503"/>
                <a:gd name="T3" fmla="*/ 177 h 319"/>
                <a:gd name="T4" fmla="*/ 484 w 503"/>
                <a:gd name="T5" fmla="*/ 22 h 319"/>
                <a:gd name="T6" fmla="*/ 484 w 503"/>
                <a:gd name="T7" fmla="*/ 319 h 319"/>
                <a:gd name="T8" fmla="*/ 503 w 503"/>
                <a:gd name="T9" fmla="*/ 319 h 319"/>
                <a:gd name="T10" fmla="*/ 503 w 503"/>
                <a:gd name="T11" fmla="*/ 0 h 319"/>
                <a:gd name="T12" fmla="*/ 0 w 503"/>
                <a:gd name="T13" fmla="*/ 159 h 319"/>
              </a:gdLst>
              <a:ahLst/>
              <a:cxnLst>
                <a:cxn ang="0">
                  <a:pos x="T0" y="T1"/>
                </a:cxn>
                <a:cxn ang="0">
                  <a:pos x="T2" y="T3"/>
                </a:cxn>
                <a:cxn ang="0">
                  <a:pos x="T4" y="T5"/>
                </a:cxn>
                <a:cxn ang="0">
                  <a:pos x="T6" y="T7"/>
                </a:cxn>
                <a:cxn ang="0">
                  <a:pos x="T8" y="T9"/>
                </a:cxn>
                <a:cxn ang="0">
                  <a:pos x="T10" y="T11"/>
                </a:cxn>
                <a:cxn ang="0">
                  <a:pos x="T12" y="T13"/>
                </a:cxn>
              </a:cxnLst>
              <a:rect l="0" t="0" r="r" b="b"/>
              <a:pathLst>
                <a:path w="503" h="319">
                  <a:moveTo>
                    <a:pt x="0" y="159"/>
                  </a:moveTo>
                  <a:lnTo>
                    <a:pt x="0" y="177"/>
                  </a:lnTo>
                  <a:lnTo>
                    <a:pt x="484" y="22"/>
                  </a:lnTo>
                  <a:lnTo>
                    <a:pt x="484" y="319"/>
                  </a:lnTo>
                  <a:lnTo>
                    <a:pt x="503" y="319"/>
                  </a:lnTo>
                  <a:lnTo>
                    <a:pt x="503" y="0"/>
                  </a:lnTo>
                  <a:lnTo>
                    <a:pt x="0" y="159"/>
                  </a:lnTo>
                  <a:close/>
                </a:path>
              </a:pathLst>
            </a:custGeom>
            <a:grpFill/>
            <a:ln w="9525">
              <a:solidFill>
                <a:schemeClr val="bg1">
                  <a:lumMod val="50000"/>
                </a:schemeClr>
              </a:solidFill>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1">
                    <a:lumMod val="50000"/>
                  </a:schemeClr>
                </a:solidFill>
                <a:latin typeface="Myriad Pro" panose="020B0503030403020204" pitchFamily="34" charset="0"/>
              </a:endParaRPr>
            </a:p>
          </p:txBody>
        </p:sp>
        <p:sp>
          <p:nvSpPr>
            <p:cNvPr id="21" name="Freeform 35"/>
            <p:cNvSpPr/>
            <p:nvPr/>
          </p:nvSpPr>
          <p:spPr bwMode="auto">
            <a:xfrm>
              <a:off x="8705851" y="2958025"/>
              <a:ext cx="214313" cy="174625"/>
            </a:xfrm>
            <a:custGeom>
              <a:avLst/>
              <a:gdLst>
                <a:gd name="T0" fmla="*/ 135 w 135"/>
                <a:gd name="T1" fmla="*/ 0 h 110"/>
                <a:gd name="T2" fmla="*/ 0 w 135"/>
                <a:gd name="T3" fmla="*/ 0 h 110"/>
                <a:gd name="T4" fmla="*/ 67 w 135"/>
                <a:gd name="T5" fmla="*/ 110 h 110"/>
                <a:gd name="T6" fmla="*/ 135 w 135"/>
                <a:gd name="T7" fmla="*/ 0 h 110"/>
              </a:gdLst>
              <a:ahLst/>
              <a:cxnLst>
                <a:cxn ang="0">
                  <a:pos x="T0" y="T1"/>
                </a:cxn>
                <a:cxn ang="0">
                  <a:pos x="T2" y="T3"/>
                </a:cxn>
                <a:cxn ang="0">
                  <a:pos x="T4" y="T5"/>
                </a:cxn>
                <a:cxn ang="0">
                  <a:pos x="T6" y="T7"/>
                </a:cxn>
              </a:cxnLst>
              <a:rect l="0" t="0" r="r" b="b"/>
              <a:pathLst>
                <a:path w="135" h="110">
                  <a:moveTo>
                    <a:pt x="135" y="0"/>
                  </a:moveTo>
                  <a:lnTo>
                    <a:pt x="0" y="0"/>
                  </a:lnTo>
                  <a:lnTo>
                    <a:pt x="67" y="110"/>
                  </a:lnTo>
                  <a:lnTo>
                    <a:pt x="135" y="0"/>
                  </a:lnTo>
                  <a:close/>
                </a:path>
              </a:pathLst>
            </a:custGeom>
            <a:grpFill/>
            <a:ln w="9525">
              <a:solidFill>
                <a:schemeClr val="bg1">
                  <a:lumMod val="50000"/>
                </a:schemeClr>
              </a:solidFill>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1">
                    <a:lumMod val="50000"/>
                  </a:schemeClr>
                </a:solidFill>
                <a:latin typeface="Myriad Pro" panose="020B0503030403020204" pitchFamily="34" charset="0"/>
              </a:endParaRPr>
            </a:p>
          </p:txBody>
        </p:sp>
      </p:grpSp>
      <p:grpSp>
        <p:nvGrpSpPr>
          <p:cNvPr id="22" name="Group 71"/>
          <p:cNvGrpSpPr/>
          <p:nvPr/>
        </p:nvGrpSpPr>
        <p:grpSpPr>
          <a:xfrm>
            <a:off x="4066562" y="2260078"/>
            <a:ext cx="893763" cy="625475"/>
            <a:chOff x="3284538" y="2516700"/>
            <a:chExt cx="893763" cy="625475"/>
          </a:xfrm>
          <a:solidFill>
            <a:schemeClr val="bg1">
              <a:lumMod val="50000"/>
            </a:schemeClr>
          </a:solidFill>
        </p:grpSpPr>
        <p:sp>
          <p:nvSpPr>
            <p:cNvPr id="23" name="Freeform 36"/>
            <p:cNvSpPr/>
            <p:nvPr/>
          </p:nvSpPr>
          <p:spPr bwMode="auto">
            <a:xfrm>
              <a:off x="3376613" y="2516700"/>
              <a:ext cx="801688" cy="506412"/>
            </a:xfrm>
            <a:custGeom>
              <a:avLst/>
              <a:gdLst>
                <a:gd name="T0" fmla="*/ 505 w 505"/>
                <a:gd name="T1" fmla="*/ 96 h 319"/>
                <a:gd name="T2" fmla="*/ 505 w 505"/>
                <a:gd name="T3" fmla="*/ 113 h 319"/>
                <a:gd name="T4" fmla="*/ 20 w 505"/>
                <a:gd name="T5" fmla="*/ 22 h 319"/>
                <a:gd name="T6" fmla="*/ 20 w 505"/>
                <a:gd name="T7" fmla="*/ 319 h 319"/>
                <a:gd name="T8" fmla="*/ 0 w 505"/>
                <a:gd name="T9" fmla="*/ 319 h 319"/>
                <a:gd name="T10" fmla="*/ 0 w 505"/>
                <a:gd name="T11" fmla="*/ 0 h 319"/>
                <a:gd name="T12" fmla="*/ 505 w 505"/>
                <a:gd name="T13" fmla="*/ 96 h 319"/>
              </a:gdLst>
              <a:ahLst/>
              <a:cxnLst>
                <a:cxn ang="0">
                  <a:pos x="T0" y="T1"/>
                </a:cxn>
                <a:cxn ang="0">
                  <a:pos x="T2" y="T3"/>
                </a:cxn>
                <a:cxn ang="0">
                  <a:pos x="T4" y="T5"/>
                </a:cxn>
                <a:cxn ang="0">
                  <a:pos x="T6" y="T7"/>
                </a:cxn>
                <a:cxn ang="0">
                  <a:pos x="T8" y="T9"/>
                </a:cxn>
                <a:cxn ang="0">
                  <a:pos x="T10" y="T11"/>
                </a:cxn>
                <a:cxn ang="0">
                  <a:pos x="T12" y="T13"/>
                </a:cxn>
              </a:cxnLst>
              <a:rect l="0" t="0" r="r" b="b"/>
              <a:pathLst>
                <a:path w="505" h="319">
                  <a:moveTo>
                    <a:pt x="505" y="96"/>
                  </a:moveTo>
                  <a:lnTo>
                    <a:pt x="505" y="113"/>
                  </a:lnTo>
                  <a:lnTo>
                    <a:pt x="20" y="22"/>
                  </a:lnTo>
                  <a:lnTo>
                    <a:pt x="20" y="319"/>
                  </a:lnTo>
                  <a:lnTo>
                    <a:pt x="0" y="319"/>
                  </a:lnTo>
                  <a:lnTo>
                    <a:pt x="0" y="0"/>
                  </a:lnTo>
                  <a:lnTo>
                    <a:pt x="505" y="96"/>
                  </a:lnTo>
                  <a:close/>
                </a:path>
              </a:pathLst>
            </a:custGeom>
            <a:grpFill/>
            <a:ln>
              <a:solidFill>
                <a:schemeClr val="bg1">
                  <a:lumMod val="50000"/>
                </a:schemeClr>
              </a:solid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1">
                    <a:lumMod val="50000"/>
                  </a:schemeClr>
                </a:solidFill>
                <a:latin typeface="Myriad Pro" panose="020B0503030403020204" pitchFamily="34" charset="0"/>
              </a:endParaRPr>
            </a:p>
          </p:txBody>
        </p:sp>
        <p:sp>
          <p:nvSpPr>
            <p:cNvPr id="24" name="Freeform 37"/>
            <p:cNvSpPr/>
            <p:nvPr/>
          </p:nvSpPr>
          <p:spPr bwMode="auto">
            <a:xfrm>
              <a:off x="3284538" y="2967550"/>
              <a:ext cx="217488" cy="174625"/>
            </a:xfrm>
            <a:custGeom>
              <a:avLst/>
              <a:gdLst>
                <a:gd name="T0" fmla="*/ 0 w 137"/>
                <a:gd name="T1" fmla="*/ 0 h 110"/>
                <a:gd name="T2" fmla="*/ 137 w 137"/>
                <a:gd name="T3" fmla="*/ 0 h 110"/>
                <a:gd name="T4" fmla="*/ 68 w 137"/>
                <a:gd name="T5" fmla="*/ 110 h 110"/>
                <a:gd name="T6" fmla="*/ 0 w 137"/>
                <a:gd name="T7" fmla="*/ 0 h 110"/>
              </a:gdLst>
              <a:ahLst/>
              <a:cxnLst>
                <a:cxn ang="0">
                  <a:pos x="T0" y="T1"/>
                </a:cxn>
                <a:cxn ang="0">
                  <a:pos x="T2" y="T3"/>
                </a:cxn>
                <a:cxn ang="0">
                  <a:pos x="T4" y="T5"/>
                </a:cxn>
                <a:cxn ang="0">
                  <a:pos x="T6" y="T7"/>
                </a:cxn>
              </a:cxnLst>
              <a:rect l="0" t="0" r="r" b="b"/>
              <a:pathLst>
                <a:path w="137" h="110">
                  <a:moveTo>
                    <a:pt x="0" y="0"/>
                  </a:moveTo>
                  <a:lnTo>
                    <a:pt x="137" y="0"/>
                  </a:lnTo>
                  <a:lnTo>
                    <a:pt x="68" y="110"/>
                  </a:lnTo>
                  <a:lnTo>
                    <a:pt x="0" y="0"/>
                  </a:lnTo>
                  <a:close/>
                </a:path>
              </a:pathLst>
            </a:custGeom>
            <a:grpFill/>
            <a:ln>
              <a:solidFill>
                <a:schemeClr val="bg1">
                  <a:lumMod val="50000"/>
                </a:schemeClr>
              </a:solid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1">
                    <a:lumMod val="50000"/>
                  </a:schemeClr>
                </a:solidFill>
                <a:latin typeface="Myriad Pro" panose="020B0503030403020204" pitchFamily="34" charset="0"/>
              </a:endParaRPr>
            </a:p>
          </p:txBody>
        </p:sp>
      </p:grpSp>
      <p:grpSp>
        <p:nvGrpSpPr>
          <p:cNvPr id="25" name="Group 73"/>
          <p:cNvGrpSpPr/>
          <p:nvPr/>
        </p:nvGrpSpPr>
        <p:grpSpPr>
          <a:xfrm>
            <a:off x="8771912" y="4411141"/>
            <a:ext cx="652463" cy="688975"/>
            <a:chOff x="7989888" y="4667763"/>
            <a:chExt cx="652463" cy="688975"/>
          </a:xfrm>
          <a:solidFill>
            <a:schemeClr val="bg1">
              <a:lumMod val="50000"/>
            </a:schemeClr>
          </a:solidFill>
        </p:grpSpPr>
        <p:sp>
          <p:nvSpPr>
            <p:cNvPr id="26" name="Freeform 41"/>
            <p:cNvSpPr/>
            <p:nvPr/>
          </p:nvSpPr>
          <p:spPr bwMode="auto">
            <a:xfrm>
              <a:off x="7989888" y="4667763"/>
              <a:ext cx="558800" cy="569912"/>
            </a:xfrm>
            <a:custGeom>
              <a:avLst/>
              <a:gdLst>
                <a:gd name="T0" fmla="*/ 0 w 352"/>
                <a:gd name="T1" fmla="*/ 0 h 359"/>
                <a:gd name="T2" fmla="*/ 0 w 352"/>
                <a:gd name="T3" fmla="*/ 19 h 359"/>
                <a:gd name="T4" fmla="*/ 333 w 352"/>
                <a:gd name="T5" fmla="*/ 56 h 359"/>
                <a:gd name="T6" fmla="*/ 333 w 352"/>
                <a:gd name="T7" fmla="*/ 359 h 359"/>
                <a:gd name="T8" fmla="*/ 352 w 352"/>
                <a:gd name="T9" fmla="*/ 359 h 359"/>
                <a:gd name="T10" fmla="*/ 352 w 352"/>
                <a:gd name="T11" fmla="*/ 40 h 359"/>
                <a:gd name="T12" fmla="*/ 0 w 352"/>
                <a:gd name="T13" fmla="*/ 0 h 359"/>
              </a:gdLst>
              <a:ahLst/>
              <a:cxnLst>
                <a:cxn ang="0">
                  <a:pos x="T0" y="T1"/>
                </a:cxn>
                <a:cxn ang="0">
                  <a:pos x="T2" y="T3"/>
                </a:cxn>
                <a:cxn ang="0">
                  <a:pos x="T4" y="T5"/>
                </a:cxn>
                <a:cxn ang="0">
                  <a:pos x="T6" y="T7"/>
                </a:cxn>
                <a:cxn ang="0">
                  <a:pos x="T8" y="T9"/>
                </a:cxn>
                <a:cxn ang="0">
                  <a:pos x="T10" y="T11"/>
                </a:cxn>
                <a:cxn ang="0">
                  <a:pos x="T12" y="T13"/>
                </a:cxn>
              </a:cxnLst>
              <a:rect l="0" t="0" r="r" b="b"/>
              <a:pathLst>
                <a:path w="352" h="359">
                  <a:moveTo>
                    <a:pt x="0" y="0"/>
                  </a:moveTo>
                  <a:lnTo>
                    <a:pt x="0" y="19"/>
                  </a:lnTo>
                  <a:lnTo>
                    <a:pt x="333" y="56"/>
                  </a:lnTo>
                  <a:lnTo>
                    <a:pt x="333" y="359"/>
                  </a:lnTo>
                  <a:lnTo>
                    <a:pt x="352" y="359"/>
                  </a:lnTo>
                  <a:lnTo>
                    <a:pt x="352" y="40"/>
                  </a:lnTo>
                  <a:lnTo>
                    <a:pt x="0" y="0"/>
                  </a:lnTo>
                  <a:close/>
                </a:path>
              </a:pathLst>
            </a:custGeom>
            <a:grpFill/>
            <a:ln w="9525">
              <a:solidFill>
                <a:schemeClr val="bg1">
                  <a:lumMod val="50000"/>
                </a:schemeClr>
              </a:solidFill>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1">
                    <a:lumMod val="50000"/>
                  </a:schemeClr>
                </a:solidFill>
                <a:latin typeface="Myriad Pro" panose="020B0503030403020204" pitchFamily="34" charset="0"/>
              </a:endParaRPr>
            </a:p>
          </p:txBody>
        </p:sp>
        <p:sp>
          <p:nvSpPr>
            <p:cNvPr id="27" name="Freeform 42"/>
            <p:cNvSpPr/>
            <p:nvPr/>
          </p:nvSpPr>
          <p:spPr bwMode="auto">
            <a:xfrm>
              <a:off x="8424863" y="5182113"/>
              <a:ext cx="217488" cy="174625"/>
            </a:xfrm>
            <a:custGeom>
              <a:avLst/>
              <a:gdLst>
                <a:gd name="T0" fmla="*/ 137 w 137"/>
                <a:gd name="T1" fmla="*/ 0 h 110"/>
                <a:gd name="T2" fmla="*/ 0 w 137"/>
                <a:gd name="T3" fmla="*/ 0 h 110"/>
                <a:gd name="T4" fmla="*/ 69 w 137"/>
                <a:gd name="T5" fmla="*/ 110 h 110"/>
                <a:gd name="T6" fmla="*/ 137 w 137"/>
                <a:gd name="T7" fmla="*/ 0 h 110"/>
              </a:gdLst>
              <a:ahLst/>
              <a:cxnLst>
                <a:cxn ang="0">
                  <a:pos x="T0" y="T1"/>
                </a:cxn>
                <a:cxn ang="0">
                  <a:pos x="T2" y="T3"/>
                </a:cxn>
                <a:cxn ang="0">
                  <a:pos x="T4" y="T5"/>
                </a:cxn>
                <a:cxn ang="0">
                  <a:pos x="T6" y="T7"/>
                </a:cxn>
              </a:cxnLst>
              <a:rect l="0" t="0" r="r" b="b"/>
              <a:pathLst>
                <a:path w="137" h="110">
                  <a:moveTo>
                    <a:pt x="137" y="0"/>
                  </a:moveTo>
                  <a:lnTo>
                    <a:pt x="0" y="0"/>
                  </a:lnTo>
                  <a:lnTo>
                    <a:pt x="69" y="110"/>
                  </a:lnTo>
                  <a:lnTo>
                    <a:pt x="137" y="0"/>
                  </a:lnTo>
                  <a:close/>
                </a:path>
              </a:pathLst>
            </a:custGeom>
            <a:grpFill/>
            <a:ln w="9525">
              <a:solidFill>
                <a:schemeClr val="bg1">
                  <a:lumMod val="50000"/>
                </a:schemeClr>
              </a:solidFill>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1">
                    <a:lumMod val="50000"/>
                  </a:schemeClr>
                </a:solidFill>
                <a:latin typeface="Myriad Pro" panose="020B0503030403020204" pitchFamily="34" charset="0"/>
              </a:endParaRPr>
            </a:p>
          </p:txBody>
        </p:sp>
      </p:grpSp>
      <p:grpSp>
        <p:nvGrpSpPr>
          <p:cNvPr id="28" name="Group 87"/>
          <p:cNvGrpSpPr/>
          <p:nvPr/>
        </p:nvGrpSpPr>
        <p:grpSpPr>
          <a:xfrm>
            <a:off x="9424373" y="2896406"/>
            <a:ext cx="2577125" cy="1129382"/>
            <a:chOff x="9720775" y="2761849"/>
            <a:chExt cx="1983569" cy="1129382"/>
          </a:xfrm>
        </p:grpSpPr>
        <p:sp>
          <p:nvSpPr>
            <p:cNvPr id="29" name="TextBox 21"/>
            <p:cNvSpPr txBox="1"/>
            <p:nvPr/>
          </p:nvSpPr>
          <p:spPr>
            <a:xfrm>
              <a:off x="10355558" y="2761849"/>
              <a:ext cx="857741" cy="369332"/>
            </a:xfrm>
            <a:prstGeom prst="rect">
              <a:avLst/>
            </a:prstGeom>
            <a:noFill/>
          </p:spPr>
          <p:txBody>
            <a:bodyPr wrap="none" rtlCol="0">
              <a:spAutoFit/>
            </a:bodyPr>
            <a:lstStyle/>
            <a:p>
              <a:r>
                <a:rPr lang="zh-CN" altLang="en-US" b="1" dirty="0">
                  <a:solidFill>
                    <a:schemeClr val="bg1">
                      <a:lumMod val="50000"/>
                    </a:schemeClr>
                  </a:solidFill>
                </a:rPr>
                <a:t>加入标题</a:t>
              </a:r>
              <a:endParaRPr lang="en-GB" altLang="zh-CN" b="1" dirty="0">
                <a:solidFill>
                  <a:schemeClr val="bg1">
                    <a:lumMod val="50000"/>
                  </a:schemeClr>
                </a:solidFill>
              </a:endParaRPr>
            </a:p>
          </p:txBody>
        </p:sp>
        <p:sp>
          <p:nvSpPr>
            <p:cNvPr id="30" name="Rectangle 89"/>
            <p:cNvSpPr/>
            <p:nvPr/>
          </p:nvSpPr>
          <p:spPr>
            <a:xfrm>
              <a:off x="9720775" y="3060234"/>
              <a:ext cx="1983569" cy="830997"/>
            </a:xfrm>
            <a:prstGeom prst="rect">
              <a:avLst/>
            </a:prstGeom>
          </p:spPr>
          <p:txBody>
            <a:bodyPr wrap="square">
              <a:spAutoFit/>
            </a:bodyPr>
            <a:lstStyle/>
            <a:p>
              <a:pPr lvl="0" defTabSz="1216660">
                <a:spcBef>
                  <a:spcPct val="20000"/>
                </a:spcBef>
                <a:defRPr/>
              </a:pPr>
              <a:r>
                <a:rPr lang="zh-CN" altLang="en-US" sz="1200" dirty="0">
                  <a:solidFill>
                    <a:srgbClr val="FFFFFF">
                      <a:lumMod val="50000"/>
                    </a:srgbClr>
                  </a:solidFill>
                  <a:latin typeface="Arial" panose="020B0604020202020204" pitchFamily="34" charset="0"/>
                  <a:ea typeface="微软雅黑" panose="020B0503020204020204" pitchFamily="34" charset="-122"/>
                  <a:cs typeface="+mn-ea"/>
                  <a:sym typeface="Arial" panose="020B0604020202020204" pitchFamily="34" charset="0"/>
                </a:rPr>
                <a:t>单击此处可编辑内容，根据您的需要自由拉伸文本框大小单击此处可编辑内容，根据您的需要自由拉伸文</a:t>
              </a:r>
              <a:endParaRPr lang="en-US" altLang="zh-CN" sz="1200" dirty="0">
                <a:solidFill>
                  <a:srgbClr val="FFFFFF">
                    <a:lumMod val="50000"/>
                  </a:srgb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1" name="Group 90"/>
          <p:cNvGrpSpPr/>
          <p:nvPr/>
        </p:nvGrpSpPr>
        <p:grpSpPr>
          <a:xfrm>
            <a:off x="9479941" y="4411141"/>
            <a:ext cx="2521563" cy="1129382"/>
            <a:chOff x="9720776" y="2761849"/>
            <a:chExt cx="1940803" cy="1129382"/>
          </a:xfrm>
        </p:grpSpPr>
        <p:sp>
          <p:nvSpPr>
            <p:cNvPr id="32" name="TextBox 24"/>
            <p:cNvSpPr txBox="1"/>
            <p:nvPr/>
          </p:nvSpPr>
          <p:spPr>
            <a:xfrm>
              <a:off x="9993023" y="2761849"/>
              <a:ext cx="857740" cy="369332"/>
            </a:xfrm>
            <a:prstGeom prst="rect">
              <a:avLst/>
            </a:prstGeom>
            <a:noFill/>
          </p:spPr>
          <p:txBody>
            <a:bodyPr wrap="none" rtlCol="0">
              <a:spAutoFit/>
            </a:bodyPr>
            <a:lstStyle/>
            <a:p>
              <a:r>
                <a:rPr lang="zh-CN" altLang="en-US" b="1" dirty="0">
                  <a:solidFill>
                    <a:schemeClr val="bg1">
                      <a:lumMod val="50000"/>
                    </a:schemeClr>
                  </a:solidFill>
                </a:rPr>
                <a:t>加入标题</a:t>
              </a:r>
              <a:endParaRPr lang="en-GB" altLang="zh-CN" b="1" dirty="0">
                <a:solidFill>
                  <a:schemeClr val="bg1">
                    <a:lumMod val="50000"/>
                  </a:schemeClr>
                </a:solidFill>
              </a:endParaRPr>
            </a:p>
          </p:txBody>
        </p:sp>
        <p:sp>
          <p:nvSpPr>
            <p:cNvPr id="33" name="Rectangle 92"/>
            <p:cNvSpPr/>
            <p:nvPr/>
          </p:nvSpPr>
          <p:spPr>
            <a:xfrm>
              <a:off x="9720776" y="3060234"/>
              <a:ext cx="1940803" cy="830997"/>
            </a:xfrm>
            <a:prstGeom prst="rect">
              <a:avLst/>
            </a:prstGeom>
          </p:spPr>
          <p:txBody>
            <a:bodyPr wrap="square">
              <a:spAutoFit/>
            </a:bodyPr>
            <a:lstStyle/>
            <a:p>
              <a:pPr lvl="0" defTabSz="1216660">
                <a:spcBef>
                  <a:spcPct val="20000"/>
                </a:spcBef>
                <a:defRPr/>
              </a:pPr>
              <a:r>
                <a:rPr lang="zh-CN" altLang="en-US" sz="1200" dirty="0">
                  <a:solidFill>
                    <a:srgbClr val="FFFFFF">
                      <a:lumMod val="50000"/>
                    </a:srgbClr>
                  </a:solidFill>
                  <a:latin typeface="Arial" panose="020B0604020202020204" pitchFamily="34" charset="0"/>
                  <a:ea typeface="微软雅黑" panose="020B0503020204020204" pitchFamily="34" charset="-122"/>
                  <a:cs typeface="+mn-ea"/>
                  <a:sym typeface="Arial" panose="020B0604020202020204" pitchFamily="34" charset="0"/>
                </a:rPr>
                <a:t>单击此处可编辑内容，根据您的需要自由拉伸文本框大小单击此处可编辑内容，根据您的需要自由拉伸文</a:t>
              </a:r>
              <a:endParaRPr lang="en-US" altLang="zh-CN" sz="1200" dirty="0">
                <a:solidFill>
                  <a:srgbClr val="FFFFFF">
                    <a:lumMod val="50000"/>
                  </a:srgb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4" name="Group 93"/>
          <p:cNvGrpSpPr/>
          <p:nvPr/>
        </p:nvGrpSpPr>
        <p:grpSpPr>
          <a:xfrm flipH="1">
            <a:off x="1729253" y="2856902"/>
            <a:ext cx="2674944" cy="944716"/>
            <a:chOff x="9720775" y="2761849"/>
            <a:chExt cx="2058858" cy="944716"/>
          </a:xfrm>
        </p:grpSpPr>
        <p:sp>
          <p:nvSpPr>
            <p:cNvPr id="35" name="TextBox 27"/>
            <p:cNvSpPr txBox="1"/>
            <p:nvPr/>
          </p:nvSpPr>
          <p:spPr>
            <a:xfrm>
              <a:off x="9720775" y="2761849"/>
              <a:ext cx="857741" cy="369332"/>
            </a:xfrm>
            <a:prstGeom prst="rect">
              <a:avLst/>
            </a:prstGeom>
            <a:noFill/>
          </p:spPr>
          <p:txBody>
            <a:bodyPr wrap="none" rtlCol="0">
              <a:spAutoFit/>
            </a:bodyPr>
            <a:lstStyle/>
            <a:p>
              <a:pPr algn="r"/>
              <a:r>
                <a:rPr lang="zh-CN" altLang="en-US" b="1" dirty="0">
                  <a:solidFill>
                    <a:schemeClr val="bg1">
                      <a:lumMod val="50000"/>
                    </a:schemeClr>
                  </a:solidFill>
                </a:rPr>
                <a:t>加入标题</a:t>
              </a:r>
              <a:endParaRPr lang="en-GB" b="1" dirty="0">
                <a:solidFill>
                  <a:schemeClr val="bg1">
                    <a:lumMod val="50000"/>
                  </a:schemeClr>
                </a:solidFill>
              </a:endParaRPr>
            </a:p>
          </p:txBody>
        </p:sp>
        <p:sp>
          <p:nvSpPr>
            <p:cNvPr id="36" name="Rectangle 95"/>
            <p:cNvSpPr/>
            <p:nvPr/>
          </p:nvSpPr>
          <p:spPr>
            <a:xfrm>
              <a:off x="9720776" y="3060234"/>
              <a:ext cx="2058857" cy="646331"/>
            </a:xfrm>
            <a:prstGeom prst="rect">
              <a:avLst/>
            </a:prstGeom>
          </p:spPr>
          <p:txBody>
            <a:bodyPr wrap="square">
              <a:spAutoFit/>
            </a:bodyPr>
            <a:lstStyle/>
            <a:p>
              <a:pPr lvl="0" algn="r" defTabSz="1216660">
                <a:spcBef>
                  <a:spcPct val="20000"/>
                </a:spcBef>
                <a:defRPr/>
              </a:pPr>
              <a:r>
                <a:rPr lang="zh-CN" altLang="en-US" sz="1200" dirty="0">
                  <a:solidFill>
                    <a:srgbClr val="FFFFFF">
                      <a:lumMod val="50000"/>
                    </a:srgbClr>
                  </a:solidFill>
                  <a:latin typeface="Arial" panose="020B0604020202020204" pitchFamily="34" charset="0"/>
                  <a:ea typeface="微软雅黑" panose="020B0503020204020204" pitchFamily="34" charset="-122"/>
                  <a:cs typeface="+mn-ea"/>
                  <a:sym typeface="Arial" panose="020B0604020202020204" pitchFamily="34" charset="0"/>
                </a:rPr>
                <a:t>单击此处可编辑内容，根据您的需要自由拉伸文本框大小单击此处可编辑内容，根据您的需要自由拉伸文</a:t>
              </a:r>
              <a:endParaRPr lang="en-US" altLang="zh-CN" sz="1200" dirty="0">
                <a:solidFill>
                  <a:srgbClr val="FFFFFF">
                    <a:lumMod val="50000"/>
                  </a:srgb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7" name="Group 96"/>
          <p:cNvGrpSpPr/>
          <p:nvPr/>
        </p:nvGrpSpPr>
        <p:grpSpPr>
          <a:xfrm flipH="1">
            <a:off x="1574882" y="4470942"/>
            <a:ext cx="2460086" cy="1129382"/>
            <a:chOff x="9720775" y="2761849"/>
            <a:chExt cx="1893486" cy="1129382"/>
          </a:xfrm>
        </p:grpSpPr>
        <p:sp>
          <p:nvSpPr>
            <p:cNvPr id="38" name="TextBox 30"/>
            <p:cNvSpPr txBox="1"/>
            <p:nvPr/>
          </p:nvSpPr>
          <p:spPr>
            <a:xfrm>
              <a:off x="9720775" y="2761849"/>
              <a:ext cx="857741" cy="369332"/>
            </a:xfrm>
            <a:prstGeom prst="rect">
              <a:avLst/>
            </a:prstGeom>
            <a:noFill/>
          </p:spPr>
          <p:txBody>
            <a:bodyPr wrap="none" rtlCol="0">
              <a:spAutoFit/>
            </a:bodyPr>
            <a:lstStyle/>
            <a:p>
              <a:pPr algn="r"/>
              <a:r>
                <a:rPr lang="zh-CN" altLang="en-US" b="1" dirty="0">
                  <a:solidFill>
                    <a:schemeClr val="bg1">
                      <a:lumMod val="50000"/>
                    </a:schemeClr>
                  </a:solidFill>
                </a:rPr>
                <a:t>加入标题</a:t>
              </a:r>
              <a:endParaRPr lang="en-GB" altLang="zh-CN" b="1" dirty="0">
                <a:solidFill>
                  <a:schemeClr val="bg1">
                    <a:lumMod val="50000"/>
                  </a:schemeClr>
                </a:solidFill>
              </a:endParaRPr>
            </a:p>
          </p:txBody>
        </p:sp>
        <p:sp>
          <p:nvSpPr>
            <p:cNvPr id="39" name="Rectangle 98"/>
            <p:cNvSpPr/>
            <p:nvPr/>
          </p:nvSpPr>
          <p:spPr>
            <a:xfrm>
              <a:off x="9720776" y="3060234"/>
              <a:ext cx="1893485" cy="830997"/>
            </a:xfrm>
            <a:prstGeom prst="rect">
              <a:avLst/>
            </a:prstGeom>
          </p:spPr>
          <p:txBody>
            <a:bodyPr wrap="square">
              <a:spAutoFit/>
            </a:bodyPr>
            <a:lstStyle/>
            <a:p>
              <a:pPr lvl="0" algn="r" defTabSz="1216660">
                <a:spcBef>
                  <a:spcPct val="20000"/>
                </a:spcBef>
                <a:defRPr/>
              </a:pPr>
              <a:r>
                <a:rPr lang="zh-CN" altLang="en-US" sz="1200" dirty="0">
                  <a:solidFill>
                    <a:srgbClr val="FFFFFF">
                      <a:lumMod val="50000"/>
                    </a:srgbClr>
                  </a:solidFill>
                  <a:latin typeface="Arial" panose="020B0604020202020204" pitchFamily="34" charset="0"/>
                  <a:ea typeface="微软雅黑" panose="020B0503020204020204" pitchFamily="34" charset="-122"/>
                  <a:cs typeface="+mn-ea"/>
                  <a:sym typeface="Arial" panose="020B0604020202020204" pitchFamily="34" charset="0"/>
                </a:rPr>
                <a:t>单击此处可编辑内容，根据您的需要自由拉伸文本框大小单击此处可编辑内容，根据您的需要自由拉伸文</a:t>
              </a:r>
              <a:endParaRPr lang="en-US" altLang="zh-CN" sz="1200" dirty="0">
                <a:solidFill>
                  <a:srgbClr val="FFFFFF">
                    <a:lumMod val="50000"/>
                  </a:srgb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0" name="Group 3"/>
          <p:cNvGrpSpPr/>
          <p:nvPr/>
        </p:nvGrpSpPr>
        <p:grpSpPr>
          <a:xfrm>
            <a:off x="5107962" y="1604441"/>
            <a:ext cx="3514726" cy="3233737"/>
            <a:chOff x="4325938" y="1790725"/>
            <a:chExt cx="3514726" cy="3233737"/>
          </a:xfrm>
        </p:grpSpPr>
        <p:sp>
          <p:nvSpPr>
            <p:cNvPr id="41" name="Freeform 47"/>
            <p:cNvSpPr>
              <a:spLocks noEditPoints="1"/>
            </p:cNvSpPr>
            <p:nvPr/>
          </p:nvSpPr>
          <p:spPr bwMode="auto">
            <a:xfrm>
              <a:off x="5173663" y="1790725"/>
              <a:ext cx="1819275" cy="1144587"/>
            </a:xfrm>
            <a:custGeom>
              <a:avLst/>
              <a:gdLst>
                <a:gd name="T0" fmla="*/ 612 w 720"/>
                <a:gd name="T1" fmla="*/ 0 h 452"/>
                <a:gd name="T2" fmla="*/ 108 w 720"/>
                <a:gd name="T3" fmla="*/ 0 h 452"/>
                <a:gd name="T4" fmla="*/ 0 w 720"/>
                <a:gd name="T5" fmla="*/ 111 h 452"/>
                <a:gd name="T6" fmla="*/ 0 w 720"/>
                <a:gd name="T7" fmla="*/ 340 h 452"/>
                <a:gd name="T8" fmla="*/ 108 w 720"/>
                <a:gd name="T9" fmla="*/ 452 h 452"/>
                <a:gd name="T10" fmla="*/ 612 w 720"/>
                <a:gd name="T11" fmla="*/ 452 h 452"/>
                <a:gd name="T12" fmla="*/ 720 w 720"/>
                <a:gd name="T13" fmla="*/ 340 h 452"/>
                <a:gd name="T14" fmla="*/ 720 w 720"/>
                <a:gd name="T15" fmla="*/ 111 h 452"/>
                <a:gd name="T16" fmla="*/ 612 w 720"/>
                <a:gd name="T17" fmla="*/ 0 h 452"/>
                <a:gd name="T18" fmla="*/ 623 w 720"/>
                <a:gd name="T19" fmla="*/ 356 h 452"/>
                <a:gd name="T20" fmla="*/ 544 w 720"/>
                <a:gd name="T21" fmla="*/ 438 h 452"/>
                <a:gd name="T22" fmla="*/ 176 w 720"/>
                <a:gd name="T23" fmla="*/ 438 h 452"/>
                <a:gd name="T24" fmla="*/ 97 w 720"/>
                <a:gd name="T25" fmla="*/ 356 h 452"/>
                <a:gd name="T26" fmla="*/ 97 w 720"/>
                <a:gd name="T27" fmla="*/ 189 h 452"/>
                <a:gd name="T28" fmla="*/ 176 w 720"/>
                <a:gd name="T29" fmla="*/ 107 h 452"/>
                <a:gd name="T30" fmla="*/ 544 w 720"/>
                <a:gd name="T31" fmla="*/ 107 h 452"/>
                <a:gd name="T32" fmla="*/ 623 w 720"/>
                <a:gd name="T33" fmla="*/ 189 h 452"/>
                <a:gd name="T34" fmla="*/ 623 w 720"/>
                <a:gd name="T35" fmla="*/ 356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0" h="452">
                  <a:moveTo>
                    <a:pt x="612" y="0"/>
                  </a:moveTo>
                  <a:cubicBezTo>
                    <a:pt x="108" y="0"/>
                    <a:pt x="108" y="0"/>
                    <a:pt x="108" y="0"/>
                  </a:cubicBezTo>
                  <a:cubicBezTo>
                    <a:pt x="49" y="0"/>
                    <a:pt x="0" y="50"/>
                    <a:pt x="0" y="111"/>
                  </a:cubicBezTo>
                  <a:cubicBezTo>
                    <a:pt x="0" y="340"/>
                    <a:pt x="0" y="340"/>
                    <a:pt x="0" y="340"/>
                  </a:cubicBezTo>
                  <a:cubicBezTo>
                    <a:pt x="0" y="402"/>
                    <a:pt x="49" y="452"/>
                    <a:pt x="108" y="452"/>
                  </a:cubicBezTo>
                  <a:cubicBezTo>
                    <a:pt x="612" y="452"/>
                    <a:pt x="612" y="452"/>
                    <a:pt x="612" y="452"/>
                  </a:cubicBezTo>
                  <a:cubicBezTo>
                    <a:pt x="671" y="452"/>
                    <a:pt x="720" y="402"/>
                    <a:pt x="720" y="340"/>
                  </a:cubicBezTo>
                  <a:cubicBezTo>
                    <a:pt x="720" y="111"/>
                    <a:pt x="720" y="111"/>
                    <a:pt x="720" y="111"/>
                  </a:cubicBezTo>
                  <a:cubicBezTo>
                    <a:pt x="720" y="50"/>
                    <a:pt x="671" y="0"/>
                    <a:pt x="612" y="0"/>
                  </a:cubicBezTo>
                  <a:close/>
                  <a:moveTo>
                    <a:pt x="623" y="356"/>
                  </a:moveTo>
                  <a:cubicBezTo>
                    <a:pt x="623" y="401"/>
                    <a:pt x="588" y="438"/>
                    <a:pt x="544" y="438"/>
                  </a:cubicBezTo>
                  <a:cubicBezTo>
                    <a:pt x="176" y="438"/>
                    <a:pt x="176" y="438"/>
                    <a:pt x="176" y="438"/>
                  </a:cubicBezTo>
                  <a:cubicBezTo>
                    <a:pt x="132" y="438"/>
                    <a:pt x="97" y="401"/>
                    <a:pt x="97" y="356"/>
                  </a:cubicBezTo>
                  <a:cubicBezTo>
                    <a:pt x="97" y="189"/>
                    <a:pt x="97" y="189"/>
                    <a:pt x="97" y="189"/>
                  </a:cubicBezTo>
                  <a:cubicBezTo>
                    <a:pt x="97" y="144"/>
                    <a:pt x="132" y="107"/>
                    <a:pt x="176" y="107"/>
                  </a:cubicBezTo>
                  <a:cubicBezTo>
                    <a:pt x="544" y="107"/>
                    <a:pt x="544" y="107"/>
                    <a:pt x="544" y="107"/>
                  </a:cubicBezTo>
                  <a:cubicBezTo>
                    <a:pt x="588" y="107"/>
                    <a:pt x="623" y="144"/>
                    <a:pt x="623" y="189"/>
                  </a:cubicBezTo>
                  <a:lnTo>
                    <a:pt x="623" y="356"/>
                  </a:lnTo>
                  <a:close/>
                </a:path>
              </a:pathLst>
            </a:custGeom>
            <a:solidFill>
              <a:schemeClr val="bg1">
                <a:lumMod val="65000"/>
              </a:schemeClr>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1">
                    <a:lumMod val="50000"/>
                  </a:schemeClr>
                </a:solidFill>
                <a:latin typeface="Myriad Pro" panose="020B0503030403020204" pitchFamily="34" charset="0"/>
              </a:endParaRPr>
            </a:p>
          </p:txBody>
        </p:sp>
        <p:sp>
          <p:nvSpPr>
            <p:cNvPr id="42" name="Freeform 48"/>
            <p:cNvSpPr/>
            <p:nvPr/>
          </p:nvSpPr>
          <p:spPr bwMode="auto">
            <a:xfrm>
              <a:off x="6083301" y="2481287"/>
              <a:ext cx="1757363" cy="1238250"/>
            </a:xfrm>
            <a:custGeom>
              <a:avLst/>
              <a:gdLst>
                <a:gd name="T0" fmla="*/ 1107 w 1107"/>
                <a:gd name="T1" fmla="*/ 780 h 780"/>
                <a:gd name="T2" fmla="*/ 0 w 1107"/>
                <a:gd name="T3" fmla="*/ 0 h 780"/>
                <a:gd name="T4" fmla="*/ 0 w 1107"/>
                <a:gd name="T5" fmla="*/ 780 h 780"/>
                <a:gd name="T6" fmla="*/ 1107 w 1107"/>
                <a:gd name="T7" fmla="*/ 780 h 780"/>
              </a:gdLst>
              <a:ahLst/>
              <a:cxnLst>
                <a:cxn ang="0">
                  <a:pos x="T0" y="T1"/>
                </a:cxn>
                <a:cxn ang="0">
                  <a:pos x="T2" y="T3"/>
                </a:cxn>
                <a:cxn ang="0">
                  <a:pos x="T4" y="T5"/>
                </a:cxn>
                <a:cxn ang="0">
                  <a:pos x="T6" y="T7"/>
                </a:cxn>
              </a:cxnLst>
              <a:rect l="0" t="0" r="r" b="b"/>
              <a:pathLst>
                <a:path w="1107" h="780">
                  <a:moveTo>
                    <a:pt x="1107" y="780"/>
                  </a:moveTo>
                  <a:lnTo>
                    <a:pt x="0" y="0"/>
                  </a:lnTo>
                  <a:lnTo>
                    <a:pt x="0" y="780"/>
                  </a:lnTo>
                  <a:lnTo>
                    <a:pt x="1107" y="780"/>
                  </a:lnTo>
                  <a:close/>
                </a:path>
              </a:pathLst>
            </a:custGeom>
            <a:solidFill>
              <a:srgbClr val="72A0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1">
                    <a:lumMod val="50000"/>
                  </a:schemeClr>
                </a:solidFill>
                <a:latin typeface="Myriad Pro" panose="020B0503030403020204" pitchFamily="34" charset="0"/>
              </a:endParaRPr>
            </a:p>
          </p:txBody>
        </p:sp>
        <p:sp>
          <p:nvSpPr>
            <p:cNvPr id="43" name="Freeform 49"/>
            <p:cNvSpPr/>
            <p:nvPr/>
          </p:nvSpPr>
          <p:spPr bwMode="auto">
            <a:xfrm>
              <a:off x="6083301" y="2481287"/>
              <a:ext cx="1757363" cy="1238250"/>
            </a:xfrm>
            <a:custGeom>
              <a:avLst/>
              <a:gdLst>
                <a:gd name="T0" fmla="*/ 695 w 695"/>
                <a:gd name="T1" fmla="*/ 489 h 489"/>
                <a:gd name="T2" fmla="*/ 695 w 695"/>
                <a:gd name="T3" fmla="*/ 93 h 489"/>
                <a:gd name="T4" fmla="*/ 605 w 695"/>
                <a:gd name="T5" fmla="*/ 0 h 489"/>
                <a:gd name="T6" fmla="*/ 0 w 695"/>
                <a:gd name="T7" fmla="*/ 0 h 489"/>
                <a:gd name="T8" fmla="*/ 0 w 695"/>
                <a:gd name="T9" fmla="*/ 489 h 489"/>
                <a:gd name="T10" fmla="*/ 695 w 695"/>
                <a:gd name="T11" fmla="*/ 489 h 489"/>
              </a:gdLst>
              <a:ahLst/>
              <a:cxnLst>
                <a:cxn ang="0">
                  <a:pos x="T0" y="T1"/>
                </a:cxn>
                <a:cxn ang="0">
                  <a:pos x="T2" y="T3"/>
                </a:cxn>
                <a:cxn ang="0">
                  <a:pos x="T4" y="T5"/>
                </a:cxn>
                <a:cxn ang="0">
                  <a:pos x="T6" y="T7"/>
                </a:cxn>
                <a:cxn ang="0">
                  <a:pos x="T8" y="T9"/>
                </a:cxn>
                <a:cxn ang="0">
                  <a:pos x="T10" y="T11"/>
                </a:cxn>
              </a:cxnLst>
              <a:rect l="0" t="0" r="r" b="b"/>
              <a:pathLst>
                <a:path w="695" h="489">
                  <a:moveTo>
                    <a:pt x="695" y="489"/>
                  </a:moveTo>
                  <a:cubicBezTo>
                    <a:pt x="695" y="93"/>
                    <a:pt x="695" y="93"/>
                    <a:pt x="695" y="93"/>
                  </a:cubicBezTo>
                  <a:cubicBezTo>
                    <a:pt x="695" y="42"/>
                    <a:pt x="655" y="0"/>
                    <a:pt x="605" y="0"/>
                  </a:cubicBezTo>
                  <a:cubicBezTo>
                    <a:pt x="0" y="0"/>
                    <a:pt x="0" y="0"/>
                    <a:pt x="0" y="0"/>
                  </a:cubicBezTo>
                  <a:cubicBezTo>
                    <a:pt x="0" y="489"/>
                    <a:pt x="0" y="489"/>
                    <a:pt x="0" y="489"/>
                  </a:cubicBezTo>
                  <a:lnTo>
                    <a:pt x="695" y="489"/>
                  </a:lnTo>
                  <a:close/>
                </a:path>
              </a:pathLst>
            </a:custGeom>
            <a:blipFill>
              <a:blip r:embed="rId4" cstate="screen"/>
              <a:stretch>
                <a:fillRect/>
              </a:stretch>
            </a:blip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1">
                    <a:lumMod val="50000"/>
                  </a:schemeClr>
                </a:solidFill>
                <a:latin typeface="Myriad Pro" panose="020B0503030403020204" pitchFamily="34" charset="0"/>
              </a:endParaRPr>
            </a:p>
          </p:txBody>
        </p:sp>
        <p:sp>
          <p:nvSpPr>
            <p:cNvPr id="44" name="Freeform 50"/>
            <p:cNvSpPr/>
            <p:nvPr/>
          </p:nvSpPr>
          <p:spPr bwMode="auto">
            <a:xfrm>
              <a:off x="4325938" y="2481287"/>
              <a:ext cx="1757363" cy="1238250"/>
            </a:xfrm>
            <a:custGeom>
              <a:avLst/>
              <a:gdLst>
                <a:gd name="T0" fmla="*/ 695 w 695"/>
                <a:gd name="T1" fmla="*/ 0 h 489"/>
                <a:gd name="T2" fmla="*/ 90 w 695"/>
                <a:gd name="T3" fmla="*/ 0 h 489"/>
                <a:gd name="T4" fmla="*/ 0 w 695"/>
                <a:gd name="T5" fmla="*/ 93 h 489"/>
                <a:gd name="T6" fmla="*/ 0 w 695"/>
                <a:gd name="T7" fmla="*/ 489 h 489"/>
                <a:gd name="T8" fmla="*/ 695 w 695"/>
                <a:gd name="T9" fmla="*/ 489 h 489"/>
                <a:gd name="T10" fmla="*/ 695 w 695"/>
                <a:gd name="T11" fmla="*/ 0 h 489"/>
              </a:gdLst>
              <a:ahLst/>
              <a:cxnLst>
                <a:cxn ang="0">
                  <a:pos x="T0" y="T1"/>
                </a:cxn>
                <a:cxn ang="0">
                  <a:pos x="T2" y="T3"/>
                </a:cxn>
                <a:cxn ang="0">
                  <a:pos x="T4" y="T5"/>
                </a:cxn>
                <a:cxn ang="0">
                  <a:pos x="T6" y="T7"/>
                </a:cxn>
                <a:cxn ang="0">
                  <a:pos x="T8" y="T9"/>
                </a:cxn>
                <a:cxn ang="0">
                  <a:pos x="T10" y="T11"/>
                </a:cxn>
              </a:cxnLst>
              <a:rect l="0" t="0" r="r" b="b"/>
              <a:pathLst>
                <a:path w="695" h="489">
                  <a:moveTo>
                    <a:pt x="695" y="0"/>
                  </a:moveTo>
                  <a:cubicBezTo>
                    <a:pt x="90" y="0"/>
                    <a:pt x="90" y="0"/>
                    <a:pt x="90" y="0"/>
                  </a:cubicBezTo>
                  <a:cubicBezTo>
                    <a:pt x="40" y="0"/>
                    <a:pt x="0" y="42"/>
                    <a:pt x="0" y="93"/>
                  </a:cubicBezTo>
                  <a:cubicBezTo>
                    <a:pt x="0" y="489"/>
                    <a:pt x="0" y="489"/>
                    <a:pt x="0" y="489"/>
                  </a:cubicBezTo>
                  <a:cubicBezTo>
                    <a:pt x="695" y="489"/>
                    <a:pt x="695" y="489"/>
                    <a:pt x="695" y="489"/>
                  </a:cubicBezTo>
                  <a:lnTo>
                    <a:pt x="695" y="0"/>
                  </a:lnTo>
                  <a:close/>
                </a:path>
              </a:pathLst>
            </a:custGeom>
            <a:blipFill>
              <a:blip r:embed="rId4" cstate="screen"/>
              <a:stretch>
                <a:fillRect/>
              </a:stretch>
            </a:blip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1">
                    <a:lumMod val="50000"/>
                  </a:schemeClr>
                </a:solidFill>
                <a:latin typeface="Myriad Pro" panose="020B0503030403020204" pitchFamily="34" charset="0"/>
              </a:endParaRPr>
            </a:p>
          </p:txBody>
        </p:sp>
        <p:sp>
          <p:nvSpPr>
            <p:cNvPr id="45" name="Freeform 52"/>
            <p:cNvSpPr/>
            <p:nvPr/>
          </p:nvSpPr>
          <p:spPr bwMode="auto">
            <a:xfrm>
              <a:off x="6083301" y="3719537"/>
              <a:ext cx="1757363" cy="1304925"/>
            </a:xfrm>
            <a:custGeom>
              <a:avLst/>
              <a:gdLst>
                <a:gd name="T0" fmla="*/ 0 w 695"/>
                <a:gd name="T1" fmla="*/ 0 h 516"/>
                <a:gd name="T2" fmla="*/ 0 w 695"/>
                <a:gd name="T3" fmla="*/ 516 h 516"/>
                <a:gd name="T4" fmla="*/ 605 w 695"/>
                <a:gd name="T5" fmla="*/ 516 h 516"/>
                <a:gd name="T6" fmla="*/ 695 w 695"/>
                <a:gd name="T7" fmla="*/ 423 h 516"/>
                <a:gd name="T8" fmla="*/ 695 w 695"/>
                <a:gd name="T9" fmla="*/ 0 h 516"/>
                <a:gd name="T10" fmla="*/ 0 w 695"/>
                <a:gd name="T11" fmla="*/ 0 h 516"/>
              </a:gdLst>
              <a:ahLst/>
              <a:cxnLst>
                <a:cxn ang="0">
                  <a:pos x="T0" y="T1"/>
                </a:cxn>
                <a:cxn ang="0">
                  <a:pos x="T2" y="T3"/>
                </a:cxn>
                <a:cxn ang="0">
                  <a:pos x="T4" y="T5"/>
                </a:cxn>
                <a:cxn ang="0">
                  <a:pos x="T6" y="T7"/>
                </a:cxn>
                <a:cxn ang="0">
                  <a:pos x="T8" y="T9"/>
                </a:cxn>
                <a:cxn ang="0">
                  <a:pos x="T10" y="T11"/>
                </a:cxn>
              </a:cxnLst>
              <a:rect l="0" t="0" r="r" b="b"/>
              <a:pathLst>
                <a:path w="695" h="516">
                  <a:moveTo>
                    <a:pt x="0" y="0"/>
                  </a:moveTo>
                  <a:cubicBezTo>
                    <a:pt x="0" y="516"/>
                    <a:pt x="0" y="516"/>
                    <a:pt x="0" y="516"/>
                  </a:cubicBezTo>
                  <a:cubicBezTo>
                    <a:pt x="605" y="516"/>
                    <a:pt x="605" y="516"/>
                    <a:pt x="605" y="516"/>
                  </a:cubicBezTo>
                  <a:cubicBezTo>
                    <a:pt x="655" y="516"/>
                    <a:pt x="695" y="474"/>
                    <a:pt x="695" y="423"/>
                  </a:cubicBezTo>
                  <a:cubicBezTo>
                    <a:pt x="695" y="0"/>
                    <a:pt x="695" y="0"/>
                    <a:pt x="695" y="0"/>
                  </a:cubicBezTo>
                  <a:lnTo>
                    <a:pt x="0" y="0"/>
                  </a:lnTo>
                  <a:close/>
                </a:path>
              </a:pathLst>
            </a:custGeom>
            <a:blipFill>
              <a:blip r:embed="rId5" cstate="screen"/>
              <a:stretch>
                <a:fillRect/>
              </a:stretch>
            </a:blip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1">
                    <a:lumMod val="50000"/>
                  </a:schemeClr>
                </a:solidFill>
                <a:latin typeface="Myriad Pro" panose="020B0503030403020204" pitchFamily="34" charset="0"/>
              </a:endParaRPr>
            </a:p>
          </p:txBody>
        </p:sp>
        <p:sp>
          <p:nvSpPr>
            <p:cNvPr id="46" name="Freeform 54"/>
            <p:cNvSpPr/>
            <p:nvPr/>
          </p:nvSpPr>
          <p:spPr bwMode="auto">
            <a:xfrm>
              <a:off x="4325938" y="3719537"/>
              <a:ext cx="1757363" cy="1304925"/>
            </a:xfrm>
            <a:custGeom>
              <a:avLst/>
              <a:gdLst>
                <a:gd name="T0" fmla="*/ 0 w 695"/>
                <a:gd name="T1" fmla="*/ 0 h 516"/>
                <a:gd name="T2" fmla="*/ 0 w 695"/>
                <a:gd name="T3" fmla="*/ 423 h 516"/>
                <a:gd name="T4" fmla="*/ 90 w 695"/>
                <a:gd name="T5" fmla="*/ 516 h 516"/>
                <a:gd name="T6" fmla="*/ 695 w 695"/>
                <a:gd name="T7" fmla="*/ 516 h 516"/>
                <a:gd name="T8" fmla="*/ 695 w 695"/>
                <a:gd name="T9" fmla="*/ 0 h 516"/>
                <a:gd name="T10" fmla="*/ 0 w 695"/>
                <a:gd name="T11" fmla="*/ 0 h 516"/>
              </a:gdLst>
              <a:ahLst/>
              <a:cxnLst>
                <a:cxn ang="0">
                  <a:pos x="T0" y="T1"/>
                </a:cxn>
                <a:cxn ang="0">
                  <a:pos x="T2" y="T3"/>
                </a:cxn>
                <a:cxn ang="0">
                  <a:pos x="T4" y="T5"/>
                </a:cxn>
                <a:cxn ang="0">
                  <a:pos x="T6" y="T7"/>
                </a:cxn>
                <a:cxn ang="0">
                  <a:pos x="T8" y="T9"/>
                </a:cxn>
                <a:cxn ang="0">
                  <a:pos x="T10" y="T11"/>
                </a:cxn>
              </a:cxnLst>
              <a:rect l="0" t="0" r="r" b="b"/>
              <a:pathLst>
                <a:path w="695" h="516">
                  <a:moveTo>
                    <a:pt x="0" y="0"/>
                  </a:moveTo>
                  <a:cubicBezTo>
                    <a:pt x="0" y="423"/>
                    <a:pt x="0" y="423"/>
                    <a:pt x="0" y="423"/>
                  </a:cubicBezTo>
                  <a:cubicBezTo>
                    <a:pt x="0" y="474"/>
                    <a:pt x="40" y="516"/>
                    <a:pt x="90" y="516"/>
                  </a:cubicBezTo>
                  <a:cubicBezTo>
                    <a:pt x="695" y="516"/>
                    <a:pt x="695" y="516"/>
                    <a:pt x="695" y="516"/>
                  </a:cubicBezTo>
                  <a:cubicBezTo>
                    <a:pt x="695" y="0"/>
                    <a:pt x="695" y="0"/>
                    <a:pt x="695" y="0"/>
                  </a:cubicBezTo>
                  <a:lnTo>
                    <a:pt x="0" y="0"/>
                  </a:lnTo>
                  <a:close/>
                </a:path>
              </a:pathLst>
            </a:custGeom>
            <a:blipFill>
              <a:blip r:embed="rId5" cstate="screen"/>
              <a:stretch>
                <a:fillRect/>
              </a:stretch>
            </a:blip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1">
                    <a:lumMod val="50000"/>
                  </a:schemeClr>
                </a:solidFill>
                <a:latin typeface="Myriad Pro" panose="020B0503030403020204" pitchFamily="34" charset="0"/>
              </a:endParaRPr>
            </a:p>
          </p:txBody>
        </p:sp>
        <p:sp>
          <p:nvSpPr>
            <p:cNvPr id="47" name="Oval 56"/>
            <p:cNvSpPr>
              <a:spLocks noChangeArrowheads="1"/>
            </p:cNvSpPr>
            <p:nvPr/>
          </p:nvSpPr>
          <p:spPr bwMode="auto">
            <a:xfrm>
              <a:off x="5737226" y="4129112"/>
              <a:ext cx="469900" cy="488950"/>
            </a:xfrm>
            <a:prstGeom prst="ellipse">
              <a:avLst/>
            </a:prstGeom>
            <a:solidFill>
              <a:srgbClr val="E4F3F6"/>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1">
                    <a:lumMod val="50000"/>
                  </a:schemeClr>
                </a:solidFill>
                <a:latin typeface="Myriad Pro" panose="020B0503030403020204" pitchFamily="34" charset="0"/>
              </a:endParaRPr>
            </a:p>
          </p:txBody>
        </p:sp>
        <p:sp>
          <p:nvSpPr>
            <p:cNvPr id="48" name="Oval 57"/>
            <p:cNvSpPr>
              <a:spLocks noChangeArrowheads="1"/>
            </p:cNvSpPr>
            <p:nvPr/>
          </p:nvSpPr>
          <p:spPr bwMode="auto">
            <a:xfrm>
              <a:off x="5956301" y="2867050"/>
              <a:ext cx="471488" cy="487362"/>
            </a:xfrm>
            <a:prstGeom prst="ellipse">
              <a:avLst/>
            </a:prstGeom>
            <a:solidFill>
              <a:srgbClr val="E4F3F6"/>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1">
                    <a:lumMod val="50000"/>
                  </a:schemeClr>
                </a:solidFill>
                <a:latin typeface="Myriad Pro" panose="020B0503030403020204" pitchFamily="34" charset="0"/>
              </a:endParaRPr>
            </a:p>
          </p:txBody>
        </p:sp>
        <p:sp>
          <p:nvSpPr>
            <p:cNvPr id="49" name="Oval 58"/>
            <p:cNvSpPr>
              <a:spLocks noChangeArrowheads="1"/>
            </p:cNvSpPr>
            <p:nvPr/>
          </p:nvSpPr>
          <p:spPr bwMode="auto">
            <a:xfrm>
              <a:off x="6738938" y="3610000"/>
              <a:ext cx="469900" cy="485775"/>
            </a:xfrm>
            <a:prstGeom prst="ellipse">
              <a:avLst/>
            </a:prstGeom>
            <a:solidFill>
              <a:srgbClr val="E4F3F6"/>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1">
                    <a:lumMod val="50000"/>
                  </a:schemeClr>
                </a:solidFill>
                <a:latin typeface="Myriad Pro" panose="020B0503030403020204" pitchFamily="34" charset="0"/>
              </a:endParaRPr>
            </a:p>
          </p:txBody>
        </p:sp>
        <p:sp>
          <p:nvSpPr>
            <p:cNvPr id="50" name="Oval 59"/>
            <p:cNvSpPr>
              <a:spLocks noChangeArrowheads="1"/>
            </p:cNvSpPr>
            <p:nvPr/>
          </p:nvSpPr>
          <p:spPr bwMode="auto">
            <a:xfrm>
              <a:off x="4957763" y="3348062"/>
              <a:ext cx="469900" cy="487362"/>
            </a:xfrm>
            <a:prstGeom prst="ellipse">
              <a:avLst/>
            </a:prstGeom>
            <a:solidFill>
              <a:srgbClr val="E4F3F6"/>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1">
                    <a:lumMod val="50000"/>
                  </a:schemeClr>
                </a:solidFill>
                <a:latin typeface="Myriad Pro" panose="020B0503030403020204" pitchFamily="34" charset="0"/>
              </a:endParaRPr>
            </a:p>
          </p:txBody>
        </p:sp>
        <p:sp>
          <p:nvSpPr>
            <p:cNvPr id="51" name="Freeform 99"/>
            <p:cNvSpPr>
              <a:spLocks noEditPoints="1"/>
            </p:cNvSpPr>
            <p:nvPr/>
          </p:nvSpPr>
          <p:spPr bwMode="auto">
            <a:xfrm>
              <a:off x="6796347" y="4394225"/>
              <a:ext cx="426121" cy="277085"/>
            </a:xfrm>
            <a:custGeom>
              <a:avLst/>
              <a:gdLst>
                <a:gd name="T0" fmla="*/ 13 w 94"/>
                <a:gd name="T1" fmla="*/ 0 h 61"/>
                <a:gd name="T2" fmla="*/ 82 w 94"/>
                <a:gd name="T3" fmla="*/ 0 h 61"/>
                <a:gd name="T4" fmla="*/ 89 w 94"/>
                <a:gd name="T5" fmla="*/ 2 h 61"/>
                <a:gd name="T6" fmla="*/ 47 w 94"/>
                <a:gd name="T7" fmla="*/ 33 h 61"/>
                <a:gd name="T8" fmla="*/ 6 w 94"/>
                <a:gd name="T9" fmla="*/ 2 h 61"/>
                <a:gd name="T10" fmla="*/ 13 w 94"/>
                <a:gd name="T11" fmla="*/ 0 h 61"/>
                <a:gd name="T12" fmla="*/ 94 w 94"/>
                <a:gd name="T13" fmla="*/ 9 h 61"/>
                <a:gd name="T14" fmla="*/ 67 w 94"/>
                <a:gd name="T15" fmla="*/ 29 h 61"/>
                <a:gd name="T16" fmla="*/ 93 w 94"/>
                <a:gd name="T17" fmla="*/ 53 h 61"/>
                <a:gd name="T18" fmla="*/ 94 w 94"/>
                <a:gd name="T19" fmla="*/ 48 h 61"/>
                <a:gd name="T20" fmla="*/ 94 w 94"/>
                <a:gd name="T21" fmla="*/ 12 h 61"/>
                <a:gd name="T22" fmla="*/ 94 w 94"/>
                <a:gd name="T23" fmla="*/ 9 h 61"/>
                <a:gd name="T24" fmla="*/ 87 w 94"/>
                <a:gd name="T25" fmla="*/ 60 h 61"/>
                <a:gd name="T26" fmla="*/ 82 w 94"/>
                <a:gd name="T27" fmla="*/ 61 h 61"/>
                <a:gd name="T28" fmla="*/ 13 w 94"/>
                <a:gd name="T29" fmla="*/ 61 h 61"/>
                <a:gd name="T30" fmla="*/ 6 w 94"/>
                <a:gd name="T31" fmla="*/ 59 h 61"/>
                <a:gd name="T32" fmla="*/ 34 w 94"/>
                <a:gd name="T33" fmla="*/ 34 h 61"/>
                <a:gd name="T34" fmla="*/ 44 w 94"/>
                <a:gd name="T35" fmla="*/ 42 h 61"/>
                <a:gd name="T36" fmla="*/ 47 w 94"/>
                <a:gd name="T37" fmla="*/ 44 h 61"/>
                <a:gd name="T38" fmla="*/ 50 w 94"/>
                <a:gd name="T39" fmla="*/ 42 h 61"/>
                <a:gd name="T40" fmla="*/ 60 w 94"/>
                <a:gd name="T41" fmla="*/ 35 h 61"/>
                <a:gd name="T42" fmla="*/ 87 w 94"/>
                <a:gd name="T43" fmla="*/ 60 h 61"/>
                <a:gd name="T44" fmla="*/ 1 w 94"/>
                <a:gd name="T45" fmla="*/ 52 h 61"/>
                <a:gd name="T46" fmla="*/ 27 w 94"/>
                <a:gd name="T47" fmla="*/ 29 h 61"/>
                <a:gd name="T48" fmla="*/ 1 w 94"/>
                <a:gd name="T49" fmla="*/ 9 h 61"/>
                <a:gd name="T50" fmla="*/ 0 w 94"/>
                <a:gd name="T51" fmla="*/ 12 h 61"/>
                <a:gd name="T52" fmla="*/ 0 w 94"/>
                <a:gd name="T53" fmla="*/ 48 h 61"/>
                <a:gd name="T54" fmla="*/ 1 w 94"/>
                <a:gd name="T55" fmla="*/ 5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 h="61">
                  <a:moveTo>
                    <a:pt x="13" y="0"/>
                  </a:moveTo>
                  <a:cubicBezTo>
                    <a:pt x="82" y="0"/>
                    <a:pt x="82" y="0"/>
                    <a:pt x="82" y="0"/>
                  </a:cubicBezTo>
                  <a:cubicBezTo>
                    <a:pt x="84" y="0"/>
                    <a:pt x="87" y="1"/>
                    <a:pt x="89" y="2"/>
                  </a:cubicBezTo>
                  <a:cubicBezTo>
                    <a:pt x="47" y="33"/>
                    <a:pt x="47" y="33"/>
                    <a:pt x="47" y="33"/>
                  </a:cubicBezTo>
                  <a:cubicBezTo>
                    <a:pt x="6" y="2"/>
                    <a:pt x="6" y="2"/>
                    <a:pt x="6" y="2"/>
                  </a:cubicBezTo>
                  <a:cubicBezTo>
                    <a:pt x="8" y="1"/>
                    <a:pt x="10" y="0"/>
                    <a:pt x="13" y="0"/>
                  </a:cubicBezTo>
                  <a:close/>
                  <a:moveTo>
                    <a:pt x="94" y="9"/>
                  </a:moveTo>
                  <a:cubicBezTo>
                    <a:pt x="67" y="29"/>
                    <a:pt x="67" y="29"/>
                    <a:pt x="67" y="29"/>
                  </a:cubicBezTo>
                  <a:cubicBezTo>
                    <a:pt x="93" y="53"/>
                    <a:pt x="93" y="53"/>
                    <a:pt x="93" y="53"/>
                  </a:cubicBezTo>
                  <a:cubicBezTo>
                    <a:pt x="94" y="52"/>
                    <a:pt x="94" y="50"/>
                    <a:pt x="94" y="48"/>
                  </a:cubicBezTo>
                  <a:cubicBezTo>
                    <a:pt x="94" y="12"/>
                    <a:pt x="94" y="12"/>
                    <a:pt x="94" y="12"/>
                  </a:cubicBezTo>
                  <a:cubicBezTo>
                    <a:pt x="94" y="11"/>
                    <a:pt x="94" y="10"/>
                    <a:pt x="94" y="9"/>
                  </a:cubicBezTo>
                  <a:close/>
                  <a:moveTo>
                    <a:pt x="87" y="60"/>
                  </a:moveTo>
                  <a:cubicBezTo>
                    <a:pt x="85" y="60"/>
                    <a:pt x="84" y="61"/>
                    <a:pt x="82" y="61"/>
                  </a:cubicBezTo>
                  <a:cubicBezTo>
                    <a:pt x="13" y="61"/>
                    <a:pt x="13" y="61"/>
                    <a:pt x="13" y="61"/>
                  </a:cubicBezTo>
                  <a:cubicBezTo>
                    <a:pt x="10" y="61"/>
                    <a:pt x="8" y="60"/>
                    <a:pt x="6" y="59"/>
                  </a:cubicBezTo>
                  <a:cubicBezTo>
                    <a:pt x="34" y="34"/>
                    <a:pt x="34" y="34"/>
                    <a:pt x="34" y="34"/>
                  </a:cubicBezTo>
                  <a:cubicBezTo>
                    <a:pt x="44" y="42"/>
                    <a:pt x="44" y="42"/>
                    <a:pt x="44" y="42"/>
                  </a:cubicBezTo>
                  <a:cubicBezTo>
                    <a:pt x="47" y="44"/>
                    <a:pt x="47" y="44"/>
                    <a:pt x="47" y="44"/>
                  </a:cubicBezTo>
                  <a:cubicBezTo>
                    <a:pt x="50" y="42"/>
                    <a:pt x="50" y="42"/>
                    <a:pt x="50" y="42"/>
                  </a:cubicBezTo>
                  <a:cubicBezTo>
                    <a:pt x="60" y="35"/>
                    <a:pt x="60" y="35"/>
                    <a:pt x="60" y="35"/>
                  </a:cubicBezTo>
                  <a:cubicBezTo>
                    <a:pt x="87" y="60"/>
                    <a:pt x="87" y="60"/>
                    <a:pt x="87" y="60"/>
                  </a:cubicBezTo>
                  <a:close/>
                  <a:moveTo>
                    <a:pt x="1" y="52"/>
                  </a:moveTo>
                  <a:cubicBezTo>
                    <a:pt x="27" y="29"/>
                    <a:pt x="27" y="29"/>
                    <a:pt x="27" y="29"/>
                  </a:cubicBezTo>
                  <a:cubicBezTo>
                    <a:pt x="1" y="9"/>
                    <a:pt x="1" y="9"/>
                    <a:pt x="1" y="9"/>
                  </a:cubicBezTo>
                  <a:cubicBezTo>
                    <a:pt x="0" y="10"/>
                    <a:pt x="0" y="11"/>
                    <a:pt x="0" y="12"/>
                  </a:cubicBezTo>
                  <a:cubicBezTo>
                    <a:pt x="0" y="48"/>
                    <a:pt x="0" y="48"/>
                    <a:pt x="0" y="48"/>
                  </a:cubicBezTo>
                  <a:cubicBezTo>
                    <a:pt x="0" y="49"/>
                    <a:pt x="0" y="51"/>
                    <a:pt x="1" y="52"/>
                  </a:cubicBezTo>
                  <a:close/>
                </a:path>
              </a:pathLst>
            </a:custGeom>
            <a:solidFill>
              <a:schemeClr val="bg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lumMod val="50000"/>
                  </a:schemeClr>
                </a:solidFill>
              </a:endParaRPr>
            </a:p>
          </p:txBody>
        </p:sp>
        <p:sp>
          <p:nvSpPr>
            <p:cNvPr id="52" name="Freeform 100"/>
            <p:cNvSpPr>
              <a:spLocks noEditPoints="1"/>
            </p:cNvSpPr>
            <p:nvPr/>
          </p:nvSpPr>
          <p:spPr bwMode="auto">
            <a:xfrm>
              <a:off x="4957763" y="4247047"/>
              <a:ext cx="413527" cy="421925"/>
            </a:xfrm>
            <a:custGeom>
              <a:avLst/>
              <a:gdLst>
                <a:gd name="T0" fmla="*/ 87 w 91"/>
                <a:gd name="T1" fmla="*/ 39 h 93"/>
                <a:gd name="T2" fmla="*/ 91 w 91"/>
                <a:gd name="T3" fmla="*/ 46 h 93"/>
                <a:gd name="T4" fmla="*/ 91 w 91"/>
                <a:gd name="T5" fmla="*/ 83 h 93"/>
                <a:gd name="T6" fmla="*/ 81 w 91"/>
                <a:gd name="T7" fmla="*/ 93 h 93"/>
                <a:gd name="T8" fmla="*/ 10 w 91"/>
                <a:gd name="T9" fmla="*/ 93 h 93"/>
                <a:gd name="T10" fmla="*/ 0 w 91"/>
                <a:gd name="T11" fmla="*/ 83 h 93"/>
                <a:gd name="T12" fmla="*/ 0 w 91"/>
                <a:gd name="T13" fmla="*/ 46 h 93"/>
                <a:gd name="T14" fmla="*/ 3 w 91"/>
                <a:gd name="T15" fmla="*/ 40 h 93"/>
                <a:gd name="T16" fmla="*/ 3 w 91"/>
                <a:gd name="T17" fmla="*/ 40 h 93"/>
                <a:gd name="T18" fmla="*/ 3 w 91"/>
                <a:gd name="T19" fmla="*/ 40 h 93"/>
                <a:gd name="T20" fmla="*/ 3 w 91"/>
                <a:gd name="T21" fmla="*/ 39 h 93"/>
                <a:gd name="T22" fmla="*/ 40 w 91"/>
                <a:gd name="T23" fmla="*/ 3 h 93"/>
                <a:gd name="T24" fmla="*/ 51 w 91"/>
                <a:gd name="T25" fmla="*/ 3 h 93"/>
                <a:gd name="T26" fmla="*/ 87 w 91"/>
                <a:gd name="T27" fmla="*/ 39 h 93"/>
                <a:gd name="T28" fmla="*/ 16 w 91"/>
                <a:gd name="T29" fmla="*/ 30 h 93"/>
                <a:gd name="T30" fmla="*/ 16 w 91"/>
                <a:gd name="T31" fmla="*/ 52 h 93"/>
                <a:gd name="T32" fmla="*/ 46 w 91"/>
                <a:gd name="T33" fmla="*/ 75 h 93"/>
                <a:gd name="T34" fmla="*/ 73 w 91"/>
                <a:gd name="T35" fmla="*/ 54 h 93"/>
                <a:gd name="T36" fmla="*/ 73 w 91"/>
                <a:gd name="T37" fmla="*/ 30 h 93"/>
                <a:gd name="T38" fmla="*/ 16 w 91"/>
                <a:gd name="T39" fmla="*/ 30 h 93"/>
                <a:gd name="T40" fmla="*/ 26 w 91"/>
                <a:gd name="T41" fmla="*/ 35 h 93"/>
                <a:gd name="T42" fmla="*/ 26 w 91"/>
                <a:gd name="T43" fmla="*/ 39 h 93"/>
                <a:gd name="T44" fmla="*/ 64 w 91"/>
                <a:gd name="T45" fmla="*/ 39 h 93"/>
                <a:gd name="T46" fmla="*/ 64 w 91"/>
                <a:gd name="T47" fmla="*/ 35 h 93"/>
                <a:gd name="T48" fmla="*/ 26 w 91"/>
                <a:gd name="T49" fmla="*/ 35 h 93"/>
                <a:gd name="T50" fmla="*/ 26 w 91"/>
                <a:gd name="T51" fmla="*/ 51 h 93"/>
                <a:gd name="T52" fmla="*/ 26 w 91"/>
                <a:gd name="T53" fmla="*/ 55 h 93"/>
                <a:gd name="T54" fmla="*/ 64 w 91"/>
                <a:gd name="T55" fmla="*/ 55 h 93"/>
                <a:gd name="T56" fmla="*/ 64 w 91"/>
                <a:gd name="T57" fmla="*/ 51 h 93"/>
                <a:gd name="T58" fmla="*/ 26 w 91"/>
                <a:gd name="T59" fmla="*/ 51 h 93"/>
                <a:gd name="T60" fmla="*/ 26 w 91"/>
                <a:gd name="T61" fmla="*/ 43 h 93"/>
                <a:gd name="T62" fmla="*/ 26 w 91"/>
                <a:gd name="T63" fmla="*/ 47 h 93"/>
                <a:gd name="T64" fmla="*/ 64 w 91"/>
                <a:gd name="T65" fmla="*/ 47 h 93"/>
                <a:gd name="T66" fmla="*/ 64 w 91"/>
                <a:gd name="T67" fmla="*/ 43 h 93"/>
                <a:gd name="T68" fmla="*/ 26 w 91"/>
                <a:gd name="T69" fmla="*/ 43 h 93"/>
                <a:gd name="T70" fmla="*/ 10 w 91"/>
                <a:gd name="T71" fmla="*/ 87 h 93"/>
                <a:gd name="T72" fmla="*/ 28 w 91"/>
                <a:gd name="T73" fmla="*/ 70 h 93"/>
                <a:gd name="T74" fmla="*/ 28 w 91"/>
                <a:gd name="T75" fmla="*/ 67 h 93"/>
                <a:gd name="T76" fmla="*/ 26 w 91"/>
                <a:gd name="T77" fmla="*/ 67 h 93"/>
                <a:gd name="T78" fmla="*/ 8 w 91"/>
                <a:gd name="T79" fmla="*/ 84 h 93"/>
                <a:gd name="T80" fmla="*/ 8 w 91"/>
                <a:gd name="T81" fmla="*/ 87 h 93"/>
                <a:gd name="T82" fmla="*/ 10 w 91"/>
                <a:gd name="T83" fmla="*/ 87 h 93"/>
                <a:gd name="T84" fmla="*/ 85 w 91"/>
                <a:gd name="T85" fmla="*/ 84 h 93"/>
                <a:gd name="T86" fmla="*/ 67 w 91"/>
                <a:gd name="T87" fmla="*/ 67 h 93"/>
                <a:gd name="T88" fmla="*/ 64 w 91"/>
                <a:gd name="T89" fmla="*/ 67 h 93"/>
                <a:gd name="T90" fmla="*/ 64 w 91"/>
                <a:gd name="T91" fmla="*/ 70 h 93"/>
                <a:gd name="T92" fmla="*/ 82 w 91"/>
                <a:gd name="T93" fmla="*/ 87 h 93"/>
                <a:gd name="T94" fmla="*/ 85 w 91"/>
                <a:gd name="T95" fmla="*/ 87 h 93"/>
                <a:gd name="T96" fmla="*/ 85 w 91"/>
                <a:gd name="T97" fmla="*/ 84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1" h="93">
                  <a:moveTo>
                    <a:pt x="87" y="39"/>
                  </a:moveTo>
                  <a:cubicBezTo>
                    <a:pt x="89" y="40"/>
                    <a:pt x="91" y="43"/>
                    <a:pt x="91" y="46"/>
                  </a:cubicBezTo>
                  <a:cubicBezTo>
                    <a:pt x="91" y="83"/>
                    <a:pt x="91" y="83"/>
                    <a:pt x="91" y="83"/>
                  </a:cubicBezTo>
                  <a:cubicBezTo>
                    <a:pt x="91" y="89"/>
                    <a:pt x="86" y="93"/>
                    <a:pt x="81" y="93"/>
                  </a:cubicBezTo>
                  <a:cubicBezTo>
                    <a:pt x="10" y="93"/>
                    <a:pt x="10" y="93"/>
                    <a:pt x="10" y="93"/>
                  </a:cubicBezTo>
                  <a:cubicBezTo>
                    <a:pt x="5" y="93"/>
                    <a:pt x="0" y="89"/>
                    <a:pt x="0" y="83"/>
                  </a:cubicBezTo>
                  <a:cubicBezTo>
                    <a:pt x="0" y="46"/>
                    <a:pt x="0" y="46"/>
                    <a:pt x="0" y="46"/>
                  </a:cubicBezTo>
                  <a:cubicBezTo>
                    <a:pt x="0" y="44"/>
                    <a:pt x="1" y="41"/>
                    <a:pt x="3" y="40"/>
                  </a:cubicBezTo>
                  <a:cubicBezTo>
                    <a:pt x="3" y="40"/>
                    <a:pt x="3" y="40"/>
                    <a:pt x="3" y="40"/>
                  </a:cubicBezTo>
                  <a:cubicBezTo>
                    <a:pt x="3" y="40"/>
                    <a:pt x="3" y="40"/>
                    <a:pt x="3" y="40"/>
                  </a:cubicBezTo>
                  <a:cubicBezTo>
                    <a:pt x="3" y="40"/>
                    <a:pt x="3" y="40"/>
                    <a:pt x="3" y="39"/>
                  </a:cubicBezTo>
                  <a:cubicBezTo>
                    <a:pt x="40" y="3"/>
                    <a:pt x="40" y="3"/>
                    <a:pt x="40" y="3"/>
                  </a:cubicBezTo>
                  <a:cubicBezTo>
                    <a:pt x="43" y="0"/>
                    <a:pt x="47" y="0"/>
                    <a:pt x="51" y="3"/>
                  </a:cubicBezTo>
                  <a:cubicBezTo>
                    <a:pt x="87" y="39"/>
                    <a:pt x="87" y="39"/>
                    <a:pt x="87" y="39"/>
                  </a:cubicBezTo>
                  <a:close/>
                  <a:moveTo>
                    <a:pt x="16" y="30"/>
                  </a:moveTo>
                  <a:cubicBezTo>
                    <a:pt x="16" y="52"/>
                    <a:pt x="16" y="52"/>
                    <a:pt x="16" y="52"/>
                  </a:cubicBezTo>
                  <a:cubicBezTo>
                    <a:pt x="46" y="75"/>
                    <a:pt x="46" y="75"/>
                    <a:pt x="46" y="75"/>
                  </a:cubicBezTo>
                  <a:cubicBezTo>
                    <a:pt x="73" y="54"/>
                    <a:pt x="73" y="54"/>
                    <a:pt x="73" y="54"/>
                  </a:cubicBezTo>
                  <a:cubicBezTo>
                    <a:pt x="73" y="30"/>
                    <a:pt x="73" y="30"/>
                    <a:pt x="73" y="30"/>
                  </a:cubicBezTo>
                  <a:cubicBezTo>
                    <a:pt x="16" y="30"/>
                    <a:pt x="16" y="30"/>
                    <a:pt x="16" y="30"/>
                  </a:cubicBezTo>
                  <a:close/>
                  <a:moveTo>
                    <a:pt x="26" y="35"/>
                  </a:moveTo>
                  <a:cubicBezTo>
                    <a:pt x="26" y="39"/>
                    <a:pt x="26" y="39"/>
                    <a:pt x="26" y="39"/>
                  </a:cubicBezTo>
                  <a:cubicBezTo>
                    <a:pt x="64" y="39"/>
                    <a:pt x="64" y="39"/>
                    <a:pt x="64" y="39"/>
                  </a:cubicBezTo>
                  <a:cubicBezTo>
                    <a:pt x="64" y="35"/>
                    <a:pt x="64" y="35"/>
                    <a:pt x="64" y="35"/>
                  </a:cubicBezTo>
                  <a:cubicBezTo>
                    <a:pt x="26" y="35"/>
                    <a:pt x="26" y="35"/>
                    <a:pt x="26" y="35"/>
                  </a:cubicBezTo>
                  <a:close/>
                  <a:moveTo>
                    <a:pt x="26" y="51"/>
                  </a:moveTo>
                  <a:cubicBezTo>
                    <a:pt x="26" y="55"/>
                    <a:pt x="26" y="55"/>
                    <a:pt x="26" y="55"/>
                  </a:cubicBezTo>
                  <a:cubicBezTo>
                    <a:pt x="64" y="55"/>
                    <a:pt x="64" y="55"/>
                    <a:pt x="64" y="55"/>
                  </a:cubicBezTo>
                  <a:cubicBezTo>
                    <a:pt x="64" y="51"/>
                    <a:pt x="64" y="51"/>
                    <a:pt x="64" y="51"/>
                  </a:cubicBezTo>
                  <a:cubicBezTo>
                    <a:pt x="26" y="51"/>
                    <a:pt x="26" y="51"/>
                    <a:pt x="26" y="51"/>
                  </a:cubicBezTo>
                  <a:close/>
                  <a:moveTo>
                    <a:pt x="26" y="43"/>
                  </a:moveTo>
                  <a:cubicBezTo>
                    <a:pt x="26" y="47"/>
                    <a:pt x="26" y="47"/>
                    <a:pt x="26" y="47"/>
                  </a:cubicBezTo>
                  <a:cubicBezTo>
                    <a:pt x="64" y="47"/>
                    <a:pt x="64" y="47"/>
                    <a:pt x="64" y="47"/>
                  </a:cubicBezTo>
                  <a:cubicBezTo>
                    <a:pt x="64" y="43"/>
                    <a:pt x="64" y="43"/>
                    <a:pt x="64" y="43"/>
                  </a:cubicBezTo>
                  <a:cubicBezTo>
                    <a:pt x="26" y="43"/>
                    <a:pt x="26" y="43"/>
                    <a:pt x="26" y="43"/>
                  </a:cubicBezTo>
                  <a:close/>
                  <a:moveTo>
                    <a:pt x="10" y="87"/>
                  </a:moveTo>
                  <a:cubicBezTo>
                    <a:pt x="28" y="70"/>
                    <a:pt x="28" y="70"/>
                    <a:pt x="28" y="70"/>
                  </a:cubicBezTo>
                  <a:cubicBezTo>
                    <a:pt x="29" y="69"/>
                    <a:pt x="29" y="68"/>
                    <a:pt x="28" y="67"/>
                  </a:cubicBezTo>
                  <a:cubicBezTo>
                    <a:pt x="28" y="66"/>
                    <a:pt x="27" y="66"/>
                    <a:pt x="26" y="67"/>
                  </a:cubicBezTo>
                  <a:cubicBezTo>
                    <a:pt x="8" y="84"/>
                    <a:pt x="8" y="84"/>
                    <a:pt x="8" y="84"/>
                  </a:cubicBezTo>
                  <a:cubicBezTo>
                    <a:pt x="7" y="85"/>
                    <a:pt x="7" y="86"/>
                    <a:pt x="8" y="87"/>
                  </a:cubicBezTo>
                  <a:cubicBezTo>
                    <a:pt x="8" y="88"/>
                    <a:pt x="10" y="88"/>
                    <a:pt x="10" y="87"/>
                  </a:cubicBezTo>
                  <a:close/>
                  <a:moveTo>
                    <a:pt x="85" y="84"/>
                  </a:moveTo>
                  <a:cubicBezTo>
                    <a:pt x="67" y="67"/>
                    <a:pt x="67" y="67"/>
                    <a:pt x="67" y="67"/>
                  </a:cubicBezTo>
                  <a:cubicBezTo>
                    <a:pt x="66" y="66"/>
                    <a:pt x="65" y="66"/>
                    <a:pt x="64" y="67"/>
                  </a:cubicBezTo>
                  <a:cubicBezTo>
                    <a:pt x="63" y="68"/>
                    <a:pt x="63" y="69"/>
                    <a:pt x="64" y="70"/>
                  </a:cubicBezTo>
                  <a:cubicBezTo>
                    <a:pt x="82" y="87"/>
                    <a:pt x="82" y="87"/>
                    <a:pt x="82" y="87"/>
                  </a:cubicBezTo>
                  <a:cubicBezTo>
                    <a:pt x="83" y="88"/>
                    <a:pt x="84" y="88"/>
                    <a:pt x="85" y="87"/>
                  </a:cubicBezTo>
                  <a:cubicBezTo>
                    <a:pt x="85" y="86"/>
                    <a:pt x="85" y="85"/>
                    <a:pt x="85" y="84"/>
                  </a:cubicBezTo>
                  <a:close/>
                </a:path>
              </a:pathLst>
            </a:custGeom>
            <a:solidFill>
              <a:schemeClr val="bg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lumMod val="50000"/>
                  </a:schemeClr>
                </a:solidFill>
              </a:endParaRPr>
            </a:p>
          </p:txBody>
        </p:sp>
        <p:sp>
          <p:nvSpPr>
            <p:cNvPr id="53" name="Freeform 101"/>
            <p:cNvSpPr>
              <a:spLocks noEditPoints="1"/>
            </p:cNvSpPr>
            <p:nvPr/>
          </p:nvSpPr>
          <p:spPr bwMode="auto">
            <a:xfrm>
              <a:off x="5002213" y="2806135"/>
              <a:ext cx="371545" cy="363150"/>
            </a:xfrm>
            <a:custGeom>
              <a:avLst/>
              <a:gdLst>
                <a:gd name="T0" fmla="*/ 74 w 82"/>
                <a:gd name="T1" fmla="*/ 6 h 80"/>
                <a:gd name="T2" fmla="*/ 67 w 82"/>
                <a:gd name="T3" fmla="*/ 27 h 80"/>
                <a:gd name="T4" fmla="*/ 65 w 82"/>
                <a:gd name="T5" fmla="*/ 30 h 80"/>
                <a:gd name="T6" fmla="*/ 75 w 82"/>
                <a:gd name="T7" fmla="*/ 71 h 80"/>
                <a:gd name="T8" fmla="*/ 66 w 82"/>
                <a:gd name="T9" fmla="*/ 80 h 80"/>
                <a:gd name="T10" fmla="*/ 44 w 82"/>
                <a:gd name="T11" fmla="*/ 50 h 80"/>
                <a:gd name="T12" fmla="*/ 36 w 82"/>
                <a:gd name="T13" fmla="*/ 57 h 80"/>
                <a:gd name="T14" fmla="*/ 39 w 82"/>
                <a:gd name="T15" fmla="*/ 70 h 80"/>
                <a:gd name="T16" fmla="*/ 34 w 82"/>
                <a:gd name="T17" fmla="*/ 75 h 80"/>
                <a:gd name="T18" fmla="*/ 26 w 82"/>
                <a:gd name="T19" fmla="*/ 61 h 80"/>
                <a:gd name="T20" fmla="*/ 21 w 82"/>
                <a:gd name="T21" fmla="*/ 67 h 80"/>
                <a:gd name="T22" fmla="*/ 16 w 82"/>
                <a:gd name="T23" fmla="*/ 62 h 80"/>
                <a:gd name="T24" fmla="*/ 21 w 82"/>
                <a:gd name="T25" fmla="*/ 57 h 80"/>
                <a:gd name="T26" fmla="*/ 7 w 82"/>
                <a:gd name="T27" fmla="*/ 50 h 80"/>
                <a:gd name="T28" fmla="*/ 12 w 82"/>
                <a:gd name="T29" fmla="*/ 44 h 80"/>
                <a:gd name="T30" fmla="*/ 25 w 82"/>
                <a:gd name="T31" fmla="*/ 47 h 80"/>
                <a:gd name="T32" fmla="*/ 32 w 82"/>
                <a:gd name="T33" fmla="*/ 39 h 80"/>
                <a:gd name="T34" fmla="*/ 0 w 82"/>
                <a:gd name="T35" fmla="*/ 18 h 80"/>
                <a:gd name="T36" fmla="*/ 9 w 82"/>
                <a:gd name="T37" fmla="*/ 8 h 80"/>
                <a:gd name="T38" fmla="*/ 51 w 82"/>
                <a:gd name="T39" fmla="*/ 16 h 80"/>
                <a:gd name="T40" fmla="*/ 53 w 82"/>
                <a:gd name="T41" fmla="*/ 13 h 80"/>
                <a:gd name="T42" fmla="*/ 74 w 82"/>
                <a:gd name="T43" fmla="*/ 6 h 80"/>
                <a:gd name="T44" fmla="*/ 82 w 82"/>
                <a:gd name="T45" fmla="*/ 50 h 80"/>
                <a:gd name="T46" fmla="*/ 74 w 82"/>
                <a:gd name="T47" fmla="*/ 42 h 80"/>
                <a:gd name="T48" fmla="*/ 72 w 82"/>
                <a:gd name="T49" fmla="*/ 44 h 80"/>
                <a:gd name="T50" fmla="*/ 76 w 82"/>
                <a:gd name="T51" fmla="*/ 57 h 80"/>
                <a:gd name="T52" fmla="*/ 82 w 82"/>
                <a:gd name="T53" fmla="*/ 50 h 80"/>
                <a:gd name="T54" fmla="*/ 29 w 82"/>
                <a:gd name="T55" fmla="*/ 0 h 80"/>
                <a:gd name="T56" fmla="*/ 23 w 82"/>
                <a:gd name="T57" fmla="*/ 7 h 80"/>
                <a:gd name="T58" fmla="*/ 36 w 82"/>
                <a:gd name="T59" fmla="*/ 10 h 80"/>
                <a:gd name="T60" fmla="*/ 37 w 82"/>
                <a:gd name="T61" fmla="*/ 8 h 80"/>
                <a:gd name="T62" fmla="*/ 29 w 82"/>
                <a:gd name="T6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2" h="80">
                  <a:moveTo>
                    <a:pt x="74" y="6"/>
                  </a:moveTo>
                  <a:cubicBezTo>
                    <a:pt x="76" y="15"/>
                    <a:pt x="74" y="21"/>
                    <a:pt x="67" y="27"/>
                  </a:cubicBezTo>
                  <a:cubicBezTo>
                    <a:pt x="65" y="30"/>
                    <a:pt x="65" y="30"/>
                    <a:pt x="65" y="30"/>
                  </a:cubicBezTo>
                  <a:cubicBezTo>
                    <a:pt x="75" y="71"/>
                    <a:pt x="75" y="71"/>
                    <a:pt x="75" y="71"/>
                  </a:cubicBezTo>
                  <a:cubicBezTo>
                    <a:pt x="66" y="80"/>
                    <a:pt x="66" y="80"/>
                    <a:pt x="66" y="80"/>
                  </a:cubicBezTo>
                  <a:cubicBezTo>
                    <a:pt x="44" y="50"/>
                    <a:pt x="44" y="50"/>
                    <a:pt x="44" y="50"/>
                  </a:cubicBezTo>
                  <a:cubicBezTo>
                    <a:pt x="36" y="57"/>
                    <a:pt x="36" y="57"/>
                    <a:pt x="36" y="57"/>
                  </a:cubicBezTo>
                  <a:cubicBezTo>
                    <a:pt x="39" y="70"/>
                    <a:pt x="39" y="70"/>
                    <a:pt x="39" y="70"/>
                  </a:cubicBezTo>
                  <a:cubicBezTo>
                    <a:pt x="34" y="75"/>
                    <a:pt x="34" y="75"/>
                    <a:pt x="34" y="75"/>
                  </a:cubicBezTo>
                  <a:cubicBezTo>
                    <a:pt x="26" y="61"/>
                    <a:pt x="26" y="61"/>
                    <a:pt x="26" y="61"/>
                  </a:cubicBezTo>
                  <a:cubicBezTo>
                    <a:pt x="21" y="67"/>
                    <a:pt x="21" y="67"/>
                    <a:pt x="21" y="67"/>
                  </a:cubicBezTo>
                  <a:cubicBezTo>
                    <a:pt x="16" y="62"/>
                    <a:pt x="16" y="62"/>
                    <a:pt x="16" y="62"/>
                  </a:cubicBezTo>
                  <a:cubicBezTo>
                    <a:pt x="21" y="57"/>
                    <a:pt x="21" y="57"/>
                    <a:pt x="21" y="57"/>
                  </a:cubicBezTo>
                  <a:cubicBezTo>
                    <a:pt x="7" y="50"/>
                    <a:pt x="7" y="50"/>
                    <a:pt x="7" y="50"/>
                  </a:cubicBezTo>
                  <a:cubicBezTo>
                    <a:pt x="12" y="44"/>
                    <a:pt x="12" y="44"/>
                    <a:pt x="12" y="44"/>
                  </a:cubicBezTo>
                  <a:cubicBezTo>
                    <a:pt x="25" y="47"/>
                    <a:pt x="25" y="47"/>
                    <a:pt x="25" y="47"/>
                  </a:cubicBezTo>
                  <a:cubicBezTo>
                    <a:pt x="32" y="39"/>
                    <a:pt x="32" y="39"/>
                    <a:pt x="32" y="39"/>
                  </a:cubicBezTo>
                  <a:cubicBezTo>
                    <a:pt x="0" y="18"/>
                    <a:pt x="0" y="18"/>
                    <a:pt x="0" y="18"/>
                  </a:cubicBezTo>
                  <a:cubicBezTo>
                    <a:pt x="9" y="8"/>
                    <a:pt x="9" y="8"/>
                    <a:pt x="9" y="8"/>
                  </a:cubicBezTo>
                  <a:cubicBezTo>
                    <a:pt x="51" y="16"/>
                    <a:pt x="51" y="16"/>
                    <a:pt x="51" y="16"/>
                  </a:cubicBezTo>
                  <a:cubicBezTo>
                    <a:pt x="53" y="13"/>
                    <a:pt x="53" y="13"/>
                    <a:pt x="53" y="13"/>
                  </a:cubicBezTo>
                  <a:cubicBezTo>
                    <a:pt x="60" y="5"/>
                    <a:pt x="67" y="4"/>
                    <a:pt x="74" y="6"/>
                  </a:cubicBezTo>
                  <a:close/>
                  <a:moveTo>
                    <a:pt x="82" y="50"/>
                  </a:moveTo>
                  <a:cubicBezTo>
                    <a:pt x="74" y="42"/>
                    <a:pt x="74" y="42"/>
                    <a:pt x="74" y="42"/>
                  </a:cubicBezTo>
                  <a:cubicBezTo>
                    <a:pt x="72" y="44"/>
                    <a:pt x="72" y="44"/>
                    <a:pt x="72" y="44"/>
                  </a:cubicBezTo>
                  <a:cubicBezTo>
                    <a:pt x="76" y="57"/>
                    <a:pt x="76" y="57"/>
                    <a:pt x="76" y="57"/>
                  </a:cubicBezTo>
                  <a:cubicBezTo>
                    <a:pt x="82" y="50"/>
                    <a:pt x="82" y="50"/>
                    <a:pt x="82" y="50"/>
                  </a:cubicBezTo>
                  <a:close/>
                  <a:moveTo>
                    <a:pt x="29" y="0"/>
                  </a:moveTo>
                  <a:cubicBezTo>
                    <a:pt x="23" y="7"/>
                    <a:pt x="23" y="7"/>
                    <a:pt x="23" y="7"/>
                  </a:cubicBezTo>
                  <a:cubicBezTo>
                    <a:pt x="36" y="10"/>
                    <a:pt x="36" y="10"/>
                    <a:pt x="36" y="10"/>
                  </a:cubicBezTo>
                  <a:cubicBezTo>
                    <a:pt x="37" y="8"/>
                    <a:pt x="37" y="8"/>
                    <a:pt x="37" y="8"/>
                  </a:cubicBezTo>
                  <a:lnTo>
                    <a:pt x="29" y="0"/>
                  </a:lnTo>
                  <a:close/>
                </a:path>
              </a:pathLst>
            </a:custGeom>
            <a:solidFill>
              <a:schemeClr val="bg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lumMod val="50000"/>
                  </a:schemeClr>
                </a:solidFill>
              </a:endParaRPr>
            </a:p>
          </p:txBody>
        </p:sp>
        <p:sp>
          <p:nvSpPr>
            <p:cNvPr id="54" name="Freeform 102"/>
            <p:cNvSpPr>
              <a:spLocks noEditPoints="1"/>
            </p:cNvSpPr>
            <p:nvPr/>
          </p:nvSpPr>
          <p:spPr bwMode="auto">
            <a:xfrm>
              <a:off x="6835181" y="2747360"/>
              <a:ext cx="348455" cy="421925"/>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bg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lumMod val="50000"/>
                  </a:schemeClr>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750"/>
                                        <p:tgtEl>
                                          <p:spTgt spid="7"/>
                                        </p:tgtEl>
                                      </p:cBhvr>
                                    </p:animEffect>
                                    <p:anim calcmode="lin" valueType="num">
                                      <p:cBhvr>
                                        <p:cTn id="8" dur="750" fill="hold"/>
                                        <p:tgtEl>
                                          <p:spTgt spid="7"/>
                                        </p:tgtEl>
                                        <p:attrNameLst>
                                          <p:attrName>ppt_x</p:attrName>
                                        </p:attrNameLst>
                                      </p:cBhvr>
                                      <p:tavLst>
                                        <p:tav tm="0">
                                          <p:val>
                                            <p:strVal val="#ppt_x"/>
                                          </p:val>
                                        </p:tav>
                                        <p:tav tm="100000">
                                          <p:val>
                                            <p:strVal val="#ppt_x"/>
                                          </p:val>
                                        </p:tav>
                                      </p:tavLst>
                                    </p:anim>
                                    <p:anim calcmode="lin" valueType="num">
                                      <p:cBhvr>
                                        <p:cTn id="9" dur="75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750"/>
                                        <p:tgtEl>
                                          <p:spTgt spid="11"/>
                                        </p:tgtEl>
                                      </p:cBhvr>
                                    </p:animEffect>
                                    <p:anim calcmode="lin" valueType="num">
                                      <p:cBhvr>
                                        <p:cTn id="13" dur="750" fill="hold"/>
                                        <p:tgtEl>
                                          <p:spTgt spid="11"/>
                                        </p:tgtEl>
                                        <p:attrNameLst>
                                          <p:attrName>ppt_x</p:attrName>
                                        </p:attrNameLst>
                                      </p:cBhvr>
                                      <p:tavLst>
                                        <p:tav tm="0">
                                          <p:val>
                                            <p:strVal val="#ppt_x"/>
                                          </p:val>
                                        </p:tav>
                                        <p:tav tm="100000">
                                          <p:val>
                                            <p:strVal val="#ppt_x"/>
                                          </p:val>
                                        </p:tav>
                                      </p:tavLst>
                                    </p:anim>
                                    <p:anim calcmode="lin" valueType="num">
                                      <p:cBhvr>
                                        <p:cTn id="14" dur="750" fill="hold"/>
                                        <p:tgtEl>
                                          <p:spTgt spid="11"/>
                                        </p:tgtEl>
                                        <p:attrNameLst>
                                          <p:attrName>ppt_y</p:attrName>
                                        </p:attrNameLst>
                                      </p:cBhvr>
                                      <p:tavLst>
                                        <p:tav tm="0">
                                          <p:val>
                                            <p:strVal val="#ppt_y+.1"/>
                                          </p:val>
                                        </p:tav>
                                        <p:tav tm="100000">
                                          <p:val>
                                            <p:strVal val="#ppt_y"/>
                                          </p:val>
                                        </p:tav>
                                      </p:tavLst>
                                    </p:anim>
                                  </p:childTnLst>
                                </p:cTn>
                              </p:par>
                              <p:par>
                                <p:cTn id="15" presetID="16" presetClass="entr" presetSubtype="26" fill="hold" grpId="0" nodeType="withEffect">
                                  <p:stCondLst>
                                    <p:cond delay="250"/>
                                  </p:stCondLst>
                                  <p:childTnLst>
                                    <p:set>
                                      <p:cBhvr>
                                        <p:cTn id="16" dur="1" fill="hold">
                                          <p:stCondLst>
                                            <p:cond delay="0"/>
                                          </p:stCondLst>
                                        </p:cTn>
                                        <p:tgtEl>
                                          <p:spTgt spid="18"/>
                                        </p:tgtEl>
                                        <p:attrNameLst>
                                          <p:attrName>style.visibility</p:attrName>
                                        </p:attrNameLst>
                                      </p:cBhvr>
                                      <p:to>
                                        <p:strVal val="visible"/>
                                      </p:to>
                                    </p:set>
                                    <p:animEffect transition="in" filter="barn(inHorizontal)">
                                      <p:cBhvr>
                                        <p:cTn id="17" dur="750"/>
                                        <p:tgtEl>
                                          <p:spTgt spid="18"/>
                                        </p:tgtEl>
                                      </p:cBhvr>
                                    </p:animEffect>
                                  </p:childTnLst>
                                </p:cTn>
                              </p:par>
                            </p:childTnLst>
                          </p:cTn>
                        </p:par>
                        <p:par>
                          <p:cTn id="18" fill="hold">
                            <p:stCondLst>
                              <p:cond delay="1000"/>
                            </p:stCondLst>
                            <p:childTnLst>
                              <p:par>
                                <p:cTn id="19" presetID="42" presetClass="entr" presetSubtype="0" fill="hold" nodeType="afterEffect">
                                  <p:stCondLst>
                                    <p:cond delay="0"/>
                                  </p:stCondLst>
                                  <p:childTnLst>
                                    <p:set>
                                      <p:cBhvr>
                                        <p:cTn id="20" dur="1" fill="hold">
                                          <p:stCondLst>
                                            <p:cond delay="0"/>
                                          </p:stCondLst>
                                        </p:cTn>
                                        <p:tgtEl>
                                          <p:spTgt spid="40"/>
                                        </p:tgtEl>
                                        <p:attrNameLst>
                                          <p:attrName>style.visibility</p:attrName>
                                        </p:attrNameLst>
                                      </p:cBhvr>
                                      <p:to>
                                        <p:strVal val="visible"/>
                                      </p:to>
                                    </p:set>
                                    <p:animEffect transition="in" filter="fade">
                                      <p:cBhvr>
                                        <p:cTn id="21" dur="1000"/>
                                        <p:tgtEl>
                                          <p:spTgt spid="40"/>
                                        </p:tgtEl>
                                      </p:cBhvr>
                                    </p:animEffect>
                                    <p:anim calcmode="lin" valueType="num">
                                      <p:cBhvr>
                                        <p:cTn id="22" dur="1000" fill="hold"/>
                                        <p:tgtEl>
                                          <p:spTgt spid="40"/>
                                        </p:tgtEl>
                                        <p:attrNameLst>
                                          <p:attrName>ppt_x</p:attrName>
                                        </p:attrNameLst>
                                      </p:cBhvr>
                                      <p:tavLst>
                                        <p:tav tm="0">
                                          <p:val>
                                            <p:strVal val="#ppt_x"/>
                                          </p:val>
                                        </p:tav>
                                        <p:tav tm="100000">
                                          <p:val>
                                            <p:strVal val="#ppt_x"/>
                                          </p:val>
                                        </p:tav>
                                      </p:tavLst>
                                    </p:anim>
                                    <p:anim calcmode="lin" valueType="num">
                                      <p:cBhvr>
                                        <p:cTn id="23" dur="1000" fill="hold"/>
                                        <p:tgtEl>
                                          <p:spTgt spid="40"/>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22" presetClass="entr" presetSubtype="1"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up)">
                                      <p:cBhvr>
                                        <p:cTn id="27" dur="500"/>
                                        <p:tgtEl>
                                          <p:spTgt spid="22"/>
                                        </p:tgtEl>
                                      </p:cBhvr>
                                    </p:animEffect>
                                  </p:childTnLst>
                                </p:cTn>
                              </p:par>
                              <p:par>
                                <p:cTn id="28" presetID="10" presetClass="entr" presetSubtype="0" fill="hold"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500"/>
                                        <p:tgtEl>
                                          <p:spTgt spid="34"/>
                                        </p:tgtEl>
                                      </p:cBhvr>
                                    </p:animEffect>
                                  </p:childTnLst>
                                </p:cTn>
                              </p:par>
                            </p:childTnLst>
                          </p:cTn>
                        </p:par>
                        <p:par>
                          <p:cTn id="31" fill="hold">
                            <p:stCondLst>
                              <p:cond delay="2500"/>
                            </p:stCondLst>
                            <p:childTnLst>
                              <p:par>
                                <p:cTn id="32" presetID="22" presetClass="entr" presetSubtype="1" fill="hold" nodeType="after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up)">
                                      <p:cBhvr>
                                        <p:cTn id="34" dur="500"/>
                                        <p:tgtEl>
                                          <p:spTgt spid="19"/>
                                        </p:tgtEl>
                                      </p:cBhvr>
                                    </p:animEffect>
                                  </p:childTnLst>
                                </p:cTn>
                              </p:par>
                              <p:par>
                                <p:cTn id="35" presetID="10" presetClass="entr" presetSubtype="0" fill="hold" nodeType="with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fade">
                                      <p:cBhvr>
                                        <p:cTn id="37" dur="500"/>
                                        <p:tgtEl>
                                          <p:spTgt spid="28"/>
                                        </p:tgtEl>
                                      </p:cBhvr>
                                    </p:animEffect>
                                  </p:childTnLst>
                                </p:cTn>
                              </p:par>
                            </p:childTnLst>
                          </p:cTn>
                        </p:par>
                        <p:par>
                          <p:cTn id="38" fill="hold">
                            <p:stCondLst>
                              <p:cond delay="3000"/>
                            </p:stCondLst>
                            <p:childTnLst>
                              <p:par>
                                <p:cTn id="39" presetID="22" presetClass="entr" presetSubtype="1" fill="hold" nodeType="after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wipe(up)">
                                      <p:cBhvr>
                                        <p:cTn id="41" dur="500"/>
                                        <p:tgtEl>
                                          <p:spTgt spid="15"/>
                                        </p:tgtEl>
                                      </p:cBhvr>
                                    </p:animEffect>
                                  </p:childTnLst>
                                </p:cTn>
                              </p:par>
                              <p:par>
                                <p:cTn id="42" presetID="10" presetClass="entr" presetSubtype="0" fill="hold" nodeType="withEffect">
                                  <p:stCondLst>
                                    <p:cond delay="0"/>
                                  </p:stCondLst>
                                  <p:childTnLst>
                                    <p:set>
                                      <p:cBhvr>
                                        <p:cTn id="43" dur="1" fill="hold">
                                          <p:stCondLst>
                                            <p:cond delay="0"/>
                                          </p:stCondLst>
                                        </p:cTn>
                                        <p:tgtEl>
                                          <p:spTgt spid="37"/>
                                        </p:tgtEl>
                                        <p:attrNameLst>
                                          <p:attrName>style.visibility</p:attrName>
                                        </p:attrNameLst>
                                      </p:cBhvr>
                                      <p:to>
                                        <p:strVal val="visible"/>
                                      </p:to>
                                    </p:set>
                                    <p:animEffect transition="in" filter="fade">
                                      <p:cBhvr>
                                        <p:cTn id="44" dur="500"/>
                                        <p:tgtEl>
                                          <p:spTgt spid="37"/>
                                        </p:tgtEl>
                                      </p:cBhvr>
                                    </p:animEffect>
                                  </p:childTnLst>
                                </p:cTn>
                              </p:par>
                            </p:childTnLst>
                          </p:cTn>
                        </p:par>
                        <p:par>
                          <p:cTn id="45" fill="hold">
                            <p:stCondLst>
                              <p:cond delay="3500"/>
                            </p:stCondLst>
                            <p:childTnLst>
                              <p:par>
                                <p:cTn id="46" presetID="22" presetClass="entr" presetSubtype="1" fill="hold" nodeType="afterEffect">
                                  <p:stCondLst>
                                    <p:cond delay="0"/>
                                  </p:stCondLst>
                                  <p:childTnLst>
                                    <p:set>
                                      <p:cBhvr>
                                        <p:cTn id="47" dur="1" fill="hold">
                                          <p:stCondLst>
                                            <p:cond delay="0"/>
                                          </p:stCondLst>
                                        </p:cTn>
                                        <p:tgtEl>
                                          <p:spTgt spid="25"/>
                                        </p:tgtEl>
                                        <p:attrNameLst>
                                          <p:attrName>style.visibility</p:attrName>
                                        </p:attrNameLst>
                                      </p:cBhvr>
                                      <p:to>
                                        <p:strVal val="visible"/>
                                      </p:to>
                                    </p:set>
                                    <p:animEffect transition="in" filter="wipe(up)">
                                      <p:cBhvr>
                                        <p:cTn id="48" dur="500"/>
                                        <p:tgtEl>
                                          <p:spTgt spid="25"/>
                                        </p:tgtEl>
                                      </p:cBhvr>
                                    </p:animEffect>
                                  </p:childTnLst>
                                </p:cTn>
                              </p:par>
                              <p:par>
                                <p:cTn id="49" presetID="10" presetClass="entr" presetSubtype="0" fill="hold" nodeType="with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207971" y="1520059"/>
            <a:ext cx="1314820" cy="1077233"/>
            <a:chOff x="5591515" y="1114424"/>
            <a:chExt cx="2276928" cy="1077233"/>
          </a:xfrm>
          <a:blipFill>
            <a:blip r:embed="rId3"/>
            <a:stretch>
              <a:fillRect/>
            </a:stretch>
          </a:blipFill>
        </p:grpSpPr>
        <p:sp>
          <p:nvSpPr>
            <p:cNvPr id="8" name="矩形 7"/>
            <p:cNvSpPr/>
            <p:nvPr/>
          </p:nvSpPr>
          <p:spPr>
            <a:xfrm>
              <a:off x="5591515" y="1114425"/>
              <a:ext cx="45719" cy="10772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5E64"/>
                </a:solidFill>
              </a:endParaRPr>
            </a:p>
          </p:txBody>
        </p:sp>
        <p:sp>
          <p:nvSpPr>
            <p:cNvPr id="9" name="矩形 8"/>
            <p:cNvSpPr/>
            <p:nvPr/>
          </p:nvSpPr>
          <p:spPr>
            <a:xfrm>
              <a:off x="7822724" y="1114425"/>
              <a:ext cx="45719" cy="10772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5E64"/>
                </a:solidFill>
              </a:endParaRPr>
            </a:p>
          </p:txBody>
        </p:sp>
        <p:sp>
          <p:nvSpPr>
            <p:cNvPr id="10" name="矩形 9"/>
            <p:cNvSpPr/>
            <p:nvPr/>
          </p:nvSpPr>
          <p:spPr>
            <a:xfrm rot="16200000">
              <a:off x="6703945" y="1994"/>
              <a:ext cx="45719" cy="22705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5E64"/>
                </a:solidFill>
              </a:endParaRPr>
            </a:p>
          </p:txBody>
        </p:sp>
      </p:grpSp>
      <p:grpSp>
        <p:nvGrpSpPr>
          <p:cNvPr id="11" name="组合 10"/>
          <p:cNvGrpSpPr/>
          <p:nvPr/>
        </p:nvGrpSpPr>
        <p:grpSpPr>
          <a:xfrm flipV="1">
            <a:off x="208165" y="4022303"/>
            <a:ext cx="1311716" cy="1300753"/>
            <a:chOff x="5591515" y="1106804"/>
            <a:chExt cx="2271552" cy="1300753"/>
          </a:xfrm>
          <a:blipFill>
            <a:blip r:embed="rId3"/>
            <a:stretch>
              <a:fillRect/>
            </a:stretch>
          </a:blipFill>
        </p:grpSpPr>
        <p:sp>
          <p:nvSpPr>
            <p:cNvPr id="12" name="矩形 11"/>
            <p:cNvSpPr/>
            <p:nvPr/>
          </p:nvSpPr>
          <p:spPr>
            <a:xfrm>
              <a:off x="5591515" y="1114426"/>
              <a:ext cx="45719" cy="129313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5E64"/>
                </a:solidFill>
              </a:endParaRPr>
            </a:p>
          </p:txBody>
        </p:sp>
        <p:sp>
          <p:nvSpPr>
            <p:cNvPr id="13" name="矩形 12"/>
            <p:cNvSpPr/>
            <p:nvPr/>
          </p:nvSpPr>
          <p:spPr>
            <a:xfrm>
              <a:off x="7817348" y="1114425"/>
              <a:ext cx="45719" cy="129313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5E64"/>
                </a:solidFill>
              </a:endParaRPr>
            </a:p>
          </p:txBody>
        </p:sp>
        <p:sp>
          <p:nvSpPr>
            <p:cNvPr id="14" name="矩形 13"/>
            <p:cNvSpPr/>
            <p:nvPr/>
          </p:nvSpPr>
          <p:spPr>
            <a:xfrm rot="16200000">
              <a:off x="6703945" y="-5626"/>
              <a:ext cx="45719" cy="22705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5E64"/>
                </a:solidFill>
              </a:endParaRPr>
            </a:p>
          </p:txBody>
        </p:sp>
      </p:grpSp>
      <p:sp>
        <p:nvSpPr>
          <p:cNvPr id="18" name="矩形 12"/>
          <p:cNvSpPr>
            <a:spLocks noChangeArrowheads="1"/>
          </p:cNvSpPr>
          <p:nvPr/>
        </p:nvSpPr>
        <p:spPr bwMode="auto">
          <a:xfrm>
            <a:off x="585064" y="2100096"/>
            <a:ext cx="615553" cy="2708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p>
            <a:pPr algn="ctr"/>
            <a:r>
              <a:rPr lang="zh-CN" altLang="en-US" sz="2800" b="1" spc="600" dirty="0">
                <a:solidFill>
                  <a:srgbClr val="64ABE2"/>
                </a:solidFill>
                <a:latin typeface="微软雅黑" panose="020B0503020204020204" pitchFamily="34" charset="-122"/>
                <a:ea typeface="微软雅黑" panose="020B0503020204020204" pitchFamily="34" charset="-122"/>
              </a:rPr>
              <a:t>加入标题描述</a:t>
            </a:r>
          </a:p>
        </p:txBody>
      </p:sp>
      <p:cxnSp>
        <p:nvCxnSpPr>
          <p:cNvPr id="15" name="直接连接符 14"/>
          <p:cNvCxnSpPr/>
          <p:nvPr/>
        </p:nvCxnSpPr>
        <p:spPr>
          <a:xfrm>
            <a:off x="3742749" y="2963722"/>
            <a:ext cx="540000" cy="0"/>
          </a:xfrm>
          <a:prstGeom prst="line">
            <a:avLst/>
          </a:prstGeom>
          <a:ln w="12700">
            <a:solidFill>
              <a:srgbClr val="64ABE2"/>
            </a:solidFill>
            <a:prstDash val="dash"/>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4285428" y="3977172"/>
            <a:ext cx="540000" cy="0"/>
          </a:xfrm>
          <a:prstGeom prst="line">
            <a:avLst/>
          </a:prstGeom>
          <a:ln w="12700">
            <a:solidFill>
              <a:srgbClr val="64ABE2"/>
            </a:solidFill>
            <a:prstDash val="dash"/>
          </a:ln>
        </p:spPr>
        <p:style>
          <a:lnRef idx="1">
            <a:schemeClr val="accent1"/>
          </a:lnRef>
          <a:fillRef idx="0">
            <a:schemeClr val="accent1"/>
          </a:fillRef>
          <a:effectRef idx="0">
            <a:schemeClr val="accent1"/>
          </a:effectRef>
          <a:fontRef idx="minor">
            <a:schemeClr val="tx1"/>
          </a:fontRef>
        </p:style>
      </p:cxnSp>
      <p:grpSp>
        <p:nvGrpSpPr>
          <p:cNvPr id="17" name="组合 16"/>
          <p:cNvGrpSpPr/>
          <p:nvPr/>
        </p:nvGrpSpPr>
        <p:grpSpPr>
          <a:xfrm flipH="1">
            <a:off x="6311096" y="2960997"/>
            <a:ext cx="1082679" cy="1013450"/>
            <a:chOff x="3127992" y="3312226"/>
            <a:chExt cx="1082679" cy="1013450"/>
          </a:xfrm>
        </p:grpSpPr>
        <p:cxnSp>
          <p:nvCxnSpPr>
            <p:cNvPr id="19" name="直接连接符 18"/>
            <p:cNvCxnSpPr/>
            <p:nvPr/>
          </p:nvCxnSpPr>
          <p:spPr>
            <a:xfrm>
              <a:off x="3127992" y="3312226"/>
              <a:ext cx="540000" cy="0"/>
            </a:xfrm>
            <a:prstGeom prst="line">
              <a:avLst/>
            </a:prstGeom>
            <a:ln w="12700">
              <a:solidFill>
                <a:srgbClr val="64ABE2"/>
              </a:solidFill>
              <a:prstDash val="dash"/>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rot="5400000">
              <a:off x="3163992" y="3816226"/>
              <a:ext cx="1008000" cy="0"/>
            </a:xfrm>
            <a:prstGeom prst="line">
              <a:avLst/>
            </a:prstGeom>
            <a:ln w="12700">
              <a:solidFill>
                <a:srgbClr val="64ABE2"/>
              </a:solidFill>
              <a:prstDash val="dash"/>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3670671" y="4325676"/>
              <a:ext cx="540000" cy="0"/>
            </a:xfrm>
            <a:prstGeom prst="line">
              <a:avLst/>
            </a:prstGeom>
            <a:ln w="12700">
              <a:solidFill>
                <a:srgbClr val="64ABE2"/>
              </a:solidFill>
              <a:prstDash val="dash"/>
            </a:ln>
          </p:spPr>
          <p:style>
            <a:lnRef idx="1">
              <a:schemeClr val="accent1"/>
            </a:lnRef>
            <a:fillRef idx="0">
              <a:schemeClr val="accent1"/>
            </a:fillRef>
            <a:effectRef idx="0">
              <a:schemeClr val="accent1"/>
            </a:effectRef>
            <a:fontRef idx="minor">
              <a:schemeClr val="tx1"/>
            </a:fontRef>
          </p:style>
        </p:cxnSp>
      </p:grpSp>
      <p:grpSp>
        <p:nvGrpSpPr>
          <p:cNvPr id="22" name="组合 21"/>
          <p:cNvGrpSpPr/>
          <p:nvPr/>
        </p:nvGrpSpPr>
        <p:grpSpPr>
          <a:xfrm>
            <a:off x="8891180" y="2958271"/>
            <a:ext cx="1082679" cy="1013450"/>
            <a:chOff x="3127992" y="3312226"/>
            <a:chExt cx="1082679" cy="1013450"/>
          </a:xfrm>
        </p:grpSpPr>
        <p:cxnSp>
          <p:nvCxnSpPr>
            <p:cNvPr id="23" name="直接连接符 22"/>
            <p:cNvCxnSpPr/>
            <p:nvPr/>
          </p:nvCxnSpPr>
          <p:spPr>
            <a:xfrm>
              <a:off x="3127992" y="3312226"/>
              <a:ext cx="540000" cy="0"/>
            </a:xfrm>
            <a:prstGeom prst="line">
              <a:avLst/>
            </a:prstGeom>
            <a:ln w="12700">
              <a:solidFill>
                <a:srgbClr val="64ABE2"/>
              </a:solidFill>
              <a:prstDash val="dash"/>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rot="5400000">
              <a:off x="3163992" y="3816226"/>
              <a:ext cx="1008000" cy="0"/>
            </a:xfrm>
            <a:prstGeom prst="line">
              <a:avLst/>
            </a:prstGeom>
            <a:ln w="12700">
              <a:solidFill>
                <a:srgbClr val="64ABE2"/>
              </a:solidFill>
              <a:prstDash val="dash"/>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3670671" y="4325676"/>
              <a:ext cx="540000" cy="0"/>
            </a:xfrm>
            <a:prstGeom prst="line">
              <a:avLst/>
            </a:prstGeom>
            <a:ln w="12700">
              <a:solidFill>
                <a:srgbClr val="64ABE2"/>
              </a:solidFill>
              <a:prstDash val="dash"/>
            </a:ln>
          </p:spPr>
          <p:style>
            <a:lnRef idx="1">
              <a:schemeClr val="accent1"/>
            </a:lnRef>
            <a:fillRef idx="0">
              <a:schemeClr val="accent1"/>
            </a:fillRef>
            <a:effectRef idx="0">
              <a:schemeClr val="accent1"/>
            </a:effectRef>
            <a:fontRef idx="minor">
              <a:schemeClr val="tx1"/>
            </a:fontRef>
          </p:style>
        </p:cxnSp>
      </p:grpSp>
      <p:sp>
        <p:nvSpPr>
          <p:cNvPr id="26" name="圆角矩形 13"/>
          <p:cNvSpPr/>
          <p:nvPr/>
        </p:nvSpPr>
        <p:spPr>
          <a:xfrm>
            <a:off x="1928924" y="2650592"/>
            <a:ext cx="2043164" cy="620716"/>
          </a:xfrm>
          <a:prstGeom prst="roundRect">
            <a:avLst>
              <a:gd name="adj" fmla="val 9533"/>
            </a:avLst>
          </a:prstGeom>
          <a:blipFill>
            <a:blip r:embed="rId4"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圆角矩形 14"/>
          <p:cNvSpPr/>
          <p:nvPr/>
        </p:nvSpPr>
        <p:spPr>
          <a:xfrm>
            <a:off x="4521737" y="3665198"/>
            <a:ext cx="2043164" cy="620716"/>
          </a:xfrm>
          <a:prstGeom prst="roundRect">
            <a:avLst>
              <a:gd name="adj" fmla="val 9533"/>
            </a:avLst>
          </a:prstGeom>
          <a:blipFill>
            <a:blip r:embed="rId4"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圆角矩形 15"/>
          <p:cNvSpPr/>
          <p:nvPr/>
        </p:nvSpPr>
        <p:spPr>
          <a:xfrm>
            <a:off x="7114551" y="2650592"/>
            <a:ext cx="2043164" cy="620716"/>
          </a:xfrm>
          <a:prstGeom prst="roundRect">
            <a:avLst>
              <a:gd name="adj" fmla="val 9533"/>
            </a:avLst>
          </a:prstGeom>
          <a:blipFill>
            <a:blip r:embed="rId4"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圆角矩形 16"/>
          <p:cNvSpPr/>
          <p:nvPr/>
        </p:nvSpPr>
        <p:spPr>
          <a:xfrm>
            <a:off x="9707365" y="3665198"/>
            <a:ext cx="2043164" cy="620716"/>
          </a:xfrm>
          <a:prstGeom prst="roundRect">
            <a:avLst>
              <a:gd name="adj" fmla="val 9533"/>
            </a:avLst>
          </a:prstGeom>
          <a:blipFill>
            <a:blip r:embed="rId4"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0" name="直接连接符 29"/>
          <p:cNvCxnSpPr/>
          <p:nvPr/>
        </p:nvCxnSpPr>
        <p:spPr>
          <a:xfrm rot="5400000">
            <a:off x="3778749" y="3467722"/>
            <a:ext cx="1008000" cy="0"/>
          </a:xfrm>
          <a:prstGeom prst="line">
            <a:avLst/>
          </a:prstGeom>
          <a:ln w="12700">
            <a:solidFill>
              <a:srgbClr val="64ABE2"/>
            </a:solidFill>
            <a:prstDash val="dash"/>
          </a:ln>
        </p:spPr>
        <p:style>
          <a:lnRef idx="1">
            <a:schemeClr val="accent1"/>
          </a:lnRef>
          <a:fillRef idx="0">
            <a:schemeClr val="accent1"/>
          </a:fillRef>
          <a:effectRef idx="0">
            <a:schemeClr val="accent1"/>
          </a:effectRef>
          <a:fontRef idx="minor">
            <a:schemeClr val="tx1"/>
          </a:fontRef>
        </p:style>
      </p:cxnSp>
      <p:sp>
        <p:nvSpPr>
          <p:cNvPr id="31" name="文本框 39"/>
          <p:cNvSpPr txBox="1"/>
          <p:nvPr/>
        </p:nvSpPr>
        <p:spPr>
          <a:xfrm>
            <a:off x="2669820" y="2665883"/>
            <a:ext cx="561372" cy="584775"/>
          </a:xfrm>
          <a:prstGeom prst="rect">
            <a:avLst/>
          </a:prstGeom>
          <a:noFill/>
          <a:effectLst/>
        </p:spPr>
        <p:txBody>
          <a:bodyPr wrap="none" rtlCol="0">
            <a:spAutoFit/>
          </a:bodyPr>
          <a:lstStyle/>
          <a:p>
            <a:r>
              <a:rPr lang="en-US" altLang="zh-CN" sz="3200" dirty="0">
                <a:solidFill>
                  <a:srgbClr val="FFFFFF"/>
                </a:solidFill>
                <a:latin typeface="Impact" panose="020B0806030902050204" pitchFamily="34" charset="0"/>
                <a:ea typeface="方正姚体" panose="02010601030101010101" pitchFamily="2" charset="-122"/>
                <a:cs typeface="Kartika" panose="02020503030404060203" pitchFamily="18" charset="0"/>
              </a:rPr>
              <a:t>01</a:t>
            </a:r>
            <a:endParaRPr lang="zh-CN" altLang="en-US" sz="3200" dirty="0">
              <a:solidFill>
                <a:srgbClr val="FFFFFF"/>
              </a:solidFill>
              <a:latin typeface="Impact" panose="020B0806030902050204" pitchFamily="34" charset="0"/>
              <a:ea typeface="方正姚体" panose="02010601030101010101" pitchFamily="2" charset="-122"/>
              <a:cs typeface="Kartika" panose="02020503030404060203" pitchFamily="18" charset="0"/>
            </a:endParaRPr>
          </a:p>
        </p:txBody>
      </p:sp>
      <p:sp>
        <p:nvSpPr>
          <p:cNvPr id="32" name="文本框 40"/>
          <p:cNvSpPr txBox="1"/>
          <p:nvPr/>
        </p:nvSpPr>
        <p:spPr>
          <a:xfrm>
            <a:off x="5262633" y="3682059"/>
            <a:ext cx="611065" cy="584775"/>
          </a:xfrm>
          <a:prstGeom prst="rect">
            <a:avLst/>
          </a:prstGeom>
          <a:noFill/>
          <a:effectLst/>
        </p:spPr>
        <p:txBody>
          <a:bodyPr wrap="none" rtlCol="0">
            <a:spAutoFit/>
          </a:bodyPr>
          <a:lstStyle/>
          <a:p>
            <a:r>
              <a:rPr lang="en-US" altLang="zh-CN" sz="3200" dirty="0">
                <a:solidFill>
                  <a:srgbClr val="FFFFFF"/>
                </a:solidFill>
                <a:latin typeface="Impact" panose="020B0806030902050204" pitchFamily="34" charset="0"/>
                <a:ea typeface="方正姚体" panose="02010601030101010101" pitchFamily="2" charset="-122"/>
                <a:cs typeface="Kartika" panose="02020503030404060203" pitchFamily="18" charset="0"/>
              </a:rPr>
              <a:t>02</a:t>
            </a:r>
            <a:endParaRPr lang="zh-CN" altLang="en-US" sz="3200" dirty="0">
              <a:solidFill>
                <a:srgbClr val="FFFFFF"/>
              </a:solidFill>
              <a:latin typeface="Impact" panose="020B0806030902050204" pitchFamily="34" charset="0"/>
              <a:ea typeface="方正姚体" panose="02010601030101010101" pitchFamily="2" charset="-122"/>
              <a:cs typeface="Kartika" panose="02020503030404060203" pitchFamily="18" charset="0"/>
            </a:endParaRPr>
          </a:p>
        </p:txBody>
      </p:sp>
      <p:sp>
        <p:nvSpPr>
          <p:cNvPr id="33" name="文本框 41"/>
          <p:cNvSpPr txBox="1"/>
          <p:nvPr/>
        </p:nvSpPr>
        <p:spPr>
          <a:xfrm>
            <a:off x="7855447" y="2665883"/>
            <a:ext cx="622286" cy="584775"/>
          </a:xfrm>
          <a:prstGeom prst="rect">
            <a:avLst/>
          </a:prstGeom>
          <a:noFill/>
          <a:effectLst/>
        </p:spPr>
        <p:txBody>
          <a:bodyPr wrap="none" rtlCol="0">
            <a:spAutoFit/>
          </a:bodyPr>
          <a:lstStyle/>
          <a:p>
            <a:r>
              <a:rPr lang="en-US" altLang="zh-CN" sz="3200" dirty="0">
                <a:solidFill>
                  <a:srgbClr val="FFFFFF"/>
                </a:solidFill>
                <a:latin typeface="Impact" panose="020B0806030902050204" pitchFamily="34" charset="0"/>
                <a:ea typeface="方正姚体" panose="02010601030101010101" pitchFamily="2" charset="-122"/>
                <a:cs typeface="Kartika" panose="02020503030404060203" pitchFamily="18" charset="0"/>
              </a:rPr>
              <a:t>03</a:t>
            </a:r>
            <a:endParaRPr lang="zh-CN" altLang="en-US" sz="3200" dirty="0">
              <a:solidFill>
                <a:srgbClr val="FFFFFF"/>
              </a:solidFill>
              <a:latin typeface="Impact" panose="020B0806030902050204" pitchFamily="34" charset="0"/>
              <a:ea typeface="方正姚体" panose="02010601030101010101" pitchFamily="2" charset="-122"/>
              <a:cs typeface="Kartika" panose="02020503030404060203" pitchFamily="18" charset="0"/>
            </a:endParaRPr>
          </a:p>
        </p:txBody>
      </p:sp>
      <p:sp>
        <p:nvSpPr>
          <p:cNvPr id="34" name="文本框 42"/>
          <p:cNvSpPr txBox="1"/>
          <p:nvPr/>
        </p:nvSpPr>
        <p:spPr>
          <a:xfrm>
            <a:off x="10448261" y="3673883"/>
            <a:ext cx="609462" cy="584775"/>
          </a:xfrm>
          <a:prstGeom prst="rect">
            <a:avLst/>
          </a:prstGeom>
          <a:noFill/>
          <a:effectLst/>
        </p:spPr>
        <p:txBody>
          <a:bodyPr wrap="none" rtlCol="0">
            <a:spAutoFit/>
          </a:bodyPr>
          <a:lstStyle/>
          <a:p>
            <a:r>
              <a:rPr lang="en-US" altLang="zh-CN" sz="3200" dirty="0">
                <a:solidFill>
                  <a:srgbClr val="FFFFFF"/>
                </a:solidFill>
                <a:latin typeface="Impact" panose="020B0806030902050204" pitchFamily="34" charset="0"/>
                <a:ea typeface="方正姚体" panose="02010601030101010101" pitchFamily="2" charset="-122"/>
                <a:cs typeface="Kartika" panose="02020503030404060203" pitchFamily="18" charset="0"/>
              </a:rPr>
              <a:t>04</a:t>
            </a:r>
            <a:endParaRPr lang="zh-CN" altLang="en-US" sz="3200" dirty="0">
              <a:solidFill>
                <a:srgbClr val="FFFFFF"/>
              </a:solidFill>
              <a:latin typeface="Impact" panose="020B0806030902050204" pitchFamily="34" charset="0"/>
              <a:ea typeface="方正姚体" panose="02010601030101010101" pitchFamily="2" charset="-122"/>
              <a:cs typeface="Kartika" panose="02020503030404060203" pitchFamily="18" charset="0"/>
            </a:endParaRPr>
          </a:p>
        </p:txBody>
      </p:sp>
      <p:sp>
        <p:nvSpPr>
          <p:cNvPr id="35" name="文本框 43"/>
          <p:cNvSpPr txBox="1"/>
          <p:nvPr/>
        </p:nvSpPr>
        <p:spPr>
          <a:xfrm>
            <a:off x="2041601" y="3682059"/>
            <a:ext cx="2074028" cy="1212640"/>
          </a:xfrm>
          <a:prstGeom prst="rect">
            <a:avLst/>
          </a:prstGeom>
          <a:noFill/>
          <a:effectLst/>
        </p:spPr>
        <p:txBody>
          <a:bodyPr wrap="square" rtlCol="0">
            <a:spAutoFit/>
          </a:bodyPr>
          <a:lstStyle/>
          <a:p>
            <a:pPr lvl="0" algn="ctr" defTabSz="1216660">
              <a:spcBef>
                <a:spcPct val="20000"/>
              </a:spcBef>
              <a:defRPr/>
            </a:pPr>
            <a:r>
              <a:rPr lang="zh-CN" altLang="en-US" sz="1400" dirty="0">
                <a:solidFill>
                  <a:srgbClr val="FFFFFF">
                    <a:lumMod val="50000"/>
                  </a:srgbClr>
                </a:solidFill>
                <a:latin typeface="Arial" panose="020B0604020202020204" pitchFamily="34" charset="0"/>
                <a:ea typeface="微软雅黑" panose="020B0503020204020204" pitchFamily="34" charset="-122"/>
                <a:cs typeface="+mn-ea"/>
                <a:sym typeface="Arial" panose="020B0604020202020204" pitchFamily="34" charset="0"/>
              </a:rPr>
              <a:t>单击此处可编辑内容，根据您的需要自由拉</a:t>
            </a:r>
            <a:endParaRPr lang="en-US" altLang="zh-CN" sz="1400" dirty="0">
              <a:solidFill>
                <a:srgbClr val="FFFFFF">
                  <a:lumMod val="50000"/>
                </a:srgbClr>
              </a:solidFill>
              <a:latin typeface="Arial" panose="020B0604020202020204" pitchFamily="34" charset="0"/>
              <a:ea typeface="微软雅黑" panose="020B0503020204020204" pitchFamily="34" charset="-122"/>
              <a:cs typeface="+mn-ea"/>
              <a:sym typeface="Arial" panose="020B0604020202020204" pitchFamily="34" charset="0"/>
            </a:endParaRPr>
          </a:p>
          <a:p>
            <a:pPr lvl="0" algn="ctr" defTabSz="1216660">
              <a:spcBef>
                <a:spcPct val="20000"/>
              </a:spcBef>
              <a:defRPr/>
            </a:pPr>
            <a:r>
              <a:rPr lang="zh-CN" altLang="en-US" sz="1400" dirty="0">
                <a:solidFill>
                  <a:srgbClr val="FFFFFF">
                    <a:lumMod val="50000"/>
                  </a:srgbClr>
                </a:solidFill>
                <a:latin typeface="Arial" panose="020B0604020202020204" pitchFamily="34" charset="0"/>
                <a:ea typeface="微软雅黑" panose="020B0503020204020204" pitchFamily="34" charset="-122"/>
                <a:cs typeface="+mn-ea"/>
                <a:sym typeface="Arial" panose="020B0604020202020204" pitchFamily="34" charset="0"/>
              </a:rPr>
              <a:t>伸文本框大小单击此处可编辑内容，根据您的需要自由拉伸文</a:t>
            </a:r>
            <a:endParaRPr lang="en-US" altLang="zh-CN" sz="1400" dirty="0">
              <a:solidFill>
                <a:srgbClr val="FFFFFF">
                  <a:lumMod val="50000"/>
                </a:srgb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文本框 44"/>
          <p:cNvSpPr txBox="1"/>
          <p:nvPr/>
        </p:nvSpPr>
        <p:spPr>
          <a:xfrm>
            <a:off x="7211084" y="3595890"/>
            <a:ext cx="2015132" cy="1212640"/>
          </a:xfrm>
          <a:prstGeom prst="rect">
            <a:avLst/>
          </a:prstGeom>
          <a:noFill/>
          <a:effectLst/>
        </p:spPr>
        <p:txBody>
          <a:bodyPr wrap="square" rtlCol="0">
            <a:spAutoFit/>
          </a:bodyPr>
          <a:lstStyle/>
          <a:p>
            <a:pPr lvl="0" algn="ctr" defTabSz="1216660">
              <a:spcBef>
                <a:spcPct val="20000"/>
              </a:spcBef>
              <a:defRPr/>
            </a:pPr>
            <a:r>
              <a:rPr lang="zh-CN" altLang="en-US" sz="1400" dirty="0">
                <a:solidFill>
                  <a:srgbClr val="FFFFFF">
                    <a:lumMod val="50000"/>
                  </a:srgbClr>
                </a:solidFill>
                <a:latin typeface="Arial" panose="020B0604020202020204" pitchFamily="34" charset="0"/>
                <a:ea typeface="微软雅黑" panose="020B0503020204020204" pitchFamily="34" charset="-122"/>
                <a:cs typeface="+mn-ea"/>
                <a:sym typeface="Arial" panose="020B0604020202020204" pitchFamily="34" charset="0"/>
              </a:rPr>
              <a:t>单击此处可编辑内容，根据您的需要自由拉</a:t>
            </a:r>
            <a:endParaRPr lang="en-US" altLang="zh-CN" sz="1400" dirty="0">
              <a:solidFill>
                <a:srgbClr val="FFFFFF">
                  <a:lumMod val="50000"/>
                </a:srgbClr>
              </a:solidFill>
              <a:latin typeface="Arial" panose="020B0604020202020204" pitchFamily="34" charset="0"/>
              <a:ea typeface="微软雅黑" panose="020B0503020204020204" pitchFamily="34" charset="-122"/>
              <a:cs typeface="+mn-ea"/>
              <a:sym typeface="Arial" panose="020B0604020202020204" pitchFamily="34" charset="0"/>
            </a:endParaRPr>
          </a:p>
          <a:p>
            <a:pPr lvl="0" algn="ctr" defTabSz="1216660">
              <a:spcBef>
                <a:spcPct val="20000"/>
              </a:spcBef>
              <a:defRPr/>
            </a:pPr>
            <a:r>
              <a:rPr lang="zh-CN" altLang="en-US" sz="1400" dirty="0">
                <a:solidFill>
                  <a:srgbClr val="FFFFFF">
                    <a:lumMod val="50000"/>
                  </a:srgbClr>
                </a:solidFill>
                <a:latin typeface="Arial" panose="020B0604020202020204" pitchFamily="34" charset="0"/>
                <a:ea typeface="微软雅黑" panose="020B0503020204020204" pitchFamily="34" charset="-122"/>
                <a:cs typeface="+mn-ea"/>
                <a:sym typeface="Arial" panose="020B0604020202020204" pitchFamily="34" charset="0"/>
              </a:rPr>
              <a:t>伸文本框大小单击此处可编辑内容，根据您的需要自由拉伸文</a:t>
            </a:r>
            <a:endParaRPr lang="en-US" altLang="zh-CN" sz="1400" dirty="0">
              <a:solidFill>
                <a:srgbClr val="FFFFFF">
                  <a:lumMod val="50000"/>
                </a:srgb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7" name="文本框 45"/>
          <p:cNvSpPr txBox="1"/>
          <p:nvPr/>
        </p:nvSpPr>
        <p:spPr>
          <a:xfrm>
            <a:off x="4573842" y="2187244"/>
            <a:ext cx="2091727" cy="1212640"/>
          </a:xfrm>
          <a:prstGeom prst="rect">
            <a:avLst/>
          </a:prstGeom>
          <a:noFill/>
          <a:effectLst/>
        </p:spPr>
        <p:txBody>
          <a:bodyPr wrap="square" rtlCol="0">
            <a:spAutoFit/>
          </a:bodyPr>
          <a:lstStyle/>
          <a:p>
            <a:pPr lvl="0" algn="ctr" defTabSz="1216660">
              <a:spcBef>
                <a:spcPct val="20000"/>
              </a:spcBef>
              <a:defRPr/>
            </a:pPr>
            <a:r>
              <a:rPr lang="zh-CN" altLang="en-US" sz="1400" dirty="0">
                <a:solidFill>
                  <a:srgbClr val="FFFFFF">
                    <a:lumMod val="50000"/>
                  </a:srgbClr>
                </a:solidFill>
                <a:latin typeface="Arial" panose="020B0604020202020204" pitchFamily="34" charset="0"/>
                <a:ea typeface="微软雅黑" panose="020B0503020204020204" pitchFamily="34" charset="-122"/>
                <a:cs typeface="+mn-ea"/>
                <a:sym typeface="Arial" panose="020B0604020202020204" pitchFamily="34" charset="0"/>
              </a:rPr>
              <a:t>单击此处可编辑内容，根据您的需要自由拉</a:t>
            </a:r>
            <a:endParaRPr lang="en-US" altLang="zh-CN" sz="1400" dirty="0">
              <a:solidFill>
                <a:srgbClr val="FFFFFF">
                  <a:lumMod val="50000"/>
                </a:srgbClr>
              </a:solidFill>
              <a:latin typeface="Arial" panose="020B0604020202020204" pitchFamily="34" charset="0"/>
              <a:ea typeface="微软雅黑" panose="020B0503020204020204" pitchFamily="34" charset="-122"/>
              <a:cs typeface="+mn-ea"/>
              <a:sym typeface="Arial" panose="020B0604020202020204" pitchFamily="34" charset="0"/>
            </a:endParaRPr>
          </a:p>
          <a:p>
            <a:pPr lvl="0" algn="ctr" defTabSz="1216660">
              <a:spcBef>
                <a:spcPct val="20000"/>
              </a:spcBef>
              <a:defRPr/>
            </a:pPr>
            <a:r>
              <a:rPr lang="zh-CN" altLang="en-US" sz="1400" dirty="0">
                <a:solidFill>
                  <a:srgbClr val="FFFFFF">
                    <a:lumMod val="50000"/>
                  </a:srgbClr>
                </a:solidFill>
                <a:latin typeface="Arial" panose="020B0604020202020204" pitchFamily="34" charset="0"/>
                <a:ea typeface="微软雅黑" panose="020B0503020204020204" pitchFamily="34" charset="-122"/>
                <a:cs typeface="+mn-ea"/>
                <a:sym typeface="Arial" panose="020B0604020202020204" pitchFamily="34" charset="0"/>
              </a:rPr>
              <a:t>伸文本框大小单击此处可编辑内容，根据您的需要自由拉伸文</a:t>
            </a:r>
            <a:endParaRPr lang="en-US" altLang="zh-CN" sz="1400" dirty="0">
              <a:solidFill>
                <a:srgbClr val="FFFFFF">
                  <a:lumMod val="50000"/>
                </a:srgb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文本框 44"/>
          <p:cNvSpPr txBox="1"/>
          <p:nvPr/>
        </p:nvSpPr>
        <p:spPr>
          <a:xfrm>
            <a:off x="9748190" y="2249631"/>
            <a:ext cx="2015132" cy="1212640"/>
          </a:xfrm>
          <a:prstGeom prst="rect">
            <a:avLst/>
          </a:prstGeom>
          <a:noFill/>
          <a:effectLst/>
        </p:spPr>
        <p:txBody>
          <a:bodyPr wrap="square" rtlCol="0">
            <a:spAutoFit/>
          </a:bodyPr>
          <a:lstStyle/>
          <a:p>
            <a:pPr lvl="0" algn="ctr" defTabSz="1216660">
              <a:spcBef>
                <a:spcPct val="20000"/>
              </a:spcBef>
              <a:defRPr/>
            </a:pPr>
            <a:r>
              <a:rPr lang="zh-CN" altLang="en-US" sz="1400" dirty="0">
                <a:solidFill>
                  <a:srgbClr val="FFFFFF">
                    <a:lumMod val="50000"/>
                  </a:srgbClr>
                </a:solidFill>
                <a:latin typeface="Arial" panose="020B0604020202020204" pitchFamily="34" charset="0"/>
                <a:ea typeface="微软雅黑" panose="020B0503020204020204" pitchFamily="34" charset="-122"/>
                <a:cs typeface="+mn-ea"/>
                <a:sym typeface="Arial" panose="020B0604020202020204" pitchFamily="34" charset="0"/>
              </a:rPr>
              <a:t>单击此处可编辑内容，根据您的需要自由拉</a:t>
            </a:r>
            <a:endParaRPr lang="en-US" altLang="zh-CN" sz="1400" dirty="0">
              <a:solidFill>
                <a:srgbClr val="FFFFFF">
                  <a:lumMod val="50000"/>
                </a:srgbClr>
              </a:solidFill>
              <a:latin typeface="Arial" panose="020B0604020202020204" pitchFamily="34" charset="0"/>
              <a:ea typeface="微软雅黑" panose="020B0503020204020204" pitchFamily="34" charset="-122"/>
              <a:cs typeface="+mn-ea"/>
              <a:sym typeface="Arial" panose="020B0604020202020204" pitchFamily="34" charset="0"/>
            </a:endParaRPr>
          </a:p>
          <a:p>
            <a:pPr lvl="0" algn="ctr" defTabSz="1216660">
              <a:spcBef>
                <a:spcPct val="20000"/>
              </a:spcBef>
              <a:defRPr/>
            </a:pPr>
            <a:r>
              <a:rPr lang="zh-CN" altLang="en-US" sz="1400" dirty="0">
                <a:solidFill>
                  <a:srgbClr val="FFFFFF">
                    <a:lumMod val="50000"/>
                  </a:srgbClr>
                </a:solidFill>
                <a:latin typeface="Arial" panose="020B0604020202020204" pitchFamily="34" charset="0"/>
                <a:ea typeface="微软雅黑" panose="020B0503020204020204" pitchFamily="34" charset="-122"/>
                <a:cs typeface="+mn-ea"/>
                <a:sym typeface="Arial" panose="020B0604020202020204" pitchFamily="34" charset="0"/>
              </a:rPr>
              <a:t>伸文本框大小单击此处可编辑内容，根据您的需要自由拉伸文</a:t>
            </a:r>
            <a:endParaRPr lang="en-US" altLang="zh-CN" sz="1400" dirty="0">
              <a:solidFill>
                <a:srgbClr val="FFFFFF">
                  <a:lumMod val="50000"/>
                </a:srgbClr>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750"/>
                                        <p:tgtEl>
                                          <p:spTgt spid="7"/>
                                        </p:tgtEl>
                                      </p:cBhvr>
                                    </p:animEffect>
                                    <p:anim calcmode="lin" valueType="num">
                                      <p:cBhvr>
                                        <p:cTn id="8" dur="750" fill="hold"/>
                                        <p:tgtEl>
                                          <p:spTgt spid="7"/>
                                        </p:tgtEl>
                                        <p:attrNameLst>
                                          <p:attrName>ppt_x</p:attrName>
                                        </p:attrNameLst>
                                      </p:cBhvr>
                                      <p:tavLst>
                                        <p:tav tm="0">
                                          <p:val>
                                            <p:strVal val="#ppt_x"/>
                                          </p:val>
                                        </p:tav>
                                        <p:tav tm="100000">
                                          <p:val>
                                            <p:strVal val="#ppt_x"/>
                                          </p:val>
                                        </p:tav>
                                      </p:tavLst>
                                    </p:anim>
                                    <p:anim calcmode="lin" valueType="num">
                                      <p:cBhvr>
                                        <p:cTn id="9" dur="75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750"/>
                                        <p:tgtEl>
                                          <p:spTgt spid="11"/>
                                        </p:tgtEl>
                                      </p:cBhvr>
                                    </p:animEffect>
                                    <p:anim calcmode="lin" valueType="num">
                                      <p:cBhvr>
                                        <p:cTn id="13" dur="750" fill="hold"/>
                                        <p:tgtEl>
                                          <p:spTgt spid="11"/>
                                        </p:tgtEl>
                                        <p:attrNameLst>
                                          <p:attrName>ppt_x</p:attrName>
                                        </p:attrNameLst>
                                      </p:cBhvr>
                                      <p:tavLst>
                                        <p:tav tm="0">
                                          <p:val>
                                            <p:strVal val="#ppt_x"/>
                                          </p:val>
                                        </p:tav>
                                        <p:tav tm="100000">
                                          <p:val>
                                            <p:strVal val="#ppt_x"/>
                                          </p:val>
                                        </p:tav>
                                      </p:tavLst>
                                    </p:anim>
                                    <p:anim calcmode="lin" valueType="num">
                                      <p:cBhvr>
                                        <p:cTn id="14" dur="750" fill="hold"/>
                                        <p:tgtEl>
                                          <p:spTgt spid="11"/>
                                        </p:tgtEl>
                                        <p:attrNameLst>
                                          <p:attrName>ppt_y</p:attrName>
                                        </p:attrNameLst>
                                      </p:cBhvr>
                                      <p:tavLst>
                                        <p:tav tm="0">
                                          <p:val>
                                            <p:strVal val="#ppt_y+.1"/>
                                          </p:val>
                                        </p:tav>
                                        <p:tav tm="100000">
                                          <p:val>
                                            <p:strVal val="#ppt_y"/>
                                          </p:val>
                                        </p:tav>
                                      </p:tavLst>
                                    </p:anim>
                                  </p:childTnLst>
                                </p:cTn>
                              </p:par>
                              <p:par>
                                <p:cTn id="15" presetID="16" presetClass="entr" presetSubtype="26" fill="hold" grpId="0" nodeType="withEffect">
                                  <p:stCondLst>
                                    <p:cond delay="250"/>
                                  </p:stCondLst>
                                  <p:childTnLst>
                                    <p:set>
                                      <p:cBhvr>
                                        <p:cTn id="16" dur="1" fill="hold">
                                          <p:stCondLst>
                                            <p:cond delay="0"/>
                                          </p:stCondLst>
                                        </p:cTn>
                                        <p:tgtEl>
                                          <p:spTgt spid="18"/>
                                        </p:tgtEl>
                                        <p:attrNameLst>
                                          <p:attrName>style.visibility</p:attrName>
                                        </p:attrNameLst>
                                      </p:cBhvr>
                                      <p:to>
                                        <p:strVal val="visible"/>
                                      </p:to>
                                    </p:set>
                                    <p:animEffect transition="in" filter="barn(inHorizontal)">
                                      <p:cBhvr>
                                        <p:cTn id="17" dur="750"/>
                                        <p:tgtEl>
                                          <p:spTgt spid="18"/>
                                        </p:tgtEl>
                                      </p:cBhvr>
                                    </p:animEffect>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250" fill="hold"/>
                                        <p:tgtEl>
                                          <p:spTgt spid="15"/>
                                        </p:tgtEl>
                                        <p:attrNameLst>
                                          <p:attrName>ppt_x</p:attrName>
                                        </p:attrNameLst>
                                      </p:cBhvr>
                                      <p:tavLst>
                                        <p:tav tm="0">
                                          <p:val>
                                            <p:strVal val="#ppt_x"/>
                                          </p:val>
                                        </p:tav>
                                        <p:tav tm="100000">
                                          <p:val>
                                            <p:strVal val="#ppt_x"/>
                                          </p:val>
                                        </p:tav>
                                      </p:tavLst>
                                    </p:anim>
                                    <p:anim calcmode="lin" valueType="num">
                                      <p:cBhvr additive="base">
                                        <p:cTn id="22" dur="250" fill="hold"/>
                                        <p:tgtEl>
                                          <p:spTgt spid="15"/>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16"/>
                                        </p:tgtEl>
                                        <p:attrNameLst>
                                          <p:attrName>style.visibility</p:attrName>
                                        </p:attrNameLst>
                                      </p:cBhvr>
                                      <p:to>
                                        <p:strVal val="visible"/>
                                      </p:to>
                                    </p:set>
                                    <p:anim calcmode="lin" valueType="num">
                                      <p:cBhvr additive="base">
                                        <p:cTn id="26" dur="250" fill="hold"/>
                                        <p:tgtEl>
                                          <p:spTgt spid="16"/>
                                        </p:tgtEl>
                                        <p:attrNameLst>
                                          <p:attrName>ppt_x</p:attrName>
                                        </p:attrNameLst>
                                      </p:cBhvr>
                                      <p:tavLst>
                                        <p:tav tm="0">
                                          <p:val>
                                            <p:strVal val="#ppt_x"/>
                                          </p:val>
                                        </p:tav>
                                        <p:tav tm="100000">
                                          <p:val>
                                            <p:strVal val="#ppt_x"/>
                                          </p:val>
                                        </p:tav>
                                      </p:tavLst>
                                    </p:anim>
                                    <p:anim calcmode="lin" valueType="num">
                                      <p:cBhvr additive="base">
                                        <p:cTn id="27" dur="250" fill="hold"/>
                                        <p:tgtEl>
                                          <p:spTgt spid="16"/>
                                        </p:tgtEl>
                                        <p:attrNameLst>
                                          <p:attrName>ppt_y</p:attrName>
                                        </p:attrNameLst>
                                      </p:cBhvr>
                                      <p:tavLst>
                                        <p:tav tm="0">
                                          <p:val>
                                            <p:strVal val="1+#ppt_h/2"/>
                                          </p:val>
                                        </p:tav>
                                        <p:tav tm="100000">
                                          <p:val>
                                            <p:strVal val="#ppt_y"/>
                                          </p:val>
                                        </p:tav>
                                      </p:tavLst>
                                    </p:anim>
                                  </p:childTnLst>
                                </p:cTn>
                              </p:par>
                            </p:childTnLst>
                          </p:cTn>
                        </p:par>
                        <p:par>
                          <p:cTn id="28" fill="hold">
                            <p:stCondLst>
                              <p:cond delay="2000"/>
                            </p:stCondLst>
                            <p:childTnLst>
                              <p:par>
                                <p:cTn id="29" presetID="2" presetClass="entr" presetSubtype="4"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250" fill="hold"/>
                                        <p:tgtEl>
                                          <p:spTgt spid="17"/>
                                        </p:tgtEl>
                                        <p:attrNameLst>
                                          <p:attrName>ppt_x</p:attrName>
                                        </p:attrNameLst>
                                      </p:cBhvr>
                                      <p:tavLst>
                                        <p:tav tm="0">
                                          <p:val>
                                            <p:strVal val="#ppt_x"/>
                                          </p:val>
                                        </p:tav>
                                        <p:tav tm="100000">
                                          <p:val>
                                            <p:strVal val="#ppt_x"/>
                                          </p:val>
                                        </p:tav>
                                      </p:tavLst>
                                    </p:anim>
                                    <p:anim calcmode="lin" valueType="num">
                                      <p:cBhvr additive="base">
                                        <p:cTn id="32" dur="25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nodeType="afterEffect">
                                  <p:stCondLst>
                                    <p:cond delay="0"/>
                                  </p:stCondLst>
                                  <p:childTnLst>
                                    <p:set>
                                      <p:cBhvr>
                                        <p:cTn id="35" dur="1" fill="hold">
                                          <p:stCondLst>
                                            <p:cond delay="0"/>
                                          </p:stCondLst>
                                        </p:cTn>
                                        <p:tgtEl>
                                          <p:spTgt spid="22"/>
                                        </p:tgtEl>
                                        <p:attrNameLst>
                                          <p:attrName>style.visibility</p:attrName>
                                        </p:attrNameLst>
                                      </p:cBhvr>
                                      <p:to>
                                        <p:strVal val="visible"/>
                                      </p:to>
                                    </p:set>
                                    <p:anim calcmode="lin" valueType="num">
                                      <p:cBhvr additive="base">
                                        <p:cTn id="36" dur="250" fill="hold"/>
                                        <p:tgtEl>
                                          <p:spTgt spid="22"/>
                                        </p:tgtEl>
                                        <p:attrNameLst>
                                          <p:attrName>ppt_x</p:attrName>
                                        </p:attrNameLst>
                                      </p:cBhvr>
                                      <p:tavLst>
                                        <p:tav tm="0">
                                          <p:val>
                                            <p:strVal val="#ppt_x"/>
                                          </p:val>
                                        </p:tav>
                                        <p:tav tm="100000">
                                          <p:val>
                                            <p:strVal val="#ppt_x"/>
                                          </p:val>
                                        </p:tav>
                                      </p:tavLst>
                                    </p:anim>
                                    <p:anim calcmode="lin" valueType="num">
                                      <p:cBhvr additive="base">
                                        <p:cTn id="37" dur="250" fill="hold"/>
                                        <p:tgtEl>
                                          <p:spTgt spid="22"/>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250" fill="hold"/>
                                        <p:tgtEl>
                                          <p:spTgt spid="26"/>
                                        </p:tgtEl>
                                        <p:attrNameLst>
                                          <p:attrName>ppt_x</p:attrName>
                                        </p:attrNameLst>
                                      </p:cBhvr>
                                      <p:tavLst>
                                        <p:tav tm="0">
                                          <p:val>
                                            <p:strVal val="#ppt_x"/>
                                          </p:val>
                                        </p:tav>
                                        <p:tav tm="100000">
                                          <p:val>
                                            <p:strVal val="#ppt_x"/>
                                          </p:val>
                                        </p:tav>
                                      </p:tavLst>
                                    </p:anim>
                                    <p:anim calcmode="lin" valueType="num">
                                      <p:cBhvr additive="base">
                                        <p:cTn id="42" dur="250" fill="hold"/>
                                        <p:tgtEl>
                                          <p:spTgt spid="26"/>
                                        </p:tgtEl>
                                        <p:attrNameLst>
                                          <p:attrName>ppt_y</p:attrName>
                                        </p:attrNameLst>
                                      </p:cBhvr>
                                      <p:tavLst>
                                        <p:tav tm="0">
                                          <p:val>
                                            <p:strVal val="1+#ppt_h/2"/>
                                          </p:val>
                                        </p:tav>
                                        <p:tav tm="100000">
                                          <p:val>
                                            <p:strVal val="#ppt_y"/>
                                          </p:val>
                                        </p:tav>
                                      </p:tavLst>
                                    </p:anim>
                                  </p:childTnLst>
                                </p:cTn>
                              </p:par>
                            </p:childTnLst>
                          </p:cTn>
                        </p:par>
                        <p:par>
                          <p:cTn id="43" fill="hold">
                            <p:stCondLst>
                              <p:cond delay="3500"/>
                            </p:stCondLst>
                            <p:childTnLst>
                              <p:par>
                                <p:cTn id="44" presetID="2" presetClass="entr" presetSubtype="4" fill="hold" grpId="0" nodeType="afterEffect">
                                  <p:stCondLst>
                                    <p:cond delay="0"/>
                                  </p:stCondLst>
                                  <p:childTnLst>
                                    <p:set>
                                      <p:cBhvr>
                                        <p:cTn id="45" dur="1" fill="hold">
                                          <p:stCondLst>
                                            <p:cond delay="0"/>
                                          </p:stCondLst>
                                        </p:cTn>
                                        <p:tgtEl>
                                          <p:spTgt spid="27"/>
                                        </p:tgtEl>
                                        <p:attrNameLst>
                                          <p:attrName>style.visibility</p:attrName>
                                        </p:attrNameLst>
                                      </p:cBhvr>
                                      <p:to>
                                        <p:strVal val="visible"/>
                                      </p:to>
                                    </p:set>
                                    <p:anim calcmode="lin" valueType="num">
                                      <p:cBhvr additive="base">
                                        <p:cTn id="46" dur="250" fill="hold"/>
                                        <p:tgtEl>
                                          <p:spTgt spid="27"/>
                                        </p:tgtEl>
                                        <p:attrNameLst>
                                          <p:attrName>ppt_x</p:attrName>
                                        </p:attrNameLst>
                                      </p:cBhvr>
                                      <p:tavLst>
                                        <p:tav tm="0">
                                          <p:val>
                                            <p:strVal val="#ppt_x"/>
                                          </p:val>
                                        </p:tav>
                                        <p:tav tm="100000">
                                          <p:val>
                                            <p:strVal val="#ppt_x"/>
                                          </p:val>
                                        </p:tav>
                                      </p:tavLst>
                                    </p:anim>
                                    <p:anim calcmode="lin" valueType="num">
                                      <p:cBhvr additive="base">
                                        <p:cTn id="47" dur="250" fill="hold"/>
                                        <p:tgtEl>
                                          <p:spTgt spid="27"/>
                                        </p:tgtEl>
                                        <p:attrNameLst>
                                          <p:attrName>ppt_y</p:attrName>
                                        </p:attrNameLst>
                                      </p:cBhvr>
                                      <p:tavLst>
                                        <p:tav tm="0">
                                          <p:val>
                                            <p:strVal val="1+#ppt_h/2"/>
                                          </p:val>
                                        </p:tav>
                                        <p:tav tm="100000">
                                          <p:val>
                                            <p:strVal val="#ppt_y"/>
                                          </p:val>
                                        </p:tav>
                                      </p:tavLst>
                                    </p:anim>
                                  </p:childTnLst>
                                </p:cTn>
                              </p:par>
                            </p:childTnLst>
                          </p:cTn>
                        </p:par>
                        <p:par>
                          <p:cTn id="48" fill="hold">
                            <p:stCondLst>
                              <p:cond delay="4000"/>
                            </p:stCondLst>
                            <p:childTnLst>
                              <p:par>
                                <p:cTn id="49" presetID="2" presetClass="entr" presetSubtype="4"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additive="base">
                                        <p:cTn id="51" dur="250" fill="hold"/>
                                        <p:tgtEl>
                                          <p:spTgt spid="28"/>
                                        </p:tgtEl>
                                        <p:attrNameLst>
                                          <p:attrName>ppt_x</p:attrName>
                                        </p:attrNameLst>
                                      </p:cBhvr>
                                      <p:tavLst>
                                        <p:tav tm="0">
                                          <p:val>
                                            <p:strVal val="#ppt_x"/>
                                          </p:val>
                                        </p:tav>
                                        <p:tav tm="100000">
                                          <p:val>
                                            <p:strVal val="#ppt_x"/>
                                          </p:val>
                                        </p:tav>
                                      </p:tavLst>
                                    </p:anim>
                                    <p:anim calcmode="lin" valueType="num">
                                      <p:cBhvr additive="base">
                                        <p:cTn id="52" dur="250" fill="hold"/>
                                        <p:tgtEl>
                                          <p:spTgt spid="28"/>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2" presetClass="entr" presetSubtype="4"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 calcmode="lin" valueType="num">
                                      <p:cBhvr additive="base">
                                        <p:cTn id="56" dur="250" fill="hold"/>
                                        <p:tgtEl>
                                          <p:spTgt spid="29"/>
                                        </p:tgtEl>
                                        <p:attrNameLst>
                                          <p:attrName>ppt_x</p:attrName>
                                        </p:attrNameLst>
                                      </p:cBhvr>
                                      <p:tavLst>
                                        <p:tav tm="0">
                                          <p:val>
                                            <p:strVal val="#ppt_x"/>
                                          </p:val>
                                        </p:tav>
                                        <p:tav tm="100000">
                                          <p:val>
                                            <p:strVal val="#ppt_x"/>
                                          </p:val>
                                        </p:tav>
                                      </p:tavLst>
                                    </p:anim>
                                    <p:anim calcmode="lin" valueType="num">
                                      <p:cBhvr additive="base">
                                        <p:cTn id="57" dur="250" fill="hold"/>
                                        <p:tgtEl>
                                          <p:spTgt spid="29"/>
                                        </p:tgtEl>
                                        <p:attrNameLst>
                                          <p:attrName>ppt_y</p:attrName>
                                        </p:attrNameLst>
                                      </p:cBhvr>
                                      <p:tavLst>
                                        <p:tav tm="0">
                                          <p:val>
                                            <p:strVal val="1+#ppt_h/2"/>
                                          </p:val>
                                        </p:tav>
                                        <p:tav tm="100000">
                                          <p:val>
                                            <p:strVal val="#ppt_y"/>
                                          </p:val>
                                        </p:tav>
                                      </p:tavLst>
                                    </p:anim>
                                  </p:childTnLst>
                                </p:cTn>
                              </p:par>
                            </p:childTnLst>
                          </p:cTn>
                        </p:par>
                        <p:par>
                          <p:cTn id="58" fill="hold">
                            <p:stCondLst>
                              <p:cond delay="5000"/>
                            </p:stCondLst>
                            <p:childTnLst>
                              <p:par>
                                <p:cTn id="59" presetID="2" presetClass="entr" presetSubtype="4" fill="hold" nodeType="afterEffect">
                                  <p:stCondLst>
                                    <p:cond delay="0"/>
                                  </p:stCondLst>
                                  <p:childTnLst>
                                    <p:set>
                                      <p:cBhvr>
                                        <p:cTn id="60" dur="1" fill="hold">
                                          <p:stCondLst>
                                            <p:cond delay="0"/>
                                          </p:stCondLst>
                                        </p:cTn>
                                        <p:tgtEl>
                                          <p:spTgt spid="30"/>
                                        </p:tgtEl>
                                        <p:attrNameLst>
                                          <p:attrName>style.visibility</p:attrName>
                                        </p:attrNameLst>
                                      </p:cBhvr>
                                      <p:to>
                                        <p:strVal val="visible"/>
                                      </p:to>
                                    </p:set>
                                    <p:anim calcmode="lin" valueType="num">
                                      <p:cBhvr additive="base">
                                        <p:cTn id="61" dur="250" fill="hold"/>
                                        <p:tgtEl>
                                          <p:spTgt spid="30"/>
                                        </p:tgtEl>
                                        <p:attrNameLst>
                                          <p:attrName>ppt_x</p:attrName>
                                        </p:attrNameLst>
                                      </p:cBhvr>
                                      <p:tavLst>
                                        <p:tav tm="0">
                                          <p:val>
                                            <p:strVal val="#ppt_x"/>
                                          </p:val>
                                        </p:tav>
                                        <p:tav tm="100000">
                                          <p:val>
                                            <p:strVal val="#ppt_x"/>
                                          </p:val>
                                        </p:tav>
                                      </p:tavLst>
                                    </p:anim>
                                    <p:anim calcmode="lin" valueType="num">
                                      <p:cBhvr additive="base">
                                        <p:cTn id="62" dur="250" fill="hold"/>
                                        <p:tgtEl>
                                          <p:spTgt spid="30"/>
                                        </p:tgtEl>
                                        <p:attrNameLst>
                                          <p:attrName>ppt_y</p:attrName>
                                        </p:attrNameLst>
                                      </p:cBhvr>
                                      <p:tavLst>
                                        <p:tav tm="0">
                                          <p:val>
                                            <p:strVal val="1+#ppt_h/2"/>
                                          </p:val>
                                        </p:tav>
                                        <p:tav tm="100000">
                                          <p:val>
                                            <p:strVal val="#ppt_y"/>
                                          </p:val>
                                        </p:tav>
                                      </p:tavLst>
                                    </p:anim>
                                  </p:childTnLst>
                                </p:cTn>
                              </p:par>
                            </p:childTnLst>
                          </p:cTn>
                        </p:par>
                        <p:par>
                          <p:cTn id="63" fill="hold">
                            <p:stCondLst>
                              <p:cond delay="5500"/>
                            </p:stCondLst>
                            <p:childTnLst>
                              <p:par>
                                <p:cTn id="64" presetID="2" presetClass="entr" presetSubtype="4"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additive="base">
                                        <p:cTn id="66" dur="250" fill="hold"/>
                                        <p:tgtEl>
                                          <p:spTgt spid="31"/>
                                        </p:tgtEl>
                                        <p:attrNameLst>
                                          <p:attrName>ppt_x</p:attrName>
                                        </p:attrNameLst>
                                      </p:cBhvr>
                                      <p:tavLst>
                                        <p:tav tm="0">
                                          <p:val>
                                            <p:strVal val="#ppt_x"/>
                                          </p:val>
                                        </p:tav>
                                        <p:tav tm="100000">
                                          <p:val>
                                            <p:strVal val="#ppt_x"/>
                                          </p:val>
                                        </p:tav>
                                      </p:tavLst>
                                    </p:anim>
                                    <p:anim calcmode="lin" valueType="num">
                                      <p:cBhvr additive="base">
                                        <p:cTn id="67" dur="250" fill="hold"/>
                                        <p:tgtEl>
                                          <p:spTgt spid="31"/>
                                        </p:tgtEl>
                                        <p:attrNameLst>
                                          <p:attrName>ppt_y</p:attrName>
                                        </p:attrNameLst>
                                      </p:cBhvr>
                                      <p:tavLst>
                                        <p:tav tm="0">
                                          <p:val>
                                            <p:strVal val="1+#ppt_h/2"/>
                                          </p:val>
                                        </p:tav>
                                        <p:tav tm="100000">
                                          <p:val>
                                            <p:strVal val="#ppt_y"/>
                                          </p:val>
                                        </p:tav>
                                      </p:tavLst>
                                    </p:anim>
                                  </p:childTnLst>
                                </p:cTn>
                              </p:par>
                            </p:childTnLst>
                          </p:cTn>
                        </p:par>
                        <p:par>
                          <p:cTn id="68" fill="hold">
                            <p:stCondLst>
                              <p:cond delay="6000"/>
                            </p:stCondLst>
                            <p:childTnLst>
                              <p:par>
                                <p:cTn id="69" presetID="2" presetClass="entr" presetSubtype="4"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additive="base">
                                        <p:cTn id="71" dur="250" fill="hold"/>
                                        <p:tgtEl>
                                          <p:spTgt spid="32"/>
                                        </p:tgtEl>
                                        <p:attrNameLst>
                                          <p:attrName>ppt_x</p:attrName>
                                        </p:attrNameLst>
                                      </p:cBhvr>
                                      <p:tavLst>
                                        <p:tav tm="0">
                                          <p:val>
                                            <p:strVal val="#ppt_x"/>
                                          </p:val>
                                        </p:tav>
                                        <p:tav tm="100000">
                                          <p:val>
                                            <p:strVal val="#ppt_x"/>
                                          </p:val>
                                        </p:tav>
                                      </p:tavLst>
                                    </p:anim>
                                    <p:anim calcmode="lin" valueType="num">
                                      <p:cBhvr additive="base">
                                        <p:cTn id="72" dur="250" fill="hold"/>
                                        <p:tgtEl>
                                          <p:spTgt spid="32"/>
                                        </p:tgtEl>
                                        <p:attrNameLst>
                                          <p:attrName>ppt_y</p:attrName>
                                        </p:attrNameLst>
                                      </p:cBhvr>
                                      <p:tavLst>
                                        <p:tav tm="0">
                                          <p:val>
                                            <p:strVal val="1+#ppt_h/2"/>
                                          </p:val>
                                        </p:tav>
                                        <p:tav tm="100000">
                                          <p:val>
                                            <p:strVal val="#ppt_y"/>
                                          </p:val>
                                        </p:tav>
                                      </p:tavLst>
                                    </p:anim>
                                  </p:childTnLst>
                                </p:cTn>
                              </p:par>
                            </p:childTnLst>
                          </p:cTn>
                        </p:par>
                        <p:par>
                          <p:cTn id="73" fill="hold">
                            <p:stCondLst>
                              <p:cond delay="6500"/>
                            </p:stCondLst>
                            <p:childTnLst>
                              <p:par>
                                <p:cTn id="74" presetID="2" presetClass="entr" presetSubtype="4"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250" fill="hold"/>
                                        <p:tgtEl>
                                          <p:spTgt spid="33"/>
                                        </p:tgtEl>
                                        <p:attrNameLst>
                                          <p:attrName>ppt_x</p:attrName>
                                        </p:attrNameLst>
                                      </p:cBhvr>
                                      <p:tavLst>
                                        <p:tav tm="0">
                                          <p:val>
                                            <p:strVal val="#ppt_x"/>
                                          </p:val>
                                        </p:tav>
                                        <p:tav tm="100000">
                                          <p:val>
                                            <p:strVal val="#ppt_x"/>
                                          </p:val>
                                        </p:tav>
                                      </p:tavLst>
                                    </p:anim>
                                    <p:anim calcmode="lin" valueType="num">
                                      <p:cBhvr additive="base">
                                        <p:cTn id="77" dur="250" fill="hold"/>
                                        <p:tgtEl>
                                          <p:spTgt spid="33"/>
                                        </p:tgtEl>
                                        <p:attrNameLst>
                                          <p:attrName>ppt_y</p:attrName>
                                        </p:attrNameLst>
                                      </p:cBhvr>
                                      <p:tavLst>
                                        <p:tav tm="0">
                                          <p:val>
                                            <p:strVal val="1+#ppt_h/2"/>
                                          </p:val>
                                        </p:tav>
                                        <p:tav tm="100000">
                                          <p:val>
                                            <p:strVal val="#ppt_y"/>
                                          </p:val>
                                        </p:tav>
                                      </p:tavLst>
                                    </p:anim>
                                  </p:childTnLst>
                                </p:cTn>
                              </p:par>
                            </p:childTnLst>
                          </p:cTn>
                        </p:par>
                        <p:par>
                          <p:cTn id="78" fill="hold">
                            <p:stCondLst>
                              <p:cond delay="7000"/>
                            </p:stCondLst>
                            <p:childTnLst>
                              <p:par>
                                <p:cTn id="79" presetID="2" presetClass="entr" presetSubtype="4"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additive="base">
                                        <p:cTn id="81" dur="250" fill="hold"/>
                                        <p:tgtEl>
                                          <p:spTgt spid="34"/>
                                        </p:tgtEl>
                                        <p:attrNameLst>
                                          <p:attrName>ppt_x</p:attrName>
                                        </p:attrNameLst>
                                      </p:cBhvr>
                                      <p:tavLst>
                                        <p:tav tm="0">
                                          <p:val>
                                            <p:strVal val="#ppt_x"/>
                                          </p:val>
                                        </p:tav>
                                        <p:tav tm="100000">
                                          <p:val>
                                            <p:strVal val="#ppt_x"/>
                                          </p:val>
                                        </p:tav>
                                      </p:tavLst>
                                    </p:anim>
                                    <p:anim calcmode="lin" valueType="num">
                                      <p:cBhvr additive="base">
                                        <p:cTn id="82" dur="250" fill="hold"/>
                                        <p:tgtEl>
                                          <p:spTgt spid="34"/>
                                        </p:tgtEl>
                                        <p:attrNameLst>
                                          <p:attrName>ppt_y</p:attrName>
                                        </p:attrNameLst>
                                      </p:cBhvr>
                                      <p:tavLst>
                                        <p:tav tm="0">
                                          <p:val>
                                            <p:strVal val="1+#ppt_h/2"/>
                                          </p:val>
                                        </p:tav>
                                        <p:tav tm="100000">
                                          <p:val>
                                            <p:strVal val="#ppt_y"/>
                                          </p:val>
                                        </p:tav>
                                      </p:tavLst>
                                    </p:anim>
                                  </p:childTnLst>
                                </p:cTn>
                              </p:par>
                            </p:childTnLst>
                          </p:cTn>
                        </p:par>
                        <p:par>
                          <p:cTn id="83" fill="hold">
                            <p:stCondLst>
                              <p:cond delay="7500"/>
                            </p:stCondLst>
                            <p:childTnLst>
                              <p:par>
                                <p:cTn id="84" presetID="2" presetClass="entr" presetSubtype="4" fill="hold" grpId="0" nodeType="afterEffect">
                                  <p:stCondLst>
                                    <p:cond delay="0"/>
                                  </p:stCondLst>
                                  <p:childTnLst>
                                    <p:set>
                                      <p:cBhvr>
                                        <p:cTn id="85" dur="1" fill="hold">
                                          <p:stCondLst>
                                            <p:cond delay="0"/>
                                          </p:stCondLst>
                                        </p:cTn>
                                        <p:tgtEl>
                                          <p:spTgt spid="35"/>
                                        </p:tgtEl>
                                        <p:attrNameLst>
                                          <p:attrName>style.visibility</p:attrName>
                                        </p:attrNameLst>
                                      </p:cBhvr>
                                      <p:to>
                                        <p:strVal val="visible"/>
                                      </p:to>
                                    </p:set>
                                    <p:anim calcmode="lin" valueType="num">
                                      <p:cBhvr additive="base">
                                        <p:cTn id="86" dur="250" fill="hold"/>
                                        <p:tgtEl>
                                          <p:spTgt spid="35"/>
                                        </p:tgtEl>
                                        <p:attrNameLst>
                                          <p:attrName>ppt_x</p:attrName>
                                        </p:attrNameLst>
                                      </p:cBhvr>
                                      <p:tavLst>
                                        <p:tav tm="0">
                                          <p:val>
                                            <p:strVal val="#ppt_x"/>
                                          </p:val>
                                        </p:tav>
                                        <p:tav tm="100000">
                                          <p:val>
                                            <p:strVal val="#ppt_x"/>
                                          </p:val>
                                        </p:tav>
                                      </p:tavLst>
                                    </p:anim>
                                    <p:anim calcmode="lin" valueType="num">
                                      <p:cBhvr additive="base">
                                        <p:cTn id="87" dur="250" fill="hold"/>
                                        <p:tgtEl>
                                          <p:spTgt spid="35"/>
                                        </p:tgtEl>
                                        <p:attrNameLst>
                                          <p:attrName>ppt_y</p:attrName>
                                        </p:attrNameLst>
                                      </p:cBhvr>
                                      <p:tavLst>
                                        <p:tav tm="0">
                                          <p:val>
                                            <p:strVal val="1+#ppt_h/2"/>
                                          </p:val>
                                        </p:tav>
                                        <p:tav tm="100000">
                                          <p:val>
                                            <p:strVal val="#ppt_y"/>
                                          </p:val>
                                        </p:tav>
                                      </p:tavLst>
                                    </p:anim>
                                  </p:childTnLst>
                                </p:cTn>
                              </p:par>
                            </p:childTnLst>
                          </p:cTn>
                        </p:par>
                        <p:par>
                          <p:cTn id="88" fill="hold">
                            <p:stCondLst>
                              <p:cond delay="8000"/>
                            </p:stCondLst>
                            <p:childTnLst>
                              <p:par>
                                <p:cTn id="89" presetID="2" presetClass="entr" presetSubtype="4"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additive="base">
                                        <p:cTn id="91" dur="250" fill="hold"/>
                                        <p:tgtEl>
                                          <p:spTgt spid="36"/>
                                        </p:tgtEl>
                                        <p:attrNameLst>
                                          <p:attrName>ppt_x</p:attrName>
                                        </p:attrNameLst>
                                      </p:cBhvr>
                                      <p:tavLst>
                                        <p:tav tm="0">
                                          <p:val>
                                            <p:strVal val="#ppt_x"/>
                                          </p:val>
                                        </p:tav>
                                        <p:tav tm="100000">
                                          <p:val>
                                            <p:strVal val="#ppt_x"/>
                                          </p:val>
                                        </p:tav>
                                      </p:tavLst>
                                    </p:anim>
                                    <p:anim calcmode="lin" valueType="num">
                                      <p:cBhvr additive="base">
                                        <p:cTn id="92" dur="250" fill="hold"/>
                                        <p:tgtEl>
                                          <p:spTgt spid="36"/>
                                        </p:tgtEl>
                                        <p:attrNameLst>
                                          <p:attrName>ppt_y</p:attrName>
                                        </p:attrNameLst>
                                      </p:cBhvr>
                                      <p:tavLst>
                                        <p:tav tm="0">
                                          <p:val>
                                            <p:strVal val="1+#ppt_h/2"/>
                                          </p:val>
                                        </p:tav>
                                        <p:tav tm="100000">
                                          <p:val>
                                            <p:strVal val="#ppt_y"/>
                                          </p:val>
                                        </p:tav>
                                      </p:tavLst>
                                    </p:anim>
                                  </p:childTnLst>
                                </p:cTn>
                              </p:par>
                            </p:childTnLst>
                          </p:cTn>
                        </p:par>
                        <p:par>
                          <p:cTn id="93" fill="hold">
                            <p:stCondLst>
                              <p:cond delay="8500"/>
                            </p:stCondLst>
                            <p:childTnLst>
                              <p:par>
                                <p:cTn id="94" presetID="2" presetClass="entr" presetSubtype="4" fill="hold" grpId="0" nodeType="afterEffect">
                                  <p:stCondLst>
                                    <p:cond delay="0"/>
                                  </p:stCondLst>
                                  <p:childTnLst>
                                    <p:set>
                                      <p:cBhvr>
                                        <p:cTn id="95" dur="1" fill="hold">
                                          <p:stCondLst>
                                            <p:cond delay="0"/>
                                          </p:stCondLst>
                                        </p:cTn>
                                        <p:tgtEl>
                                          <p:spTgt spid="37"/>
                                        </p:tgtEl>
                                        <p:attrNameLst>
                                          <p:attrName>style.visibility</p:attrName>
                                        </p:attrNameLst>
                                      </p:cBhvr>
                                      <p:to>
                                        <p:strVal val="visible"/>
                                      </p:to>
                                    </p:set>
                                    <p:anim calcmode="lin" valueType="num">
                                      <p:cBhvr additive="base">
                                        <p:cTn id="96" dur="250" fill="hold"/>
                                        <p:tgtEl>
                                          <p:spTgt spid="37"/>
                                        </p:tgtEl>
                                        <p:attrNameLst>
                                          <p:attrName>ppt_x</p:attrName>
                                        </p:attrNameLst>
                                      </p:cBhvr>
                                      <p:tavLst>
                                        <p:tav tm="0">
                                          <p:val>
                                            <p:strVal val="#ppt_x"/>
                                          </p:val>
                                        </p:tav>
                                        <p:tav tm="100000">
                                          <p:val>
                                            <p:strVal val="#ppt_x"/>
                                          </p:val>
                                        </p:tav>
                                      </p:tavLst>
                                    </p:anim>
                                    <p:anim calcmode="lin" valueType="num">
                                      <p:cBhvr additive="base">
                                        <p:cTn id="97" dur="250" fill="hold"/>
                                        <p:tgtEl>
                                          <p:spTgt spid="37"/>
                                        </p:tgtEl>
                                        <p:attrNameLst>
                                          <p:attrName>ppt_y</p:attrName>
                                        </p:attrNameLst>
                                      </p:cBhvr>
                                      <p:tavLst>
                                        <p:tav tm="0">
                                          <p:val>
                                            <p:strVal val="1+#ppt_h/2"/>
                                          </p:val>
                                        </p:tav>
                                        <p:tav tm="100000">
                                          <p:val>
                                            <p:strVal val="#ppt_y"/>
                                          </p:val>
                                        </p:tav>
                                      </p:tavLst>
                                    </p:anim>
                                  </p:childTnLst>
                                </p:cTn>
                              </p:par>
                            </p:childTnLst>
                          </p:cTn>
                        </p:par>
                        <p:par>
                          <p:cTn id="98" fill="hold">
                            <p:stCondLst>
                              <p:cond delay="9000"/>
                            </p:stCondLst>
                            <p:childTnLst>
                              <p:par>
                                <p:cTn id="99" presetID="2" presetClass="entr" presetSubtype="4"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250" fill="hold"/>
                                        <p:tgtEl>
                                          <p:spTgt spid="39"/>
                                        </p:tgtEl>
                                        <p:attrNameLst>
                                          <p:attrName>ppt_x</p:attrName>
                                        </p:attrNameLst>
                                      </p:cBhvr>
                                      <p:tavLst>
                                        <p:tav tm="0">
                                          <p:val>
                                            <p:strVal val="#ppt_x"/>
                                          </p:val>
                                        </p:tav>
                                        <p:tav tm="100000">
                                          <p:val>
                                            <p:strVal val="#ppt_x"/>
                                          </p:val>
                                        </p:tav>
                                      </p:tavLst>
                                    </p:anim>
                                    <p:anim calcmode="lin" valueType="num">
                                      <p:cBhvr additive="base">
                                        <p:cTn id="102" dur="250" fill="hold"/>
                                        <p:tgtEl>
                                          <p:spTgt spid="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6" grpId="0" animBg="1"/>
      <p:bldP spid="27" grpId="0" animBg="1"/>
      <p:bldP spid="28" grpId="0" animBg="1"/>
      <p:bldP spid="29" grpId="0" animBg="1"/>
      <p:bldP spid="31" grpId="0"/>
      <p:bldP spid="32" grpId="0"/>
      <p:bldP spid="33" grpId="0"/>
      <p:bldP spid="34" grpId="0"/>
      <p:bldP spid="35" grpId="0"/>
      <p:bldP spid="36" grpId="0"/>
      <p:bldP spid="37" grpId="0"/>
      <p:bldP spid="3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a:off x="8325228" y="6545425"/>
            <a:ext cx="775136" cy="246221"/>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模板下载：</a:t>
            </a:r>
            <a:r>
              <a:rPr kumimoji="0" lang="en-US" altLang="zh-CN" sz="100" b="0" i="0" u="none" strike="noStrike" kern="0" cap="none" spc="0" normalizeH="0" baseline="0" noProof="0" dirty="0">
                <a:ln>
                  <a:noFill/>
                </a:ln>
                <a:solidFill>
                  <a:prstClr val="white"/>
                </a:solidFill>
                <a:effectLst/>
                <a:uLnTx/>
                <a:uFillTx/>
              </a:rPr>
              <a:t>www.1ppt.com/moban/     </a:t>
            </a:r>
            <a:r>
              <a:rPr kumimoji="0" lang="zh-CN" altLang="en-US" sz="100" b="0" i="0" u="none" strike="noStrike" kern="0" cap="none" spc="0" normalizeH="0" baseline="0" noProof="0" dirty="0">
                <a:ln>
                  <a:noFill/>
                </a:ln>
                <a:solidFill>
                  <a:prstClr val="white"/>
                </a:solidFill>
                <a:effectLst/>
                <a:uLnTx/>
                <a:uFillTx/>
              </a:rPr>
              <a:t>行业</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模板：</a:t>
            </a:r>
            <a:r>
              <a:rPr kumimoji="0" lang="en-US" altLang="zh-CN" sz="100" b="0" i="0" u="none" strike="noStrike" kern="0" cap="none" spc="0" normalizeH="0" baseline="0" noProof="0" dirty="0">
                <a:ln>
                  <a:noFill/>
                </a:ln>
                <a:solidFill>
                  <a:prstClr val="white"/>
                </a:solidFill>
                <a:effectLst/>
                <a:uLnTx/>
                <a:uFillTx/>
              </a:rPr>
              <a:t>www.1ppt.com/hangye/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prstClr val="white"/>
                </a:solidFill>
                <a:effectLst/>
                <a:uLnTx/>
                <a:uFillTx/>
              </a:rPr>
              <a:t>节日</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模板：</a:t>
            </a:r>
            <a:r>
              <a:rPr kumimoji="0" lang="en-US" altLang="zh-CN" sz="100" b="0" i="0" u="none" strike="noStrike" kern="0" cap="none" spc="0" normalizeH="0" baseline="0" noProof="0" dirty="0">
                <a:ln>
                  <a:noFill/>
                </a:ln>
                <a:solidFill>
                  <a:prstClr val="white"/>
                </a:solidFill>
                <a:effectLst/>
                <a:uLnTx/>
                <a:uFillTx/>
              </a:rPr>
              <a:t>www.1ppt.com/jieri/           PPT</a:t>
            </a:r>
            <a:r>
              <a:rPr kumimoji="0" lang="zh-CN" altLang="en-US" sz="100" b="0" i="0" u="none" strike="noStrike" kern="0" cap="none" spc="0" normalizeH="0" baseline="0" noProof="0" dirty="0">
                <a:ln>
                  <a:noFill/>
                </a:ln>
                <a:solidFill>
                  <a:prstClr val="white"/>
                </a:solidFill>
                <a:effectLst/>
                <a:uLnTx/>
                <a:uFillTx/>
              </a:rPr>
              <a:t>素材下载：</a:t>
            </a:r>
            <a:r>
              <a:rPr kumimoji="0" lang="en-US" altLang="zh-CN" sz="100" b="0" i="0" u="none" strike="noStrike" kern="0" cap="none" spc="0" normalizeH="0" baseline="0" noProof="0" dirty="0">
                <a:ln>
                  <a:noFill/>
                </a:ln>
                <a:solidFill>
                  <a:prstClr val="white"/>
                </a:solidFill>
                <a:effectLst/>
                <a:uLnTx/>
                <a:uFillTx/>
              </a:rPr>
              <a:t>www.1ppt.com/sucai/</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背景图片：</a:t>
            </a:r>
            <a:r>
              <a:rPr kumimoji="0" lang="en-US" altLang="zh-CN" sz="100" b="0" i="0" u="none" strike="noStrike" kern="0" cap="none" spc="0" normalizeH="0" baseline="0" noProof="0" dirty="0">
                <a:ln>
                  <a:noFill/>
                </a:ln>
                <a:solidFill>
                  <a:prstClr val="white"/>
                </a:solidFill>
                <a:effectLst/>
                <a:uLnTx/>
                <a:uFillTx/>
              </a:rPr>
              <a:t>www.1ppt.com/beijing/      PPT</a:t>
            </a:r>
            <a:r>
              <a:rPr kumimoji="0" lang="zh-CN" altLang="en-US" sz="100" b="0" i="0" u="none" strike="noStrike" kern="0" cap="none" spc="0" normalizeH="0" baseline="0" noProof="0" dirty="0">
                <a:ln>
                  <a:noFill/>
                </a:ln>
                <a:solidFill>
                  <a:prstClr val="white"/>
                </a:solidFill>
                <a:effectLst/>
                <a:uLnTx/>
                <a:uFillTx/>
              </a:rPr>
              <a:t>图表下载：</a:t>
            </a:r>
            <a:r>
              <a:rPr kumimoji="0" lang="en-US" altLang="zh-CN" sz="100" b="0" i="0" u="none" strike="noStrike" kern="0" cap="none" spc="0" normalizeH="0" baseline="0" noProof="0" dirty="0">
                <a:ln>
                  <a:noFill/>
                </a:ln>
                <a:solidFill>
                  <a:prstClr val="white"/>
                </a:solidFill>
                <a:effectLst/>
                <a:uLnTx/>
                <a:uFillTx/>
              </a:rPr>
              <a:t>www.1ppt.com/tubiao/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prstClr val="white"/>
                </a:solidFill>
                <a:effectLst/>
                <a:uLnTx/>
                <a:uFillTx/>
              </a:rPr>
              <a:t>优秀</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下载：</a:t>
            </a:r>
            <a:r>
              <a:rPr kumimoji="0" lang="en-US" altLang="zh-CN" sz="100" b="0" i="0" u="none" strike="noStrike" kern="0" cap="none" spc="0" normalizeH="0" baseline="0" noProof="0" dirty="0">
                <a:ln>
                  <a:noFill/>
                </a:ln>
                <a:solidFill>
                  <a:prstClr val="white"/>
                </a:solidFill>
                <a:effectLst/>
                <a:uLnTx/>
                <a:uFillTx/>
              </a:rPr>
              <a:t>www.1ppt.com/xiazai/        PPT</a:t>
            </a:r>
            <a:r>
              <a:rPr kumimoji="0" lang="zh-CN" altLang="en-US" sz="100" b="0" i="0" u="none" strike="noStrike" kern="0" cap="none" spc="0" normalizeH="0" baseline="0" noProof="0" dirty="0">
                <a:ln>
                  <a:noFill/>
                </a:ln>
                <a:solidFill>
                  <a:prstClr val="white"/>
                </a:solidFill>
                <a:effectLst/>
                <a:uLnTx/>
                <a:uFillTx/>
              </a:rPr>
              <a:t>教程： </a:t>
            </a:r>
            <a:r>
              <a:rPr kumimoji="0" lang="en-US" altLang="zh-CN" sz="100" b="0" i="0" u="none" strike="noStrike" kern="0" cap="none" spc="0" normalizeH="0" baseline="0" noProof="0" dirty="0">
                <a:ln>
                  <a:noFill/>
                </a:ln>
                <a:solidFill>
                  <a:prstClr val="white"/>
                </a:solidFill>
                <a:effectLst/>
                <a:uLnTx/>
                <a:uFillTx/>
              </a:rPr>
              <a:t>www.1ppt.com/powerpoint/      </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prstClr val="white"/>
                </a:solidFill>
                <a:effectLst/>
                <a:uLnTx/>
                <a:uFillTx/>
              </a:rPr>
              <a:t>Word</a:t>
            </a:r>
            <a:r>
              <a:rPr kumimoji="0" lang="zh-CN" altLang="en-US" sz="100" b="0" i="0" u="none" strike="noStrike" kern="0" cap="none" spc="0" normalizeH="0" baseline="0" noProof="0" dirty="0">
                <a:ln>
                  <a:noFill/>
                </a:ln>
                <a:solidFill>
                  <a:prstClr val="white"/>
                </a:solidFill>
                <a:effectLst/>
                <a:uLnTx/>
                <a:uFillTx/>
              </a:rPr>
              <a:t>教程： </a:t>
            </a:r>
            <a:r>
              <a:rPr kumimoji="0" lang="en-US" altLang="zh-CN" sz="100" b="0" i="0" u="none" strike="noStrike" kern="0" cap="none" spc="0" normalizeH="0" baseline="0" noProof="0" dirty="0">
                <a:ln>
                  <a:noFill/>
                </a:ln>
                <a:solidFill>
                  <a:prstClr val="white"/>
                </a:solidFill>
                <a:effectLst/>
                <a:uLnTx/>
                <a:uFillTx/>
              </a:rPr>
              <a:t>www.1ppt.com/word/              Excel</a:t>
            </a:r>
            <a:r>
              <a:rPr kumimoji="0" lang="zh-CN" altLang="en-US" sz="100" b="0" i="0" u="none" strike="noStrike" kern="0" cap="none" spc="0" normalizeH="0" baseline="0" noProof="0" dirty="0">
                <a:ln>
                  <a:noFill/>
                </a:ln>
                <a:solidFill>
                  <a:prstClr val="white"/>
                </a:solidFill>
                <a:effectLst/>
                <a:uLnTx/>
                <a:uFillTx/>
              </a:rPr>
              <a:t>教程：</a:t>
            </a:r>
            <a:r>
              <a:rPr kumimoji="0" lang="en-US" altLang="zh-CN" sz="100" b="0" i="0" u="none" strike="noStrike" kern="0" cap="none" spc="0" normalizeH="0" baseline="0" noProof="0" dirty="0">
                <a:ln>
                  <a:noFill/>
                </a:ln>
                <a:solidFill>
                  <a:prstClr val="white"/>
                </a:solidFill>
                <a:effectLst/>
                <a:uLnTx/>
                <a:uFillTx/>
              </a:rPr>
              <a:t>www.1ppt.com/excel/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prstClr val="white"/>
                </a:solidFill>
                <a:effectLst/>
                <a:uLnTx/>
                <a:uFillTx/>
              </a:rPr>
              <a:t>资料下载：</a:t>
            </a:r>
            <a:r>
              <a:rPr kumimoji="0" lang="en-US" altLang="zh-CN" sz="100" b="0" i="0" u="none" strike="noStrike" kern="0" cap="none" spc="0" normalizeH="0" baseline="0" noProof="0" dirty="0">
                <a:ln>
                  <a:noFill/>
                </a:ln>
                <a:solidFill>
                  <a:prstClr val="white"/>
                </a:solidFill>
                <a:effectLst/>
                <a:uLnTx/>
                <a:uFillTx/>
              </a:rPr>
              <a:t>www.1ppt.com/ziliao/                PPT</a:t>
            </a:r>
            <a:r>
              <a:rPr kumimoji="0" lang="zh-CN" altLang="en-US" sz="100" b="0" i="0" u="none" strike="noStrike" kern="0" cap="none" spc="0" normalizeH="0" baseline="0" noProof="0" dirty="0">
                <a:ln>
                  <a:noFill/>
                </a:ln>
                <a:solidFill>
                  <a:prstClr val="white"/>
                </a:solidFill>
                <a:effectLst/>
                <a:uLnTx/>
                <a:uFillTx/>
              </a:rPr>
              <a:t>课件下载：</a:t>
            </a:r>
            <a:r>
              <a:rPr kumimoji="0" lang="en-US" altLang="zh-CN" sz="100" b="0" i="0" u="none" strike="noStrike" kern="0" cap="none" spc="0" normalizeH="0" baseline="0" noProof="0" dirty="0">
                <a:ln>
                  <a:noFill/>
                </a:ln>
                <a:solidFill>
                  <a:prstClr val="white"/>
                </a:solidFill>
                <a:effectLst/>
                <a:uLnTx/>
                <a:uFillTx/>
              </a:rPr>
              <a:t>www.1ppt.com/kejian/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prstClr val="white"/>
                </a:solidFill>
                <a:effectLst/>
                <a:uLnTx/>
                <a:uFillTx/>
              </a:rPr>
              <a:t>范文下载：</a:t>
            </a:r>
            <a:r>
              <a:rPr kumimoji="0" lang="en-US" altLang="zh-CN" sz="100" b="0" i="0" u="none" strike="noStrike" kern="0" cap="none" spc="0" normalizeH="0" baseline="0" noProof="0" dirty="0">
                <a:ln>
                  <a:noFill/>
                </a:ln>
                <a:solidFill>
                  <a:prstClr val="white"/>
                </a:solidFill>
                <a:effectLst/>
                <a:uLnTx/>
                <a:uFillTx/>
              </a:rPr>
              <a:t>www.1ppt.com/fanwen/             </a:t>
            </a:r>
            <a:r>
              <a:rPr kumimoji="0" lang="zh-CN" altLang="en-US" sz="100" b="0" i="0" u="none" strike="noStrike" kern="0" cap="none" spc="0" normalizeH="0" baseline="0" noProof="0" dirty="0">
                <a:ln>
                  <a:noFill/>
                </a:ln>
                <a:solidFill>
                  <a:prstClr val="white"/>
                </a:solidFill>
                <a:effectLst/>
                <a:uLnTx/>
                <a:uFillTx/>
              </a:rPr>
              <a:t>试卷下载：</a:t>
            </a:r>
            <a:r>
              <a:rPr kumimoji="0" lang="en-US" altLang="zh-CN" sz="100" b="0" i="0" u="none" strike="noStrike" kern="0" cap="none" spc="0" normalizeH="0" baseline="0" noProof="0" dirty="0">
                <a:ln>
                  <a:noFill/>
                </a:ln>
                <a:solidFill>
                  <a:prstClr val="white"/>
                </a:solidFill>
                <a:effectLst/>
                <a:uLnTx/>
                <a:uFillTx/>
              </a:rPr>
              <a:t>www.1ppt.com/shiti/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prstClr val="white"/>
                </a:solidFill>
                <a:effectLst/>
                <a:uLnTx/>
                <a:uFillTx/>
              </a:rPr>
              <a:t>教案下载：</a:t>
            </a:r>
            <a:r>
              <a:rPr kumimoji="0" lang="en-US" altLang="zh-CN" sz="100" b="0" i="0" u="none" strike="noStrike" kern="0" cap="none" spc="0" normalizeH="0" baseline="0" noProof="0" dirty="0">
                <a:ln>
                  <a:noFill/>
                </a:ln>
                <a:solidFill>
                  <a:prstClr val="white"/>
                </a:solidFill>
                <a:effectLst/>
                <a:uLnTx/>
                <a:uFillTx/>
              </a:rPr>
              <a:t>www.1ppt.com/jiaoan/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prstClr val="white"/>
                </a:solidFill>
                <a:effectLst/>
                <a:uLnTx/>
                <a:uFillTx/>
              </a:rPr>
              <a:t>字体下载：</a:t>
            </a:r>
            <a:r>
              <a:rPr kumimoji="0" lang="en-US" altLang="zh-CN" sz="100" b="0" i="0" u="none" strike="noStrike" kern="0" cap="none" spc="0" normalizeH="0" baseline="0" noProof="0" dirty="0">
                <a:ln>
                  <a:noFill/>
                </a:ln>
                <a:solidFill>
                  <a:prstClr val="white"/>
                </a:solidFill>
                <a:effectLst/>
                <a:uLnTx/>
                <a:uFillTx/>
              </a:rPr>
              <a:t>www.1ppt.com/ziti/</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prstClr val="white"/>
                </a:solidFill>
                <a:effectLst/>
                <a:uLnTx/>
                <a:uFillTx/>
              </a:rPr>
              <a:t> </a:t>
            </a:r>
            <a:endParaRPr kumimoji="0" lang="zh-CN" altLang="en-US" sz="100" b="0" i="0" u="none" strike="noStrike" kern="0" cap="none" spc="0" normalizeH="0" baseline="0" noProof="0" dirty="0">
              <a:ln>
                <a:noFill/>
              </a:ln>
              <a:solidFill>
                <a:prstClr val="white"/>
              </a:solidFill>
              <a:effectLst/>
              <a:uLnTx/>
              <a:uFillTx/>
            </a:endParaRPr>
          </a:p>
        </p:txBody>
      </p:sp>
      <p:pic>
        <p:nvPicPr>
          <p:cNvPr id="27" name="图片 26"/>
          <p:cNvPicPr>
            <a:picLocks noChangeAspect="1"/>
          </p:cNvPicPr>
          <p:nvPr/>
        </p:nvPicPr>
        <p:blipFill>
          <a:blip r:embed="rId3">
            <a:extLst>
              <a:ext uri="{BEBA8EAE-BF5A-486C-A8C5-ECC9F3942E4B}">
                <a14:imgProps xmlns:a14="http://schemas.microsoft.com/office/drawing/2010/main">
                  <a14:imgLayer r:embed="rId4">
                    <a14:imgEffect>
                      <a14:brightnessContrast bright="5000"/>
                    </a14:imgEffect>
                  </a14:imgLayer>
                </a14:imgProps>
              </a:ext>
            </a:extLst>
          </a:blip>
          <a:stretch>
            <a:fillRect/>
          </a:stretch>
        </p:blipFill>
        <p:spPr>
          <a:xfrm>
            <a:off x="0" y="1240"/>
            <a:ext cx="12190413" cy="6857107"/>
          </a:xfrm>
          <a:prstGeom prst="rect">
            <a:avLst/>
          </a:prstGeom>
        </p:spPr>
      </p:pic>
      <p:grpSp>
        <p:nvGrpSpPr>
          <p:cNvPr id="14" name="组合 13"/>
          <p:cNvGrpSpPr/>
          <p:nvPr/>
        </p:nvGrpSpPr>
        <p:grpSpPr>
          <a:xfrm>
            <a:off x="4967399" y="1121681"/>
            <a:ext cx="2276928" cy="1077233"/>
            <a:chOff x="5591515" y="1114424"/>
            <a:chExt cx="2276928" cy="1077233"/>
          </a:xfrm>
          <a:blipFill>
            <a:blip r:embed="rId5"/>
            <a:stretch>
              <a:fillRect/>
            </a:stretch>
          </a:blipFill>
        </p:grpSpPr>
        <p:sp>
          <p:nvSpPr>
            <p:cNvPr id="15" name="矩形 14"/>
            <p:cNvSpPr/>
            <p:nvPr/>
          </p:nvSpPr>
          <p:spPr>
            <a:xfrm>
              <a:off x="5591515" y="1114425"/>
              <a:ext cx="45719" cy="10772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5E64"/>
                </a:solidFill>
              </a:endParaRPr>
            </a:p>
          </p:txBody>
        </p:sp>
        <p:sp>
          <p:nvSpPr>
            <p:cNvPr id="16" name="矩形 15"/>
            <p:cNvSpPr/>
            <p:nvPr/>
          </p:nvSpPr>
          <p:spPr>
            <a:xfrm>
              <a:off x="7822724" y="1114425"/>
              <a:ext cx="45719" cy="10772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5E64"/>
                </a:solidFill>
              </a:endParaRPr>
            </a:p>
          </p:txBody>
        </p:sp>
        <p:sp>
          <p:nvSpPr>
            <p:cNvPr id="18" name="矩形 17"/>
            <p:cNvSpPr/>
            <p:nvPr/>
          </p:nvSpPr>
          <p:spPr>
            <a:xfrm rot="16200000">
              <a:off x="6703945" y="1994"/>
              <a:ext cx="45719" cy="22705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5E64"/>
                </a:solidFill>
              </a:endParaRPr>
            </a:p>
          </p:txBody>
        </p:sp>
      </p:grpSp>
      <p:grpSp>
        <p:nvGrpSpPr>
          <p:cNvPr id="19" name="组合 18"/>
          <p:cNvGrpSpPr/>
          <p:nvPr/>
        </p:nvGrpSpPr>
        <p:grpSpPr>
          <a:xfrm flipV="1">
            <a:off x="4967399" y="4036331"/>
            <a:ext cx="2271552" cy="1300753"/>
            <a:chOff x="5591515" y="1106804"/>
            <a:chExt cx="2271552" cy="1300753"/>
          </a:xfrm>
          <a:blipFill>
            <a:blip r:embed="rId5"/>
            <a:stretch>
              <a:fillRect/>
            </a:stretch>
          </a:blipFill>
        </p:grpSpPr>
        <p:sp>
          <p:nvSpPr>
            <p:cNvPr id="20" name="矩形 19"/>
            <p:cNvSpPr/>
            <p:nvPr/>
          </p:nvSpPr>
          <p:spPr>
            <a:xfrm>
              <a:off x="5591515" y="1114426"/>
              <a:ext cx="45719" cy="129313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5E64"/>
                </a:solidFill>
              </a:endParaRPr>
            </a:p>
          </p:txBody>
        </p:sp>
        <p:sp>
          <p:nvSpPr>
            <p:cNvPr id="21" name="矩形 20"/>
            <p:cNvSpPr/>
            <p:nvPr/>
          </p:nvSpPr>
          <p:spPr>
            <a:xfrm>
              <a:off x="7817348" y="1114425"/>
              <a:ext cx="45719" cy="129313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5E64"/>
                </a:solidFill>
              </a:endParaRPr>
            </a:p>
          </p:txBody>
        </p:sp>
        <p:sp>
          <p:nvSpPr>
            <p:cNvPr id="22" name="矩形 21"/>
            <p:cNvSpPr/>
            <p:nvPr/>
          </p:nvSpPr>
          <p:spPr>
            <a:xfrm rot="16200000">
              <a:off x="6703945" y="-5626"/>
              <a:ext cx="45719" cy="22705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5E64"/>
                </a:solidFill>
              </a:endParaRPr>
            </a:p>
          </p:txBody>
        </p:sp>
      </p:grpSp>
      <p:sp>
        <p:nvSpPr>
          <p:cNvPr id="23" name="TextBox 4"/>
          <p:cNvSpPr txBox="1"/>
          <p:nvPr/>
        </p:nvSpPr>
        <p:spPr>
          <a:xfrm>
            <a:off x="3990104" y="3326491"/>
            <a:ext cx="4102406" cy="769441"/>
          </a:xfrm>
          <a:prstGeom prst="rect">
            <a:avLst/>
          </a:prstGeom>
          <a:noFill/>
        </p:spPr>
        <p:txBody>
          <a:bodyPr wrap="none" rtlCol="0">
            <a:spAutoFit/>
          </a:bodyPr>
          <a:lstStyle/>
          <a:p>
            <a:pPr algn="ctr"/>
            <a:r>
              <a:rPr lang="en-US" altLang="zh-CN" sz="4400" dirty="0">
                <a:solidFill>
                  <a:srgbClr val="64ABE2"/>
                </a:solidFill>
                <a:latin typeface="Century Gothic" panose="020B0502020202020204" pitchFamily="34" charset="0"/>
                <a:ea typeface="幼圆" panose="02010509060101010101" pitchFamily="49" charset="-122"/>
              </a:rPr>
              <a:t>WORK REPORT</a:t>
            </a:r>
          </a:p>
        </p:txBody>
      </p:sp>
      <p:sp>
        <p:nvSpPr>
          <p:cNvPr id="24" name="TextBox 4"/>
          <p:cNvSpPr txBox="1"/>
          <p:nvPr/>
        </p:nvSpPr>
        <p:spPr>
          <a:xfrm>
            <a:off x="5549676" y="4002155"/>
            <a:ext cx="1107996" cy="1200329"/>
          </a:xfrm>
          <a:prstGeom prst="rect">
            <a:avLst/>
          </a:prstGeom>
          <a:noFill/>
        </p:spPr>
        <p:txBody>
          <a:bodyPr wrap="none" rtlCol="0">
            <a:spAutoFit/>
          </a:bodyPr>
          <a:lstStyle/>
          <a:p>
            <a:pPr algn="ctr"/>
            <a:r>
              <a:rPr lang="zh-CN" altLang="en-US" sz="3600" dirty="0">
                <a:solidFill>
                  <a:srgbClr val="64ABE2"/>
                </a:solidFill>
                <a:latin typeface="幼圆" panose="02010509060101010101" pitchFamily="49" charset="-122"/>
                <a:ea typeface="幼圆" panose="02010509060101010101" pitchFamily="49" charset="-122"/>
              </a:rPr>
              <a:t>简约</a:t>
            </a:r>
            <a:endParaRPr lang="en-US" altLang="zh-CN" sz="3600" dirty="0">
              <a:solidFill>
                <a:srgbClr val="64ABE2"/>
              </a:solidFill>
              <a:latin typeface="幼圆" panose="02010509060101010101" pitchFamily="49" charset="-122"/>
              <a:ea typeface="幼圆" panose="02010509060101010101" pitchFamily="49" charset="-122"/>
            </a:endParaRPr>
          </a:p>
          <a:p>
            <a:pPr algn="ctr"/>
            <a:r>
              <a:rPr lang="zh-CN" altLang="en-US" sz="3600" dirty="0">
                <a:solidFill>
                  <a:srgbClr val="64ABE2"/>
                </a:solidFill>
                <a:latin typeface="幼圆" panose="02010509060101010101" pitchFamily="49" charset="-122"/>
                <a:ea typeface="幼圆" panose="02010509060101010101" pitchFamily="49" charset="-122"/>
              </a:rPr>
              <a:t>通用</a:t>
            </a:r>
            <a:endParaRPr lang="en-US" altLang="zh-CN" sz="3600" dirty="0">
              <a:solidFill>
                <a:srgbClr val="64ABE2"/>
              </a:solidFill>
              <a:latin typeface="幼圆" panose="02010509060101010101" pitchFamily="49" charset="-122"/>
              <a:ea typeface="幼圆" panose="02010509060101010101" pitchFamily="49" charset="-122"/>
            </a:endParaRPr>
          </a:p>
        </p:txBody>
      </p:sp>
      <p:sp>
        <p:nvSpPr>
          <p:cNvPr id="25" name="矩形 259"/>
          <p:cNvSpPr>
            <a:spLocks noChangeArrowheads="1"/>
          </p:cNvSpPr>
          <p:nvPr/>
        </p:nvSpPr>
        <p:spPr bwMode="auto">
          <a:xfrm>
            <a:off x="5152342" y="1499113"/>
            <a:ext cx="1907042"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spcBef>
                <a:spcPct val="20000"/>
              </a:spcBef>
            </a:pPr>
            <a:r>
              <a:rPr lang="en-US" altLang="zh-CN" sz="900" dirty="0">
                <a:solidFill>
                  <a:srgbClr val="64ABE2"/>
                </a:solidFill>
                <a:latin typeface="微软雅黑" panose="020B0503020204020204" pitchFamily="34" charset="-122"/>
                <a:sym typeface="Calibri" panose="020F0502020204030204" pitchFamily="34" charset="0"/>
              </a:rPr>
              <a:t>Please replace text, click add relevant headline, can copy your content to this directly. Headline.</a:t>
            </a:r>
            <a:endParaRPr lang="zh-CN" altLang="en-US" sz="900" dirty="0">
              <a:solidFill>
                <a:srgbClr val="64ABE2"/>
              </a:solidFill>
              <a:ea typeface="微软雅黑" panose="020B0503020204020204" pitchFamily="34" charset="-122"/>
              <a:sym typeface="Calibri" panose="020F0502020204030204" pitchFamily="34" charset="0"/>
            </a:endParaRPr>
          </a:p>
        </p:txBody>
      </p:sp>
      <p:pic>
        <p:nvPicPr>
          <p:cNvPr id="3" name="图片 2"/>
          <p:cNvPicPr>
            <a:picLocks noChangeAspect="1"/>
          </p:cNvPicPr>
          <p:nvPr/>
        </p:nvPicPr>
        <p:blipFill>
          <a:blip r:embed="rId6"/>
          <a:stretch>
            <a:fillRect/>
          </a:stretch>
        </p:blipFill>
        <p:spPr>
          <a:xfrm>
            <a:off x="3990104" y="2123717"/>
            <a:ext cx="4154488" cy="143436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circle(in)">
                                      <p:cBhvr>
                                        <p:cTn id="7" dur="1500"/>
                                        <p:tgtEl>
                                          <p:spTgt spid="27"/>
                                        </p:tgtEl>
                                      </p:cBhvr>
                                    </p:animEffect>
                                  </p:childTnLst>
                                </p:cTn>
                              </p:par>
                            </p:childTnLst>
                          </p:cTn>
                        </p:par>
                        <p:par>
                          <p:cTn id="8" fill="hold">
                            <p:stCondLst>
                              <p:cond delay="1500"/>
                            </p:stCondLst>
                            <p:childTnLst>
                              <p:par>
                                <p:cTn id="9" presetID="16" presetClass="entr" presetSubtype="2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arn(inVertical)">
                                      <p:cBhvr>
                                        <p:cTn id="11" dur="500"/>
                                        <p:tgtEl>
                                          <p:spTgt spid="3"/>
                                        </p:tgtEl>
                                      </p:cBhvr>
                                    </p:animEffect>
                                  </p:childTnLst>
                                </p:cTn>
                              </p:par>
                              <p:par>
                                <p:cTn id="12" presetID="47" presetClass="entr" presetSubtype="0" fill="hold" nodeType="withEffect">
                                  <p:stCondLst>
                                    <p:cond delay="50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750"/>
                                        <p:tgtEl>
                                          <p:spTgt spid="14"/>
                                        </p:tgtEl>
                                      </p:cBhvr>
                                    </p:animEffect>
                                    <p:anim calcmode="lin" valueType="num">
                                      <p:cBhvr>
                                        <p:cTn id="15" dur="750" fill="hold"/>
                                        <p:tgtEl>
                                          <p:spTgt spid="14"/>
                                        </p:tgtEl>
                                        <p:attrNameLst>
                                          <p:attrName>ppt_x</p:attrName>
                                        </p:attrNameLst>
                                      </p:cBhvr>
                                      <p:tavLst>
                                        <p:tav tm="0">
                                          <p:val>
                                            <p:strVal val="#ppt_x"/>
                                          </p:val>
                                        </p:tav>
                                        <p:tav tm="100000">
                                          <p:val>
                                            <p:strVal val="#ppt_x"/>
                                          </p:val>
                                        </p:tav>
                                      </p:tavLst>
                                    </p:anim>
                                    <p:anim calcmode="lin" valueType="num">
                                      <p:cBhvr>
                                        <p:cTn id="16" dur="750" fill="hold"/>
                                        <p:tgtEl>
                                          <p:spTgt spid="14"/>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50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750"/>
                                        <p:tgtEl>
                                          <p:spTgt spid="19"/>
                                        </p:tgtEl>
                                      </p:cBhvr>
                                    </p:animEffect>
                                    <p:anim calcmode="lin" valueType="num">
                                      <p:cBhvr>
                                        <p:cTn id="20" dur="750" fill="hold"/>
                                        <p:tgtEl>
                                          <p:spTgt spid="19"/>
                                        </p:tgtEl>
                                        <p:attrNameLst>
                                          <p:attrName>ppt_x</p:attrName>
                                        </p:attrNameLst>
                                      </p:cBhvr>
                                      <p:tavLst>
                                        <p:tav tm="0">
                                          <p:val>
                                            <p:strVal val="#ppt_x"/>
                                          </p:val>
                                        </p:tav>
                                        <p:tav tm="100000">
                                          <p:val>
                                            <p:strVal val="#ppt_x"/>
                                          </p:val>
                                        </p:tav>
                                      </p:tavLst>
                                    </p:anim>
                                    <p:anim calcmode="lin" valueType="num">
                                      <p:cBhvr>
                                        <p:cTn id="21" dur="750" fill="hold"/>
                                        <p:tgtEl>
                                          <p:spTgt spid="19"/>
                                        </p:tgtEl>
                                        <p:attrNameLst>
                                          <p:attrName>ppt_y</p:attrName>
                                        </p:attrNameLst>
                                      </p:cBhvr>
                                      <p:tavLst>
                                        <p:tav tm="0">
                                          <p:val>
                                            <p:strVal val="#ppt_y+.1"/>
                                          </p:val>
                                        </p:tav>
                                        <p:tav tm="100000">
                                          <p:val>
                                            <p:strVal val="#ppt_y"/>
                                          </p:val>
                                        </p:tav>
                                      </p:tavLst>
                                    </p:anim>
                                  </p:childTnLst>
                                </p:cTn>
                              </p:par>
                              <p:par>
                                <p:cTn id="22" presetID="22" presetClass="entr" presetSubtype="8" fill="hold" grpId="0" nodeType="with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left)">
                                      <p:cBhvr>
                                        <p:cTn id="24" dur="75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750"/>
                                        <p:tgtEl>
                                          <p:spTgt spid="24"/>
                                        </p:tgtEl>
                                      </p:cBhvr>
                                    </p:animEffect>
                                    <p:anim calcmode="lin" valueType="num">
                                      <p:cBhvr>
                                        <p:cTn id="29" dur="750" fill="hold"/>
                                        <p:tgtEl>
                                          <p:spTgt spid="24"/>
                                        </p:tgtEl>
                                        <p:attrNameLst>
                                          <p:attrName>ppt_x</p:attrName>
                                        </p:attrNameLst>
                                      </p:cBhvr>
                                      <p:tavLst>
                                        <p:tav tm="0">
                                          <p:val>
                                            <p:strVal val="#ppt_x"/>
                                          </p:val>
                                        </p:tav>
                                        <p:tav tm="100000">
                                          <p:val>
                                            <p:strVal val="#ppt_x"/>
                                          </p:val>
                                        </p:tav>
                                      </p:tavLst>
                                    </p:anim>
                                    <p:anim calcmode="lin" valueType="num">
                                      <p:cBhvr>
                                        <p:cTn id="30" dur="750" fill="hold"/>
                                        <p:tgtEl>
                                          <p:spTgt spid="2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10" presetClass="entr" presetSubtype="0"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fade">
                                      <p:cBhvr>
                                        <p:cTn id="34"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4">
            <a:extLst>
              <a:ext uri="{BEBA8EAE-BF5A-486C-A8C5-ECC9F3942E4B}">
                <a14:imgProps xmlns:a14="http://schemas.microsoft.com/office/drawing/2010/main">
                  <a14:imgLayer r:embed="rId5">
                    <a14:imgEffect>
                      <a14:brightnessContrast bright="5000"/>
                    </a14:imgEffect>
                  </a14:imgLayer>
                </a14:imgProps>
              </a:ext>
            </a:extLst>
          </a:blip>
          <a:stretch>
            <a:fillRect/>
          </a:stretch>
        </p:blipFill>
        <p:spPr>
          <a:xfrm>
            <a:off x="0" y="1240"/>
            <a:ext cx="12190413" cy="6857107"/>
          </a:xfrm>
          <a:prstGeom prst="rect">
            <a:avLst/>
          </a:prstGeom>
        </p:spPr>
      </p:pic>
      <p:sp>
        <p:nvSpPr>
          <p:cNvPr id="9" name="矩形 8"/>
          <p:cNvSpPr/>
          <p:nvPr/>
        </p:nvSpPr>
        <p:spPr>
          <a:xfrm>
            <a:off x="5030522" y="2709737"/>
            <a:ext cx="4349315" cy="830997"/>
          </a:xfrm>
          <a:prstGeom prst="rect">
            <a:avLst/>
          </a:prstGeom>
        </p:spPr>
        <p:txBody>
          <a:bodyPr wrap="square" lIns="0" tIns="0" rIns="0" bIns="0">
            <a:spAutoFit/>
          </a:bodyPr>
          <a:lstStyle/>
          <a:p>
            <a:pPr algn="ctr" eaLnBrk="1" hangingPunct="1">
              <a:defRPr/>
            </a:pPr>
            <a:r>
              <a:rPr lang="zh-CN" altLang="en-US" sz="5400" b="1" noProof="1">
                <a:solidFill>
                  <a:srgbClr val="64ABE2"/>
                </a:solidFill>
                <a:latin typeface="微软雅黑" panose="020B0503020204020204" pitchFamily="34" charset="-122"/>
                <a:ea typeface="微软雅黑" panose="020B0503020204020204" pitchFamily="34" charset="-122"/>
                <a:cs typeface="+mn-ea"/>
                <a:sym typeface="Arial" panose="020B0604020202020204" pitchFamily="34" charset="0"/>
              </a:rPr>
              <a:t>加入标题描述</a:t>
            </a:r>
          </a:p>
        </p:txBody>
      </p:sp>
      <p:sp>
        <p:nvSpPr>
          <p:cNvPr id="10" name="TextBox 11"/>
          <p:cNvSpPr txBox="1"/>
          <p:nvPr/>
        </p:nvSpPr>
        <p:spPr>
          <a:xfrm>
            <a:off x="5053199" y="3575603"/>
            <a:ext cx="4307589" cy="307777"/>
          </a:xfrm>
          <a:prstGeom prst="rect">
            <a:avLst/>
          </a:prstGeom>
          <a:noFill/>
        </p:spPr>
        <p:txBody>
          <a:bodyPr wrap="none">
            <a:spAutoFit/>
          </a:bodyPr>
          <a:lstStyle/>
          <a:p>
            <a:pPr marL="171450" lvl="1" indent="-171450">
              <a:buFont typeface="Arial" panose="020B0604020202020204" pitchFamily="34" charset="0"/>
              <a:buChar char="•"/>
              <a:defRPr/>
            </a:pPr>
            <a:r>
              <a:rPr lang="zh-CN" altLang="en-US" sz="1400" noProof="1">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添加相关标题文字添加相关标题文字相关标题文字</a:t>
            </a:r>
            <a:endParaRPr lang="en-US" altLang="zh-CN" sz="1400" noProof="1">
              <a:solidFill>
                <a:schemeClr val="bg1">
                  <a:lumMod val="6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1" name="TextBox 11"/>
          <p:cNvSpPr txBox="1"/>
          <p:nvPr/>
        </p:nvSpPr>
        <p:spPr>
          <a:xfrm>
            <a:off x="5053199" y="3891288"/>
            <a:ext cx="4307589" cy="307777"/>
          </a:xfrm>
          <a:prstGeom prst="rect">
            <a:avLst/>
          </a:prstGeom>
          <a:noFill/>
        </p:spPr>
        <p:txBody>
          <a:bodyPr wrap="none">
            <a:spAutoFit/>
          </a:bodyPr>
          <a:lstStyle/>
          <a:p>
            <a:pPr marL="171450" lvl="1" indent="-171450">
              <a:buFont typeface="Arial" panose="020B0604020202020204" pitchFamily="34" charset="0"/>
              <a:buChar char="•"/>
              <a:defRPr/>
            </a:pPr>
            <a:r>
              <a:rPr lang="zh-CN" altLang="en-US" sz="1400" noProof="1">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添加相关标题文字添加相关标题文字相关标题文字</a:t>
            </a:r>
            <a:endParaRPr lang="en-US" altLang="zh-CN" sz="1400" noProof="1">
              <a:solidFill>
                <a:schemeClr val="bg1">
                  <a:lumMod val="6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17" name="组合 16"/>
          <p:cNvGrpSpPr/>
          <p:nvPr/>
        </p:nvGrpSpPr>
        <p:grpSpPr>
          <a:xfrm>
            <a:off x="2547398" y="1156566"/>
            <a:ext cx="2105976" cy="1077233"/>
            <a:chOff x="5591515" y="1114424"/>
            <a:chExt cx="2276928" cy="1077233"/>
          </a:xfrm>
          <a:blipFill>
            <a:blip r:embed="rId6"/>
            <a:stretch>
              <a:fillRect/>
            </a:stretch>
          </a:blipFill>
        </p:grpSpPr>
        <p:sp>
          <p:nvSpPr>
            <p:cNvPr id="19" name="矩形 18"/>
            <p:cNvSpPr/>
            <p:nvPr/>
          </p:nvSpPr>
          <p:spPr>
            <a:xfrm>
              <a:off x="5591515" y="1114425"/>
              <a:ext cx="45719" cy="10772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5E64"/>
                </a:solidFill>
              </a:endParaRPr>
            </a:p>
          </p:txBody>
        </p:sp>
        <p:sp>
          <p:nvSpPr>
            <p:cNvPr id="20" name="矩形 19"/>
            <p:cNvSpPr/>
            <p:nvPr/>
          </p:nvSpPr>
          <p:spPr>
            <a:xfrm>
              <a:off x="7822724" y="1114425"/>
              <a:ext cx="45719" cy="10772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5E64"/>
                </a:solidFill>
              </a:endParaRPr>
            </a:p>
          </p:txBody>
        </p:sp>
        <p:sp>
          <p:nvSpPr>
            <p:cNvPr id="21" name="矩形 20"/>
            <p:cNvSpPr/>
            <p:nvPr/>
          </p:nvSpPr>
          <p:spPr>
            <a:xfrm rot="16200000">
              <a:off x="6703945" y="1994"/>
              <a:ext cx="45719" cy="22705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5E64"/>
                </a:solidFill>
              </a:endParaRPr>
            </a:p>
          </p:txBody>
        </p:sp>
      </p:grpSp>
      <p:grpSp>
        <p:nvGrpSpPr>
          <p:cNvPr id="22" name="组合 21"/>
          <p:cNvGrpSpPr/>
          <p:nvPr/>
        </p:nvGrpSpPr>
        <p:grpSpPr>
          <a:xfrm flipV="1">
            <a:off x="2547196" y="3080615"/>
            <a:ext cx="2101004" cy="1300753"/>
            <a:chOff x="5591515" y="1106804"/>
            <a:chExt cx="2271552" cy="1300753"/>
          </a:xfrm>
          <a:blipFill>
            <a:blip r:embed="rId6"/>
            <a:stretch>
              <a:fillRect/>
            </a:stretch>
          </a:blipFill>
        </p:grpSpPr>
        <p:sp>
          <p:nvSpPr>
            <p:cNvPr id="23" name="矩形 22"/>
            <p:cNvSpPr/>
            <p:nvPr/>
          </p:nvSpPr>
          <p:spPr>
            <a:xfrm>
              <a:off x="5591515" y="1114426"/>
              <a:ext cx="45719" cy="129313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5E64"/>
                </a:solidFill>
              </a:endParaRPr>
            </a:p>
          </p:txBody>
        </p:sp>
        <p:sp>
          <p:nvSpPr>
            <p:cNvPr id="24" name="矩形 23"/>
            <p:cNvSpPr/>
            <p:nvPr/>
          </p:nvSpPr>
          <p:spPr>
            <a:xfrm>
              <a:off x="7817348" y="1114425"/>
              <a:ext cx="45719" cy="129313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5E64"/>
                </a:solidFill>
              </a:endParaRPr>
            </a:p>
          </p:txBody>
        </p:sp>
        <p:sp>
          <p:nvSpPr>
            <p:cNvPr id="25" name="矩形 24"/>
            <p:cNvSpPr/>
            <p:nvPr/>
          </p:nvSpPr>
          <p:spPr>
            <a:xfrm rot="16200000">
              <a:off x="6703945" y="-5626"/>
              <a:ext cx="45719" cy="22705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5E64"/>
                </a:solidFill>
              </a:endParaRPr>
            </a:p>
          </p:txBody>
        </p:sp>
      </p:grpSp>
      <p:sp>
        <p:nvSpPr>
          <p:cNvPr id="26" name="MH_Others_1"/>
          <p:cNvSpPr txBox="1"/>
          <p:nvPr>
            <p:custDataLst>
              <p:tags r:id="rId1"/>
            </p:custDataLst>
          </p:nvPr>
        </p:nvSpPr>
        <p:spPr>
          <a:xfrm>
            <a:off x="2797307" y="2125446"/>
            <a:ext cx="1107996" cy="1107996"/>
          </a:xfrm>
          <a:prstGeom prst="rect">
            <a:avLst/>
          </a:prstGeom>
          <a:noFill/>
        </p:spPr>
        <p:txBody>
          <a:bodyPr vert="horz" lIns="0" tIns="0" rIns="0" bIns="0" anchor="ctr">
            <a:spAutoFit/>
          </a:bodyPr>
          <a:lstStyle/>
          <a:p>
            <a:pPr algn="ctr" eaLnBrk="1" hangingPunct="1">
              <a:defRPr/>
            </a:pPr>
            <a:r>
              <a:rPr lang="en-US" altLang="zh-CN" sz="7200" b="1" noProof="1">
                <a:solidFill>
                  <a:srgbClr val="64ABE2"/>
                </a:solidFill>
                <a:latin typeface="Arial" panose="020B0604020202020204" pitchFamily="34" charset="0"/>
                <a:ea typeface="微软雅黑" panose="020B0503020204020204" pitchFamily="34" charset="-122"/>
                <a:sym typeface="Arial" panose="020B0604020202020204" pitchFamily="34" charset="0"/>
              </a:rPr>
              <a:t>01</a:t>
            </a:r>
            <a:endParaRPr lang="zh-CN" altLang="en-US" sz="7200" b="1" noProof="1">
              <a:solidFill>
                <a:srgbClr val="64ABE2"/>
              </a:solidFill>
              <a:latin typeface="Arial" panose="020B0604020202020204" pitchFamily="34" charset="0"/>
              <a:ea typeface="微软雅黑" panose="020B0503020204020204" pitchFamily="34" charset="-122"/>
              <a:sym typeface="Arial" panose="020B0604020202020204" pitchFamily="34" charset="0"/>
            </a:endParaRPr>
          </a:p>
        </p:txBody>
      </p:sp>
      <p:sp>
        <p:nvSpPr>
          <p:cNvPr id="27" name="MH_Others_2"/>
          <p:cNvSpPr txBox="1"/>
          <p:nvPr>
            <p:custDataLst>
              <p:tags r:id="rId2"/>
            </p:custDataLst>
          </p:nvPr>
        </p:nvSpPr>
        <p:spPr>
          <a:xfrm rot="5400000">
            <a:off x="3008660" y="2510167"/>
            <a:ext cx="2151063" cy="338554"/>
          </a:xfrm>
          <a:prstGeom prst="rect">
            <a:avLst/>
          </a:prstGeom>
          <a:noFill/>
        </p:spPr>
        <p:txBody>
          <a:bodyPr lIns="0" tIns="0" rIns="0" bIns="0">
            <a:spAutoFit/>
          </a:bodyPr>
          <a:lstStyle/>
          <a:p>
            <a:pPr algn="ctr">
              <a:defRPr/>
            </a:pPr>
            <a:r>
              <a:rPr lang="en-US" altLang="zh-CN" sz="2200" b="1" noProof="1">
                <a:solidFill>
                  <a:srgbClr val="64ABE2"/>
                </a:solidFill>
                <a:latin typeface="Arial" panose="020B0604020202020204" pitchFamily="34" charset="0"/>
                <a:ea typeface="微软雅黑" panose="020B0503020204020204" pitchFamily="34" charset="-122"/>
                <a:sym typeface="Arial" panose="020B0604020202020204" pitchFamily="34" charset="0"/>
              </a:rPr>
              <a:t>THE FIRST</a:t>
            </a:r>
            <a:endParaRPr lang="zh-CN" altLang="en-US" sz="2200" b="1" noProof="1">
              <a:solidFill>
                <a:srgbClr val="64ABE2"/>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1500"/>
                                        <p:tgtEl>
                                          <p:spTgt spid="13"/>
                                        </p:tgtEl>
                                      </p:cBhvr>
                                    </p:animEffect>
                                  </p:childTnLst>
                                </p:cTn>
                              </p:par>
                            </p:childTnLst>
                          </p:cTn>
                        </p:par>
                        <p:par>
                          <p:cTn id="8" fill="hold">
                            <p:stCondLst>
                              <p:cond delay="1500"/>
                            </p:stCondLst>
                            <p:childTnLst>
                              <p:par>
                                <p:cTn id="9" presetID="47"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750"/>
                                        <p:tgtEl>
                                          <p:spTgt spid="17"/>
                                        </p:tgtEl>
                                      </p:cBhvr>
                                    </p:animEffect>
                                    <p:anim calcmode="lin" valueType="num">
                                      <p:cBhvr>
                                        <p:cTn id="12" dur="750" fill="hold"/>
                                        <p:tgtEl>
                                          <p:spTgt spid="17"/>
                                        </p:tgtEl>
                                        <p:attrNameLst>
                                          <p:attrName>ppt_x</p:attrName>
                                        </p:attrNameLst>
                                      </p:cBhvr>
                                      <p:tavLst>
                                        <p:tav tm="0">
                                          <p:val>
                                            <p:strVal val="#ppt_x"/>
                                          </p:val>
                                        </p:tav>
                                        <p:tav tm="100000">
                                          <p:val>
                                            <p:strVal val="#ppt_x"/>
                                          </p:val>
                                        </p:tav>
                                      </p:tavLst>
                                    </p:anim>
                                    <p:anim calcmode="lin" valueType="num">
                                      <p:cBhvr>
                                        <p:cTn id="13" dur="750" fill="hold"/>
                                        <p:tgtEl>
                                          <p:spTgt spid="17"/>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750"/>
                                        <p:tgtEl>
                                          <p:spTgt spid="22"/>
                                        </p:tgtEl>
                                      </p:cBhvr>
                                    </p:animEffect>
                                    <p:anim calcmode="lin" valueType="num">
                                      <p:cBhvr>
                                        <p:cTn id="17" dur="750" fill="hold"/>
                                        <p:tgtEl>
                                          <p:spTgt spid="22"/>
                                        </p:tgtEl>
                                        <p:attrNameLst>
                                          <p:attrName>ppt_x</p:attrName>
                                        </p:attrNameLst>
                                      </p:cBhvr>
                                      <p:tavLst>
                                        <p:tav tm="0">
                                          <p:val>
                                            <p:strVal val="#ppt_x"/>
                                          </p:val>
                                        </p:tav>
                                        <p:tav tm="100000">
                                          <p:val>
                                            <p:strVal val="#ppt_x"/>
                                          </p:val>
                                        </p:tav>
                                      </p:tavLst>
                                    </p:anim>
                                    <p:anim calcmode="lin" valueType="num">
                                      <p:cBhvr>
                                        <p:cTn id="18" dur="750" fill="hold"/>
                                        <p:tgtEl>
                                          <p:spTgt spid="2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56" presetClass="entr" presetSubtype="0" fill="hold" grpId="0" nodeType="afterEffect">
                                  <p:stCondLst>
                                    <p:cond delay="0"/>
                                  </p:stCondLst>
                                  <p:iterate type="lt">
                                    <p:tmPct val="10000"/>
                                  </p:iterate>
                                  <p:childTnLst>
                                    <p:set>
                                      <p:cBhvr>
                                        <p:cTn id="21" dur="1" fill="hold">
                                          <p:stCondLst>
                                            <p:cond delay="0"/>
                                          </p:stCondLst>
                                        </p:cTn>
                                        <p:tgtEl>
                                          <p:spTgt spid="26"/>
                                        </p:tgtEl>
                                        <p:attrNameLst>
                                          <p:attrName>style.visibility</p:attrName>
                                        </p:attrNameLst>
                                      </p:cBhvr>
                                      <p:to>
                                        <p:strVal val="visible"/>
                                      </p:to>
                                    </p:set>
                                    <p:anim by="(-#ppt_w*2)" calcmode="lin" valueType="num">
                                      <p:cBhvr rctx="PPT">
                                        <p:cTn id="22" dur="500" autoRev="1" fill="hold">
                                          <p:stCondLst>
                                            <p:cond delay="0"/>
                                          </p:stCondLst>
                                        </p:cTn>
                                        <p:tgtEl>
                                          <p:spTgt spid="26"/>
                                        </p:tgtEl>
                                        <p:attrNameLst>
                                          <p:attrName>ppt_w</p:attrName>
                                        </p:attrNameLst>
                                      </p:cBhvr>
                                    </p:anim>
                                    <p:anim by="(#ppt_w*0.50)" calcmode="lin" valueType="num">
                                      <p:cBhvr>
                                        <p:cTn id="23" dur="500" decel="50000" autoRev="1" fill="hold">
                                          <p:stCondLst>
                                            <p:cond delay="0"/>
                                          </p:stCondLst>
                                        </p:cTn>
                                        <p:tgtEl>
                                          <p:spTgt spid="26"/>
                                        </p:tgtEl>
                                        <p:attrNameLst>
                                          <p:attrName>ppt_x</p:attrName>
                                        </p:attrNameLst>
                                      </p:cBhvr>
                                    </p:anim>
                                    <p:anim from="(-#ppt_h/2)" to="(#ppt_y)" calcmode="lin" valueType="num">
                                      <p:cBhvr>
                                        <p:cTn id="24" dur="1000" fill="hold">
                                          <p:stCondLst>
                                            <p:cond delay="0"/>
                                          </p:stCondLst>
                                        </p:cTn>
                                        <p:tgtEl>
                                          <p:spTgt spid="26"/>
                                        </p:tgtEl>
                                        <p:attrNameLst>
                                          <p:attrName>ppt_y</p:attrName>
                                        </p:attrNameLst>
                                      </p:cBhvr>
                                    </p:anim>
                                    <p:animRot by="21600000">
                                      <p:cBhvr>
                                        <p:cTn id="25" dur="1000" fill="hold">
                                          <p:stCondLst>
                                            <p:cond delay="0"/>
                                          </p:stCondLst>
                                        </p:cTn>
                                        <p:tgtEl>
                                          <p:spTgt spid="26"/>
                                        </p:tgtEl>
                                        <p:attrNameLst>
                                          <p:attrName>r</p:attrName>
                                        </p:attrNameLst>
                                      </p:cBhvr>
                                    </p:animRot>
                                  </p:childTnLst>
                                </p:cTn>
                              </p:par>
                              <p:par>
                                <p:cTn id="26" presetID="56" presetClass="entr" presetSubtype="0" fill="hold" grpId="0" nodeType="withEffect">
                                  <p:stCondLst>
                                    <p:cond delay="0"/>
                                  </p:stCondLst>
                                  <p:iterate type="lt">
                                    <p:tmPct val="10000"/>
                                  </p:iterate>
                                  <p:childTnLst>
                                    <p:set>
                                      <p:cBhvr>
                                        <p:cTn id="27" dur="1" fill="hold">
                                          <p:stCondLst>
                                            <p:cond delay="0"/>
                                          </p:stCondLst>
                                        </p:cTn>
                                        <p:tgtEl>
                                          <p:spTgt spid="27"/>
                                        </p:tgtEl>
                                        <p:attrNameLst>
                                          <p:attrName>style.visibility</p:attrName>
                                        </p:attrNameLst>
                                      </p:cBhvr>
                                      <p:to>
                                        <p:strVal val="visible"/>
                                      </p:to>
                                    </p:set>
                                    <p:anim by="(-#ppt_w*2)" calcmode="lin" valueType="num">
                                      <p:cBhvr rctx="PPT">
                                        <p:cTn id="28" dur="500" autoRev="1" fill="hold">
                                          <p:stCondLst>
                                            <p:cond delay="0"/>
                                          </p:stCondLst>
                                        </p:cTn>
                                        <p:tgtEl>
                                          <p:spTgt spid="27"/>
                                        </p:tgtEl>
                                        <p:attrNameLst>
                                          <p:attrName>ppt_w</p:attrName>
                                        </p:attrNameLst>
                                      </p:cBhvr>
                                    </p:anim>
                                    <p:anim by="(#ppt_w*0.50)" calcmode="lin" valueType="num">
                                      <p:cBhvr>
                                        <p:cTn id="29" dur="500" decel="50000" autoRev="1" fill="hold">
                                          <p:stCondLst>
                                            <p:cond delay="0"/>
                                          </p:stCondLst>
                                        </p:cTn>
                                        <p:tgtEl>
                                          <p:spTgt spid="27"/>
                                        </p:tgtEl>
                                        <p:attrNameLst>
                                          <p:attrName>ppt_x</p:attrName>
                                        </p:attrNameLst>
                                      </p:cBhvr>
                                    </p:anim>
                                    <p:anim from="(-#ppt_h/2)" to="(#ppt_y)" calcmode="lin" valueType="num">
                                      <p:cBhvr>
                                        <p:cTn id="30" dur="1000" fill="hold">
                                          <p:stCondLst>
                                            <p:cond delay="0"/>
                                          </p:stCondLst>
                                        </p:cTn>
                                        <p:tgtEl>
                                          <p:spTgt spid="27"/>
                                        </p:tgtEl>
                                        <p:attrNameLst>
                                          <p:attrName>ppt_y</p:attrName>
                                        </p:attrNameLst>
                                      </p:cBhvr>
                                    </p:anim>
                                    <p:animRot by="21600000">
                                      <p:cBhvr>
                                        <p:cTn id="31" dur="1000" fill="hold">
                                          <p:stCondLst>
                                            <p:cond delay="0"/>
                                          </p:stCondLst>
                                        </p:cTn>
                                        <p:tgtEl>
                                          <p:spTgt spid="27"/>
                                        </p:tgtEl>
                                        <p:attrNameLst>
                                          <p:attrName>r</p:attrName>
                                        </p:attrNameLst>
                                      </p:cBhvr>
                                    </p:animRot>
                                  </p:childTnLst>
                                </p:cTn>
                              </p:par>
                            </p:childTnLst>
                          </p:cTn>
                        </p:par>
                        <p:par>
                          <p:cTn id="32" fill="hold">
                            <p:stCondLst>
                              <p:cond delay="2549"/>
                            </p:stCondLst>
                            <p:childTnLst>
                              <p:par>
                                <p:cTn id="33" presetID="23" presetClass="entr" presetSubtype="32"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500" fill="hold"/>
                                        <p:tgtEl>
                                          <p:spTgt spid="9"/>
                                        </p:tgtEl>
                                        <p:attrNameLst>
                                          <p:attrName>ppt_w</p:attrName>
                                        </p:attrNameLst>
                                      </p:cBhvr>
                                      <p:tavLst>
                                        <p:tav tm="0">
                                          <p:val>
                                            <p:strVal val="4*#ppt_w"/>
                                          </p:val>
                                        </p:tav>
                                        <p:tav tm="100000">
                                          <p:val>
                                            <p:strVal val="#ppt_w"/>
                                          </p:val>
                                        </p:tav>
                                      </p:tavLst>
                                    </p:anim>
                                    <p:anim calcmode="lin" valueType="num">
                                      <p:cBhvr>
                                        <p:cTn id="36" dur="500" fill="hold"/>
                                        <p:tgtEl>
                                          <p:spTgt spid="9"/>
                                        </p:tgtEl>
                                        <p:attrNameLst>
                                          <p:attrName>ppt_h</p:attrName>
                                        </p:attrNameLst>
                                      </p:cBhvr>
                                      <p:tavLst>
                                        <p:tav tm="0">
                                          <p:val>
                                            <p:strVal val="4*#ppt_h"/>
                                          </p:val>
                                        </p:tav>
                                        <p:tav tm="100000">
                                          <p:val>
                                            <p:strVal val="#ppt_h"/>
                                          </p:val>
                                        </p:tav>
                                      </p:tavLst>
                                    </p:anim>
                                  </p:childTnLst>
                                </p:cTn>
                              </p:par>
                            </p:childTnLst>
                          </p:cTn>
                        </p:par>
                        <p:par>
                          <p:cTn id="37" fill="hold">
                            <p:stCondLst>
                              <p:cond delay="3049"/>
                            </p:stCondLst>
                            <p:childTnLst>
                              <p:par>
                                <p:cTn id="38" presetID="12" presetClass="entr" presetSubtype="8" fill="hold" grpId="0" nodeType="after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p:cTn id="40" dur="500"/>
                                        <p:tgtEl>
                                          <p:spTgt spid="10"/>
                                        </p:tgtEl>
                                        <p:attrNameLst>
                                          <p:attrName>ppt_x</p:attrName>
                                        </p:attrNameLst>
                                      </p:cBhvr>
                                      <p:tavLst>
                                        <p:tav tm="0">
                                          <p:val>
                                            <p:strVal val="#ppt_x-#ppt_w*1.125000"/>
                                          </p:val>
                                        </p:tav>
                                        <p:tav tm="100000">
                                          <p:val>
                                            <p:strVal val="#ppt_x"/>
                                          </p:val>
                                        </p:tav>
                                      </p:tavLst>
                                    </p:anim>
                                    <p:animEffect transition="in" filter="wipe(right)">
                                      <p:cBhvr>
                                        <p:cTn id="41" dur="500"/>
                                        <p:tgtEl>
                                          <p:spTgt spid="10"/>
                                        </p:tgtEl>
                                      </p:cBhvr>
                                    </p:animEffect>
                                  </p:childTnLst>
                                </p:cTn>
                              </p:par>
                            </p:childTnLst>
                          </p:cTn>
                        </p:par>
                        <p:par>
                          <p:cTn id="42" fill="hold">
                            <p:stCondLst>
                              <p:cond delay="3549"/>
                            </p:stCondLst>
                            <p:childTnLst>
                              <p:par>
                                <p:cTn id="43" presetID="12" presetClass="entr" presetSubtype="8"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p:tgtEl>
                                          <p:spTgt spid="11"/>
                                        </p:tgtEl>
                                        <p:attrNameLst>
                                          <p:attrName>ppt_x</p:attrName>
                                        </p:attrNameLst>
                                      </p:cBhvr>
                                      <p:tavLst>
                                        <p:tav tm="0">
                                          <p:val>
                                            <p:strVal val="#ppt_x-#ppt_w*1.125000"/>
                                          </p:val>
                                        </p:tav>
                                        <p:tav tm="100000">
                                          <p:val>
                                            <p:strVal val="#ppt_x"/>
                                          </p:val>
                                        </p:tav>
                                      </p:tavLst>
                                    </p:anim>
                                    <p:animEffect transition="in" filter="wipe(right)">
                                      <p:cBhvr>
                                        <p:cTn id="4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6"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207971" y="1520059"/>
            <a:ext cx="1314820" cy="1077233"/>
            <a:chOff x="5591515" y="1114424"/>
            <a:chExt cx="2276928" cy="1077233"/>
          </a:xfrm>
          <a:blipFill>
            <a:blip r:embed="rId3"/>
            <a:stretch>
              <a:fillRect/>
            </a:stretch>
          </a:blipFill>
        </p:grpSpPr>
        <p:sp>
          <p:nvSpPr>
            <p:cNvPr id="8" name="矩形 7"/>
            <p:cNvSpPr/>
            <p:nvPr/>
          </p:nvSpPr>
          <p:spPr>
            <a:xfrm>
              <a:off x="5591515" y="1114425"/>
              <a:ext cx="45719" cy="10772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5E64"/>
                </a:solidFill>
              </a:endParaRPr>
            </a:p>
          </p:txBody>
        </p:sp>
        <p:sp>
          <p:nvSpPr>
            <p:cNvPr id="9" name="矩形 8"/>
            <p:cNvSpPr/>
            <p:nvPr/>
          </p:nvSpPr>
          <p:spPr>
            <a:xfrm>
              <a:off x="7822724" y="1114425"/>
              <a:ext cx="45719" cy="10772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5E64"/>
                </a:solidFill>
              </a:endParaRPr>
            </a:p>
          </p:txBody>
        </p:sp>
        <p:sp>
          <p:nvSpPr>
            <p:cNvPr id="10" name="矩形 9"/>
            <p:cNvSpPr/>
            <p:nvPr/>
          </p:nvSpPr>
          <p:spPr>
            <a:xfrm rot="16200000">
              <a:off x="6703945" y="1994"/>
              <a:ext cx="45719" cy="22705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5E64"/>
                </a:solidFill>
              </a:endParaRPr>
            </a:p>
          </p:txBody>
        </p:sp>
      </p:grpSp>
      <p:grpSp>
        <p:nvGrpSpPr>
          <p:cNvPr id="11" name="组合 10"/>
          <p:cNvGrpSpPr/>
          <p:nvPr/>
        </p:nvGrpSpPr>
        <p:grpSpPr>
          <a:xfrm flipV="1">
            <a:off x="208165" y="4022303"/>
            <a:ext cx="1311716" cy="1300753"/>
            <a:chOff x="5591515" y="1106804"/>
            <a:chExt cx="2271552" cy="1300753"/>
          </a:xfrm>
          <a:blipFill>
            <a:blip r:embed="rId3"/>
            <a:stretch>
              <a:fillRect/>
            </a:stretch>
          </a:blipFill>
        </p:grpSpPr>
        <p:sp>
          <p:nvSpPr>
            <p:cNvPr id="12" name="矩形 11"/>
            <p:cNvSpPr/>
            <p:nvPr/>
          </p:nvSpPr>
          <p:spPr>
            <a:xfrm>
              <a:off x="5591515" y="1114426"/>
              <a:ext cx="45719" cy="129313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5E64"/>
                </a:solidFill>
              </a:endParaRPr>
            </a:p>
          </p:txBody>
        </p:sp>
        <p:sp>
          <p:nvSpPr>
            <p:cNvPr id="13" name="矩形 12"/>
            <p:cNvSpPr/>
            <p:nvPr/>
          </p:nvSpPr>
          <p:spPr>
            <a:xfrm>
              <a:off x="7817348" y="1114425"/>
              <a:ext cx="45719" cy="129313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5E64"/>
                </a:solidFill>
              </a:endParaRPr>
            </a:p>
          </p:txBody>
        </p:sp>
        <p:sp>
          <p:nvSpPr>
            <p:cNvPr id="14" name="矩形 13"/>
            <p:cNvSpPr/>
            <p:nvPr/>
          </p:nvSpPr>
          <p:spPr>
            <a:xfrm rot="16200000">
              <a:off x="6703945" y="-5626"/>
              <a:ext cx="45719" cy="22705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5E64"/>
                </a:solidFill>
              </a:endParaRPr>
            </a:p>
          </p:txBody>
        </p:sp>
      </p:grpSp>
      <p:sp>
        <p:nvSpPr>
          <p:cNvPr id="18" name="矩形 12"/>
          <p:cNvSpPr>
            <a:spLocks noChangeArrowheads="1"/>
          </p:cNvSpPr>
          <p:nvPr/>
        </p:nvSpPr>
        <p:spPr bwMode="auto">
          <a:xfrm>
            <a:off x="585064" y="2100096"/>
            <a:ext cx="615553" cy="2708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p>
            <a:pPr algn="ctr"/>
            <a:r>
              <a:rPr lang="zh-CN" altLang="en-US" sz="2800" b="1" spc="600" dirty="0">
                <a:solidFill>
                  <a:srgbClr val="64ABE2"/>
                </a:solidFill>
                <a:latin typeface="微软雅黑" panose="020B0503020204020204" pitchFamily="34" charset="-122"/>
                <a:ea typeface="微软雅黑" panose="020B0503020204020204" pitchFamily="34" charset="-122"/>
              </a:rPr>
              <a:t>加入标题描述</a:t>
            </a:r>
          </a:p>
        </p:txBody>
      </p:sp>
      <p:grpSp>
        <p:nvGrpSpPr>
          <p:cNvPr id="19" name="组合 18"/>
          <p:cNvGrpSpPr/>
          <p:nvPr/>
        </p:nvGrpSpPr>
        <p:grpSpPr>
          <a:xfrm>
            <a:off x="1811988" y="1615206"/>
            <a:ext cx="3635500" cy="3830862"/>
            <a:chOff x="1716088" y="1374775"/>
            <a:chExt cx="4608512" cy="4856163"/>
          </a:xfrm>
          <a:blipFill>
            <a:blip r:embed="rId3"/>
            <a:stretch>
              <a:fillRect/>
            </a:stretch>
          </a:blipFill>
        </p:grpSpPr>
        <p:sp>
          <p:nvSpPr>
            <p:cNvPr id="20" name="任意多边形 47"/>
            <p:cNvSpPr/>
            <p:nvPr/>
          </p:nvSpPr>
          <p:spPr bwMode="auto">
            <a:xfrm rot="21480000" flipH="1">
              <a:off x="3038475" y="2651125"/>
              <a:ext cx="1901825" cy="1133475"/>
            </a:xfrm>
            <a:custGeom>
              <a:avLst/>
              <a:gdLst>
                <a:gd name="T0" fmla="*/ 0 w 2262142"/>
                <a:gd name="T1" fmla="*/ 0 h 1396256"/>
                <a:gd name="T2" fmla="*/ 37353 w 2262142"/>
                <a:gd name="T3" fmla="*/ 606390 h 1396256"/>
                <a:gd name="T4" fmla="*/ 1130115 w 2262142"/>
                <a:gd name="T5" fmla="*/ 606390 h 1396256"/>
                <a:gd name="T6" fmla="*/ 0 60000 65536"/>
                <a:gd name="T7" fmla="*/ 0 60000 65536"/>
                <a:gd name="T8" fmla="*/ 0 60000 65536"/>
                <a:gd name="T9" fmla="*/ 0 w 2262142"/>
                <a:gd name="T10" fmla="*/ 0 h 1396256"/>
                <a:gd name="T11" fmla="*/ 2262142 w 2262142"/>
                <a:gd name="T12" fmla="*/ 1396256 h 1396256"/>
              </a:gdLst>
              <a:ahLst/>
              <a:cxnLst>
                <a:cxn ang="T6">
                  <a:pos x="T0" y="T1"/>
                </a:cxn>
                <a:cxn ang="T7">
                  <a:pos x="T2" y="T3"/>
                </a:cxn>
                <a:cxn ang="T8">
                  <a:pos x="T4" y="T5"/>
                </a:cxn>
              </a:cxnLst>
              <a:rect l="T9" t="T10" r="T11" b="T12"/>
              <a:pathLst>
                <a:path w="2262142" h="1396256">
                  <a:moveTo>
                    <a:pt x="0" y="0"/>
                  </a:moveTo>
                  <a:lnTo>
                    <a:pt x="74770" y="1396256"/>
                  </a:lnTo>
                  <a:lnTo>
                    <a:pt x="2262142" y="1396256"/>
                  </a:lnTo>
                  <a:lnTo>
                    <a:pt x="0" y="0"/>
                  </a:lnTo>
                  <a:close/>
                </a:path>
              </a:pathLst>
            </a:custGeom>
            <a:grpFill/>
            <a:ln>
              <a:noFill/>
            </a:ln>
          </p:spPr>
          <p:txBody>
            <a:bodyPr anchor="ctr"/>
            <a:lstStyle/>
            <a:p>
              <a:endParaRPr lang="zh-CN" altLang="en-US" sz="2800"/>
            </a:p>
          </p:txBody>
        </p:sp>
        <p:sp>
          <p:nvSpPr>
            <p:cNvPr id="21" name="任意多边形 51"/>
            <p:cNvSpPr/>
            <p:nvPr/>
          </p:nvSpPr>
          <p:spPr bwMode="auto">
            <a:xfrm>
              <a:off x="4895850" y="2625725"/>
              <a:ext cx="1428750" cy="1133475"/>
            </a:xfrm>
            <a:custGeom>
              <a:avLst/>
              <a:gdLst>
                <a:gd name="T0" fmla="*/ 0 w 1699399"/>
                <a:gd name="T1" fmla="*/ 0 h 1344593"/>
                <a:gd name="T2" fmla="*/ 737094 w 1699399"/>
                <a:gd name="T3" fmla="*/ 0 h 1344593"/>
                <a:gd name="T4" fmla="*/ 849061 w 1699399"/>
                <a:gd name="T5" fmla="*/ 113170 h 1344593"/>
                <a:gd name="T6" fmla="*/ 849061 w 1699399"/>
                <a:gd name="T7" fmla="*/ 565838 h 1344593"/>
                <a:gd name="T8" fmla="*/ 737094 w 1699399"/>
                <a:gd name="T9" fmla="*/ 679009 h 1344593"/>
                <a:gd name="T10" fmla="*/ 0 w 1699399"/>
                <a:gd name="T11" fmla="*/ 679009 h 1344593"/>
                <a:gd name="T12" fmla="*/ 0 60000 65536"/>
                <a:gd name="T13" fmla="*/ 0 60000 65536"/>
                <a:gd name="T14" fmla="*/ 0 60000 65536"/>
                <a:gd name="T15" fmla="*/ 0 60000 65536"/>
                <a:gd name="T16" fmla="*/ 0 60000 65536"/>
                <a:gd name="T17" fmla="*/ 0 60000 65536"/>
                <a:gd name="T18" fmla="*/ 0 w 1699399"/>
                <a:gd name="T19" fmla="*/ 0 h 1344593"/>
                <a:gd name="T20" fmla="*/ 1699399 w 1699399"/>
                <a:gd name="T21" fmla="*/ 1344593 h 1344593"/>
              </a:gdLst>
              <a:ahLst/>
              <a:cxnLst>
                <a:cxn ang="T12">
                  <a:pos x="T0" y="T1"/>
                </a:cxn>
                <a:cxn ang="T13">
                  <a:pos x="T2" y="T3"/>
                </a:cxn>
                <a:cxn ang="T14">
                  <a:pos x="T4" y="T5"/>
                </a:cxn>
                <a:cxn ang="T15">
                  <a:pos x="T6" y="T7"/>
                </a:cxn>
                <a:cxn ang="T16">
                  <a:pos x="T8" y="T9"/>
                </a:cxn>
                <a:cxn ang="T17">
                  <a:pos x="T10" y="T11"/>
                </a:cxn>
              </a:cxnLst>
              <a:rect l="T18" t="T19" r="T20" b="T21"/>
              <a:pathLst>
                <a:path w="1699399" h="1344593">
                  <a:moveTo>
                    <a:pt x="0" y="0"/>
                  </a:moveTo>
                  <a:lnTo>
                    <a:pt x="1475296" y="0"/>
                  </a:lnTo>
                  <a:cubicBezTo>
                    <a:pt x="1599065" y="0"/>
                    <a:pt x="1699399" y="100334"/>
                    <a:pt x="1699399" y="224103"/>
                  </a:cubicBezTo>
                  <a:lnTo>
                    <a:pt x="1699399" y="1120490"/>
                  </a:lnTo>
                  <a:cubicBezTo>
                    <a:pt x="1699399" y="1244259"/>
                    <a:pt x="1599065" y="1344593"/>
                    <a:pt x="1475296" y="1344593"/>
                  </a:cubicBezTo>
                  <a:lnTo>
                    <a:pt x="0" y="1344593"/>
                  </a:lnTo>
                  <a:lnTo>
                    <a:pt x="0" y="0"/>
                  </a:lnTo>
                  <a:close/>
                </a:path>
              </a:pathLst>
            </a:custGeom>
            <a:grpFill/>
            <a:ln>
              <a:noFill/>
            </a:ln>
          </p:spPr>
          <p:txBody>
            <a:bodyPr anchor="ctr"/>
            <a:lstStyle/>
            <a:p>
              <a:endParaRPr lang="zh-CN" altLang="en-US" sz="2800"/>
            </a:p>
          </p:txBody>
        </p:sp>
        <p:sp>
          <p:nvSpPr>
            <p:cNvPr id="22" name="任意多边形 63"/>
            <p:cNvSpPr/>
            <p:nvPr/>
          </p:nvSpPr>
          <p:spPr bwMode="auto">
            <a:xfrm rot="120000" flipH="1" flipV="1">
              <a:off x="3038475" y="3841750"/>
              <a:ext cx="1901825" cy="1128713"/>
            </a:xfrm>
            <a:custGeom>
              <a:avLst/>
              <a:gdLst>
                <a:gd name="T0" fmla="*/ 1901417 w 1901961"/>
                <a:gd name="T1" fmla="*/ 1129274 h 1128526"/>
                <a:gd name="T2" fmla="*/ 62559 w 1901961"/>
                <a:gd name="T3" fmla="*/ 1129274 h 1128526"/>
                <a:gd name="T4" fmla="*/ 0 w 1901961"/>
                <a:gd name="T5" fmla="*/ 290 h 1128526"/>
                <a:gd name="T6" fmla="*/ 8285 w 1901961"/>
                <a:gd name="T7" fmla="*/ 0 h 1128526"/>
                <a:gd name="T8" fmla="*/ 0 60000 65536"/>
                <a:gd name="T9" fmla="*/ 0 60000 65536"/>
                <a:gd name="T10" fmla="*/ 0 60000 65536"/>
                <a:gd name="T11" fmla="*/ 0 60000 65536"/>
                <a:gd name="T12" fmla="*/ 0 w 1901961"/>
                <a:gd name="T13" fmla="*/ 0 h 1128526"/>
                <a:gd name="T14" fmla="*/ 1901961 w 1901961"/>
                <a:gd name="T15" fmla="*/ 1128526 h 1128526"/>
              </a:gdLst>
              <a:ahLst/>
              <a:cxnLst>
                <a:cxn ang="T8">
                  <a:pos x="T0" y="T1"/>
                </a:cxn>
                <a:cxn ang="T9">
                  <a:pos x="T2" y="T3"/>
                </a:cxn>
                <a:cxn ang="T10">
                  <a:pos x="T4" y="T5"/>
                </a:cxn>
                <a:cxn ang="T11">
                  <a:pos x="T6" y="T7"/>
                </a:cxn>
              </a:cxnLst>
              <a:rect l="T12" t="T13" r="T14" b="T15"/>
              <a:pathLst>
                <a:path w="1901961" h="1128526">
                  <a:moveTo>
                    <a:pt x="1901961" y="1128526"/>
                  </a:moveTo>
                  <a:lnTo>
                    <a:pt x="62575" y="1128526"/>
                  </a:lnTo>
                  <a:lnTo>
                    <a:pt x="0" y="290"/>
                  </a:lnTo>
                  <a:lnTo>
                    <a:pt x="8289" y="0"/>
                  </a:lnTo>
                  <a:lnTo>
                    <a:pt x="1901961" y="1128526"/>
                  </a:lnTo>
                  <a:close/>
                </a:path>
              </a:pathLst>
            </a:custGeom>
            <a:grpFill/>
            <a:ln>
              <a:noFill/>
            </a:ln>
          </p:spPr>
          <p:txBody>
            <a:bodyPr anchor="ctr"/>
            <a:lstStyle/>
            <a:p>
              <a:endParaRPr lang="zh-CN" altLang="en-US" sz="2800"/>
            </a:p>
          </p:txBody>
        </p:sp>
        <p:sp>
          <p:nvSpPr>
            <p:cNvPr id="23" name="任意多边形 53"/>
            <p:cNvSpPr/>
            <p:nvPr/>
          </p:nvSpPr>
          <p:spPr bwMode="auto">
            <a:xfrm flipV="1">
              <a:off x="4878388" y="3867150"/>
              <a:ext cx="1428750" cy="1120775"/>
            </a:xfrm>
            <a:custGeom>
              <a:avLst/>
              <a:gdLst>
                <a:gd name="T0" fmla="*/ 0 w 1699399"/>
                <a:gd name="T1" fmla="*/ 0 h 1344593"/>
                <a:gd name="T2" fmla="*/ 737094 w 1699399"/>
                <a:gd name="T3" fmla="*/ 0 h 1344593"/>
                <a:gd name="T4" fmla="*/ 849061 w 1699399"/>
                <a:gd name="T5" fmla="*/ 108183 h 1344593"/>
                <a:gd name="T6" fmla="*/ 849061 w 1699399"/>
                <a:gd name="T7" fmla="*/ 540901 h 1344593"/>
                <a:gd name="T8" fmla="*/ 737094 w 1699399"/>
                <a:gd name="T9" fmla="*/ 649084 h 1344593"/>
                <a:gd name="T10" fmla="*/ 0 w 1699399"/>
                <a:gd name="T11" fmla="*/ 649084 h 1344593"/>
                <a:gd name="T12" fmla="*/ 0 60000 65536"/>
                <a:gd name="T13" fmla="*/ 0 60000 65536"/>
                <a:gd name="T14" fmla="*/ 0 60000 65536"/>
                <a:gd name="T15" fmla="*/ 0 60000 65536"/>
                <a:gd name="T16" fmla="*/ 0 60000 65536"/>
                <a:gd name="T17" fmla="*/ 0 60000 65536"/>
                <a:gd name="T18" fmla="*/ 0 w 1699399"/>
                <a:gd name="T19" fmla="*/ 0 h 1344593"/>
                <a:gd name="T20" fmla="*/ 1699399 w 1699399"/>
                <a:gd name="T21" fmla="*/ 1344593 h 1344593"/>
              </a:gdLst>
              <a:ahLst/>
              <a:cxnLst>
                <a:cxn ang="T12">
                  <a:pos x="T0" y="T1"/>
                </a:cxn>
                <a:cxn ang="T13">
                  <a:pos x="T2" y="T3"/>
                </a:cxn>
                <a:cxn ang="T14">
                  <a:pos x="T4" y="T5"/>
                </a:cxn>
                <a:cxn ang="T15">
                  <a:pos x="T6" y="T7"/>
                </a:cxn>
                <a:cxn ang="T16">
                  <a:pos x="T8" y="T9"/>
                </a:cxn>
                <a:cxn ang="T17">
                  <a:pos x="T10" y="T11"/>
                </a:cxn>
              </a:cxnLst>
              <a:rect l="T18" t="T19" r="T20" b="T21"/>
              <a:pathLst>
                <a:path w="1699399" h="1344593">
                  <a:moveTo>
                    <a:pt x="0" y="0"/>
                  </a:moveTo>
                  <a:lnTo>
                    <a:pt x="1475296" y="0"/>
                  </a:lnTo>
                  <a:cubicBezTo>
                    <a:pt x="1599065" y="0"/>
                    <a:pt x="1699399" y="100334"/>
                    <a:pt x="1699399" y="224103"/>
                  </a:cubicBezTo>
                  <a:lnTo>
                    <a:pt x="1699399" y="1120490"/>
                  </a:lnTo>
                  <a:cubicBezTo>
                    <a:pt x="1699399" y="1244259"/>
                    <a:pt x="1599065" y="1344593"/>
                    <a:pt x="1475296" y="1344593"/>
                  </a:cubicBezTo>
                  <a:lnTo>
                    <a:pt x="0" y="1344593"/>
                  </a:lnTo>
                  <a:lnTo>
                    <a:pt x="0" y="0"/>
                  </a:lnTo>
                  <a:close/>
                </a:path>
              </a:pathLst>
            </a:custGeom>
            <a:grpFill/>
            <a:ln>
              <a:noFill/>
            </a:ln>
          </p:spPr>
          <p:txBody>
            <a:bodyPr anchor="ctr"/>
            <a:lstStyle/>
            <a:p>
              <a:endParaRPr lang="zh-CN" altLang="en-US" sz="2800"/>
            </a:p>
          </p:txBody>
        </p:sp>
        <p:sp>
          <p:nvSpPr>
            <p:cNvPr id="24" name="任意多边形 55"/>
            <p:cNvSpPr/>
            <p:nvPr/>
          </p:nvSpPr>
          <p:spPr bwMode="auto">
            <a:xfrm rot="13105210" flipV="1">
              <a:off x="2508250" y="4537075"/>
              <a:ext cx="3000375" cy="879475"/>
            </a:xfrm>
            <a:custGeom>
              <a:avLst/>
              <a:gdLst>
                <a:gd name="T0" fmla="*/ 0 w 3567861"/>
                <a:gd name="T1" fmla="*/ 523019 h 1045825"/>
                <a:gd name="T2" fmla="*/ 414851 w 3567861"/>
                <a:gd name="T3" fmla="*/ 0 h 1045825"/>
                <a:gd name="T4" fmla="*/ 1784343 w 3567861"/>
                <a:gd name="T5" fmla="*/ 58341 h 1045825"/>
                <a:gd name="T6" fmla="*/ 0 w 3567861"/>
                <a:gd name="T7" fmla="*/ 523019 h 1045825"/>
                <a:gd name="T8" fmla="*/ 0 60000 65536"/>
                <a:gd name="T9" fmla="*/ 0 60000 65536"/>
                <a:gd name="T10" fmla="*/ 0 60000 65536"/>
                <a:gd name="T11" fmla="*/ 0 60000 65536"/>
                <a:gd name="T12" fmla="*/ 0 w 3567861"/>
                <a:gd name="T13" fmla="*/ 0 h 1045825"/>
                <a:gd name="T14" fmla="*/ 3567861 w 3567861"/>
                <a:gd name="T15" fmla="*/ 1045825 h 1045825"/>
              </a:gdLst>
              <a:ahLst/>
              <a:cxnLst>
                <a:cxn ang="T8">
                  <a:pos x="T0" y="T1"/>
                </a:cxn>
                <a:cxn ang="T9">
                  <a:pos x="T2" y="T3"/>
                </a:cxn>
                <a:cxn ang="T10">
                  <a:pos x="T4" y="T5"/>
                </a:cxn>
                <a:cxn ang="T11">
                  <a:pos x="T6" y="T7"/>
                </a:cxn>
              </a:cxnLst>
              <a:rect l="T12" t="T13" r="T14" b="T15"/>
              <a:pathLst>
                <a:path w="3567861" h="1045825">
                  <a:moveTo>
                    <a:pt x="0" y="1045825"/>
                  </a:moveTo>
                  <a:lnTo>
                    <a:pt x="829510" y="0"/>
                  </a:lnTo>
                  <a:lnTo>
                    <a:pt x="3567861" y="116658"/>
                  </a:lnTo>
                  <a:cubicBezTo>
                    <a:pt x="2354936" y="465266"/>
                    <a:pt x="1212925" y="697217"/>
                    <a:pt x="0" y="1045825"/>
                  </a:cubicBezTo>
                  <a:close/>
                </a:path>
              </a:pathLst>
            </a:custGeom>
            <a:grpFill/>
            <a:ln>
              <a:noFill/>
            </a:ln>
          </p:spPr>
          <p:txBody>
            <a:bodyPr anchor="ctr"/>
            <a:lstStyle/>
            <a:p>
              <a:endParaRPr lang="zh-CN" altLang="en-US" sz="2800"/>
            </a:p>
          </p:txBody>
        </p:sp>
        <p:sp>
          <p:nvSpPr>
            <p:cNvPr id="25" name="任意多边形 56"/>
            <p:cNvSpPr/>
            <p:nvPr/>
          </p:nvSpPr>
          <p:spPr bwMode="auto">
            <a:xfrm flipV="1">
              <a:off x="4878388" y="5114925"/>
              <a:ext cx="1428750" cy="1116013"/>
            </a:xfrm>
            <a:custGeom>
              <a:avLst/>
              <a:gdLst>
                <a:gd name="T0" fmla="*/ 0 w 1699399"/>
                <a:gd name="T1" fmla="*/ 0 h 1344593"/>
                <a:gd name="T2" fmla="*/ 737094 w 1699399"/>
                <a:gd name="T3" fmla="*/ 0 h 1344593"/>
                <a:gd name="T4" fmla="*/ 849061 w 1699399"/>
                <a:gd name="T5" fmla="*/ 106356 h 1344593"/>
                <a:gd name="T6" fmla="*/ 849061 w 1699399"/>
                <a:gd name="T7" fmla="*/ 531766 h 1344593"/>
                <a:gd name="T8" fmla="*/ 737094 w 1699399"/>
                <a:gd name="T9" fmla="*/ 638123 h 1344593"/>
                <a:gd name="T10" fmla="*/ 0 w 1699399"/>
                <a:gd name="T11" fmla="*/ 638123 h 1344593"/>
                <a:gd name="T12" fmla="*/ 0 60000 65536"/>
                <a:gd name="T13" fmla="*/ 0 60000 65536"/>
                <a:gd name="T14" fmla="*/ 0 60000 65536"/>
                <a:gd name="T15" fmla="*/ 0 60000 65536"/>
                <a:gd name="T16" fmla="*/ 0 60000 65536"/>
                <a:gd name="T17" fmla="*/ 0 60000 65536"/>
                <a:gd name="T18" fmla="*/ 0 w 1699399"/>
                <a:gd name="T19" fmla="*/ 0 h 1344593"/>
                <a:gd name="T20" fmla="*/ 1699399 w 1699399"/>
                <a:gd name="T21" fmla="*/ 1344593 h 1344593"/>
              </a:gdLst>
              <a:ahLst/>
              <a:cxnLst>
                <a:cxn ang="T12">
                  <a:pos x="T0" y="T1"/>
                </a:cxn>
                <a:cxn ang="T13">
                  <a:pos x="T2" y="T3"/>
                </a:cxn>
                <a:cxn ang="T14">
                  <a:pos x="T4" y="T5"/>
                </a:cxn>
                <a:cxn ang="T15">
                  <a:pos x="T6" y="T7"/>
                </a:cxn>
                <a:cxn ang="T16">
                  <a:pos x="T8" y="T9"/>
                </a:cxn>
                <a:cxn ang="T17">
                  <a:pos x="T10" y="T11"/>
                </a:cxn>
              </a:cxnLst>
              <a:rect l="T18" t="T19" r="T20" b="T21"/>
              <a:pathLst>
                <a:path w="1699399" h="1344593">
                  <a:moveTo>
                    <a:pt x="0" y="0"/>
                  </a:moveTo>
                  <a:lnTo>
                    <a:pt x="1475296" y="0"/>
                  </a:lnTo>
                  <a:cubicBezTo>
                    <a:pt x="1599065" y="0"/>
                    <a:pt x="1699399" y="100334"/>
                    <a:pt x="1699399" y="224103"/>
                  </a:cubicBezTo>
                  <a:lnTo>
                    <a:pt x="1699399" y="1120490"/>
                  </a:lnTo>
                  <a:cubicBezTo>
                    <a:pt x="1699399" y="1244259"/>
                    <a:pt x="1599065" y="1344593"/>
                    <a:pt x="1475296" y="1344593"/>
                  </a:cubicBezTo>
                  <a:lnTo>
                    <a:pt x="0" y="1344593"/>
                  </a:lnTo>
                  <a:lnTo>
                    <a:pt x="0" y="0"/>
                  </a:lnTo>
                  <a:close/>
                </a:path>
              </a:pathLst>
            </a:custGeom>
            <a:grpFill/>
            <a:ln>
              <a:noFill/>
            </a:ln>
          </p:spPr>
          <p:txBody>
            <a:bodyPr anchor="ctr"/>
            <a:lstStyle/>
            <a:p>
              <a:endParaRPr lang="zh-CN" altLang="en-US" sz="2800"/>
            </a:p>
          </p:txBody>
        </p:sp>
        <p:sp>
          <p:nvSpPr>
            <p:cNvPr id="26" name="任意多边形 58"/>
            <p:cNvSpPr/>
            <p:nvPr/>
          </p:nvSpPr>
          <p:spPr bwMode="auto">
            <a:xfrm rot="8494790">
              <a:off x="2508250" y="2197100"/>
              <a:ext cx="3000375" cy="879475"/>
            </a:xfrm>
            <a:custGeom>
              <a:avLst/>
              <a:gdLst>
                <a:gd name="T0" fmla="*/ 0 w 3567861"/>
                <a:gd name="T1" fmla="*/ 523019 h 1045825"/>
                <a:gd name="T2" fmla="*/ 414851 w 3567861"/>
                <a:gd name="T3" fmla="*/ 0 h 1045825"/>
                <a:gd name="T4" fmla="*/ 1784343 w 3567861"/>
                <a:gd name="T5" fmla="*/ 58341 h 1045825"/>
                <a:gd name="T6" fmla="*/ 0 w 3567861"/>
                <a:gd name="T7" fmla="*/ 523019 h 1045825"/>
                <a:gd name="T8" fmla="*/ 0 60000 65536"/>
                <a:gd name="T9" fmla="*/ 0 60000 65536"/>
                <a:gd name="T10" fmla="*/ 0 60000 65536"/>
                <a:gd name="T11" fmla="*/ 0 60000 65536"/>
                <a:gd name="T12" fmla="*/ 0 w 3567861"/>
                <a:gd name="T13" fmla="*/ 0 h 1045825"/>
                <a:gd name="T14" fmla="*/ 3567861 w 3567861"/>
                <a:gd name="T15" fmla="*/ 1045825 h 1045825"/>
              </a:gdLst>
              <a:ahLst/>
              <a:cxnLst>
                <a:cxn ang="T8">
                  <a:pos x="T0" y="T1"/>
                </a:cxn>
                <a:cxn ang="T9">
                  <a:pos x="T2" y="T3"/>
                </a:cxn>
                <a:cxn ang="T10">
                  <a:pos x="T4" y="T5"/>
                </a:cxn>
                <a:cxn ang="T11">
                  <a:pos x="T6" y="T7"/>
                </a:cxn>
              </a:cxnLst>
              <a:rect l="T12" t="T13" r="T14" b="T15"/>
              <a:pathLst>
                <a:path w="3567861" h="1045825">
                  <a:moveTo>
                    <a:pt x="0" y="1045825"/>
                  </a:moveTo>
                  <a:lnTo>
                    <a:pt x="829510" y="0"/>
                  </a:lnTo>
                  <a:lnTo>
                    <a:pt x="3567861" y="116658"/>
                  </a:lnTo>
                  <a:cubicBezTo>
                    <a:pt x="2354936" y="465266"/>
                    <a:pt x="1212925" y="697217"/>
                    <a:pt x="0" y="1045825"/>
                  </a:cubicBezTo>
                  <a:close/>
                </a:path>
              </a:pathLst>
            </a:custGeom>
            <a:grpFill/>
            <a:ln>
              <a:noFill/>
            </a:ln>
          </p:spPr>
          <p:txBody>
            <a:bodyPr anchor="ctr"/>
            <a:lstStyle/>
            <a:p>
              <a:endParaRPr lang="zh-CN" altLang="en-US" sz="2800"/>
            </a:p>
          </p:txBody>
        </p:sp>
        <p:sp>
          <p:nvSpPr>
            <p:cNvPr id="27" name="任意多边形 59"/>
            <p:cNvSpPr/>
            <p:nvPr/>
          </p:nvSpPr>
          <p:spPr bwMode="auto">
            <a:xfrm>
              <a:off x="4895850" y="1374775"/>
              <a:ext cx="1428750" cy="1117600"/>
            </a:xfrm>
            <a:custGeom>
              <a:avLst/>
              <a:gdLst>
                <a:gd name="T0" fmla="*/ 0 w 1699399"/>
                <a:gd name="T1" fmla="*/ 0 h 1344593"/>
                <a:gd name="T2" fmla="*/ 737094 w 1699399"/>
                <a:gd name="T3" fmla="*/ 0 h 1344593"/>
                <a:gd name="T4" fmla="*/ 849061 w 1699399"/>
                <a:gd name="T5" fmla="*/ 106962 h 1344593"/>
                <a:gd name="T6" fmla="*/ 849061 w 1699399"/>
                <a:gd name="T7" fmla="*/ 534798 h 1344593"/>
                <a:gd name="T8" fmla="*/ 737094 w 1699399"/>
                <a:gd name="T9" fmla="*/ 641761 h 1344593"/>
                <a:gd name="T10" fmla="*/ 0 w 1699399"/>
                <a:gd name="T11" fmla="*/ 641761 h 1344593"/>
                <a:gd name="T12" fmla="*/ 0 60000 65536"/>
                <a:gd name="T13" fmla="*/ 0 60000 65536"/>
                <a:gd name="T14" fmla="*/ 0 60000 65536"/>
                <a:gd name="T15" fmla="*/ 0 60000 65536"/>
                <a:gd name="T16" fmla="*/ 0 60000 65536"/>
                <a:gd name="T17" fmla="*/ 0 60000 65536"/>
                <a:gd name="T18" fmla="*/ 0 w 1699399"/>
                <a:gd name="T19" fmla="*/ 0 h 1344593"/>
                <a:gd name="T20" fmla="*/ 1699399 w 1699399"/>
                <a:gd name="T21" fmla="*/ 1344593 h 1344593"/>
              </a:gdLst>
              <a:ahLst/>
              <a:cxnLst>
                <a:cxn ang="T12">
                  <a:pos x="T0" y="T1"/>
                </a:cxn>
                <a:cxn ang="T13">
                  <a:pos x="T2" y="T3"/>
                </a:cxn>
                <a:cxn ang="T14">
                  <a:pos x="T4" y="T5"/>
                </a:cxn>
                <a:cxn ang="T15">
                  <a:pos x="T6" y="T7"/>
                </a:cxn>
                <a:cxn ang="T16">
                  <a:pos x="T8" y="T9"/>
                </a:cxn>
                <a:cxn ang="T17">
                  <a:pos x="T10" y="T11"/>
                </a:cxn>
              </a:cxnLst>
              <a:rect l="T18" t="T19" r="T20" b="T21"/>
              <a:pathLst>
                <a:path w="1699399" h="1344593">
                  <a:moveTo>
                    <a:pt x="0" y="0"/>
                  </a:moveTo>
                  <a:lnTo>
                    <a:pt x="1475296" y="0"/>
                  </a:lnTo>
                  <a:cubicBezTo>
                    <a:pt x="1599065" y="0"/>
                    <a:pt x="1699399" y="100334"/>
                    <a:pt x="1699399" y="224103"/>
                  </a:cubicBezTo>
                  <a:lnTo>
                    <a:pt x="1699399" y="1120490"/>
                  </a:lnTo>
                  <a:cubicBezTo>
                    <a:pt x="1699399" y="1244259"/>
                    <a:pt x="1599065" y="1344593"/>
                    <a:pt x="1475296" y="1344593"/>
                  </a:cubicBezTo>
                  <a:lnTo>
                    <a:pt x="0" y="1344593"/>
                  </a:lnTo>
                  <a:lnTo>
                    <a:pt x="0" y="0"/>
                  </a:lnTo>
                  <a:close/>
                </a:path>
              </a:pathLst>
            </a:custGeom>
            <a:grpFill/>
            <a:ln>
              <a:noFill/>
            </a:ln>
          </p:spPr>
          <p:txBody>
            <a:bodyPr anchor="ctr"/>
            <a:lstStyle/>
            <a:p>
              <a:endParaRPr lang="zh-CN" altLang="en-US" sz="2800"/>
            </a:p>
          </p:txBody>
        </p:sp>
        <p:grpSp>
          <p:nvGrpSpPr>
            <p:cNvPr id="28" name="组合 27"/>
            <p:cNvGrpSpPr/>
            <p:nvPr/>
          </p:nvGrpSpPr>
          <p:grpSpPr bwMode="auto">
            <a:xfrm>
              <a:off x="1716088" y="3241675"/>
              <a:ext cx="1368425" cy="1374775"/>
              <a:chOff x="0" y="0"/>
              <a:chExt cx="1375837" cy="1380067"/>
            </a:xfrm>
            <a:grpFill/>
          </p:grpSpPr>
          <p:grpSp>
            <p:nvGrpSpPr>
              <p:cNvPr id="35" name="组合 25"/>
              <p:cNvGrpSpPr/>
              <p:nvPr/>
            </p:nvGrpSpPr>
            <p:grpSpPr bwMode="auto">
              <a:xfrm>
                <a:off x="0" y="0"/>
                <a:ext cx="1375837" cy="1380067"/>
                <a:chOff x="0" y="0"/>
                <a:chExt cx="1375837" cy="1380067"/>
              </a:xfrm>
              <a:grpFill/>
            </p:grpSpPr>
            <p:sp>
              <p:nvSpPr>
                <p:cNvPr id="37" name="矩形 11"/>
                <p:cNvSpPr>
                  <a:spLocks noChangeArrowheads="1"/>
                </p:cNvSpPr>
                <p:nvPr/>
              </p:nvSpPr>
              <p:spPr bwMode="auto">
                <a:xfrm>
                  <a:off x="0" y="254000"/>
                  <a:ext cx="795866" cy="62653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buFont typeface="Arial" panose="020B0604020202020204" pitchFamily="34" charset="0"/>
                    <a:buNone/>
                  </a:pPr>
                  <a:endParaRPr lang="zh-CN" altLang="en-US" sz="2800">
                    <a:solidFill>
                      <a:srgbClr val="FFFFFF"/>
                    </a:solidFill>
                    <a:latin typeface="宋体" panose="02010600030101010101" pitchFamily="2" charset="-122"/>
                    <a:sym typeface="宋体" panose="02010600030101010101" pitchFamily="2" charset="-122"/>
                  </a:endParaRPr>
                </a:p>
              </p:txBody>
            </p:sp>
            <p:sp>
              <p:nvSpPr>
                <p:cNvPr id="38" name="矩形 12"/>
                <p:cNvSpPr>
                  <a:spLocks noChangeArrowheads="1"/>
                </p:cNvSpPr>
                <p:nvPr/>
              </p:nvSpPr>
              <p:spPr bwMode="auto">
                <a:xfrm>
                  <a:off x="0" y="0"/>
                  <a:ext cx="559857" cy="2540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buFont typeface="Arial" panose="020B0604020202020204" pitchFamily="34" charset="0"/>
                    <a:buNone/>
                  </a:pPr>
                  <a:endParaRPr lang="zh-CN" altLang="en-US" sz="2800">
                    <a:solidFill>
                      <a:srgbClr val="FFFFFF"/>
                    </a:solidFill>
                    <a:latin typeface="宋体" panose="02010600030101010101" pitchFamily="2" charset="-122"/>
                    <a:sym typeface="宋体" panose="02010600030101010101" pitchFamily="2" charset="-122"/>
                  </a:endParaRPr>
                </a:p>
              </p:txBody>
            </p:sp>
            <p:sp>
              <p:nvSpPr>
                <p:cNvPr id="39" name="矩形 13"/>
                <p:cNvSpPr>
                  <a:spLocks noChangeArrowheads="1"/>
                </p:cNvSpPr>
                <p:nvPr/>
              </p:nvSpPr>
              <p:spPr bwMode="auto">
                <a:xfrm>
                  <a:off x="829733" y="287867"/>
                  <a:ext cx="295406" cy="56726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buFont typeface="Arial" panose="020B0604020202020204" pitchFamily="34" charset="0"/>
                    <a:buNone/>
                  </a:pPr>
                  <a:endParaRPr lang="zh-CN" altLang="en-US" sz="2800">
                    <a:solidFill>
                      <a:srgbClr val="FFFFFF"/>
                    </a:solidFill>
                    <a:latin typeface="宋体" panose="02010600030101010101" pitchFamily="2" charset="-122"/>
                    <a:sym typeface="宋体" panose="02010600030101010101" pitchFamily="2" charset="-122"/>
                  </a:endParaRPr>
                </a:p>
              </p:txBody>
            </p:sp>
            <p:sp>
              <p:nvSpPr>
                <p:cNvPr id="40" name="任意多边形 18"/>
                <p:cNvSpPr/>
                <p:nvPr/>
              </p:nvSpPr>
              <p:spPr bwMode="auto">
                <a:xfrm>
                  <a:off x="1156761" y="143317"/>
                  <a:ext cx="219076" cy="839485"/>
                </a:xfrm>
                <a:custGeom>
                  <a:avLst/>
                  <a:gdLst>
                    <a:gd name="T0" fmla="*/ 229783 w 215619"/>
                    <a:gd name="T1" fmla="*/ 0 h 839485"/>
                    <a:gd name="T2" fmla="*/ 229783 w 215619"/>
                    <a:gd name="T3" fmla="*/ 839485 h 839485"/>
                    <a:gd name="T4" fmla="*/ 0 w 215619"/>
                    <a:gd name="T5" fmla="*/ 691923 h 839485"/>
                    <a:gd name="T6" fmla="*/ 0 w 215619"/>
                    <a:gd name="T7" fmla="*/ 147562 h 839485"/>
                    <a:gd name="T8" fmla="*/ 0 60000 65536"/>
                    <a:gd name="T9" fmla="*/ 0 60000 65536"/>
                    <a:gd name="T10" fmla="*/ 0 60000 65536"/>
                    <a:gd name="T11" fmla="*/ 0 60000 65536"/>
                    <a:gd name="T12" fmla="*/ 0 w 215619"/>
                    <a:gd name="T13" fmla="*/ 0 h 839485"/>
                    <a:gd name="T14" fmla="*/ 215619 w 215619"/>
                    <a:gd name="T15" fmla="*/ 839485 h 839485"/>
                  </a:gdLst>
                  <a:ahLst/>
                  <a:cxnLst>
                    <a:cxn ang="T8">
                      <a:pos x="T0" y="T1"/>
                    </a:cxn>
                    <a:cxn ang="T9">
                      <a:pos x="T2" y="T3"/>
                    </a:cxn>
                    <a:cxn ang="T10">
                      <a:pos x="T4" y="T5"/>
                    </a:cxn>
                    <a:cxn ang="T11">
                      <a:pos x="T6" y="T7"/>
                    </a:cxn>
                  </a:cxnLst>
                  <a:rect l="T12" t="T13" r="T14" b="T15"/>
                  <a:pathLst>
                    <a:path w="215619" h="839485">
                      <a:moveTo>
                        <a:pt x="215619" y="0"/>
                      </a:moveTo>
                      <a:lnTo>
                        <a:pt x="215619" y="839485"/>
                      </a:lnTo>
                      <a:lnTo>
                        <a:pt x="0" y="691923"/>
                      </a:lnTo>
                      <a:lnTo>
                        <a:pt x="0" y="147562"/>
                      </a:lnTo>
                      <a:lnTo>
                        <a:pt x="21561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sz="2800"/>
                </a:p>
              </p:txBody>
            </p:sp>
            <p:sp>
              <p:nvSpPr>
                <p:cNvPr id="41" name="任意多边形 21"/>
                <p:cNvSpPr/>
                <p:nvPr/>
              </p:nvSpPr>
              <p:spPr bwMode="auto">
                <a:xfrm>
                  <a:off x="92709" y="821266"/>
                  <a:ext cx="431799" cy="558801"/>
                </a:xfrm>
                <a:custGeom>
                  <a:avLst/>
                  <a:gdLst>
                    <a:gd name="T0" fmla="*/ 62411 w 431799"/>
                    <a:gd name="T1" fmla="*/ 80767 h 558801"/>
                    <a:gd name="T2" fmla="*/ 62411 w 431799"/>
                    <a:gd name="T3" fmla="*/ 478032 h 558801"/>
                    <a:gd name="T4" fmla="*/ 369387 w 431799"/>
                    <a:gd name="T5" fmla="*/ 478032 h 558801"/>
                    <a:gd name="T6" fmla="*/ 369387 w 431799"/>
                    <a:gd name="T7" fmla="*/ 80767 h 558801"/>
                    <a:gd name="T8" fmla="*/ 0 w 431799"/>
                    <a:gd name="T9" fmla="*/ 0 h 558801"/>
                    <a:gd name="T10" fmla="*/ 431799 w 431799"/>
                    <a:gd name="T11" fmla="*/ 0 h 558801"/>
                    <a:gd name="T12" fmla="*/ 431799 w 431799"/>
                    <a:gd name="T13" fmla="*/ 558801 h 558801"/>
                    <a:gd name="T14" fmla="*/ 0 w 431799"/>
                    <a:gd name="T15" fmla="*/ 558801 h 558801"/>
                    <a:gd name="T16" fmla="*/ 0 60000 65536"/>
                    <a:gd name="T17" fmla="*/ 0 60000 65536"/>
                    <a:gd name="T18" fmla="*/ 0 60000 65536"/>
                    <a:gd name="T19" fmla="*/ 0 60000 65536"/>
                    <a:gd name="T20" fmla="*/ 0 60000 65536"/>
                    <a:gd name="T21" fmla="*/ 0 60000 65536"/>
                    <a:gd name="T22" fmla="*/ 0 60000 65536"/>
                    <a:gd name="T23" fmla="*/ 0 60000 65536"/>
                    <a:gd name="T24" fmla="*/ 0 w 431799"/>
                    <a:gd name="T25" fmla="*/ 0 h 558801"/>
                    <a:gd name="T26" fmla="*/ 431799 w 431799"/>
                    <a:gd name="T27" fmla="*/ 558801 h 55880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31799" h="558801">
                      <a:moveTo>
                        <a:pt x="62411" y="80767"/>
                      </a:moveTo>
                      <a:lnTo>
                        <a:pt x="62411" y="478032"/>
                      </a:lnTo>
                      <a:lnTo>
                        <a:pt x="369387" y="478032"/>
                      </a:lnTo>
                      <a:lnTo>
                        <a:pt x="369387" y="80767"/>
                      </a:lnTo>
                      <a:lnTo>
                        <a:pt x="62411" y="80767"/>
                      </a:lnTo>
                      <a:close/>
                      <a:moveTo>
                        <a:pt x="0" y="0"/>
                      </a:moveTo>
                      <a:lnTo>
                        <a:pt x="431799" y="0"/>
                      </a:lnTo>
                      <a:lnTo>
                        <a:pt x="431799" y="558801"/>
                      </a:lnTo>
                      <a:lnTo>
                        <a:pt x="0" y="558801"/>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sz="2800"/>
                </a:p>
              </p:txBody>
            </p:sp>
            <p:sp>
              <p:nvSpPr>
                <p:cNvPr id="42" name="椭圆 22"/>
                <p:cNvSpPr>
                  <a:spLocks noChangeArrowheads="1"/>
                </p:cNvSpPr>
                <p:nvPr/>
              </p:nvSpPr>
              <p:spPr bwMode="auto">
                <a:xfrm>
                  <a:off x="470600" y="1004001"/>
                  <a:ext cx="376066" cy="376066"/>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eaLnBrk="1" hangingPunct="1">
                    <a:buFont typeface="Arial" panose="020B0604020202020204" pitchFamily="34" charset="0"/>
                    <a:buNone/>
                  </a:pPr>
                  <a:endParaRPr lang="zh-CN" altLang="en-US" sz="2800">
                    <a:solidFill>
                      <a:srgbClr val="FFFFFF"/>
                    </a:solidFill>
                    <a:latin typeface="宋体" panose="02010600030101010101" pitchFamily="2" charset="-122"/>
                    <a:sym typeface="宋体" panose="02010600030101010101" pitchFamily="2" charset="-122"/>
                  </a:endParaRPr>
                </a:p>
              </p:txBody>
            </p:sp>
            <p:sp>
              <p:nvSpPr>
                <p:cNvPr id="43" name="矩形 23"/>
                <p:cNvSpPr>
                  <a:spLocks noChangeArrowheads="1"/>
                </p:cNvSpPr>
                <p:nvPr/>
              </p:nvSpPr>
              <p:spPr bwMode="auto">
                <a:xfrm>
                  <a:off x="476797" y="812801"/>
                  <a:ext cx="167786" cy="56726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buFont typeface="Arial" panose="020B0604020202020204" pitchFamily="34" charset="0"/>
                    <a:buNone/>
                  </a:pPr>
                  <a:endParaRPr lang="zh-CN" altLang="en-US" sz="2800">
                    <a:solidFill>
                      <a:srgbClr val="FFFFFF"/>
                    </a:solidFill>
                    <a:latin typeface="宋体" panose="02010600030101010101" pitchFamily="2" charset="-122"/>
                    <a:sym typeface="宋体" panose="02010600030101010101" pitchFamily="2" charset="-122"/>
                  </a:endParaRPr>
                </a:p>
              </p:txBody>
            </p:sp>
          </p:grpSp>
          <p:sp>
            <p:nvSpPr>
              <p:cNvPr id="36" name="椭圆 26"/>
              <p:cNvSpPr>
                <a:spLocks noChangeAspect="1" noChangeArrowheads="1"/>
              </p:cNvSpPr>
              <p:nvPr/>
            </p:nvSpPr>
            <p:spPr bwMode="auto">
              <a:xfrm>
                <a:off x="535892" y="1071836"/>
                <a:ext cx="252000" cy="2520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eaLnBrk="1" hangingPunct="1">
                  <a:buFont typeface="Arial" panose="020B0604020202020204" pitchFamily="34" charset="0"/>
                  <a:buNone/>
                </a:pPr>
                <a:endParaRPr lang="zh-CN" altLang="en-US" sz="2800">
                  <a:solidFill>
                    <a:srgbClr val="FFFFFF"/>
                  </a:solidFill>
                  <a:latin typeface="宋体" panose="02010600030101010101" pitchFamily="2" charset="-122"/>
                  <a:sym typeface="宋体" panose="02010600030101010101" pitchFamily="2" charset="-122"/>
                </a:endParaRPr>
              </a:p>
            </p:txBody>
          </p:sp>
        </p:grpSp>
        <p:sp>
          <p:nvSpPr>
            <p:cNvPr id="29" name="文本框 10"/>
            <p:cNvSpPr>
              <a:spLocks noChangeArrowheads="1"/>
            </p:cNvSpPr>
            <p:nvPr/>
          </p:nvSpPr>
          <p:spPr bwMode="auto">
            <a:xfrm>
              <a:off x="4974890" y="1590941"/>
              <a:ext cx="1144441" cy="66325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buFont typeface="Arial" panose="020B0604020202020204" pitchFamily="34" charset="0"/>
                <a:buNone/>
              </a:pPr>
              <a:r>
                <a:rPr lang="zh-CN" altLang="en-US" sz="28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标题</a:t>
              </a:r>
            </a:p>
          </p:txBody>
        </p:sp>
        <p:sp>
          <p:nvSpPr>
            <p:cNvPr id="30" name="文本框 37"/>
            <p:cNvSpPr>
              <a:spLocks noChangeArrowheads="1"/>
            </p:cNvSpPr>
            <p:nvPr/>
          </p:nvSpPr>
          <p:spPr bwMode="auto">
            <a:xfrm>
              <a:off x="4974890" y="2855351"/>
              <a:ext cx="1144441" cy="66325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lvl="0"/>
              <a:r>
                <a:rPr lang="zh-CN" altLang="en-US" sz="28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标题</a:t>
              </a:r>
            </a:p>
          </p:txBody>
        </p:sp>
        <p:sp>
          <p:nvSpPr>
            <p:cNvPr id="33" name="文本框 38"/>
            <p:cNvSpPr>
              <a:spLocks noChangeArrowheads="1"/>
            </p:cNvSpPr>
            <p:nvPr/>
          </p:nvSpPr>
          <p:spPr bwMode="auto">
            <a:xfrm>
              <a:off x="4974890" y="4057634"/>
              <a:ext cx="1144441" cy="66325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lvl="0"/>
              <a:r>
                <a:rPr lang="zh-CN" altLang="en-US" sz="28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标题</a:t>
              </a:r>
            </a:p>
          </p:txBody>
        </p:sp>
        <p:sp>
          <p:nvSpPr>
            <p:cNvPr id="34" name="文本框 39"/>
            <p:cNvSpPr>
              <a:spLocks noChangeArrowheads="1"/>
            </p:cNvSpPr>
            <p:nvPr/>
          </p:nvSpPr>
          <p:spPr bwMode="auto">
            <a:xfrm>
              <a:off x="4974890" y="5311213"/>
              <a:ext cx="1144441" cy="66325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lvl="0"/>
              <a:r>
                <a:rPr lang="zh-CN" altLang="en-US" sz="28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标题</a:t>
              </a:r>
            </a:p>
          </p:txBody>
        </p:sp>
      </p:grpSp>
      <p:grpSp>
        <p:nvGrpSpPr>
          <p:cNvPr id="44" name="组合 43"/>
          <p:cNvGrpSpPr/>
          <p:nvPr/>
        </p:nvGrpSpPr>
        <p:grpSpPr>
          <a:xfrm>
            <a:off x="6166991" y="1553079"/>
            <a:ext cx="5590866" cy="3734211"/>
            <a:chOff x="6507404" y="3042236"/>
            <a:chExt cx="3197614" cy="2135728"/>
          </a:xfrm>
        </p:grpSpPr>
        <p:sp>
          <p:nvSpPr>
            <p:cNvPr id="45" name="TextBox 43"/>
            <p:cNvSpPr txBox="1"/>
            <p:nvPr/>
          </p:nvSpPr>
          <p:spPr>
            <a:xfrm>
              <a:off x="6892787" y="3042236"/>
              <a:ext cx="2812231" cy="334454"/>
            </a:xfrm>
            <a:prstGeom prst="rect">
              <a:avLst/>
            </a:prstGeom>
            <a:noFill/>
          </p:spPr>
          <p:txBody>
            <a:bodyPr wrap="square" rtlCol="0">
              <a:spAutoFit/>
            </a:bodyPr>
            <a:lstStyle/>
            <a:p>
              <a:pPr defTabSz="1216660">
                <a:spcBef>
                  <a:spcPct val="20000"/>
                </a:spcBef>
                <a:defRPr/>
              </a:pPr>
              <a:r>
                <a:rPr lang="zh-CN" altLang="en-US" sz="16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单击此处可编辑内容，根据您的需要自由拉伸文本框大小单击此处可编辑内容，根据您的需要自由拉伸文</a:t>
              </a:r>
              <a:endParaRPr lang="en-US" altLang="zh-CN" sz="16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TextBox 44"/>
            <p:cNvSpPr txBox="1"/>
            <p:nvPr/>
          </p:nvSpPr>
          <p:spPr>
            <a:xfrm>
              <a:off x="6892787" y="3580463"/>
              <a:ext cx="2812231" cy="334454"/>
            </a:xfrm>
            <a:prstGeom prst="rect">
              <a:avLst/>
            </a:prstGeom>
            <a:noFill/>
          </p:spPr>
          <p:txBody>
            <a:bodyPr wrap="square" rtlCol="0">
              <a:spAutoFit/>
            </a:bodyPr>
            <a:lstStyle/>
            <a:p>
              <a:pPr defTabSz="1216660">
                <a:spcBef>
                  <a:spcPct val="20000"/>
                </a:spcBef>
                <a:defRPr/>
              </a:pPr>
              <a:r>
                <a:rPr lang="zh-CN" altLang="en-US" sz="16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单击此处可编辑内容，根据您的需要自由拉伸文本框大小单击此处可编辑内容，根据您的需要自由拉伸文</a:t>
              </a:r>
              <a:endParaRPr lang="en-US" altLang="zh-CN" sz="16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7" name="TextBox 45"/>
            <p:cNvSpPr txBox="1"/>
            <p:nvPr/>
          </p:nvSpPr>
          <p:spPr>
            <a:xfrm>
              <a:off x="6892787" y="4164688"/>
              <a:ext cx="2812231" cy="334454"/>
            </a:xfrm>
            <a:prstGeom prst="rect">
              <a:avLst/>
            </a:prstGeom>
            <a:noFill/>
          </p:spPr>
          <p:txBody>
            <a:bodyPr wrap="square" rtlCol="0">
              <a:spAutoFit/>
            </a:bodyPr>
            <a:lstStyle/>
            <a:p>
              <a:pPr defTabSz="1216660">
                <a:spcBef>
                  <a:spcPct val="20000"/>
                </a:spcBef>
                <a:defRPr/>
              </a:pPr>
              <a:r>
                <a:rPr lang="zh-CN" altLang="en-US" sz="16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单击此处可编辑内容，根据您的需要自由拉伸文本框大小单击此处可编辑内容，根据您的需要自由拉伸文</a:t>
              </a:r>
              <a:endParaRPr lang="en-US" altLang="zh-CN" sz="16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8" name="TextBox 48"/>
            <p:cNvSpPr txBox="1"/>
            <p:nvPr/>
          </p:nvSpPr>
          <p:spPr>
            <a:xfrm>
              <a:off x="6892787" y="4781504"/>
              <a:ext cx="2812231" cy="334454"/>
            </a:xfrm>
            <a:prstGeom prst="rect">
              <a:avLst/>
            </a:prstGeom>
            <a:noFill/>
          </p:spPr>
          <p:txBody>
            <a:bodyPr wrap="square" rtlCol="0">
              <a:spAutoFit/>
            </a:bodyPr>
            <a:lstStyle/>
            <a:p>
              <a:pPr defTabSz="1216660">
                <a:spcBef>
                  <a:spcPct val="20000"/>
                </a:spcBef>
                <a:defRPr/>
              </a:pPr>
              <a:r>
                <a:rPr lang="zh-CN" altLang="en-US" sz="16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单击此处可编辑内容，根据您的需要自由拉伸文本框大小单击此处可编辑内容，根据您的需要自由拉伸文</a:t>
              </a:r>
              <a:endParaRPr lang="en-US" altLang="zh-CN" sz="16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49" name="Группа 1"/>
            <p:cNvGrpSpPr/>
            <p:nvPr/>
          </p:nvGrpSpPr>
          <p:grpSpPr>
            <a:xfrm>
              <a:off x="6507404" y="3094160"/>
              <a:ext cx="364673" cy="364672"/>
              <a:chOff x="985792" y="1818719"/>
              <a:chExt cx="364673" cy="364672"/>
            </a:xfrm>
            <a:solidFill>
              <a:srgbClr val="01654B"/>
            </a:solidFill>
          </p:grpSpPr>
          <p:sp>
            <p:nvSpPr>
              <p:cNvPr id="59" name="Oval 93"/>
              <p:cNvSpPr/>
              <p:nvPr/>
            </p:nvSpPr>
            <p:spPr>
              <a:xfrm>
                <a:off x="985792" y="1818719"/>
                <a:ext cx="364673" cy="364672"/>
              </a:xfrm>
              <a:prstGeom prst="ellipse">
                <a:avLst/>
              </a:prstGeom>
              <a:blipFill>
                <a:blip r:embed="rId4"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400">
                  <a:solidFill>
                    <a:schemeClr val="bg1">
                      <a:lumMod val="50000"/>
                    </a:schemeClr>
                  </a:solidFill>
                </a:endParaRPr>
              </a:p>
            </p:txBody>
          </p:sp>
          <p:sp>
            <p:nvSpPr>
              <p:cNvPr id="60" name="TextBox 51"/>
              <p:cNvSpPr txBox="1"/>
              <p:nvPr/>
            </p:nvSpPr>
            <p:spPr>
              <a:xfrm>
                <a:off x="1078190" y="1874134"/>
                <a:ext cx="179879" cy="228837"/>
              </a:xfrm>
              <a:prstGeom prst="rect">
                <a:avLst/>
              </a:prstGeom>
              <a:noFill/>
            </p:spPr>
            <p:txBody>
              <a:bodyPr wrap="none" rtlCol="0">
                <a:spAutoFit/>
              </a:bodyPr>
              <a:lstStyle/>
              <a:p>
                <a:pPr algn="ctr"/>
                <a:r>
                  <a:rPr lang="id-ID" sz="2000" b="1" dirty="0">
                    <a:solidFill>
                      <a:schemeClr val="bg1"/>
                    </a:solidFill>
                  </a:rPr>
                  <a:t>1</a:t>
                </a:r>
              </a:p>
            </p:txBody>
          </p:sp>
        </p:grpSp>
        <p:grpSp>
          <p:nvGrpSpPr>
            <p:cNvPr id="50" name="Группа 3"/>
            <p:cNvGrpSpPr/>
            <p:nvPr/>
          </p:nvGrpSpPr>
          <p:grpSpPr>
            <a:xfrm>
              <a:off x="6507404" y="3648157"/>
              <a:ext cx="364673" cy="364672"/>
              <a:chOff x="985791" y="2372716"/>
              <a:chExt cx="364673" cy="364672"/>
            </a:xfrm>
            <a:solidFill>
              <a:srgbClr val="F5A124"/>
            </a:solidFill>
          </p:grpSpPr>
          <p:sp>
            <p:nvSpPr>
              <p:cNvPr id="57" name="Oval 53"/>
              <p:cNvSpPr/>
              <p:nvPr/>
            </p:nvSpPr>
            <p:spPr>
              <a:xfrm>
                <a:off x="985791" y="2372716"/>
                <a:ext cx="364673" cy="364672"/>
              </a:xfrm>
              <a:prstGeom prst="ellipse">
                <a:avLst/>
              </a:prstGeom>
              <a:blipFill>
                <a:blip r:embed="rId4"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400">
                  <a:solidFill>
                    <a:schemeClr val="bg1">
                      <a:lumMod val="50000"/>
                    </a:schemeClr>
                  </a:solidFill>
                </a:endParaRPr>
              </a:p>
            </p:txBody>
          </p:sp>
          <p:sp>
            <p:nvSpPr>
              <p:cNvPr id="58" name="TextBox 53"/>
              <p:cNvSpPr txBox="1"/>
              <p:nvPr/>
            </p:nvSpPr>
            <p:spPr>
              <a:xfrm>
                <a:off x="1078189" y="2428132"/>
                <a:ext cx="179879" cy="228837"/>
              </a:xfrm>
              <a:prstGeom prst="rect">
                <a:avLst/>
              </a:prstGeom>
              <a:noFill/>
            </p:spPr>
            <p:txBody>
              <a:bodyPr wrap="none" rtlCol="0">
                <a:spAutoFit/>
              </a:bodyPr>
              <a:lstStyle/>
              <a:p>
                <a:pPr algn="ctr"/>
                <a:r>
                  <a:rPr lang="id-ID" sz="2000" b="1" dirty="0">
                    <a:solidFill>
                      <a:schemeClr val="bg1"/>
                    </a:solidFill>
                  </a:rPr>
                  <a:t>2</a:t>
                </a:r>
              </a:p>
            </p:txBody>
          </p:sp>
        </p:grpSp>
        <p:grpSp>
          <p:nvGrpSpPr>
            <p:cNvPr id="51" name="Группа 4"/>
            <p:cNvGrpSpPr/>
            <p:nvPr/>
          </p:nvGrpSpPr>
          <p:grpSpPr>
            <a:xfrm>
              <a:off x="6507404" y="4232382"/>
              <a:ext cx="364673" cy="364672"/>
              <a:chOff x="979276" y="2956941"/>
              <a:chExt cx="364673" cy="364672"/>
            </a:xfrm>
            <a:solidFill>
              <a:srgbClr val="01654B"/>
            </a:solidFill>
          </p:grpSpPr>
          <p:sp>
            <p:nvSpPr>
              <p:cNvPr id="55" name="Oval 106"/>
              <p:cNvSpPr/>
              <p:nvPr/>
            </p:nvSpPr>
            <p:spPr>
              <a:xfrm>
                <a:off x="979276" y="2956941"/>
                <a:ext cx="364673" cy="364672"/>
              </a:xfrm>
              <a:prstGeom prst="ellipse">
                <a:avLst/>
              </a:prstGeom>
              <a:blipFill>
                <a:blip r:embed="rId4"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400">
                  <a:solidFill>
                    <a:schemeClr val="bg1">
                      <a:lumMod val="50000"/>
                    </a:schemeClr>
                  </a:solidFill>
                </a:endParaRPr>
              </a:p>
            </p:txBody>
          </p:sp>
          <p:sp>
            <p:nvSpPr>
              <p:cNvPr id="56" name="TextBox 55"/>
              <p:cNvSpPr txBox="1"/>
              <p:nvPr/>
            </p:nvSpPr>
            <p:spPr>
              <a:xfrm>
                <a:off x="1092064" y="3012357"/>
                <a:ext cx="179879" cy="228837"/>
              </a:xfrm>
              <a:prstGeom prst="rect">
                <a:avLst/>
              </a:prstGeom>
              <a:noFill/>
            </p:spPr>
            <p:txBody>
              <a:bodyPr wrap="none" rtlCol="0">
                <a:spAutoFit/>
              </a:bodyPr>
              <a:lstStyle/>
              <a:p>
                <a:pPr algn="ctr"/>
                <a:r>
                  <a:rPr lang="id-ID" sz="2000" b="1" dirty="0">
                    <a:solidFill>
                      <a:schemeClr val="bg1"/>
                    </a:solidFill>
                  </a:rPr>
                  <a:t>3</a:t>
                </a:r>
              </a:p>
            </p:txBody>
          </p:sp>
        </p:grpSp>
        <p:grpSp>
          <p:nvGrpSpPr>
            <p:cNvPr id="52" name="Группа 5"/>
            <p:cNvGrpSpPr/>
            <p:nvPr/>
          </p:nvGrpSpPr>
          <p:grpSpPr>
            <a:xfrm>
              <a:off x="6507404" y="4813292"/>
              <a:ext cx="364673" cy="364672"/>
              <a:chOff x="979275" y="3537851"/>
              <a:chExt cx="364673" cy="364672"/>
            </a:xfrm>
            <a:solidFill>
              <a:srgbClr val="F5A124"/>
            </a:solidFill>
          </p:grpSpPr>
          <p:sp>
            <p:nvSpPr>
              <p:cNvPr id="53" name="Oval 124"/>
              <p:cNvSpPr/>
              <p:nvPr/>
            </p:nvSpPr>
            <p:spPr>
              <a:xfrm>
                <a:off x="979275" y="3537851"/>
                <a:ext cx="364673" cy="364672"/>
              </a:xfrm>
              <a:prstGeom prst="ellipse">
                <a:avLst/>
              </a:prstGeom>
              <a:blipFill>
                <a:blip r:embed="rId4"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400">
                  <a:solidFill>
                    <a:schemeClr val="bg1">
                      <a:lumMod val="50000"/>
                    </a:schemeClr>
                  </a:solidFill>
                </a:endParaRPr>
              </a:p>
            </p:txBody>
          </p:sp>
          <p:sp>
            <p:nvSpPr>
              <p:cNvPr id="54" name="TextBox 57"/>
              <p:cNvSpPr txBox="1"/>
              <p:nvPr/>
            </p:nvSpPr>
            <p:spPr>
              <a:xfrm>
                <a:off x="1071669" y="3593267"/>
                <a:ext cx="179879" cy="228837"/>
              </a:xfrm>
              <a:prstGeom prst="rect">
                <a:avLst/>
              </a:prstGeom>
              <a:noFill/>
            </p:spPr>
            <p:txBody>
              <a:bodyPr wrap="none" rtlCol="0">
                <a:spAutoFit/>
              </a:bodyPr>
              <a:lstStyle/>
              <a:p>
                <a:pPr algn="ctr"/>
                <a:r>
                  <a:rPr lang="id-ID" sz="2000" b="1" dirty="0">
                    <a:solidFill>
                      <a:schemeClr val="bg1"/>
                    </a:solidFill>
                  </a:rPr>
                  <a:t>4</a:t>
                </a:r>
              </a:p>
            </p:txBody>
          </p:sp>
        </p:grpSp>
      </p:gr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750"/>
                                        <p:tgtEl>
                                          <p:spTgt spid="7"/>
                                        </p:tgtEl>
                                      </p:cBhvr>
                                    </p:animEffect>
                                    <p:anim calcmode="lin" valueType="num">
                                      <p:cBhvr>
                                        <p:cTn id="8" dur="750" fill="hold"/>
                                        <p:tgtEl>
                                          <p:spTgt spid="7"/>
                                        </p:tgtEl>
                                        <p:attrNameLst>
                                          <p:attrName>ppt_x</p:attrName>
                                        </p:attrNameLst>
                                      </p:cBhvr>
                                      <p:tavLst>
                                        <p:tav tm="0">
                                          <p:val>
                                            <p:strVal val="#ppt_x"/>
                                          </p:val>
                                        </p:tav>
                                        <p:tav tm="100000">
                                          <p:val>
                                            <p:strVal val="#ppt_x"/>
                                          </p:val>
                                        </p:tav>
                                      </p:tavLst>
                                    </p:anim>
                                    <p:anim calcmode="lin" valueType="num">
                                      <p:cBhvr>
                                        <p:cTn id="9" dur="75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750"/>
                                        <p:tgtEl>
                                          <p:spTgt spid="11"/>
                                        </p:tgtEl>
                                      </p:cBhvr>
                                    </p:animEffect>
                                    <p:anim calcmode="lin" valueType="num">
                                      <p:cBhvr>
                                        <p:cTn id="13" dur="750" fill="hold"/>
                                        <p:tgtEl>
                                          <p:spTgt spid="11"/>
                                        </p:tgtEl>
                                        <p:attrNameLst>
                                          <p:attrName>ppt_x</p:attrName>
                                        </p:attrNameLst>
                                      </p:cBhvr>
                                      <p:tavLst>
                                        <p:tav tm="0">
                                          <p:val>
                                            <p:strVal val="#ppt_x"/>
                                          </p:val>
                                        </p:tav>
                                        <p:tav tm="100000">
                                          <p:val>
                                            <p:strVal val="#ppt_x"/>
                                          </p:val>
                                        </p:tav>
                                      </p:tavLst>
                                    </p:anim>
                                    <p:anim calcmode="lin" valueType="num">
                                      <p:cBhvr>
                                        <p:cTn id="14" dur="750" fill="hold"/>
                                        <p:tgtEl>
                                          <p:spTgt spid="11"/>
                                        </p:tgtEl>
                                        <p:attrNameLst>
                                          <p:attrName>ppt_y</p:attrName>
                                        </p:attrNameLst>
                                      </p:cBhvr>
                                      <p:tavLst>
                                        <p:tav tm="0">
                                          <p:val>
                                            <p:strVal val="#ppt_y+.1"/>
                                          </p:val>
                                        </p:tav>
                                        <p:tav tm="100000">
                                          <p:val>
                                            <p:strVal val="#ppt_y"/>
                                          </p:val>
                                        </p:tav>
                                      </p:tavLst>
                                    </p:anim>
                                  </p:childTnLst>
                                </p:cTn>
                              </p:par>
                              <p:par>
                                <p:cTn id="15" presetID="16" presetClass="entr" presetSubtype="26" fill="hold" grpId="0" nodeType="withEffect">
                                  <p:stCondLst>
                                    <p:cond delay="250"/>
                                  </p:stCondLst>
                                  <p:childTnLst>
                                    <p:set>
                                      <p:cBhvr>
                                        <p:cTn id="16" dur="1" fill="hold">
                                          <p:stCondLst>
                                            <p:cond delay="0"/>
                                          </p:stCondLst>
                                        </p:cTn>
                                        <p:tgtEl>
                                          <p:spTgt spid="18"/>
                                        </p:tgtEl>
                                        <p:attrNameLst>
                                          <p:attrName>style.visibility</p:attrName>
                                        </p:attrNameLst>
                                      </p:cBhvr>
                                      <p:to>
                                        <p:strVal val="visible"/>
                                      </p:to>
                                    </p:set>
                                    <p:animEffect transition="in" filter="barn(inHorizontal)">
                                      <p:cBhvr>
                                        <p:cTn id="17" dur="750"/>
                                        <p:tgtEl>
                                          <p:spTgt spid="18"/>
                                        </p:tgtEl>
                                      </p:cBhvr>
                                    </p:animEffect>
                                  </p:childTnLst>
                                </p:cTn>
                              </p:par>
                            </p:childTnLst>
                          </p:cTn>
                        </p:par>
                        <p:par>
                          <p:cTn id="18" fill="hold">
                            <p:stCondLst>
                              <p:cond delay="1000"/>
                            </p:stCondLst>
                            <p:childTnLst>
                              <p:par>
                                <p:cTn id="19" presetID="2" presetClass="entr" presetSubtype="8"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500" fill="hold"/>
                                        <p:tgtEl>
                                          <p:spTgt spid="19"/>
                                        </p:tgtEl>
                                        <p:attrNameLst>
                                          <p:attrName>ppt_x</p:attrName>
                                        </p:attrNameLst>
                                      </p:cBhvr>
                                      <p:tavLst>
                                        <p:tav tm="0">
                                          <p:val>
                                            <p:strVal val="0-#ppt_w/2"/>
                                          </p:val>
                                        </p:tav>
                                        <p:tav tm="100000">
                                          <p:val>
                                            <p:strVal val="#ppt_x"/>
                                          </p:val>
                                        </p:tav>
                                      </p:tavLst>
                                    </p:anim>
                                    <p:anim calcmode="lin" valueType="num">
                                      <p:cBhvr additive="base">
                                        <p:cTn id="22" dur="500" fill="hold"/>
                                        <p:tgtEl>
                                          <p:spTgt spid="1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additive="base">
                                        <p:cTn id="26" dur="500" fill="hold"/>
                                        <p:tgtEl>
                                          <p:spTgt spid="44"/>
                                        </p:tgtEl>
                                        <p:attrNameLst>
                                          <p:attrName>ppt_x</p:attrName>
                                        </p:attrNameLst>
                                      </p:cBhvr>
                                      <p:tavLst>
                                        <p:tav tm="0">
                                          <p:val>
                                            <p:strVal val="1+#ppt_w/2"/>
                                          </p:val>
                                        </p:tav>
                                        <p:tav tm="100000">
                                          <p:val>
                                            <p:strVal val="#ppt_x"/>
                                          </p:val>
                                        </p:tav>
                                      </p:tavLst>
                                    </p:anim>
                                    <p:anim calcmode="lin" valueType="num">
                                      <p:cBhvr additive="base">
                                        <p:cTn id="27"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207971" y="1520059"/>
            <a:ext cx="1314820" cy="1077233"/>
            <a:chOff x="5591515" y="1114424"/>
            <a:chExt cx="2276928" cy="1077233"/>
          </a:xfrm>
          <a:blipFill>
            <a:blip r:embed="rId3"/>
            <a:stretch>
              <a:fillRect/>
            </a:stretch>
          </a:blipFill>
        </p:grpSpPr>
        <p:sp>
          <p:nvSpPr>
            <p:cNvPr id="8" name="矩形 7"/>
            <p:cNvSpPr/>
            <p:nvPr/>
          </p:nvSpPr>
          <p:spPr>
            <a:xfrm>
              <a:off x="5591515" y="1114425"/>
              <a:ext cx="45719" cy="10772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5E64"/>
                </a:solidFill>
              </a:endParaRPr>
            </a:p>
          </p:txBody>
        </p:sp>
        <p:sp>
          <p:nvSpPr>
            <p:cNvPr id="9" name="矩形 8"/>
            <p:cNvSpPr/>
            <p:nvPr/>
          </p:nvSpPr>
          <p:spPr>
            <a:xfrm>
              <a:off x="7822724" y="1114425"/>
              <a:ext cx="45719" cy="10772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5E64"/>
                </a:solidFill>
              </a:endParaRPr>
            </a:p>
          </p:txBody>
        </p:sp>
        <p:sp>
          <p:nvSpPr>
            <p:cNvPr id="10" name="矩形 9"/>
            <p:cNvSpPr/>
            <p:nvPr/>
          </p:nvSpPr>
          <p:spPr>
            <a:xfrm rot="16200000">
              <a:off x="6703945" y="1994"/>
              <a:ext cx="45719" cy="22705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5E64"/>
                </a:solidFill>
              </a:endParaRPr>
            </a:p>
          </p:txBody>
        </p:sp>
      </p:grpSp>
      <p:grpSp>
        <p:nvGrpSpPr>
          <p:cNvPr id="11" name="组合 10"/>
          <p:cNvGrpSpPr/>
          <p:nvPr/>
        </p:nvGrpSpPr>
        <p:grpSpPr>
          <a:xfrm flipV="1">
            <a:off x="208165" y="4022303"/>
            <a:ext cx="1311716" cy="1300753"/>
            <a:chOff x="5591515" y="1106804"/>
            <a:chExt cx="2271552" cy="1300753"/>
          </a:xfrm>
          <a:blipFill>
            <a:blip r:embed="rId3"/>
            <a:stretch>
              <a:fillRect/>
            </a:stretch>
          </a:blipFill>
        </p:grpSpPr>
        <p:sp>
          <p:nvSpPr>
            <p:cNvPr id="12" name="矩形 11"/>
            <p:cNvSpPr/>
            <p:nvPr/>
          </p:nvSpPr>
          <p:spPr>
            <a:xfrm>
              <a:off x="5591515" y="1114426"/>
              <a:ext cx="45719" cy="129313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5E64"/>
                </a:solidFill>
              </a:endParaRPr>
            </a:p>
          </p:txBody>
        </p:sp>
        <p:sp>
          <p:nvSpPr>
            <p:cNvPr id="13" name="矩形 12"/>
            <p:cNvSpPr/>
            <p:nvPr/>
          </p:nvSpPr>
          <p:spPr>
            <a:xfrm>
              <a:off x="7817348" y="1114425"/>
              <a:ext cx="45719" cy="129313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5E64"/>
                </a:solidFill>
              </a:endParaRPr>
            </a:p>
          </p:txBody>
        </p:sp>
        <p:sp>
          <p:nvSpPr>
            <p:cNvPr id="14" name="矩形 13"/>
            <p:cNvSpPr/>
            <p:nvPr/>
          </p:nvSpPr>
          <p:spPr>
            <a:xfrm rot="16200000">
              <a:off x="6703945" y="-5626"/>
              <a:ext cx="45719" cy="22705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5E64"/>
                </a:solidFill>
              </a:endParaRPr>
            </a:p>
          </p:txBody>
        </p:sp>
      </p:grpSp>
      <p:sp>
        <p:nvSpPr>
          <p:cNvPr id="18" name="矩形 12"/>
          <p:cNvSpPr>
            <a:spLocks noChangeArrowheads="1"/>
          </p:cNvSpPr>
          <p:nvPr/>
        </p:nvSpPr>
        <p:spPr bwMode="auto">
          <a:xfrm>
            <a:off x="585064" y="2100096"/>
            <a:ext cx="615553" cy="2708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p>
            <a:pPr algn="ctr"/>
            <a:r>
              <a:rPr lang="zh-CN" altLang="en-US" sz="2800" b="1" spc="600" dirty="0">
                <a:solidFill>
                  <a:srgbClr val="64ABE2"/>
                </a:solidFill>
                <a:latin typeface="微软雅黑" panose="020B0503020204020204" pitchFamily="34" charset="-122"/>
                <a:ea typeface="微软雅黑" panose="020B0503020204020204" pitchFamily="34" charset="-122"/>
              </a:rPr>
              <a:t>加入标题描述</a:t>
            </a:r>
          </a:p>
        </p:txBody>
      </p:sp>
      <p:grpSp>
        <p:nvGrpSpPr>
          <p:cNvPr id="15" name="组合 14"/>
          <p:cNvGrpSpPr/>
          <p:nvPr/>
        </p:nvGrpSpPr>
        <p:grpSpPr>
          <a:xfrm flipH="1">
            <a:off x="1812744" y="2003179"/>
            <a:ext cx="10140013" cy="2813646"/>
            <a:chOff x="2006898" y="5645876"/>
            <a:chExt cx="20363857" cy="5662982"/>
          </a:xfrm>
        </p:grpSpPr>
        <p:sp>
          <p:nvSpPr>
            <p:cNvPr id="16" name="Rectangle 21"/>
            <p:cNvSpPr/>
            <p:nvPr/>
          </p:nvSpPr>
          <p:spPr>
            <a:xfrm rot="16200000">
              <a:off x="4620513" y="4966970"/>
              <a:ext cx="1215966" cy="644319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7" name="Rectangle 21"/>
            <p:cNvSpPr/>
            <p:nvPr/>
          </p:nvSpPr>
          <p:spPr>
            <a:xfrm rot="16200000">
              <a:off x="18541176" y="4966970"/>
              <a:ext cx="1215966" cy="644319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9" name="Rectangle 21"/>
            <p:cNvSpPr/>
            <p:nvPr/>
          </p:nvSpPr>
          <p:spPr>
            <a:xfrm rot="16200000">
              <a:off x="11580844" y="4966966"/>
              <a:ext cx="1215966" cy="644319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0" name="TextBox 22"/>
            <p:cNvSpPr txBox="1"/>
            <p:nvPr/>
          </p:nvSpPr>
          <p:spPr>
            <a:xfrm>
              <a:off x="9363830" y="9082134"/>
              <a:ext cx="5730079" cy="2168100"/>
            </a:xfrm>
            <a:prstGeom prst="rect">
              <a:avLst/>
            </a:prstGeom>
            <a:noFill/>
          </p:spPr>
          <p:txBody>
            <a:bodyPr wrap="square" rtlCol="0">
              <a:spAutoFit/>
            </a:bodyPr>
            <a:lstStyle/>
            <a:p>
              <a:pPr lvl="0" algn="ctr" defTabSz="1216660">
                <a:spcBef>
                  <a:spcPct val="20000"/>
                </a:spcBef>
                <a:defRPr/>
              </a:pPr>
              <a:r>
                <a:rPr lang="zh-CN" altLang="en-US" sz="1600" dirty="0">
                  <a:solidFill>
                    <a:srgbClr val="FFFFFF">
                      <a:lumMod val="50000"/>
                    </a:srgbClr>
                  </a:solidFill>
                  <a:latin typeface="Arial" panose="020B0604020202020204" pitchFamily="34" charset="0"/>
                  <a:ea typeface="微软雅黑" panose="020B0503020204020204" pitchFamily="34" charset="-122"/>
                  <a:cs typeface="+mn-ea"/>
                  <a:sym typeface="Arial" panose="020B0604020202020204" pitchFamily="34" charset="0"/>
                </a:rPr>
                <a:t>单击此处可编辑内容，根据您的需要自由拉伸文本框大小单击此处可编辑内容，根据您的需要自由拉伸文</a:t>
              </a:r>
              <a:endParaRPr lang="en-US" altLang="zh-CN" sz="1600" dirty="0">
                <a:solidFill>
                  <a:srgbClr val="FFFFFF">
                    <a:lumMod val="50000"/>
                  </a:srgb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TextBox 23"/>
            <p:cNvSpPr txBox="1"/>
            <p:nvPr/>
          </p:nvSpPr>
          <p:spPr>
            <a:xfrm>
              <a:off x="10668578" y="7477992"/>
              <a:ext cx="2852937" cy="1172045"/>
            </a:xfrm>
            <a:prstGeom prst="rect">
              <a:avLst/>
            </a:prstGeom>
            <a:noFill/>
          </p:spPr>
          <p:txBody>
            <a:bodyPr wrap="none" rtlCol="0">
              <a:spAutoFit/>
            </a:bodyPr>
            <a:lstStyle/>
            <a:p>
              <a:pPr algn="ctr">
                <a:lnSpc>
                  <a:spcPct val="150000"/>
                </a:lnSpc>
              </a:pPr>
              <a:r>
                <a:rPr lang="zh-CN" altLang="en-US" sz="2400" dirty="0">
                  <a:solidFill>
                    <a:schemeClr val="bg1"/>
                  </a:solidFill>
                  <a:latin typeface="Lato Light" charset="0"/>
                  <a:ea typeface="Lato Light" charset="0"/>
                  <a:cs typeface="Lato Light" charset="0"/>
                </a:rPr>
                <a:t>加入标题</a:t>
              </a:r>
              <a:endParaRPr lang="en-US" altLang="zh-CN" sz="2400" dirty="0">
                <a:solidFill>
                  <a:schemeClr val="bg1"/>
                </a:solidFill>
                <a:latin typeface="Lato Light" charset="0"/>
                <a:ea typeface="Lato Light" charset="0"/>
                <a:cs typeface="Lato Light" charset="0"/>
              </a:endParaRPr>
            </a:p>
          </p:txBody>
        </p:sp>
        <p:sp>
          <p:nvSpPr>
            <p:cNvPr id="22" name="Shape 2525"/>
            <p:cNvSpPr/>
            <p:nvPr/>
          </p:nvSpPr>
          <p:spPr>
            <a:xfrm>
              <a:off x="11398175" y="5645876"/>
              <a:ext cx="1393735" cy="1393730"/>
            </a:xfrm>
            <a:custGeom>
              <a:avLst/>
              <a:gdLst/>
              <a:ahLst/>
              <a:cxnLst>
                <a:cxn ang="0">
                  <a:pos x="wd2" y="hd2"/>
                </a:cxn>
                <a:cxn ang="5400000">
                  <a:pos x="wd2" y="hd2"/>
                </a:cxn>
                <a:cxn ang="10800000">
                  <a:pos x="wd2" y="hd2"/>
                </a:cxn>
                <a:cxn ang="16200000">
                  <a:pos x="wd2" y="hd2"/>
                </a:cxn>
              </a:cxnLst>
              <a:rect l="0" t="0" r="r" b="b"/>
              <a:pathLst>
                <a:path w="21600" h="21600" extrusionOk="0">
                  <a:moveTo>
                    <a:pt x="11291" y="17673"/>
                  </a:moveTo>
                  <a:cubicBezTo>
                    <a:pt x="11562" y="17673"/>
                    <a:pt x="11782" y="17453"/>
                    <a:pt x="11782" y="17182"/>
                  </a:cubicBezTo>
                  <a:cubicBezTo>
                    <a:pt x="11782" y="16911"/>
                    <a:pt x="11562" y="16691"/>
                    <a:pt x="11291" y="16691"/>
                  </a:cubicBezTo>
                  <a:cubicBezTo>
                    <a:pt x="11020" y="16691"/>
                    <a:pt x="10800" y="16911"/>
                    <a:pt x="10800" y="17182"/>
                  </a:cubicBezTo>
                  <a:cubicBezTo>
                    <a:pt x="10800" y="17453"/>
                    <a:pt x="11020" y="17673"/>
                    <a:pt x="11291" y="17673"/>
                  </a:cubicBezTo>
                  <a:moveTo>
                    <a:pt x="17673" y="18655"/>
                  </a:moveTo>
                  <a:lnTo>
                    <a:pt x="13745" y="18655"/>
                  </a:lnTo>
                  <a:lnTo>
                    <a:pt x="13745" y="12273"/>
                  </a:lnTo>
                  <a:cubicBezTo>
                    <a:pt x="13745" y="12002"/>
                    <a:pt x="13525" y="11782"/>
                    <a:pt x="13255" y="11782"/>
                  </a:cubicBezTo>
                  <a:lnTo>
                    <a:pt x="8345" y="11782"/>
                  </a:lnTo>
                  <a:cubicBezTo>
                    <a:pt x="8075" y="11782"/>
                    <a:pt x="7855" y="12002"/>
                    <a:pt x="7855" y="12273"/>
                  </a:cubicBezTo>
                  <a:lnTo>
                    <a:pt x="7855" y="18655"/>
                  </a:lnTo>
                  <a:lnTo>
                    <a:pt x="3927" y="18655"/>
                  </a:lnTo>
                  <a:lnTo>
                    <a:pt x="3927" y="8058"/>
                  </a:lnTo>
                  <a:lnTo>
                    <a:pt x="10800" y="1185"/>
                  </a:lnTo>
                  <a:lnTo>
                    <a:pt x="17673" y="8058"/>
                  </a:lnTo>
                  <a:cubicBezTo>
                    <a:pt x="17673" y="8058"/>
                    <a:pt x="17673" y="18655"/>
                    <a:pt x="17673" y="18655"/>
                  </a:cubicBezTo>
                  <a:close/>
                  <a:moveTo>
                    <a:pt x="17673" y="20618"/>
                  </a:moveTo>
                  <a:lnTo>
                    <a:pt x="13745" y="20618"/>
                  </a:lnTo>
                  <a:lnTo>
                    <a:pt x="13745" y="19636"/>
                  </a:lnTo>
                  <a:lnTo>
                    <a:pt x="17673" y="19636"/>
                  </a:lnTo>
                  <a:cubicBezTo>
                    <a:pt x="17673" y="19636"/>
                    <a:pt x="17673" y="20618"/>
                    <a:pt x="17673" y="20618"/>
                  </a:cubicBezTo>
                  <a:close/>
                  <a:moveTo>
                    <a:pt x="12764" y="20618"/>
                  </a:moveTo>
                  <a:lnTo>
                    <a:pt x="8836" y="20618"/>
                  </a:lnTo>
                  <a:lnTo>
                    <a:pt x="8836" y="12764"/>
                  </a:lnTo>
                  <a:lnTo>
                    <a:pt x="12764" y="12764"/>
                  </a:lnTo>
                  <a:cubicBezTo>
                    <a:pt x="12764" y="12764"/>
                    <a:pt x="12764" y="20618"/>
                    <a:pt x="12764" y="20618"/>
                  </a:cubicBezTo>
                  <a:close/>
                  <a:moveTo>
                    <a:pt x="7855" y="20618"/>
                  </a:moveTo>
                  <a:lnTo>
                    <a:pt x="3927" y="20618"/>
                  </a:lnTo>
                  <a:lnTo>
                    <a:pt x="3927" y="19636"/>
                  </a:lnTo>
                  <a:lnTo>
                    <a:pt x="7855" y="19636"/>
                  </a:lnTo>
                  <a:cubicBezTo>
                    <a:pt x="7855" y="19636"/>
                    <a:pt x="7855" y="20618"/>
                    <a:pt x="7855" y="20618"/>
                  </a:cubicBezTo>
                  <a:close/>
                  <a:moveTo>
                    <a:pt x="14727" y="1964"/>
                  </a:moveTo>
                  <a:lnTo>
                    <a:pt x="16691" y="1964"/>
                  </a:lnTo>
                  <a:lnTo>
                    <a:pt x="16691" y="5688"/>
                  </a:lnTo>
                  <a:lnTo>
                    <a:pt x="14727" y="3724"/>
                  </a:lnTo>
                  <a:cubicBezTo>
                    <a:pt x="14727" y="3724"/>
                    <a:pt x="14727" y="1964"/>
                    <a:pt x="14727" y="1964"/>
                  </a:cubicBezTo>
                  <a:close/>
                  <a:moveTo>
                    <a:pt x="21456" y="10453"/>
                  </a:moveTo>
                  <a:lnTo>
                    <a:pt x="17673" y="6670"/>
                  </a:lnTo>
                  <a:lnTo>
                    <a:pt x="17673" y="1473"/>
                  </a:lnTo>
                  <a:cubicBezTo>
                    <a:pt x="17673" y="1202"/>
                    <a:pt x="17453" y="982"/>
                    <a:pt x="17182" y="982"/>
                  </a:cubicBezTo>
                  <a:lnTo>
                    <a:pt x="14236" y="982"/>
                  </a:lnTo>
                  <a:cubicBezTo>
                    <a:pt x="13966" y="982"/>
                    <a:pt x="13745" y="1202"/>
                    <a:pt x="13745" y="1473"/>
                  </a:cubicBezTo>
                  <a:lnTo>
                    <a:pt x="13745" y="2742"/>
                  </a:lnTo>
                  <a:lnTo>
                    <a:pt x="11147" y="144"/>
                  </a:lnTo>
                  <a:cubicBezTo>
                    <a:pt x="11058" y="55"/>
                    <a:pt x="10935" y="0"/>
                    <a:pt x="10800" y="0"/>
                  </a:cubicBezTo>
                  <a:cubicBezTo>
                    <a:pt x="10665" y="0"/>
                    <a:pt x="10542" y="55"/>
                    <a:pt x="10453" y="144"/>
                  </a:cubicBezTo>
                  <a:lnTo>
                    <a:pt x="144" y="10453"/>
                  </a:lnTo>
                  <a:cubicBezTo>
                    <a:pt x="55" y="10542"/>
                    <a:pt x="0" y="10665"/>
                    <a:pt x="0" y="10800"/>
                  </a:cubicBezTo>
                  <a:cubicBezTo>
                    <a:pt x="0" y="11072"/>
                    <a:pt x="220" y="11291"/>
                    <a:pt x="491" y="11291"/>
                  </a:cubicBezTo>
                  <a:cubicBezTo>
                    <a:pt x="626" y="11291"/>
                    <a:pt x="749" y="11236"/>
                    <a:pt x="838" y="11147"/>
                  </a:cubicBezTo>
                  <a:lnTo>
                    <a:pt x="2945" y="9040"/>
                  </a:lnTo>
                  <a:lnTo>
                    <a:pt x="2945" y="21109"/>
                  </a:lnTo>
                  <a:cubicBezTo>
                    <a:pt x="2945" y="21381"/>
                    <a:pt x="3166" y="21600"/>
                    <a:pt x="3436" y="21600"/>
                  </a:cubicBezTo>
                  <a:lnTo>
                    <a:pt x="18164" y="21600"/>
                  </a:lnTo>
                  <a:cubicBezTo>
                    <a:pt x="18434" y="21600"/>
                    <a:pt x="18655" y="21381"/>
                    <a:pt x="18655" y="21109"/>
                  </a:cubicBezTo>
                  <a:lnTo>
                    <a:pt x="18655" y="9040"/>
                  </a:lnTo>
                  <a:lnTo>
                    <a:pt x="20762" y="11147"/>
                  </a:lnTo>
                  <a:cubicBezTo>
                    <a:pt x="20851" y="11236"/>
                    <a:pt x="20974" y="11291"/>
                    <a:pt x="21109" y="11291"/>
                  </a:cubicBezTo>
                  <a:cubicBezTo>
                    <a:pt x="21380" y="11291"/>
                    <a:pt x="21600" y="11072"/>
                    <a:pt x="21600" y="10800"/>
                  </a:cubicBezTo>
                  <a:cubicBezTo>
                    <a:pt x="21600" y="10665"/>
                    <a:pt x="21545" y="10542"/>
                    <a:pt x="21456" y="10453"/>
                  </a:cubicBezTo>
                </a:path>
              </a:pathLst>
            </a:custGeom>
            <a:blipFill>
              <a:blip r:embed="rId4" cstate="screen"/>
              <a:stretch>
                <a:fillRect/>
              </a:stretch>
            </a:blipFill>
            <a:ln w="12700">
              <a:miter lim="400000"/>
            </a:ln>
          </p:spPr>
          <p:txBody>
            <a:bodyPr lIns="38090" tIns="38090" rIns="38090" bIns="38090" anchor="ctr"/>
            <a:lstStyle/>
            <a:p>
              <a:pPr defTabSz="45656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400">
                <a:solidFill>
                  <a:srgbClr val="545454"/>
                </a:solidFill>
              </a:endParaRPr>
            </a:p>
          </p:txBody>
        </p:sp>
        <p:sp>
          <p:nvSpPr>
            <p:cNvPr id="23" name="TextBox 25"/>
            <p:cNvSpPr txBox="1"/>
            <p:nvPr/>
          </p:nvSpPr>
          <p:spPr>
            <a:xfrm>
              <a:off x="2223875" y="9082134"/>
              <a:ext cx="5730079" cy="2168100"/>
            </a:xfrm>
            <a:prstGeom prst="rect">
              <a:avLst/>
            </a:prstGeom>
            <a:noFill/>
          </p:spPr>
          <p:txBody>
            <a:bodyPr wrap="square" rtlCol="0">
              <a:spAutoFit/>
            </a:bodyPr>
            <a:lstStyle/>
            <a:p>
              <a:pPr lvl="0" algn="ctr" defTabSz="1216660">
                <a:spcBef>
                  <a:spcPct val="20000"/>
                </a:spcBef>
                <a:defRPr/>
              </a:pPr>
              <a:r>
                <a:rPr lang="zh-CN" altLang="en-US" sz="1600" dirty="0">
                  <a:solidFill>
                    <a:srgbClr val="FFFFFF">
                      <a:lumMod val="50000"/>
                    </a:srgbClr>
                  </a:solidFill>
                  <a:latin typeface="Arial" panose="020B0604020202020204" pitchFamily="34" charset="0"/>
                  <a:ea typeface="微软雅黑" panose="020B0503020204020204" pitchFamily="34" charset="-122"/>
                  <a:cs typeface="+mn-ea"/>
                  <a:sym typeface="Arial" panose="020B0604020202020204" pitchFamily="34" charset="0"/>
                </a:rPr>
                <a:t>单击此处可编辑内容，根据您的需要自由拉伸文本框大小单击此处可编辑内容，根据您的需要自由拉伸文</a:t>
              </a:r>
              <a:endParaRPr lang="en-US" altLang="zh-CN" sz="1600" dirty="0">
                <a:solidFill>
                  <a:srgbClr val="FFFFFF">
                    <a:lumMod val="50000"/>
                  </a:srgb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TextBox 26"/>
            <p:cNvSpPr txBox="1"/>
            <p:nvPr/>
          </p:nvSpPr>
          <p:spPr>
            <a:xfrm>
              <a:off x="3528625" y="7477992"/>
              <a:ext cx="2852937" cy="1172045"/>
            </a:xfrm>
            <a:prstGeom prst="rect">
              <a:avLst/>
            </a:prstGeom>
            <a:noFill/>
          </p:spPr>
          <p:txBody>
            <a:bodyPr wrap="none" rtlCol="0">
              <a:spAutoFit/>
            </a:bodyPr>
            <a:lstStyle/>
            <a:p>
              <a:pPr algn="ctr">
                <a:lnSpc>
                  <a:spcPct val="150000"/>
                </a:lnSpc>
              </a:pPr>
              <a:r>
                <a:rPr lang="zh-CN" altLang="en-US" sz="2400" dirty="0">
                  <a:solidFill>
                    <a:schemeClr val="bg1"/>
                  </a:solidFill>
                  <a:latin typeface="Lato Light" charset="0"/>
                  <a:ea typeface="Lato Light" charset="0"/>
                  <a:cs typeface="Lato Light" charset="0"/>
                </a:rPr>
                <a:t>加入标题</a:t>
              </a:r>
              <a:endParaRPr lang="en-US" sz="2400" dirty="0">
                <a:solidFill>
                  <a:schemeClr val="bg1"/>
                </a:solidFill>
                <a:latin typeface="Lato Light" charset="0"/>
                <a:ea typeface="Lato Light" charset="0"/>
                <a:cs typeface="Lato Light" charset="0"/>
              </a:endParaRPr>
            </a:p>
          </p:txBody>
        </p:sp>
        <p:sp>
          <p:nvSpPr>
            <p:cNvPr id="25" name="TextBox 28"/>
            <p:cNvSpPr txBox="1"/>
            <p:nvPr/>
          </p:nvSpPr>
          <p:spPr>
            <a:xfrm>
              <a:off x="16306703" y="9140758"/>
              <a:ext cx="5730079" cy="2168100"/>
            </a:xfrm>
            <a:prstGeom prst="rect">
              <a:avLst/>
            </a:prstGeom>
            <a:noFill/>
          </p:spPr>
          <p:txBody>
            <a:bodyPr wrap="square" rtlCol="0">
              <a:spAutoFit/>
            </a:bodyPr>
            <a:lstStyle/>
            <a:p>
              <a:pPr algn="ctr" defTabSz="1216660">
                <a:spcBef>
                  <a:spcPct val="20000"/>
                </a:spcBef>
                <a:defRPr/>
              </a:pPr>
              <a:r>
                <a:rPr lang="zh-CN" altLang="en-US" sz="16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单击此处可编辑内容，根据您的需要自由拉伸文本框大小单击此处可编辑内容，根据您的需要自由拉伸文</a:t>
              </a:r>
              <a:endParaRPr lang="en-US" altLang="zh-CN" sz="16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TextBox 29"/>
            <p:cNvSpPr txBox="1"/>
            <p:nvPr/>
          </p:nvSpPr>
          <p:spPr>
            <a:xfrm>
              <a:off x="17671507" y="7477993"/>
              <a:ext cx="2852937" cy="1172045"/>
            </a:xfrm>
            <a:prstGeom prst="rect">
              <a:avLst/>
            </a:prstGeom>
            <a:noFill/>
          </p:spPr>
          <p:txBody>
            <a:bodyPr wrap="none" rtlCol="0">
              <a:spAutoFit/>
            </a:bodyPr>
            <a:lstStyle/>
            <a:p>
              <a:pPr algn="ctr">
                <a:lnSpc>
                  <a:spcPct val="150000"/>
                </a:lnSpc>
              </a:pPr>
              <a:r>
                <a:rPr lang="zh-CN" altLang="en-US" sz="2400" dirty="0">
                  <a:solidFill>
                    <a:schemeClr val="bg1"/>
                  </a:solidFill>
                  <a:latin typeface="Lato Light" charset="0"/>
                  <a:ea typeface="Lato Light" charset="0"/>
                  <a:cs typeface="Lato Light" charset="0"/>
                </a:rPr>
                <a:t>加入标题</a:t>
              </a:r>
              <a:endParaRPr lang="en-US" altLang="zh-CN" sz="2400" dirty="0">
                <a:solidFill>
                  <a:schemeClr val="bg1"/>
                </a:solidFill>
                <a:latin typeface="Lato Light" charset="0"/>
                <a:ea typeface="Lato Light" charset="0"/>
                <a:cs typeface="Lato Light" charset="0"/>
              </a:endParaRPr>
            </a:p>
          </p:txBody>
        </p:sp>
        <p:sp>
          <p:nvSpPr>
            <p:cNvPr id="27" name="Shape 2579"/>
            <p:cNvSpPr/>
            <p:nvPr/>
          </p:nvSpPr>
          <p:spPr>
            <a:xfrm>
              <a:off x="4258220" y="5645876"/>
              <a:ext cx="1393735" cy="1393730"/>
            </a:xfrm>
            <a:custGeom>
              <a:avLst/>
              <a:gdLst/>
              <a:ahLst/>
              <a:cxnLst>
                <a:cxn ang="0">
                  <a:pos x="wd2" y="hd2"/>
                </a:cxn>
                <a:cxn ang="5400000">
                  <a:pos x="wd2" y="hd2"/>
                </a:cxn>
                <a:cxn ang="10800000">
                  <a:pos x="wd2" y="hd2"/>
                </a:cxn>
                <a:cxn ang="16200000">
                  <a:pos x="wd2" y="hd2"/>
                </a:cxn>
              </a:cxnLst>
              <a:rect l="0" t="0" r="r" b="b"/>
              <a:pathLst>
                <a:path w="21600" h="21600" extrusionOk="0">
                  <a:moveTo>
                    <a:pt x="16257" y="18984"/>
                  </a:moveTo>
                  <a:lnTo>
                    <a:pt x="11380" y="15408"/>
                  </a:lnTo>
                  <a:lnTo>
                    <a:pt x="10800" y="14983"/>
                  </a:lnTo>
                  <a:lnTo>
                    <a:pt x="10219" y="15408"/>
                  </a:lnTo>
                  <a:lnTo>
                    <a:pt x="5343" y="18984"/>
                  </a:lnTo>
                  <a:lnTo>
                    <a:pt x="7313" y="13075"/>
                  </a:lnTo>
                  <a:lnTo>
                    <a:pt x="7534" y="12411"/>
                  </a:lnTo>
                  <a:lnTo>
                    <a:pt x="6980" y="11985"/>
                  </a:lnTo>
                  <a:lnTo>
                    <a:pt x="2887" y="8836"/>
                  </a:lnTo>
                  <a:lnTo>
                    <a:pt x="8535" y="8836"/>
                  </a:lnTo>
                  <a:lnTo>
                    <a:pt x="8774" y="8199"/>
                  </a:lnTo>
                  <a:lnTo>
                    <a:pt x="10800" y="2796"/>
                  </a:lnTo>
                  <a:lnTo>
                    <a:pt x="12826" y="8199"/>
                  </a:lnTo>
                  <a:lnTo>
                    <a:pt x="13065" y="8836"/>
                  </a:lnTo>
                  <a:lnTo>
                    <a:pt x="18714" y="8836"/>
                  </a:lnTo>
                  <a:lnTo>
                    <a:pt x="14619" y="11985"/>
                  </a:lnTo>
                  <a:lnTo>
                    <a:pt x="14066" y="12411"/>
                  </a:lnTo>
                  <a:cubicBezTo>
                    <a:pt x="14066" y="12411"/>
                    <a:pt x="16257" y="18984"/>
                    <a:pt x="16257" y="18984"/>
                  </a:cubicBezTo>
                  <a:close/>
                  <a:moveTo>
                    <a:pt x="21600" y="7855"/>
                  </a:moveTo>
                  <a:lnTo>
                    <a:pt x="13745" y="7855"/>
                  </a:lnTo>
                  <a:lnTo>
                    <a:pt x="10800" y="0"/>
                  </a:lnTo>
                  <a:lnTo>
                    <a:pt x="7855" y="7855"/>
                  </a:lnTo>
                  <a:lnTo>
                    <a:pt x="0" y="7855"/>
                  </a:lnTo>
                  <a:lnTo>
                    <a:pt x="6382" y="12764"/>
                  </a:lnTo>
                  <a:lnTo>
                    <a:pt x="3436" y="21600"/>
                  </a:lnTo>
                  <a:lnTo>
                    <a:pt x="10800" y="16200"/>
                  </a:lnTo>
                  <a:lnTo>
                    <a:pt x="18164" y="21600"/>
                  </a:lnTo>
                  <a:lnTo>
                    <a:pt x="15218" y="12764"/>
                  </a:lnTo>
                  <a:cubicBezTo>
                    <a:pt x="15218" y="12764"/>
                    <a:pt x="21600" y="7855"/>
                    <a:pt x="21600" y="7855"/>
                  </a:cubicBezTo>
                  <a:close/>
                </a:path>
              </a:pathLst>
            </a:custGeom>
            <a:blipFill>
              <a:blip r:embed="rId4" cstate="screen"/>
              <a:stretch>
                <a:fillRect/>
              </a:stretch>
            </a:blipFill>
            <a:ln w="12700">
              <a:noFill/>
              <a:miter lim="400000"/>
            </a:ln>
          </p:spPr>
          <p:txBody>
            <a:bodyPr lIns="38090" tIns="38090" rIns="38090" bIns="38090" anchor="ctr"/>
            <a:lstStyle/>
            <a:p>
              <a:pPr defTabSz="45656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400"/>
            </a:p>
          </p:txBody>
        </p:sp>
        <p:sp>
          <p:nvSpPr>
            <p:cNvPr id="28" name="Shape 2624"/>
            <p:cNvSpPr/>
            <p:nvPr/>
          </p:nvSpPr>
          <p:spPr>
            <a:xfrm>
              <a:off x="18341049" y="5704499"/>
              <a:ext cx="1393735" cy="1393730"/>
            </a:xfrm>
            <a:custGeom>
              <a:avLst/>
              <a:gdLst/>
              <a:ahLst/>
              <a:cxnLst>
                <a:cxn ang="0">
                  <a:pos x="wd2" y="hd2"/>
                </a:cxn>
                <a:cxn ang="5400000">
                  <a:pos x="wd2" y="hd2"/>
                </a:cxn>
                <a:cxn ang="10800000">
                  <a:pos x="wd2" y="hd2"/>
                </a:cxn>
                <a:cxn ang="16200000">
                  <a:pos x="wd2" y="hd2"/>
                </a:cxn>
              </a:cxnLst>
              <a:rect l="0" t="0" r="r" b="b"/>
              <a:pathLst>
                <a:path w="21600" h="21600" extrusionOk="0">
                  <a:moveTo>
                    <a:pt x="982" y="6873"/>
                  </a:moveTo>
                  <a:lnTo>
                    <a:pt x="20618" y="6873"/>
                  </a:lnTo>
                  <a:lnTo>
                    <a:pt x="20618" y="7855"/>
                  </a:lnTo>
                  <a:lnTo>
                    <a:pt x="982" y="7855"/>
                  </a:lnTo>
                  <a:cubicBezTo>
                    <a:pt x="982" y="7855"/>
                    <a:pt x="982" y="6873"/>
                    <a:pt x="982" y="6873"/>
                  </a:cubicBezTo>
                  <a:close/>
                  <a:moveTo>
                    <a:pt x="16691" y="8836"/>
                  </a:moveTo>
                  <a:lnTo>
                    <a:pt x="18655" y="8836"/>
                  </a:lnTo>
                  <a:lnTo>
                    <a:pt x="18655" y="17673"/>
                  </a:lnTo>
                  <a:lnTo>
                    <a:pt x="16691" y="17673"/>
                  </a:lnTo>
                  <a:cubicBezTo>
                    <a:pt x="16691" y="17673"/>
                    <a:pt x="16691" y="8836"/>
                    <a:pt x="16691" y="8836"/>
                  </a:cubicBezTo>
                  <a:close/>
                  <a:moveTo>
                    <a:pt x="13745" y="8836"/>
                  </a:moveTo>
                  <a:lnTo>
                    <a:pt x="15709" y="8836"/>
                  </a:lnTo>
                  <a:lnTo>
                    <a:pt x="15709" y="17673"/>
                  </a:lnTo>
                  <a:lnTo>
                    <a:pt x="13745" y="17673"/>
                  </a:lnTo>
                  <a:cubicBezTo>
                    <a:pt x="13745" y="17673"/>
                    <a:pt x="13745" y="8836"/>
                    <a:pt x="13745" y="8836"/>
                  </a:cubicBezTo>
                  <a:close/>
                  <a:moveTo>
                    <a:pt x="8836" y="8836"/>
                  </a:moveTo>
                  <a:lnTo>
                    <a:pt x="12764" y="8836"/>
                  </a:lnTo>
                  <a:lnTo>
                    <a:pt x="12764" y="17673"/>
                  </a:lnTo>
                  <a:lnTo>
                    <a:pt x="8836" y="17673"/>
                  </a:lnTo>
                  <a:cubicBezTo>
                    <a:pt x="8836" y="17673"/>
                    <a:pt x="8836" y="8836"/>
                    <a:pt x="8836" y="8836"/>
                  </a:cubicBezTo>
                  <a:close/>
                  <a:moveTo>
                    <a:pt x="5891" y="8836"/>
                  </a:moveTo>
                  <a:lnTo>
                    <a:pt x="7855" y="8836"/>
                  </a:lnTo>
                  <a:lnTo>
                    <a:pt x="7855" y="17673"/>
                  </a:lnTo>
                  <a:lnTo>
                    <a:pt x="5891" y="17673"/>
                  </a:lnTo>
                  <a:cubicBezTo>
                    <a:pt x="5891" y="17673"/>
                    <a:pt x="5891" y="8836"/>
                    <a:pt x="5891" y="8836"/>
                  </a:cubicBezTo>
                  <a:close/>
                  <a:moveTo>
                    <a:pt x="2945" y="8836"/>
                  </a:moveTo>
                  <a:lnTo>
                    <a:pt x="4909" y="8836"/>
                  </a:lnTo>
                  <a:lnTo>
                    <a:pt x="4909" y="17673"/>
                  </a:lnTo>
                  <a:lnTo>
                    <a:pt x="2945" y="17673"/>
                  </a:lnTo>
                  <a:cubicBezTo>
                    <a:pt x="2945" y="17673"/>
                    <a:pt x="2945" y="8836"/>
                    <a:pt x="2945" y="8836"/>
                  </a:cubicBezTo>
                  <a:close/>
                  <a:moveTo>
                    <a:pt x="19773" y="18655"/>
                  </a:moveTo>
                  <a:lnTo>
                    <a:pt x="20428" y="20618"/>
                  </a:lnTo>
                  <a:lnTo>
                    <a:pt x="1172" y="20618"/>
                  </a:lnTo>
                  <a:lnTo>
                    <a:pt x="1827" y="18655"/>
                  </a:lnTo>
                  <a:cubicBezTo>
                    <a:pt x="1827" y="18655"/>
                    <a:pt x="19773" y="18655"/>
                    <a:pt x="19773" y="18655"/>
                  </a:cubicBezTo>
                  <a:close/>
                  <a:moveTo>
                    <a:pt x="10800" y="1056"/>
                  </a:moveTo>
                  <a:lnTo>
                    <a:pt x="19261" y="5891"/>
                  </a:lnTo>
                  <a:lnTo>
                    <a:pt x="2339" y="5891"/>
                  </a:lnTo>
                  <a:cubicBezTo>
                    <a:pt x="2339" y="5891"/>
                    <a:pt x="10800" y="1056"/>
                    <a:pt x="10800" y="1056"/>
                  </a:cubicBezTo>
                  <a:close/>
                  <a:moveTo>
                    <a:pt x="21109" y="8836"/>
                  </a:moveTo>
                  <a:cubicBezTo>
                    <a:pt x="21380" y="8836"/>
                    <a:pt x="21600" y="8617"/>
                    <a:pt x="21600" y="8345"/>
                  </a:cubicBezTo>
                  <a:lnTo>
                    <a:pt x="21600" y="6382"/>
                  </a:lnTo>
                  <a:cubicBezTo>
                    <a:pt x="21600" y="6200"/>
                    <a:pt x="21496" y="6047"/>
                    <a:pt x="21349" y="5963"/>
                  </a:cubicBezTo>
                  <a:lnTo>
                    <a:pt x="21353" y="5956"/>
                  </a:lnTo>
                  <a:lnTo>
                    <a:pt x="11044" y="65"/>
                  </a:lnTo>
                  <a:lnTo>
                    <a:pt x="11040" y="72"/>
                  </a:lnTo>
                  <a:cubicBezTo>
                    <a:pt x="10968" y="30"/>
                    <a:pt x="10889" y="0"/>
                    <a:pt x="10800" y="0"/>
                  </a:cubicBezTo>
                  <a:cubicBezTo>
                    <a:pt x="10711" y="0"/>
                    <a:pt x="10632" y="30"/>
                    <a:pt x="10560" y="72"/>
                  </a:cubicBezTo>
                  <a:lnTo>
                    <a:pt x="10556" y="65"/>
                  </a:lnTo>
                  <a:lnTo>
                    <a:pt x="247" y="5956"/>
                  </a:lnTo>
                  <a:lnTo>
                    <a:pt x="251" y="5963"/>
                  </a:lnTo>
                  <a:cubicBezTo>
                    <a:pt x="104" y="6047"/>
                    <a:pt x="0" y="6200"/>
                    <a:pt x="0" y="6382"/>
                  </a:cubicBezTo>
                  <a:lnTo>
                    <a:pt x="0" y="8345"/>
                  </a:lnTo>
                  <a:cubicBezTo>
                    <a:pt x="0" y="8617"/>
                    <a:pt x="220" y="8836"/>
                    <a:pt x="491" y="8836"/>
                  </a:cubicBezTo>
                  <a:lnTo>
                    <a:pt x="1964" y="8836"/>
                  </a:lnTo>
                  <a:lnTo>
                    <a:pt x="1964" y="17673"/>
                  </a:lnTo>
                  <a:lnTo>
                    <a:pt x="1473" y="17673"/>
                  </a:lnTo>
                  <a:cubicBezTo>
                    <a:pt x="1256" y="17673"/>
                    <a:pt x="1078" y="17816"/>
                    <a:pt x="1013" y="18010"/>
                  </a:cubicBezTo>
                  <a:lnTo>
                    <a:pt x="1007" y="18009"/>
                  </a:lnTo>
                  <a:lnTo>
                    <a:pt x="25" y="20954"/>
                  </a:lnTo>
                  <a:lnTo>
                    <a:pt x="31" y="20955"/>
                  </a:lnTo>
                  <a:cubicBezTo>
                    <a:pt x="14" y="21005"/>
                    <a:pt x="0" y="21055"/>
                    <a:pt x="0" y="21109"/>
                  </a:cubicBezTo>
                  <a:cubicBezTo>
                    <a:pt x="0" y="21381"/>
                    <a:pt x="220" y="21600"/>
                    <a:pt x="491" y="21600"/>
                  </a:cubicBezTo>
                  <a:lnTo>
                    <a:pt x="21109" y="21600"/>
                  </a:lnTo>
                  <a:cubicBezTo>
                    <a:pt x="21380" y="21600"/>
                    <a:pt x="21600" y="21381"/>
                    <a:pt x="21600" y="21109"/>
                  </a:cubicBezTo>
                  <a:cubicBezTo>
                    <a:pt x="21600" y="21055"/>
                    <a:pt x="21586" y="21005"/>
                    <a:pt x="21569" y="20955"/>
                  </a:cubicBezTo>
                  <a:lnTo>
                    <a:pt x="21575" y="20954"/>
                  </a:lnTo>
                  <a:lnTo>
                    <a:pt x="20593" y="18009"/>
                  </a:lnTo>
                  <a:lnTo>
                    <a:pt x="20587" y="18010"/>
                  </a:lnTo>
                  <a:cubicBezTo>
                    <a:pt x="20522" y="17816"/>
                    <a:pt x="20344" y="17673"/>
                    <a:pt x="20127" y="17673"/>
                  </a:cubicBezTo>
                  <a:lnTo>
                    <a:pt x="19636" y="17673"/>
                  </a:lnTo>
                  <a:lnTo>
                    <a:pt x="19636" y="8836"/>
                  </a:lnTo>
                  <a:cubicBezTo>
                    <a:pt x="19636" y="8836"/>
                    <a:pt x="21109" y="8836"/>
                    <a:pt x="21109" y="8836"/>
                  </a:cubicBezTo>
                  <a:close/>
                </a:path>
              </a:pathLst>
            </a:custGeom>
            <a:blipFill>
              <a:blip r:embed="rId4" cstate="screen"/>
              <a:stretch>
                <a:fillRect/>
              </a:stretch>
            </a:blipFill>
            <a:ln w="12700">
              <a:noFill/>
              <a:miter lim="400000"/>
            </a:ln>
          </p:spPr>
          <p:txBody>
            <a:bodyPr lIns="38090" tIns="38090" rIns="38090" bIns="38090" anchor="ctr"/>
            <a:lstStyle/>
            <a:p>
              <a:pPr defTabSz="45656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400"/>
            </a:p>
          </p:txBody>
        </p:sp>
      </p:gr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750"/>
                                        <p:tgtEl>
                                          <p:spTgt spid="7"/>
                                        </p:tgtEl>
                                      </p:cBhvr>
                                    </p:animEffect>
                                    <p:anim calcmode="lin" valueType="num">
                                      <p:cBhvr>
                                        <p:cTn id="8" dur="750" fill="hold"/>
                                        <p:tgtEl>
                                          <p:spTgt spid="7"/>
                                        </p:tgtEl>
                                        <p:attrNameLst>
                                          <p:attrName>ppt_x</p:attrName>
                                        </p:attrNameLst>
                                      </p:cBhvr>
                                      <p:tavLst>
                                        <p:tav tm="0">
                                          <p:val>
                                            <p:strVal val="#ppt_x"/>
                                          </p:val>
                                        </p:tav>
                                        <p:tav tm="100000">
                                          <p:val>
                                            <p:strVal val="#ppt_x"/>
                                          </p:val>
                                        </p:tav>
                                      </p:tavLst>
                                    </p:anim>
                                    <p:anim calcmode="lin" valueType="num">
                                      <p:cBhvr>
                                        <p:cTn id="9" dur="75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750"/>
                                        <p:tgtEl>
                                          <p:spTgt spid="11"/>
                                        </p:tgtEl>
                                      </p:cBhvr>
                                    </p:animEffect>
                                    <p:anim calcmode="lin" valueType="num">
                                      <p:cBhvr>
                                        <p:cTn id="13" dur="750" fill="hold"/>
                                        <p:tgtEl>
                                          <p:spTgt spid="11"/>
                                        </p:tgtEl>
                                        <p:attrNameLst>
                                          <p:attrName>ppt_x</p:attrName>
                                        </p:attrNameLst>
                                      </p:cBhvr>
                                      <p:tavLst>
                                        <p:tav tm="0">
                                          <p:val>
                                            <p:strVal val="#ppt_x"/>
                                          </p:val>
                                        </p:tav>
                                        <p:tav tm="100000">
                                          <p:val>
                                            <p:strVal val="#ppt_x"/>
                                          </p:val>
                                        </p:tav>
                                      </p:tavLst>
                                    </p:anim>
                                    <p:anim calcmode="lin" valueType="num">
                                      <p:cBhvr>
                                        <p:cTn id="14" dur="750" fill="hold"/>
                                        <p:tgtEl>
                                          <p:spTgt spid="11"/>
                                        </p:tgtEl>
                                        <p:attrNameLst>
                                          <p:attrName>ppt_y</p:attrName>
                                        </p:attrNameLst>
                                      </p:cBhvr>
                                      <p:tavLst>
                                        <p:tav tm="0">
                                          <p:val>
                                            <p:strVal val="#ppt_y+.1"/>
                                          </p:val>
                                        </p:tav>
                                        <p:tav tm="100000">
                                          <p:val>
                                            <p:strVal val="#ppt_y"/>
                                          </p:val>
                                        </p:tav>
                                      </p:tavLst>
                                    </p:anim>
                                  </p:childTnLst>
                                </p:cTn>
                              </p:par>
                              <p:par>
                                <p:cTn id="15" presetID="16" presetClass="entr" presetSubtype="26" fill="hold" grpId="0" nodeType="withEffect">
                                  <p:stCondLst>
                                    <p:cond delay="250"/>
                                  </p:stCondLst>
                                  <p:childTnLst>
                                    <p:set>
                                      <p:cBhvr>
                                        <p:cTn id="16" dur="1" fill="hold">
                                          <p:stCondLst>
                                            <p:cond delay="0"/>
                                          </p:stCondLst>
                                        </p:cTn>
                                        <p:tgtEl>
                                          <p:spTgt spid="18"/>
                                        </p:tgtEl>
                                        <p:attrNameLst>
                                          <p:attrName>style.visibility</p:attrName>
                                        </p:attrNameLst>
                                      </p:cBhvr>
                                      <p:to>
                                        <p:strVal val="visible"/>
                                      </p:to>
                                    </p:set>
                                    <p:animEffect transition="in" filter="barn(inHorizontal)">
                                      <p:cBhvr>
                                        <p:cTn id="17" dur="750"/>
                                        <p:tgtEl>
                                          <p:spTgt spid="18"/>
                                        </p:tgtEl>
                                      </p:cBhvr>
                                    </p:animEffect>
                                  </p:childTnLst>
                                </p:cTn>
                              </p:par>
                            </p:childTnLst>
                          </p:cTn>
                        </p:par>
                        <p:par>
                          <p:cTn id="18" fill="hold">
                            <p:stCondLst>
                              <p:cond delay="1000"/>
                            </p:stCondLst>
                            <p:childTnLst>
                              <p:par>
                                <p:cTn id="19" presetID="42" presetClass="entr" presetSubtype="0" fill="hold"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207971" y="1520059"/>
            <a:ext cx="1314820" cy="1077233"/>
            <a:chOff x="5591515" y="1114424"/>
            <a:chExt cx="2276928" cy="1077233"/>
          </a:xfrm>
          <a:blipFill>
            <a:blip r:embed="rId3"/>
            <a:stretch>
              <a:fillRect/>
            </a:stretch>
          </a:blipFill>
        </p:grpSpPr>
        <p:sp>
          <p:nvSpPr>
            <p:cNvPr id="8" name="矩形 7"/>
            <p:cNvSpPr/>
            <p:nvPr/>
          </p:nvSpPr>
          <p:spPr>
            <a:xfrm>
              <a:off x="5591515" y="1114425"/>
              <a:ext cx="45719" cy="10772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5E64"/>
                </a:solidFill>
              </a:endParaRPr>
            </a:p>
          </p:txBody>
        </p:sp>
        <p:sp>
          <p:nvSpPr>
            <p:cNvPr id="9" name="矩形 8"/>
            <p:cNvSpPr/>
            <p:nvPr/>
          </p:nvSpPr>
          <p:spPr>
            <a:xfrm>
              <a:off x="7822724" y="1114425"/>
              <a:ext cx="45719" cy="10772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5E64"/>
                </a:solidFill>
              </a:endParaRPr>
            </a:p>
          </p:txBody>
        </p:sp>
        <p:sp>
          <p:nvSpPr>
            <p:cNvPr id="10" name="矩形 9"/>
            <p:cNvSpPr/>
            <p:nvPr/>
          </p:nvSpPr>
          <p:spPr>
            <a:xfrm rot="16200000">
              <a:off x="6703945" y="1994"/>
              <a:ext cx="45719" cy="22705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5E64"/>
                </a:solidFill>
              </a:endParaRPr>
            </a:p>
          </p:txBody>
        </p:sp>
      </p:grpSp>
      <p:grpSp>
        <p:nvGrpSpPr>
          <p:cNvPr id="11" name="组合 10"/>
          <p:cNvGrpSpPr/>
          <p:nvPr/>
        </p:nvGrpSpPr>
        <p:grpSpPr>
          <a:xfrm flipV="1">
            <a:off x="208165" y="4022303"/>
            <a:ext cx="1311716" cy="1300753"/>
            <a:chOff x="5591515" y="1106804"/>
            <a:chExt cx="2271552" cy="1300753"/>
          </a:xfrm>
          <a:blipFill>
            <a:blip r:embed="rId3"/>
            <a:stretch>
              <a:fillRect/>
            </a:stretch>
          </a:blipFill>
        </p:grpSpPr>
        <p:sp>
          <p:nvSpPr>
            <p:cNvPr id="12" name="矩形 11"/>
            <p:cNvSpPr/>
            <p:nvPr/>
          </p:nvSpPr>
          <p:spPr>
            <a:xfrm>
              <a:off x="5591515" y="1114426"/>
              <a:ext cx="45719" cy="129313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5E64"/>
                </a:solidFill>
              </a:endParaRPr>
            </a:p>
          </p:txBody>
        </p:sp>
        <p:sp>
          <p:nvSpPr>
            <p:cNvPr id="13" name="矩形 12"/>
            <p:cNvSpPr/>
            <p:nvPr/>
          </p:nvSpPr>
          <p:spPr>
            <a:xfrm>
              <a:off x="7817348" y="1114425"/>
              <a:ext cx="45719" cy="129313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5E64"/>
                </a:solidFill>
              </a:endParaRPr>
            </a:p>
          </p:txBody>
        </p:sp>
        <p:sp>
          <p:nvSpPr>
            <p:cNvPr id="14" name="矩形 13"/>
            <p:cNvSpPr/>
            <p:nvPr/>
          </p:nvSpPr>
          <p:spPr>
            <a:xfrm rot="16200000">
              <a:off x="6703945" y="-5626"/>
              <a:ext cx="45719" cy="22705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5E64"/>
                </a:solidFill>
              </a:endParaRPr>
            </a:p>
          </p:txBody>
        </p:sp>
      </p:grpSp>
      <p:sp>
        <p:nvSpPr>
          <p:cNvPr id="18" name="矩形 12"/>
          <p:cNvSpPr>
            <a:spLocks noChangeArrowheads="1"/>
          </p:cNvSpPr>
          <p:nvPr/>
        </p:nvSpPr>
        <p:spPr bwMode="auto">
          <a:xfrm>
            <a:off x="585064" y="2100096"/>
            <a:ext cx="615553" cy="2708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p>
            <a:pPr algn="ctr"/>
            <a:r>
              <a:rPr lang="zh-CN" altLang="en-US" sz="2800" b="1" spc="600" dirty="0">
                <a:solidFill>
                  <a:srgbClr val="64ABE2"/>
                </a:solidFill>
                <a:latin typeface="微软雅黑" panose="020B0503020204020204" pitchFamily="34" charset="-122"/>
                <a:ea typeface="微软雅黑" panose="020B0503020204020204" pitchFamily="34" charset="-122"/>
              </a:rPr>
              <a:t>加入标题描述</a:t>
            </a:r>
          </a:p>
        </p:txBody>
      </p:sp>
      <p:grpSp>
        <p:nvGrpSpPr>
          <p:cNvPr id="15" name="组合 14"/>
          <p:cNvGrpSpPr/>
          <p:nvPr/>
        </p:nvGrpSpPr>
        <p:grpSpPr>
          <a:xfrm>
            <a:off x="2705541" y="1686950"/>
            <a:ext cx="8444750" cy="3483926"/>
            <a:chOff x="1511379" y="1807952"/>
            <a:chExt cx="9496785" cy="3917950"/>
          </a:xfrm>
        </p:grpSpPr>
        <p:sp>
          <p:nvSpPr>
            <p:cNvPr id="16" name="AutoShape 2"/>
            <p:cNvSpPr/>
            <p:nvPr/>
          </p:nvSpPr>
          <p:spPr bwMode="auto">
            <a:xfrm>
              <a:off x="4413055" y="1807952"/>
              <a:ext cx="1601788" cy="1368425"/>
            </a:xfrm>
            <a:custGeom>
              <a:avLst/>
              <a:gdLst>
                <a:gd name="T0" fmla="*/ 211170617 w 21600"/>
                <a:gd name="T1" fmla="*/ 346775367 h 21600"/>
                <a:gd name="T2" fmla="*/ 0 w 21600"/>
                <a:gd name="T3" fmla="*/ 235598565 h 21600"/>
                <a:gd name="T4" fmla="*/ 459604150 w 21600"/>
                <a:gd name="T5" fmla="*/ 0 h 21600"/>
                <a:gd name="T6" fmla="*/ 475133925 w 21600"/>
                <a:gd name="T7" fmla="*/ 211773779 h 21600"/>
                <a:gd name="T8" fmla="*/ 211170617 w 21600"/>
                <a:gd name="T9" fmla="*/ 346775367 h 21600"/>
                <a:gd name="T10" fmla="*/ 211170617 w 21600"/>
                <a:gd name="T11" fmla="*/ 346775367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9600" y="21600"/>
                  </a:moveTo>
                  <a:cubicBezTo>
                    <a:pt x="0" y="14675"/>
                    <a:pt x="0" y="14675"/>
                    <a:pt x="0" y="14675"/>
                  </a:cubicBezTo>
                  <a:cubicBezTo>
                    <a:pt x="4518" y="6101"/>
                    <a:pt x="12282" y="577"/>
                    <a:pt x="20894" y="0"/>
                  </a:cubicBezTo>
                  <a:cubicBezTo>
                    <a:pt x="21600" y="13191"/>
                    <a:pt x="21600" y="13191"/>
                    <a:pt x="21600" y="13191"/>
                  </a:cubicBezTo>
                  <a:cubicBezTo>
                    <a:pt x="16518" y="13521"/>
                    <a:pt x="12141" y="16818"/>
                    <a:pt x="9600" y="21600"/>
                  </a:cubicBezTo>
                  <a:close/>
                  <a:moveTo>
                    <a:pt x="9600" y="21600"/>
                  </a:moveTo>
                </a:path>
              </a:pathLst>
            </a:custGeom>
            <a:blipFill>
              <a:blip r:embed="rId4" cstate="screen"/>
              <a:stretch>
                <a:fillRect/>
              </a:stretch>
            </a:blipFill>
            <a:ln w="25400" cmpd="sng">
              <a:noFill/>
              <a:miter lim="800000"/>
            </a:ln>
          </p:spPr>
          <p:txBody>
            <a:bodyPr anchor="ctr"/>
            <a:lstStyle/>
            <a:p>
              <a:pPr algn="ctr" fontAlgn="ctr">
                <a:buClr>
                  <a:srgbClr val="FF0000"/>
                </a:buClr>
                <a:buSzPct val="70000"/>
                <a:buFont typeface="Wingdings" panose="05000000000000000000" pitchFamily="2" charset="2"/>
                <a:buChar char="u"/>
                <a:tabLst>
                  <a:tab pos="723900" algn="l"/>
                  <a:tab pos="1447800" algn="l"/>
                </a:tabLst>
              </a:pPr>
              <a:endParaRPr lang="zh-CN" altLang="en-US" sz="140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AutoShape 3"/>
            <p:cNvSpPr/>
            <p:nvPr/>
          </p:nvSpPr>
          <p:spPr bwMode="auto">
            <a:xfrm>
              <a:off x="7081642" y="2859671"/>
              <a:ext cx="965994" cy="1808163"/>
            </a:xfrm>
            <a:custGeom>
              <a:avLst/>
              <a:gdLst>
                <a:gd name="T0" fmla="*/ 0 w 20053"/>
                <a:gd name="T1" fmla="*/ 129499929 h 21600"/>
                <a:gd name="T2" fmla="*/ 143066176 w 20053"/>
                <a:gd name="T3" fmla="*/ 0 h 21600"/>
                <a:gd name="T4" fmla="*/ 143066176 w 20053"/>
                <a:gd name="T5" fmla="*/ 605454005 h 21600"/>
                <a:gd name="T6" fmla="*/ 0 w 20053"/>
                <a:gd name="T7" fmla="*/ 475954076 h 21600"/>
                <a:gd name="T8" fmla="*/ 24180041 w 20053"/>
                <a:gd name="T9" fmla="*/ 302727086 h 21600"/>
                <a:gd name="T10" fmla="*/ 0 w 20053"/>
                <a:gd name="T11" fmla="*/ 129499929 h 21600"/>
                <a:gd name="T12" fmla="*/ 0 w 20053"/>
                <a:gd name="T13" fmla="*/ 129499929 h 216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053" h="21600">
                  <a:moveTo>
                    <a:pt x="0" y="4620"/>
                  </a:moveTo>
                  <a:cubicBezTo>
                    <a:pt x="15413" y="0"/>
                    <a:pt x="15413" y="0"/>
                    <a:pt x="15413" y="0"/>
                  </a:cubicBezTo>
                  <a:cubicBezTo>
                    <a:pt x="21600" y="6742"/>
                    <a:pt x="21600" y="14858"/>
                    <a:pt x="15413" y="21600"/>
                  </a:cubicBezTo>
                  <a:cubicBezTo>
                    <a:pt x="0" y="16980"/>
                    <a:pt x="0" y="16980"/>
                    <a:pt x="0" y="16980"/>
                  </a:cubicBezTo>
                  <a:cubicBezTo>
                    <a:pt x="1737" y="15170"/>
                    <a:pt x="2605" y="13047"/>
                    <a:pt x="2605" y="10800"/>
                  </a:cubicBezTo>
                  <a:cubicBezTo>
                    <a:pt x="2605" y="8553"/>
                    <a:pt x="1737" y="6492"/>
                    <a:pt x="0" y="4620"/>
                  </a:cubicBezTo>
                  <a:close/>
                  <a:moveTo>
                    <a:pt x="0" y="4620"/>
                  </a:moveTo>
                </a:path>
              </a:pathLst>
            </a:custGeom>
            <a:blipFill>
              <a:blip r:embed="rId5" cstate="screen"/>
              <a:stretch>
                <a:fillRect/>
              </a:stretch>
            </a:blipFill>
            <a:ln w="25400" cmpd="sng">
              <a:noFill/>
              <a:miter lim="800000"/>
            </a:ln>
          </p:spPr>
          <p:txBody>
            <a:bodyPr anchor="ctr"/>
            <a:lstStyle/>
            <a:p>
              <a:pPr algn="ctr" fontAlgn="ctr">
                <a:buClr>
                  <a:srgbClr val="FF0000"/>
                </a:buClr>
                <a:buSzPct val="70000"/>
                <a:buFont typeface="Wingdings" panose="05000000000000000000" pitchFamily="2" charset="2"/>
                <a:buChar char="u"/>
                <a:tabLst>
                  <a:tab pos="723900" algn="l"/>
                  <a:tab pos="1447800" algn="l"/>
                </a:tabLst>
              </a:pPr>
              <a:endParaRPr lang="zh-CN" altLang="en-US" sz="140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AutoShape 4"/>
            <p:cNvSpPr/>
            <p:nvPr/>
          </p:nvSpPr>
          <p:spPr bwMode="auto">
            <a:xfrm>
              <a:off x="6156130" y="4348746"/>
              <a:ext cx="1605756" cy="1370806"/>
            </a:xfrm>
            <a:custGeom>
              <a:avLst/>
              <a:gdLst>
                <a:gd name="T0" fmla="*/ 264410771 w 21600"/>
                <a:gd name="T1" fmla="*/ 0 h 21600"/>
                <a:gd name="T2" fmla="*/ 477491173 w 21600"/>
                <a:gd name="T3" fmla="*/ 111564062 h 21600"/>
                <a:gd name="T4" fmla="*/ 15562749 w 21600"/>
                <a:gd name="T5" fmla="*/ 347983165 h 21600"/>
                <a:gd name="T6" fmla="*/ 0 w 21600"/>
                <a:gd name="T7" fmla="*/ 136808977 h 21600"/>
                <a:gd name="T8" fmla="*/ 264410771 w 21600"/>
                <a:gd name="T9" fmla="*/ 0 h 21600"/>
                <a:gd name="T10" fmla="*/ 264410771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11961" y="0"/>
                  </a:moveTo>
                  <a:cubicBezTo>
                    <a:pt x="21600" y="6925"/>
                    <a:pt x="21600" y="6925"/>
                    <a:pt x="21600" y="6925"/>
                  </a:cubicBezTo>
                  <a:cubicBezTo>
                    <a:pt x="17097" y="15499"/>
                    <a:pt x="9287" y="21023"/>
                    <a:pt x="704" y="21600"/>
                  </a:cubicBezTo>
                  <a:cubicBezTo>
                    <a:pt x="0" y="8492"/>
                    <a:pt x="0" y="8492"/>
                    <a:pt x="0" y="8492"/>
                  </a:cubicBezTo>
                  <a:cubicBezTo>
                    <a:pt x="5066" y="8079"/>
                    <a:pt x="9498" y="4782"/>
                    <a:pt x="11961" y="0"/>
                  </a:cubicBezTo>
                  <a:close/>
                  <a:moveTo>
                    <a:pt x="11961" y="0"/>
                  </a:moveTo>
                </a:path>
              </a:pathLst>
            </a:custGeom>
            <a:blipFill>
              <a:blip r:embed="rId6" cstate="screen"/>
              <a:stretch>
                <a:fillRect/>
              </a:stretch>
            </a:blipFill>
            <a:ln w="25400" cmpd="sng">
              <a:noFill/>
              <a:miter lim="800000"/>
            </a:ln>
          </p:spPr>
          <p:txBody>
            <a:bodyPr anchor="ctr"/>
            <a:lstStyle/>
            <a:p>
              <a:pPr algn="ctr" fontAlgn="ctr">
                <a:buClr>
                  <a:srgbClr val="FF0000"/>
                </a:buClr>
                <a:buSzPct val="70000"/>
                <a:buFont typeface="Wingdings" panose="05000000000000000000" pitchFamily="2" charset="2"/>
                <a:buChar char="u"/>
                <a:tabLst>
                  <a:tab pos="723900" algn="l"/>
                  <a:tab pos="1447800" algn="l"/>
                </a:tabLst>
              </a:pPr>
              <a:endParaRPr lang="zh-CN" altLang="en-US" sz="140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AutoShape 5"/>
            <p:cNvSpPr/>
            <p:nvPr/>
          </p:nvSpPr>
          <p:spPr bwMode="auto">
            <a:xfrm>
              <a:off x="6649842" y="4810708"/>
              <a:ext cx="475456" cy="502444"/>
            </a:xfrm>
            <a:custGeom>
              <a:avLst/>
              <a:gdLst>
                <a:gd name="T0" fmla="*/ 27662239 w 21104"/>
                <a:gd name="T1" fmla="*/ 32097254 h 21600"/>
                <a:gd name="T2" fmla="*/ 42842497 w 21104"/>
                <a:gd name="T3" fmla="*/ 9070780 h 21600"/>
                <a:gd name="T4" fmla="*/ 42842497 w 21104"/>
                <a:gd name="T5" fmla="*/ 7326324 h 21600"/>
                <a:gd name="T6" fmla="*/ 39468210 w 21104"/>
                <a:gd name="T7" fmla="*/ 3488912 h 21600"/>
                <a:gd name="T8" fmla="*/ 37444052 w 21104"/>
                <a:gd name="T9" fmla="*/ 3488912 h 21600"/>
                <a:gd name="T10" fmla="*/ 35756887 w 21104"/>
                <a:gd name="T11" fmla="*/ 5233414 h 21600"/>
                <a:gd name="T12" fmla="*/ 33734757 w 21104"/>
                <a:gd name="T13" fmla="*/ 5581868 h 21600"/>
                <a:gd name="T14" fmla="*/ 34071793 w 21104"/>
                <a:gd name="T15" fmla="*/ 0 h 21600"/>
                <a:gd name="T16" fmla="*/ 9107740 w 21104"/>
                <a:gd name="T17" fmla="*/ 0 h 21600"/>
                <a:gd name="T18" fmla="*/ 9107740 w 21104"/>
                <a:gd name="T19" fmla="*/ 5581868 h 21600"/>
                <a:gd name="T20" fmla="*/ 7422602 w 21104"/>
                <a:gd name="T21" fmla="*/ 5233414 h 21600"/>
                <a:gd name="T22" fmla="*/ 5735481 w 21104"/>
                <a:gd name="T23" fmla="*/ 3488912 h 21600"/>
                <a:gd name="T24" fmla="*/ 3711323 w 21104"/>
                <a:gd name="T25" fmla="*/ 3488912 h 21600"/>
                <a:gd name="T26" fmla="*/ 0 w 21104"/>
                <a:gd name="T27" fmla="*/ 7326324 h 21600"/>
                <a:gd name="T28" fmla="*/ 0 w 21104"/>
                <a:gd name="T29" fmla="*/ 9070780 h 21600"/>
                <a:gd name="T30" fmla="*/ 15517249 w 21104"/>
                <a:gd name="T31" fmla="*/ 32097254 h 21600"/>
                <a:gd name="T32" fmla="*/ 19565609 w 21104"/>
                <a:gd name="T33" fmla="*/ 33841756 h 21600"/>
                <a:gd name="T34" fmla="*/ 19565609 w 21104"/>
                <a:gd name="T35" fmla="*/ 35934666 h 21600"/>
                <a:gd name="T36" fmla="*/ 17878443 w 21104"/>
                <a:gd name="T37" fmla="*/ 36631574 h 21600"/>
                <a:gd name="T38" fmla="*/ 19565609 w 21104"/>
                <a:gd name="T39" fmla="*/ 37679122 h 21600"/>
                <a:gd name="T40" fmla="*/ 19565609 w 21104"/>
                <a:gd name="T41" fmla="*/ 39772032 h 21600"/>
                <a:gd name="T42" fmla="*/ 18215480 w 21104"/>
                <a:gd name="T43" fmla="*/ 41516488 h 21600"/>
                <a:gd name="T44" fmla="*/ 16193350 w 21104"/>
                <a:gd name="T45" fmla="*/ 43260990 h 21600"/>
                <a:gd name="T46" fmla="*/ 14506184 w 21104"/>
                <a:gd name="T47" fmla="*/ 45005446 h 21600"/>
                <a:gd name="T48" fmla="*/ 16193350 w 21104"/>
                <a:gd name="T49" fmla="*/ 46749902 h 21600"/>
                <a:gd name="T50" fmla="*/ 26649147 w 21104"/>
                <a:gd name="T51" fmla="*/ 46749902 h 21600"/>
                <a:gd name="T52" fmla="*/ 28673304 w 21104"/>
                <a:gd name="T53" fmla="*/ 45005446 h 21600"/>
                <a:gd name="T54" fmla="*/ 26649147 w 21104"/>
                <a:gd name="T55" fmla="*/ 43260990 h 21600"/>
                <a:gd name="T56" fmla="*/ 24964053 w 21104"/>
                <a:gd name="T57" fmla="*/ 41168034 h 21600"/>
                <a:gd name="T58" fmla="*/ 23276887 w 21104"/>
                <a:gd name="T59" fmla="*/ 39772032 h 21600"/>
                <a:gd name="T60" fmla="*/ 23276887 w 21104"/>
                <a:gd name="T61" fmla="*/ 37679122 h 21600"/>
                <a:gd name="T62" fmla="*/ 24964053 w 21104"/>
                <a:gd name="T63" fmla="*/ 36631574 h 21600"/>
                <a:gd name="T64" fmla="*/ 23276887 w 21104"/>
                <a:gd name="T65" fmla="*/ 35934666 h 21600"/>
                <a:gd name="T66" fmla="*/ 23276887 w 21104"/>
                <a:gd name="T67" fmla="*/ 33841756 h 21600"/>
                <a:gd name="T68" fmla="*/ 27662239 w 21104"/>
                <a:gd name="T69" fmla="*/ 32097254 h 21600"/>
                <a:gd name="T70" fmla="*/ 34071793 w 21104"/>
                <a:gd name="T71" fmla="*/ 7326324 h 21600"/>
                <a:gd name="T72" fmla="*/ 35756887 w 21104"/>
                <a:gd name="T73" fmla="*/ 7326324 h 21600"/>
                <a:gd name="T74" fmla="*/ 37781044 w 21104"/>
                <a:gd name="T75" fmla="*/ 5581868 h 21600"/>
                <a:gd name="T76" fmla="*/ 39468210 w 21104"/>
                <a:gd name="T77" fmla="*/ 7326324 h 21600"/>
                <a:gd name="T78" fmla="*/ 39468210 w 21104"/>
                <a:gd name="T79" fmla="*/ 9070780 h 21600"/>
                <a:gd name="T80" fmla="*/ 30360470 w 21104"/>
                <a:gd name="T81" fmla="*/ 24770976 h 21600"/>
                <a:gd name="T82" fmla="*/ 34071793 w 21104"/>
                <a:gd name="T83" fmla="*/ 7326324 h 21600"/>
                <a:gd name="T84" fmla="*/ 12144990 w 21104"/>
                <a:gd name="T85" fmla="*/ 25119430 h 21600"/>
                <a:gd name="T86" fmla="*/ 3037250 w 21104"/>
                <a:gd name="T87" fmla="*/ 9419234 h 21600"/>
                <a:gd name="T88" fmla="*/ 3037250 w 21104"/>
                <a:gd name="T89" fmla="*/ 7674778 h 21600"/>
                <a:gd name="T90" fmla="*/ 4722388 w 21104"/>
                <a:gd name="T91" fmla="*/ 5581868 h 21600"/>
                <a:gd name="T92" fmla="*/ 6746546 w 21104"/>
                <a:gd name="T93" fmla="*/ 7674778 h 21600"/>
                <a:gd name="T94" fmla="*/ 8433712 w 21104"/>
                <a:gd name="T95" fmla="*/ 7674778 h 21600"/>
                <a:gd name="T96" fmla="*/ 12144990 w 21104"/>
                <a:gd name="T97" fmla="*/ 25119430 h 21600"/>
                <a:gd name="T98" fmla="*/ 12144990 w 21104"/>
                <a:gd name="T99" fmla="*/ 25119430 h 216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1104" h="21600">
                  <a:moveTo>
                    <a:pt x="13625" y="14830"/>
                  </a:moveTo>
                  <a:cubicBezTo>
                    <a:pt x="21434" y="10155"/>
                    <a:pt x="21102" y="4191"/>
                    <a:pt x="21102" y="4191"/>
                  </a:cubicBezTo>
                  <a:cubicBezTo>
                    <a:pt x="21102" y="3385"/>
                    <a:pt x="21102" y="3385"/>
                    <a:pt x="21102" y="3385"/>
                  </a:cubicBezTo>
                  <a:cubicBezTo>
                    <a:pt x="21102" y="3385"/>
                    <a:pt x="21102" y="1612"/>
                    <a:pt x="19440" y="1612"/>
                  </a:cubicBezTo>
                  <a:cubicBezTo>
                    <a:pt x="18942" y="1612"/>
                    <a:pt x="18443" y="1612"/>
                    <a:pt x="18443" y="1612"/>
                  </a:cubicBezTo>
                  <a:cubicBezTo>
                    <a:pt x="17612" y="1612"/>
                    <a:pt x="17612" y="2418"/>
                    <a:pt x="17612" y="2418"/>
                  </a:cubicBezTo>
                  <a:cubicBezTo>
                    <a:pt x="17612" y="2418"/>
                    <a:pt x="17280" y="2579"/>
                    <a:pt x="16616" y="2579"/>
                  </a:cubicBezTo>
                  <a:cubicBezTo>
                    <a:pt x="16616" y="1934"/>
                    <a:pt x="16782" y="0"/>
                    <a:pt x="16782" y="0"/>
                  </a:cubicBezTo>
                  <a:cubicBezTo>
                    <a:pt x="9139" y="967"/>
                    <a:pt x="4486" y="0"/>
                    <a:pt x="4486" y="0"/>
                  </a:cubicBezTo>
                  <a:cubicBezTo>
                    <a:pt x="4486" y="2579"/>
                    <a:pt x="4486" y="2579"/>
                    <a:pt x="4486" y="2579"/>
                  </a:cubicBezTo>
                  <a:cubicBezTo>
                    <a:pt x="3822" y="2579"/>
                    <a:pt x="3656" y="2418"/>
                    <a:pt x="3656" y="2418"/>
                  </a:cubicBezTo>
                  <a:cubicBezTo>
                    <a:pt x="3656" y="2418"/>
                    <a:pt x="3489" y="1612"/>
                    <a:pt x="2825" y="1612"/>
                  </a:cubicBezTo>
                  <a:cubicBezTo>
                    <a:pt x="2825" y="1612"/>
                    <a:pt x="2326" y="1612"/>
                    <a:pt x="1828" y="1612"/>
                  </a:cubicBezTo>
                  <a:cubicBezTo>
                    <a:pt x="166" y="1612"/>
                    <a:pt x="0" y="3385"/>
                    <a:pt x="0" y="3385"/>
                  </a:cubicBezTo>
                  <a:cubicBezTo>
                    <a:pt x="0" y="4191"/>
                    <a:pt x="0" y="4191"/>
                    <a:pt x="0" y="4191"/>
                  </a:cubicBezTo>
                  <a:cubicBezTo>
                    <a:pt x="0" y="4191"/>
                    <a:pt x="-166" y="10155"/>
                    <a:pt x="7643" y="14830"/>
                  </a:cubicBezTo>
                  <a:cubicBezTo>
                    <a:pt x="7643" y="14830"/>
                    <a:pt x="8474" y="15636"/>
                    <a:pt x="9637" y="15636"/>
                  </a:cubicBezTo>
                  <a:cubicBezTo>
                    <a:pt x="9637" y="16603"/>
                    <a:pt x="9637" y="16603"/>
                    <a:pt x="9637" y="16603"/>
                  </a:cubicBezTo>
                  <a:cubicBezTo>
                    <a:pt x="9637" y="16603"/>
                    <a:pt x="8806" y="16442"/>
                    <a:pt x="8806" y="16925"/>
                  </a:cubicBezTo>
                  <a:cubicBezTo>
                    <a:pt x="8806" y="17570"/>
                    <a:pt x="9637" y="17409"/>
                    <a:pt x="9637" y="17409"/>
                  </a:cubicBezTo>
                  <a:cubicBezTo>
                    <a:pt x="9637" y="18376"/>
                    <a:pt x="9637" y="18376"/>
                    <a:pt x="9637" y="18376"/>
                  </a:cubicBezTo>
                  <a:cubicBezTo>
                    <a:pt x="9637" y="18376"/>
                    <a:pt x="9471" y="19182"/>
                    <a:pt x="8972" y="19182"/>
                  </a:cubicBezTo>
                  <a:cubicBezTo>
                    <a:pt x="8972" y="19988"/>
                    <a:pt x="7976" y="19988"/>
                    <a:pt x="7976" y="19988"/>
                  </a:cubicBezTo>
                  <a:cubicBezTo>
                    <a:pt x="7976" y="19988"/>
                    <a:pt x="7145" y="20149"/>
                    <a:pt x="7145" y="20794"/>
                  </a:cubicBezTo>
                  <a:cubicBezTo>
                    <a:pt x="7145" y="20794"/>
                    <a:pt x="6979" y="21600"/>
                    <a:pt x="7976" y="21600"/>
                  </a:cubicBezTo>
                  <a:cubicBezTo>
                    <a:pt x="9305" y="21600"/>
                    <a:pt x="13126" y="21600"/>
                    <a:pt x="13126" y="21600"/>
                  </a:cubicBezTo>
                  <a:cubicBezTo>
                    <a:pt x="13957" y="21600"/>
                    <a:pt x="14123" y="20794"/>
                    <a:pt x="14123" y="20794"/>
                  </a:cubicBezTo>
                  <a:cubicBezTo>
                    <a:pt x="14123" y="20794"/>
                    <a:pt x="14123" y="19988"/>
                    <a:pt x="13126" y="19988"/>
                  </a:cubicBezTo>
                  <a:cubicBezTo>
                    <a:pt x="12296" y="19988"/>
                    <a:pt x="12296" y="19021"/>
                    <a:pt x="12296" y="19021"/>
                  </a:cubicBezTo>
                  <a:cubicBezTo>
                    <a:pt x="12296" y="19021"/>
                    <a:pt x="11465" y="19182"/>
                    <a:pt x="11465" y="18376"/>
                  </a:cubicBezTo>
                  <a:cubicBezTo>
                    <a:pt x="11465" y="17409"/>
                    <a:pt x="11465" y="17409"/>
                    <a:pt x="11465" y="17409"/>
                  </a:cubicBezTo>
                  <a:cubicBezTo>
                    <a:pt x="11465" y="17409"/>
                    <a:pt x="12296" y="17570"/>
                    <a:pt x="12296" y="16925"/>
                  </a:cubicBezTo>
                  <a:cubicBezTo>
                    <a:pt x="12296" y="16442"/>
                    <a:pt x="11465" y="16603"/>
                    <a:pt x="11465" y="16603"/>
                  </a:cubicBezTo>
                  <a:cubicBezTo>
                    <a:pt x="11465" y="15636"/>
                    <a:pt x="11465" y="15636"/>
                    <a:pt x="11465" y="15636"/>
                  </a:cubicBezTo>
                  <a:cubicBezTo>
                    <a:pt x="12296" y="15636"/>
                    <a:pt x="12960" y="15313"/>
                    <a:pt x="13625" y="14830"/>
                  </a:cubicBezTo>
                  <a:close/>
                  <a:moveTo>
                    <a:pt x="16782" y="3385"/>
                  </a:moveTo>
                  <a:cubicBezTo>
                    <a:pt x="16948" y="3385"/>
                    <a:pt x="17612" y="3385"/>
                    <a:pt x="17612" y="3385"/>
                  </a:cubicBezTo>
                  <a:cubicBezTo>
                    <a:pt x="18443" y="3385"/>
                    <a:pt x="18609" y="2579"/>
                    <a:pt x="18609" y="2579"/>
                  </a:cubicBezTo>
                  <a:cubicBezTo>
                    <a:pt x="19440" y="2579"/>
                    <a:pt x="19440" y="3385"/>
                    <a:pt x="19440" y="3385"/>
                  </a:cubicBezTo>
                  <a:cubicBezTo>
                    <a:pt x="19440" y="4191"/>
                    <a:pt x="19440" y="4191"/>
                    <a:pt x="19440" y="4191"/>
                  </a:cubicBezTo>
                  <a:cubicBezTo>
                    <a:pt x="19440" y="4191"/>
                    <a:pt x="19108" y="7576"/>
                    <a:pt x="14954" y="11445"/>
                  </a:cubicBezTo>
                  <a:cubicBezTo>
                    <a:pt x="15951" y="9833"/>
                    <a:pt x="16782" y="6125"/>
                    <a:pt x="16782" y="3385"/>
                  </a:cubicBezTo>
                  <a:close/>
                  <a:moveTo>
                    <a:pt x="5982" y="11606"/>
                  </a:moveTo>
                  <a:cubicBezTo>
                    <a:pt x="1662" y="7737"/>
                    <a:pt x="1496" y="4352"/>
                    <a:pt x="1496" y="4352"/>
                  </a:cubicBezTo>
                  <a:cubicBezTo>
                    <a:pt x="1496" y="3546"/>
                    <a:pt x="1496" y="3546"/>
                    <a:pt x="1496" y="3546"/>
                  </a:cubicBezTo>
                  <a:cubicBezTo>
                    <a:pt x="1496" y="3546"/>
                    <a:pt x="1496" y="2579"/>
                    <a:pt x="2326" y="2579"/>
                  </a:cubicBezTo>
                  <a:cubicBezTo>
                    <a:pt x="2326" y="2579"/>
                    <a:pt x="2326" y="3546"/>
                    <a:pt x="3323" y="3546"/>
                  </a:cubicBezTo>
                  <a:cubicBezTo>
                    <a:pt x="3323" y="3546"/>
                    <a:pt x="3988" y="3546"/>
                    <a:pt x="4154" y="3546"/>
                  </a:cubicBezTo>
                  <a:cubicBezTo>
                    <a:pt x="4154" y="6287"/>
                    <a:pt x="4985" y="9994"/>
                    <a:pt x="5982" y="11606"/>
                  </a:cubicBezTo>
                  <a:close/>
                  <a:moveTo>
                    <a:pt x="5982" y="11606"/>
                  </a:moveTo>
                </a:path>
              </a:pathLst>
            </a:custGeom>
            <a:solidFill>
              <a:srgbClr val="FFFEFE"/>
            </a:solid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lstStyle/>
            <a:p>
              <a:pPr algn="ctr" fontAlgn="base">
                <a:spcBef>
                  <a:spcPct val="0"/>
                </a:spcBef>
                <a:spcAft>
                  <a:spcPct val="0"/>
                </a:spcAft>
              </a:pPr>
              <a:endParaRPr lang="zh-CN" altLang="en-US" sz="140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AutoShape 6"/>
            <p:cNvSpPr/>
            <p:nvPr/>
          </p:nvSpPr>
          <p:spPr bwMode="auto">
            <a:xfrm>
              <a:off x="6145017" y="1807952"/>
              <a:ext cx="1605756" cy="1359694"/>
            </a:xfrm>
            <a:custGeom>
              <a:avLst/>
              <a:gdLst>
                <a:gd name="T0" fmla="*/ 0 w 21600"/>
                <a:gd name="T1" fmla="*/ 210680934 h 21600"/>
                <a:gd name="T2" fmla="*/ 12445650 w 21600"/>
                <a:gd name="T3" fmla="*/ 0 h 21600"/>
                <a:gd name="T4" fmla="*/ 477491173 w 21600"/>
                <a:gd name="T5" fmla="*/ 230430238 h 21600"/>
                <a:gd name="T6" fmla="*/ 265958095 w 21600"/>
                <a:gd name="T7" fmla="*/ 342364403 h 21600"/>
                <a:gd name="T8" fmla="*/ 0 w 21600"/>
                <a:gd name="T9" fmla="*/ 210680934 h 21600"/>
                <a:gd name="T10" fmla="*/ 0 w 21600"/>
                <a:gd name="T11" fmla="*/ 210680934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13292"/>
                  </a:moveTo>
                  <a:cubicBezTo>
                    <a:pt x="563" y="0"/>
                    <a:pt x="563" y="0"/>
                    <a:pt x="563" y="0"/>
                  </a:cubicBezTo>
                  <a:cubicBezTo>
                    <a:pt x="9217" y="498"/>
                    <a:pt x="17027" y="5982"/>
                    <a:pt x="21600" y="14538"/>
                  </a:cubicBezTo>
                  <a:cubicBezTo>
                    <a:pt x="12031" y="21600"/>
                    <a:pt x="12031" y="21600"/>
                    <a:pt x="12031" y="21600"/>
                  </a:cubicBezTo>
                  <a:cubicBezTo>
                    <a:pt x="9498" y="16865"/>
                    <a:pt x="5066" y="13625"/>
                    <a:pt x="0" y="13292"/>
                  </a:cubicBezTo>
                  <a:close/>
                  <a:moveTo>
                    <a:pt x="0" y="13292"/>
                  </a:moveTo>
                </a:path>
              </a:pathLst>
            </a:custGeom>
            <a:blipFill>
              <a:blip r:embed="rId7" cstate="screen"/>
              <a:stretch>
                <a:fillRect/>
              </a:stretch>
            </a:blipFill>
            <a:ln w="25400" cmpd="sng">
              <a:noFill/>
              <a:miter lim="800000"/>
            </a:ln>
          </p:spPr>
          <p:txBody>
            <a:bodyPr anchor="ctr"/>
            <a:lstStyle/>
            <a:p>
              <a:pPr algn="ctr" fontAlgn="ctr">
                <a:buClr>
                  <a:srgbClr val="FF0000"/>
                </a:buClr>
                <a:buSzPct val="70000"/>
                <a:buFont typeface="Wingdings" panose="05000000000000000000" pitchFamily="2" charset="2"/>
                <a:buChar char="u"/>
                <a:tabLst>
                  <a:tab pos="723900" algn="l"/>
                  <a:tab pos="1447800" algn="l"/>
                </a:tabLst>
              </a:pPr>
              <a:endParaRPr lang="zh-CN" altLang="en-US" sz="140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AutoShape 7"/>
            <p:cNvSpPr/>
            <p:nvPr/>
          </p:nvSpPr>
          <p:spPr bwMode="auto">
            <a:xfrm>
              <a:off x="4451155" y="4380496"/>
              <a:ext cx="1605756" cy="1345406"/>
            </a:xfrm>
            <a:custGeom>
              <a:avLst/>
              <a:gdLst>
                <a:gd name="T0" fmla="*/ 477491173 w 21600"/>
                <a:gd name="T1" fmla="*/ 126525095 h 21600"/>
                <a:gd name="T2" fmla="*/ 469709798 w 21600"/>
                <a:gd name="T3" fmla="*/ 335206908 h 21600"/>
                <a:gd name="T4" fmla="*/ 0 w 21600"/>
                <a:gd name="T5" fmla="*/ 116080882 h 21600"/>
                <a:gd name="T6" fmla="*/ 206868653 w 21600"/>
                <a:gd name="T7" fmla="*/ 0 h 21600"/>
                <a:gd name="T8" fmla="*/ 477491173 w 21600"/>
                <a:gd name="T9" fmla="*/ 126525095 h 21600"/>
                <a:gd name="T10" fmla="*/ 477491173 w 21600"/>
                <a:gd name="T11" fmla="*/ 126525095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21600" y="8153"/>
                  </a:moveTo>
                  <a:cubicBezTo>
                    <a:pt x="21248" y="21600"/>
                    <a:pt x="21248" y="21600"/>
                    <a:pt x="21248" y="21600"/>
                  </a:cubicBezTo>
                  <a:cubicBezTo>
                    <a:pt x="12664" y="21348"/>
                    <a:pt x="4714" y="16053"/>
                    <a:pt x="0" y="7480"/>
                  </a:cubicBezTo>
                  <a:cubicBezTo>
                    <a:pt x="9358" y="0"/>
                    <a:pt x="9358" y="0"/>
                    <a:pt x="9358" y="0"/>
                  </a:cubicBezTo>
                  <a:cubicBezTo>
                    <a:pt x="12031" y="4791"/>
                    <a:pt x="16464" y="7984"/>
                    <a:pt x="21600" y="8153"/>
                  </a:cubicBezTo>
                  <a:close/>
                  <a:moveTo>
                    <a:pt x="21600" y="8153"/>
                  </a:moveTo>
                </a:path>
              </a:pathLst>
            </a:custGeom>
            <a:blipFill>
              <a:blip r:embed="rId8" cstate="screen"/>
              <a:stretch>
                <a:fillRect/>
              </a:stretch>
            </a:blipFill>
            <a:ln w="25400" cmpd="sng">
              <a:noFill/>
              <a:miter lim="800000"/>
            </a:ln>
          </p:spPr>
          <p:txBody>
            <a:bodyPr anchor="ctr"/>
            <a:lstStyle/>
            <a:p>
              <a:pPr algn="ctr" fontAlgn="ctr">
                <a:buClr>
                  <a:srgbClr val="FF0000"/>
                </a:buClr>
                <a:buSzPct val="70000"/>
                <a:buFont typeface="Wingdings" panose="05000000000000000000" pitchFamily="2" charset="2"/>
                <a:buChar char="u"/>
                <a:tabLst>
                  <a:tab pos="723900" algn="l"/>
                  <a:tab pos="1447800" algn="l"/>
                </a:tabLst>
              </a:pPr>
              <a:endParaRPr lang="zh-CN" altLang="en-US" sz="140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AutoShape 8"/>
            <p:cNvSpPr/>
            <p:nvPr/>
          </p:nvSpPr>
          <p:spPr bwMode="auto">
            <a:xfrm>
              <a:off x="5066311" y="2230227"/>
              <a:ext cx="434975" cy="431800"/>
            </a:xfrm>
            <a:custGeom>
              <a:avLst/>
              <a:gdLst>
                <a:gd name="T0" fmla="*/ 0 w 21600"/>
                <a:gd name="T1" fmla="*/ 17264004 h 21600"/>
                <a:gd name="T2" fmla="*/ 35037639 w 21600"/>
                <a:gd name="T3" fmla="*/ 17264004 h 21600"/>
                <a:gd name="T4" fmla="*/ 24234350 w 21600"/>
                <a:gd name="T5" fmla="*/ 6905601 h 21600"/>
                <a:gd name="T6" fmla="*/ 25110301 w 21600"/>
                <a:gd name="T7" fmla="*/ 4028254 h 21600"/>
                <a:gd name="T8" fmla="*/ 25110301 w 21600"/>
                <a:gd name="T9" fmla="*/ 8056548 h 21600"/>
                <a:gd name="T10" fmla="*/ 13723058 w 21600"/>
                <a:gd name="T11" fmla="*/ 22155458 h 21600"/>
                <a:gd name="T12" fmla="*/ 11971197 w 21600"/>
                <a:gd name="T13" fmla="*/ 25320552 h 21600"/>
                <a:gd name="T14" fmla="*/ 11095246 w 21600"/>
                <a:gd name="T15" fmla="*/ 27334659 h 21600"/>
                <a:gd name="T16" fmla="*/ 10803289 w 21600"/>
                <a:gd name="T17" fmla="*/ 31650660 h 21600"/>
                <a:gd name="T18" fmla="*/ 9051387 w 21600"/>
                <a:gd name="T19" fmla="*/ 28485606 h 21600"/>
                <a:gd name="T20" fmla="*/ 7591482 w 21600"/>
                <a:gd name="T21" fmla="*/ 25608259 h 21600"/>
                <a:gd name="T22" fmla="*/ 4963669 w 21600"/>
                <a:gd name="T23" fmla="*/ 23594152 h 21600"/>
                <a:gd name="T24" fmla="*/ 4671672 w 21600"/>
                <a:gd name="T25" fmla="*/ 19565858 h 21600"/>
                <a:gd name="T26" fmla="*/ 4379715 w 21600"/>
                <a:gd name="T27" fmla="*/ 17264004 h 21600"/>
                <a:gd name="T28" fmla="*/ 2919810 w 21600"/>
                <a:gd name="T29" fmla="*/ 15537603 h 21600"/>
                <a:gd name="T30" fmla="*/ 2919810 w 21600"/>
                <a:gd name="T31" fmla="*/ 12948003 h 21600"/>
                <a:gd name="T32" fmla="*/ 11095246 w 21600"/>
                <a:gd name="T33" fmla="*/ 5754655 h 21600"/>
                <a:gd name="T34" fmla="*/ 9051387 w 21600"/>
                <a:gd name="T35" fmla="*/ 5754655 h 21600"/>
                <a:gd name="T36" fmla="*/ 8175436 w 21600"/>
                <a:gd name="T37" fmla="*/ 7481055 h 21600"/>
                <a:gd name="T38" fmla="*/ 9343384 w 21600"/>
                <a:gd name="T39" fmla="*/ 8056548 h 21600"/>
                <a:gd name="T40" fmla="*/ 9051387 w 21600"/>
                <a:gd name="T41" fmla="*/ 6905601 h 21600"/>
                <a:gd name="T42" fmla="*/ 13723058 w 21600"/>
                <a:gd name="T43" fmla="*/ 8632002 h 21600"/>
                <a:gd name="T44" fmla="*/ 11971197 w 21600"/>
                <a:gd name="T45" fmla="*/ 9782949 h 21600"/>
                <a:gd name="T46" fmla="*/ 10803289 w 21600"/>
                <a:gd name="T47" fmla="*/ 10358402 h 21600"/>
                <a:gd name="T48" fmla="*/ 11095246 w 21600"/>
                <a:gd name="T49" fmla="*/ 12372549 h 21600"/>
                <a:gd name="T50" fmla="*/ 9635341 w 21600"/>
                <a:gd name="T51" fmla="*/ 14098950 h 21600"/>
                <a:gd name="T52" fmla="*/ 8467433 w 21600"/>
                <a:gd name="T53" fmla="*/ 14674403 h 21600"/>
                <a:gd name="T54" fmla="*/ 6131577 w 21600"/>
                <a:gd name="T55" fmla="*/ 14098950 h 21600"/>
                <a:gd name="T56" fmla="*/ 4379715 w 21600"/>
                <a:gd name="T57" fmla="*/ 15537603 h 21600"/>
                <a:gd name="T58" fmla="*/ 4671672 w 21600"/>
                <a:gd name="T59" fmla="*/ 16688550 h 21600"/>
                <a:gd name="T60" fmla="*/ 7883479 w 21600"/>
                <a:gd name="T61" fmla="*/ 17839457 h 21600"/>
                <a:gd name="T62" fmla="*/ 11971197 w 21600"/>
                <a:gd name="T63" fmla="*/ 18990404 h 21600"/>
                <a:gd name="T64" fmla="*/ 13723058 w 21600"/>
                <a:gd name="T65" fmla="*/ 22155458 h 21600"/>
                <a:gd name="T66" fmla="*/ 16058915 w 21600"/>
                <a:gd name="T67" fmla="*/ 6042401 h 21600"/>
                <a:gd name="T68" fmla="*/ 12847148 w 21600"/>
                <a:gd name="T69" fmla="*/ 4316001 h 21600"/>
                <a:gd name="T70" fmla="*/ 18394771 w 21600"/>
                <a:gd name="T71" fmla="*/ 2877347 h 21600"/>
                <a:gd name="T72" fmla="*/ 31241878 w 21600"/>
                <a:gd name="T73" fmla="*/ 17839457 h 21600"/>
                <a:gd name="T74" fmla="*/ 26862203 w 21600"/>
                <a:gd name="T75" fmla="*/ 29348806 h 21600"/>
                <a:gd name="T76" fmla="*/ 26570206 w 21600"/>
                <a:gd name="T77" fmla="*/ 26471459 h 21600"/>
                <a:gd name="T78" fmla="*/ 24526347 w 21600"/>
                <a:gd name="T79" fmla="*/ 23306405 h 21600"/>
                <a:gd name="T80" fmla="*/ 19270722 w 21600"/>
                <a:gd name="T81" fmla="*/ 19278151 h 21600"/>
                <a:gd name="T82" fmla="*/ 28322108 w 21600"/>
                <a:gd name="T83" fmla="*/ 16113057 h 21600"/>
                <a:gd name="T84" fmla="*/ 30657924 w 21600"/>
                <a:gd name="T85" fmla="*/ 14098950 h 21600"/>
                <a:gd name="T86" fmla="*/ 27154160 w 21600"/>
                <a:gd name="T87" fmla="*/ 11221602 h 21600"/>
                <a:gd name="T88" fmla="*/ 26570206 w 21600"/>
                <a:gd name="T89" fmla="*/ 14962150 h 21600"/>
                <a:gd name="T90" fmla="*/ 23066442 w 21600"/>
                <a:gd name="T91" fmla="*/ 14098950 h 21600"/>
                <a:gd name="T92" fmla="*/ 21314581 w 21600"/>
                <a:gd name="T93" fmla="*/ 12660256 h 21600"/>
                <a:gd name="T94" fmla="*/ 22190491 w 21600"/>
                <a:gd name="T95" fmla="*/ 10070656 h 21600"/>
                <a:gd name="T96" fmla="*/ 26278249 w 21600"/>
                <a:gd name="T97" fmla="*/ 10358402 h 21600"/>
                <a:gd name="T98" fmla="*/ 29198019 w 21600"/>
                <a:gd name="T99" fmla="*/ 10358402 h 21600"/>
                <a:gd name="T100" fmla="*/ 30657924 w 21600"/>
                <a:gd name="T101" fmla="*/ 9207455 h 21600"/>
                <a:gd name="T102" fmla="*/ 32117829 w 21600"/>
                <a:gd name="T103" fmla="*/ 16400804 h 21600"/>
                <a:gd name="T104" fmla="*/ 31241878 w 21600"/>
                <a:gd name="T105" fmla="*/ 17839457 h 216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1600" h="21600">
                  <a:moveTo>
                    <a:pt x="10800" y="0"/>
                  </a:moveTo>
                  <a:cubicBezTo>
                    <a:pt x="4860" y="0"/>
                    <a:pt x="0" y="4860"/>
                    <a:pt x="0" y="10800"/>
                  </a:cubicBezTo>
                  <a:cubicBezTo>
                    <a:pt x="0" y="16740"/>
                    <a:pt x="4860" y="21600"/>
                    <a:pt x="10800" y="21600"/>
                  </a:cubicBezTo>
                  <a:cubicBezTo>
                    <a:pt x="16740" y="21600"/>
                    <a:pt x="21600" y="16740"/>
                    <a:pt x="21600" y="10800"/>
                  </a:cubicBezTo>
                  <a:cubicBezTo>
                    <a:pt x="21600" y="4860"/>
                    <a:pt x="16740" y="0"/>
                    <a:pt x="10800" y="0"/>
                  </a:cubicBezTo>
                  <a:close/>
                  <a:moveTo>
                    <a:pt x="14940" y="4320"/>
                  </a:moveTo>
                  <a:cubicBezTo>
                    <a:pt x="15660" y="3780"/>
                    <a:pt x="15660" y="3780"/>
                    <a:pt x="15660" y="3780"/>
                  </a:cubicBezTo>
                  <a:cubicBezTo>
                    <a:pt x="15660" y="3780"/>
                    <a:pt x="15300" y="3060"/>
                    <a:pt x="15480" y="2520"/>
                  </a:cubicBezTo>
                  <a:cubicBezTo>
                    <a:pt x="15660" y="2520"/>
                    <a:pt x="16380" y="2880"/>
                    <a:pt x="16920" y="3600"/>
                  </a:cubicBezTo>
                  <a:cubicBezTo>
                    <a:pt x="16560" y="5220"/>
                    <a:pt x="15480" y="5040"/>
                    <a:pt x="15480" y="5040"/>
                  </a:cubicBezTo>
                  <a:cubicBezTo>
                    <a:pt x="15480" y="5040"/>
                    <a:pt x="14760" y="5040"/>
                    <a:pt x="14940" y="4320"/>
                  </a:cubicBezTo>
                  <a:close/>
                  <a:moveTo>
                    <a:pt x="8460" y="13860"/>
                  </a:moveTo>
                  <a:cubicBezTo>
                    <a:pt x="8280" y="14040"/>
                    <a:pt x="8100" y="14580"/>
                    <a:pt x="7920" y="15120"/>
                  </a:cubicBezTo>
                  <a:cubicBezTo>
                    <a:pt x="7740" y="15480"/>
                    <a:pt x="7560" y="15660"/>
                    <a:pt x="7380" y="15840"/>
                  </a:cubicBezTo>
                  <a:cubicBezTo>
                    <a:pt x="7020" y="16020"/>
                    <a:pt x="7020" y="16380"/>
                    <a:pt x="7020" y="16380"/>
                  </a:cubicBezTo>
                  <a:cubicBezTo>
                    <a:pt x="6840" y="17100"/>
                    <a:pt x="6840" y="17100"/>
                    <a:pt x="6840" y="17100"/>
                  </a:cubicBezTo>
                  <a:cubicBezTo>
                    <a:pt x="6840" y="17100"/>
                    <a:pt x="7020" y="17820"/>
                    <a:pt x="7200" y="18000"/>
                  </a:cubicBezTo>
                  <a:cubicBezTo>
                    <a:pt x="7200" y="18360"/>
                    <a:pt x="6660" y="19800"/>
                    <a:pt x="6660" y="19800"/>
                  </a:cubicBezTo>
                  <a:cubicBezTo>
                    <a:pt x="6120" y="19620"/>
                    <a:pt x="5940" y="19080"/>
                    <a:pt x="5760" y="18720"/>
                  </a:cubicBezTo>
                  <a:cubicBezTo>
                    <a:pt x="5760" y="18360"/>
                    <a:pt x="5400" y="18180"/>
                    <a:pt x="5580" y="17820"/>
                  </a:cubicBezTo>
                  <a:cubicBezTo>
                    <a:pt x="5580" y="17280"/>
                    <a:pt x="5220" y="17100"/>
                    <a:pt x="5040" y="16920"/>
                  </a:cubicBezTo>
                  <a:cubicBezTo>
                    <a:pt x="4860" y="16560"/>
                    <a:pt x="4680" y="16200"/>
                    <a:pt x="4680" y="16020"/>
                  </a:cubicBezTo>
                  <a:cubicBezTo>
                    <a:pt x="4680" y="15840"/>
                    <a:pt x="4140" y="15480"/>
                    <a:pt x="4140" y="15480"/>
                  </a:cubicBezTo>
                  <a:cubicBezTo>
                    <a:pt x="4140" y="15480"/>
                    <a:pt x="3240" y="14940"/>
                    <a:pt x="3060" y="14760"/>
                  </a:cubicBezTo>
                  <a:cubicBezTo>
                    <a:pt x="2880" y="14580"/>
                    <a:pt x="2700" y="13860"/>
                    <a:pt x="2700" y="13500"/>
                  </a:cubicBezTo>
                  <a:cubicBezTo>
                    <a:pt x="2700" y="13140"/>
                    <a:pt x="2880" y="12240"/>
                    <a:pt x="2880" y="12240"/>
                  </a:cubicBezTo>
                  <a:cubicBezTo>
                    <a:pt x="2880" y="12240"/>
                    <a:pt x="3240" y="11880"/>
                    <a:pt x="3060" y="11700"/>
                  </a:cubicBezTo>
                  <a:cubicBezTo>
                    <a:pt x="2700" y="11520"/>
                    <a:pt x="2700" y="10800"/>
                    <a:pt x="2700" y="10800"/>
                  </a:cubicBezTo>
                  <a:cubicBezTo>
                    <a:pt x="2340" y="10440"/>
                    <a:pt x="2340" y="10440"/>
                    <a:pt x="2340" y="10440"/>
                  </a:cubicBezTo>
                  <a:cubicBezTo>
                    <a:pt x="2340" y="10440"/>
                    <a:pt x="1980" y="9900"/>
                    <a:pt x="1800" y="9720"/>
                  </a:cubicBezTo>
                  <a:cubicBezTo>
                    <a:pt x="1800" y="9360"/>
                    <a:pt x="1800" y="9180"/>
                    <a:pt x="1980" y="9000"/>
                  </a:cubicBezTo>
                  <a:cubicBezTo>
                    <a:pt x="1980" y="8820"/>
                    <a:pt x="1800" y="8280"/>
                    <a:pt x="1800" y="8100"/>
                  </a:cubicBezTo>
                  <a:cubicBezTo>
                    <a:pt x="3600" y="3600"/>
                    <a:pt x="6660" y="2700"/>
                    <a:pt x="6660" y="2700"/>
                  </a:cubicBezTo>
                  <a:cubicBezTo>
                    <a:pt x="6840" y="3600"/>
                    <a:pt x="6840" y="3600"/>
                    <a:pt x="6840" y="3600"/>
                  </a:cubicBezTo>
                  <a:cubicBezTo>
                    <a:pt x="6840" y="3600"/>
                    <a:pt x="6300" y="3780"/>
                    <a:pt x="6120" y="3780"/>
                  </a:cubicBezTo>
                  <a:cubicBezTo>
                    <a:pt x="5760" y="3600"/>
                    <a:pt x="5580" y="3600"/>
                    <a:pt x="5580" y="3600"/>
                  </a:cubicBezTo>
                  <a:cubicBezTo>
                    <a:pt x="5220" y="4140"/>
                    <a:pt x="5220" y="4140"/>
                    <a:pt x="5220" y="4140"/>
                  </a:cubicBezTo>
                  <a:cubicBezTo>
                    <a:pt x="5220" y="4140"/>
                    <a:pt x="5040" y="4500"/>
                    <a:pt x="5040" y="4680"/>
                  </a:cubicBezTo>
                  <a:cubicBezTo>
                    <a:pt x="5040" y="4860"/>
                    <a:pt x="5220" y="5220"/>
                    <a:pt x="5220" y="5220"/>
                  </a:cubicBezTo>
                  <a:cubicBezTo>
                    <a:pt x="5220" y="5220"/>
                    <a:pt x="5760" y="5220"/>
                    <a:pt x="5760" y="5040"/>
                  </a:cubicBezTo>
                  <a:cubicBezTo>
                    <a:pt x="5760" y="4860"/>
                    <a:pt x="5760" y="4680"/>
                    <a:pt x="5760" y="4680"/>
                  </a:cubicBezTo>
                  <a:cubicBezTo>
                    <a:pt x="5580" y="4320"/>
                    <a:pt x="5580" y="4320"/>
                    <a:pt x="5580" y="4320"/>
                  </a:cubicBezTo>
                  <a:cubicBezTo>
                    <a:pt x="5580" y="4320"/>
                    <a:pt x="6120" y="4140"/>
                    <a:pt x="7200" y="4320"/>
                  </a:cubicBezTo>
                  <a:cubicBezTo>
                    <a:pt x="8460" y="4320"/>
                    <a:pt x="7920" y="5220"/>
                    <a:pt x="8460" y="5400"/>
                  </a:cubicBezTo>
                  <a:cubicBezTo>
                    <a:pt x="9000" y="5580"/>
                    <a:pt x="8100" y="6300"/>
                    <a:pt x="7920" y="6660"/>
                  </a:cubicBezTo>
                  <a:cubicBezTo>
                    <a:pt x="7740" y="7020"/>
                    <a:pt x="7380" y="6120"/>
                    <a:pt x="7380" y="6120"/>
                  </a:cubicBezTo>
                  <a:cubicBezTo>
                    <a:pt x="7380" y="6120"/>
                    <a:pt x="7740" y="5760"/>
                    <a:pt x="7200" y="5760"/>
                  </a:cubicBezTo>
                  <a:cubicBezTo>
                    <a:pt x="6660" y="5580"/>
                    <a:pt x="6300" y="6480"/>
                    <a:pt x="6660" y="6480"/>
                  </a:cubicBezTo>
                  <a:cubicBezTo>
                    <a:pt x="6840" y="6480"/>
                    <a:pt x="7200" y="6840"/>
                    <a:pt x="7020" y="7020"/>
                  </a:cubicBezTo>
                  <a:cubicBezTo>
                    <a:pt x="7020" y="7200"/>
                    <a:pt x="7020" y="7200"/>
                    <a:pt x="6840" y="7740"/>
                  </a:cubicBezTo>
                  <a:cubicBezTo>
                    <a:pt x="6480" y="8280"/>
                    <a:pt x="6120" y="8640"/>
                    <a:pt x="6120" y="8640"/>
                  </a:cubicBezTo>
                  <a:cubicBezTo>
                    <a:pt x="6120" y="8640"/>
                    <a:pt x="5760" y="8460"/>
                    <a:pt x="5940" y="8820"/>
                  </a:cubicBezTo>
                  <a:cubicBezTo>
                    <a:pt x="6120" y="9180"/>
                    <a:pt x="5940" y="9720"/>
                    <a:pt x="5940" y="9900"/>
                  </a:cubicBezTo>
                  <a:cubicBezTo>
                    <a:pt x="5940" y="10260"/>
                    <a:pt x="5220" y="9720"/>
                    <a:pt x="5220" y="9180"/>
                  </a:cubicBezTo>
                  <a:cubicBezTo>
                    <a:pt x="5040" y="8640"/>
                    <a:pt x="4500" y="9180"/>
                    <a:pt x="4320" y="9180"/>
                  </a:cubicBezTo>
                  <a:cubicBezTo>
                    <a:pt x="4140" y="9180"/>
                    <a:pt x="3780" y="9000"/>
                    <a:pt x="3780" y="8820"/>
                  </a:cubicBezTo>
                  <a:cubicBezTo>
                    <a:pt x="3600" y="8640"/>
                    <a:pt x="2700" y="9360"/>
                    <a:pt x="2520" y="9360"/>
                  </a:cubicBezTo>
                  <a:cubicBezTo>
                    <a:pt x="2340" y="9540"/>
                    <a:pt x="2340" y="9900"/>
                    <a:pt x="2700" y="9720"/>
                  </a:cubicBezTo>
                  <a:cubicBezTo>
                    <a:pt x="3060" y="9540"/>
                    <a:pt x="3420" y="9720"/>
                    <a:pt x="3420" y="10080"/>
                  </a:cubicBezTo>
                  <a:cubicBezTo>
                    <a:pt x="3240" y="10440"/>
                    <a:pt x="2880" y="10260"/>
                    <a:pt x="2880" y="10440"/>
                  </a:cubicBezTo>
                  <a:cubicBezTo>
                    <a:pt x="3060" y="10800"/>
                    <a:pt x="3420" y="10980"/>
                    <a:pt x="3420" y="11340"/>
                  </a:cubicBezTo>
                  <a:cubicBezTo>
                    <a:pt x="3600" y="11700"/>
                    <a:pt x="4500" y="11340"/>
                    <a:pt x="4860" y="11160"/>
                  </a:cubicBezTo>
                  <a:cubicBezTo>
                    <a:pt x="5040" y="11160"/>
                    <a:pt x="5940" y="10980"/>
                    <a:pt x="5940" y="11340"/>
                  </a:cubicBezTo>
                  <a:cubicBezTo>
                    <a:pt x="6120" y="11700"/>
                    <a:pt x="7020" y="11880"/>
                    <a:pt x="7380" y="11880"/>
                  </a:cubicBezTo>
                  <a:cubicBezTo>
                    <a:pt x="7740" y="12060"/>
                    <a:pt x="8280" y="12060"/>
                    <a:pt x="8820" y="12420"/>
                  </a:cubicBezTo>
                  <a:cubicBezTo>
                    <a:pt x="9180" y="12960"/>
                    <a:pt x="8460" y="13680"/>
                    <a:pt x="8460" y="13860"/>
                  </a:cubicBezTo>
                  <a:close/>
                  <a:moveTo>
                    <a:pt x="10620" y="2520"/>
                  </a:moveTo>
                  <a:cubicBezTo>
                    <a:pt x="10440" y="3060"/>
                    <a:pt x="9720" y="3600"/>
                    <a:pt x="9900" y="3780"/>
                  </a:cubicBezTo>
                  <a:cubicBezTo>
                    <a:pt x="9900" y="3960"/>
                    <a:pt x="9900" y="4860"/>
                    <a:pt x="9180" y="4140"/>
                  </a:cubicBezTo>
                  <a:cubicBezTo>
                    <a:pt x="8460" y="3420"/>
                    <a:pt x="7740" y="3240"/>
                    <a:pt x="7920" y="2700"/>
                  </a:cubicBezTo>
                  <a:cubicBezTo>
                    <a:pt x="7920" y="2520"/>
                    <a:pt x="8640" y="2520"/>
                    <a:pt x="8640" y="2340"/>
                  </a:cubicBezTo>
                  <a:cubicBezTo>
                    <a:pt x="9540" y="1260"/>
                    <a:pt x="11160" y="1440"/>
                    <a:pt x="11340" y="1800"/>
                  </a:cubicBezTo>
                  <a:cubicBezTo>
                    <a:pt x="10980" y="2160"/>
                    <a:pt x="10620" y="1980"/>
                    <a:pt x="10620" y="2520"/>
                  </a:cubicBezTo>
                  <a:close/>
                  <a:moveTo>
                    <a:pt x="19260" y="11160"/>
                  </a:moveTo>
                  <a:cubicBezTo>
                    <a:pt x="19260" y="11160"/>
                    <a:pt x="19620" y="11700"/>
                    <a:pt x="20160" y="11700"/>
                  </a:cubicBezTo>
                  <a:cubicBezTo>
                    <a:pt x="19800" y="15660"/>
                    <a:pt x="16560" y="18360"/>
                    <a:pt x="16560" y="18360"/>
                  </a:cubicBezTo>
                  <a:cubicBezTo>
                    <a:pt x="16020" y="17820"/>
                    <a:pt x="16200" y="17280"/>
                    <a:pt x="16200" y="17280"/>
                  </a:cubicBezTo>
                  <a:cubicBezTo>
                    <a:pt x="16380" y="16560"/>
                    <a:pt x="16380" y="16560"/>
                    <a:pt x="16380" y="16560"/>
                  </a:cubicBezTo>
                  <a:cubicBezTo>
                    <a:pt x="16380" y="15300"/>
                    <a:pt x="16380" y="15300"/>
                    <a:pt x="16380" y="15300"/>
                  </a:cubicBezTo>
                  <a:cubicBezTo>
                    <a:pt x="16380" y="15300"/>
                    <a:pt x="16380" y="13860"/>
                    <a:pt x="15120" y="14580"/>
                  </a:cubicBezTo>
                  <a:cubicBezTo>
                    <a:pt x="13860" y="14940"/>
                    <a:pt x="14400" y="14940"/>
                    <a:pt x="12960" y="14940"/>
                  </a:cubicBezTo>
                  <a:cubicBezTo>
                    <a:pt x="11520" y="15120"/>
                    <a:pt x="11880" y="12060"/>
                    <a:pt x="11880" y="12060"/>
                  </a:cubicBezTo>
                  <a:cubicBezTo>
                    <a:pt x="11880" y="7740"/>
                    <a:pt x="15120" y="10980"/>
                    <a:pt x="15120" y="10980"/>
                  </a:cubicBezTo>
                  <a:cubicBezTo>
                    <a:pt x="17100" y="12420"/>
                    <a:pt x="17460" y="10080"/>
                    <a:pt x="17460" y="10080"/>
                  </a:cubicBezTo>
                  <a:cubicBezTo>
                    <a:pt x="18720" y="9540"/>
                    <a:pt x="18720" y="9540"/>
                    <a:pt x="18720" y="9540"/>
                  </a:cubicBezTo>
                  <a:cubicBezTo>
                    <a:pt x="18900" y="8820"/>
                    <a:pt x="18900" y="8820"/>
                    <a:pt x="18900" y="8820"/>
                  </a:cubicBezTo>
                  <a:cubicBezTo>
                    <a:pt x="18720" y="7920"/>
                    <a:pt x="18720" y="7920"/>
                    <a:pt x="18720" y="7920"/>
                  </a:cubicBezTo>
                  <a:cubicBezTo>
                    <a:pt x="16740" y="7020"/>
                    <a:pt x="16740" y="7020"/>
                    <a:pt x="16740" y="7020"/>
                  </a:cubicBezTo>
                  <a:cubicBezTo>
                    <a:pt x="16740" y="7020"/>
                    <a:pt x="16380" y="7740"/>
                    <a:pt x="16920" y="8640"/>
                  </a:cubicBezTo>
                  <a:cubicBezTo>
                    <a:pt x="16920" y="8640"/>
                    <a:pt x="16740" y="9540"/>
                    <a:pt x="16380" y="9360"/>
                  </a:cubicBezTo>
                  <a:cubicBezTo>
                    <a:pt x="15120" y="8640"/>
                    <a:pt x="15120" y="8640"/>
                    <a:pt x="15120" y="8640"/>
                  </a:cubicBezTo>
                  <a:cubicBezTo>
                    <a:pt x="15120" y="8640"/>
                    <a:pt x="14760" y="8460"/>
                    <a:pt x="14220" y="8820"/>
                  </a:cubicBezTo>
                  <a:cubicBezTo>
                    <a:pt x="13500" y="9360"/>
                    <a:pt x="12420" y="8820"/>
                    <a:pt x="12420" y="8820"/>
                  </a:cubicBezTo>
                  <a:cubicBezTo>
                    <a:pt x="12420" y="8820"/>
                    <a:pt x="12420" y="8280"/>
                    <a:pt x="13140" y="7920"/>
                  </a:cubicBezTo>
                  <a:cubicBezTo>
                    <a:pt x="13680" y="7560"/>
                    <a:pt x="13680" y="7560"/>
                    <a:pt x="13680" y="7560"/>
                  </a:cubicBezTo>
                  <a:cubicBezTo>
                    <a:pt x="13680" y="7560"/>
                    <a:pt x="13500" y="6840"/>
                    <a:pt x="13680" y="6300"/>
                  </a:cubicBezTo>
                  <a:cubicBezTo>
                    <a:pt x="13860" y="5760"/>
                    <a:pt x="14040" y="6300"/>
                    <a:pt x="14580" y="5940"/>
                  </a:cubicBezTo>
                  <a:cubicBezTo>
                    <a:pt x="15120" y="5580"/>
                    <a:pt x="15480" y="6660"/>
                    <a:pt x="16200" y="6480"/>
                  </a:cubicBezTo>
                  <a:cubicBezTo>
                    <a:pt x="16920" y="6480"/>
                    <a:pt x="16560" y="6300"/>
                    <a:pt x="17100" y="5940"/>
                  </a:cubicBezTo>
                  <a:cubicBezTo>
                    <a:pt x="17640" y="5760"/>
                    <a:pt x="18000" y="6480"/>
                    <a:pt x="18000" y="6480"/>
                  </a:cubicBezTo>
                  <a:cubicBezTo>
                    <a:pt x="19080" y="6660"/>
                    <a:pt x="19080" y="6660"/>
                    <a:pt x="19080" y="6660"/>
                  </a:cubicBezTo>
                  <a:cubicBezTo>
                    <a:pt x="19080" y="6660"/>
                    <a:pt x="18900" y="5400"/>
                    <a:pt x="18900" y="5760"/>
                  </a:cubicBezTo>
                  <a:cubicBezTo>
                    <a:pt x="19620" y="6840"/>
                    <a:pt x="20520" y="9900"/>
                    <a:pt x="20160" y="10440"/>
                  </a:cubicBezTo>
                  <a:cubicBezTo>
                    <a:pt x="19980" y="10260"/>
                    <a:pt x="19800" y="10260"/>
                    <a:pt x="19800" y="10260"/>
                  </a:cubicBezTo>
                  <a:cubicBezTo>
                    <a:pt x="18540" y="10260"/>
                    <a:pt x="18540" y="10260"/>
                    <a:pt x="18540" y="10260"/>
                  </a:cubicBezTo>
                  <a:lnTo>
                    <a:pt x="19260" y="11160"/>
                  </a:lnTo>
                  <a:close/>
                  <a:moveTo>
                    <a:pt x="19260" y="11160"/>
                  </a:moveTo>
                </a:path>
              </a:pathLst>
            </a:custGeom>
            <a:solidFill>
              <a:srgbClr val="FFFEFE"/>
            </a:solid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lstStyle/>
            <a:p>
              <a:pPr algn="ctr" fontAlgn="base">
                <a:spcBef>
                  <a:spcPct val="0"/>
                </a:spcBef>
                <a:spcAft>
                  <a:spcPct val="0"/>
                </a:spcAft>
              </a:pPr>
              <a:endParaRPr lang="zh-CN" altLang="en-US" sz="140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AutoShape 9"/>
            <p:cNvSpPr/>
            <p:nvPr/>
          </p:nvSpPr>
          <p:spPr bwMode="auto">
            <a:xfrm>
              <a:off x="4123336" y="2880308"/>
              <a:ext cx="969963" cy="1808163"/>
            </a:xfrm>
            <a:custGeom>
              <a:avLst/>
              <a:gdLst>
                <a:gd name="T0" fmla="*/ 187949309 w 20023"/>
                <a:gd name="T1" fmla="*/ 472450259 h 21600"/>
                <a:gd name="T2" fmla="*/ 45009108 w 20023"/>
                <a:gd name="T3" fmla="*/ 605454005 h 21600"/>
                <a:gd name="T4" fmla="*/ 40954091 w 20023"/>
                <a:gd name="T5" fmla="*/ 0 h 21600"/>
                <a:gd name="T6" fmla="*/ 185921800 w 20023"/>
                <a:gd name="T7" fmla="*/ 125996111 h 21600"/>
                <a:gd name="T8" fmla="*/ 162605302 w 20023"/>
                <a:gd name="T9" fmla="*/ 295719452 h 21600"/>
                <a:gd name="T10" fmla="*/ 187949309 w 20023"/>
                <a:gd name="T11" fmla="*/ 472450259 h 21600"/>
                <a:gd name="T12" fmla="*/ 187949309 w 20023"/>
                <a:gd name="T13" fmla="*/ 472450259 h 216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023" h="21600">
                  <a:moveTo>
                    <a:pt x="20023" y="16855"/>
                  </a:moveTo>
                  <a:cubicBezTo>
                    <a:pt x="4795" y="21600"/>
                    <a:pt x="4795" y="21600"/>
                    <a:pt x="4795" y="21600"/>
                  </a:cubicBezTo>
                  <a:cubicBezTo>
                    <a:pt x="-1469" y="14858"/>
                    <a:pt x="-1577" y="6805"/>
                    <a:pt x="4363" y="0"/>
                  </a:cubicBezTo>
                  <a:cubicBezTo>
                    <a:pt x="19807" y="4495"/>
                    <a:pt x="19807" y="4495"/>
                    <a:pt x="19807" y="4495"/>
                  </a:cubicBezTo>
                  <a:cubicBezTo>
                    <a:pt x="18187" y="6305"/>
                    <a:pt x="17323" y="8365"/>
                    <a:pt x="17323" y="10550"/>
                  </a:cubicBezTo>
                  <a:cubicBezTo>
                    <a:pt x="17323" y="12860"/>
                    <a:pt x="18295" y="14983"/>
                    <a:pt x="20023" y="16855"/>
                  </a:cubicBezTo>
                  <a:close/>
                  <a:moveTo>
                    <a:pt x="20023" y="16855"/>
                  </a:moveTo>
                </a:path>
              </a:pathLst>
            </a:custGeom>
            <a:blipFill>
              <a:blip r:embed="rId5" cstate="screen"/>
              <a:stretch>
                <a:fillRect/>
              </a:stretch>
            </a:blipFill>
            <a:ln w="25400" cmpd="sng">
              <a:noFill/>
              <a:miter lim="800000"/>
            </a:ln>
          </p:spPr>
          <p:txBody>
            <a:bodyPr anchor="ctr"/>
            <a:lstStyle/>
            <a:p>
              <a:pPr algn="ctr" fontAlgn="ctr">
                <a:buClr>
                  <a:srgbClr val="FF0000"/>
                </a:buClr>
                <a:buSzPct val="70000"/>
                <a:buFont typeface="Wingdings" panose="05000000000000000000" pitchFamily="2" charset="2"/>
                <a:buChar char="u"/>
                <a:tabLst>
                  <a:tab pos="723900" algn="l"/>
                  <a:tab pos="1447800" algn="l"/>
                </a:tabLst>
              </a:pPr>
              <a:endParaRPr lang="zh-CN" altLang="en-US" sz="140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AutoShape 10"/>
            <p:cNvSpPr/>
            <p:nvPr/>
          </p:nvSpPr>
          <p:spPr bwMode="auto">
            <a:xfrm>
              <a:off x="5068692" y="2748546"/>
              <a:ext cx="2033588" cy="2035969"/>
            </a:xfrm>
            <a:custGeom>
              <a:avLst/>
              <a:gdLst>
                <a:gd name="T0" fmla="*/ 717439832 w 19679"/>
                <a:gd name="T1" fmla="*/ 123392789 h 19679"/>
                <a:gd name="T2" fmla="*/ 717439832 w 19679"/>
                <a:gd name="T3" fmla="*/ 719120959 h 19679"/>
                <a:gd name="T4" fmla="*/ 123104432 w 19679"/>
                <a:gd name="T5" fmla="*/ 719120959 h 19679"/>
                <a:gd name="T6" fmla="*/ 123104432 w 19679"/>
                <a:gd name="T7" fmla="*/ 123392789 h 19679"/>
                <a:gd name="T8" fmla="*/ 717439832 w 19679"/>
                <a:gd name="T9" fmla="*/ 123392789 h 19679"/>
                <a:gd name="T10" fmla="*/ 717439832 w 19679"/>
                <a:gd name="T11" fmla="*/ 123392789 h 1967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moveTo>
                    <a:pt x="16796" y="2882"/>
                  </a:moveTo>
                </a:path>
              </a:pathLst>
            </a:custGeom>
            <a:blipFill>
              <a:blip r:embed="rId9" cstate="screen"/>
              <a:stretch>
                <a:fillRect/>
              </a:stretch>
            </a:blipFill>
            <a:ln w="25400" cmpd="sng">
              <a:noFill/>
              <a:miter lim="800000"/>
            </a:ln>
          </p:spPr>
          <p:txBody>
            <a:bodyPr anchor="ctr"/>
            <a:lstStyle/>
            <a:p>
              <a:pPr algn="ctr" fontAlgn="ctr">
                <a:buClr>
                  <a:srgbClr val="FF0000"/>
                </a:buClr>
                <a:buSzPct val="70000"/>
                <a:buFont typeface="Wingdings" panose="05000000000000000000" pitchFamily="2" charset="2"/>
                <a:buChar char="u"/>
                <a:tabLst>
                  <a:tab pos="723900" algn="l"/>
                  <a:tab pos="1447800" algn="l"/>
                </a:tabLst>
              </a:pPr>
              <a:endParaRPr lang="zh-CN" altLang="en-US" sz="140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AutoShape 11"/>
            <p:cNvSpPr/>
            <p:nvPr/>
          </p:nvSpPr>
          <p:spPr bwMode="auto">
            <a:xfrm>
              <a:off x="4363048" y="3651039"/>
              <a:ext cx="357188" cy="297657"/>
            </a:xfrm>
            <a:custGeom>
              <a:avLst/>
              <a:gdLst>
                <a:gd name="T0" fmla="*/ 22164047 w 21600"/>
                <a:gd name="T1" fmla="*/ 2448170 h 21600"/>
                <a:gd name="T2" fmla="*/ 23197674 w 21600"/>
                <a:gd name="T3" fmla="*/ 2821150 h 21600"/>
                <a:gd name="T4" fmla="*/ 23626465 w 21600"/>
                <a:gd name="T5" fmla="*/ 3695433 h 21600"/>
                <a:gd name="T6" fmla="*/ 23626465 w 21600"/>
                <a:gd name="T7" fmla="*/ 15179792 h 21600"/>
                <a:gd name="T8" fmla="*/ 23197674 w 21600"/>
                <a:gd name="T9" fmla="*/ 16043437 h 21600"/>
                <a:gd name="T10" fmla="*/ 22164047 w 21600"/>
                <a:gd name="T11" fmla="*/ 16407295 h 21600"/>
                <a:gd name="T12" fmla="*/ 1475548 w 21600"/>
                <a:gd name="T13" fmla="*/ 16407295 h 21600"/>
                <a:gd name="T14" fmla="*/ 436430 w 21600"/>
                <a:gd name="T15" fmla="*/ 16043437 h 21600"/>
                <a:gd name="T16" fmla="*/ 0 w 21600"/>
                <a:gd name="T17" fmla="*/ 15179792 h 21600"/>
                <a:gd name="T18" fmla="*/ 0 w 21600"/>
                <a:gd name="T19" fmla="*/ 3695433 h 21600"/>
                <a:gd name="T20" fmla="*/ 436430 w 21600"/>
                <a:gd name="T21" fmla="*/ 2821150 h 21600"/>
                <a:gd name="T22" fmla="*/ 1475548 w 21600"/>
                <a:gd name="T23" fmla="*/ 2448170 h 21600"/>
                <a:gd name="T24" fmla="*/ 6166941 w 21600"/>
                <a:gd name="T25" fmla="*/ 2448170 h 21600"/>
                <a:gd name="T26" fmla="*/ 6911843 w 21600"/>
                <a:gd name="T27" fmla="*/ 1109019 h 21600"/>
                <a:gd name="T28" fmla="*/ 7755169 w 21600"/>
                <a:gd name="T29" fmla="*/ 323591 h 21600"/>
                <a:gd name="T30" fmla="*/ 8973674 w 21600"/>
                <a:gd name="T31" fmla="*/ 0 h 21600"/>
                <a:gd name="T32" fmla="*/ 14652790 w 21600"/>
                <a:gd name="T33" fmla="*/ 0 h 21600"/>
                <a:gd name="T34" fmla="*/ 15871296 w 21600"/>
                <a:gd name="T35" fmla="*/ 323591 h 21600"/>
                <a:gd name="T36" fmla="*/ 16728843 w 21600"/>
                <a:gd name="T37" fmla="*/ 1109019 h 21600"/>
                <a:gd name="T38" fmla="*/ 17459523 w 21600"/>
                <a:gd name="T39" fmla="*/ 2448170 h 21600"/>
                <a:gd name="T40" fmla="*/ 22164047 w 21600"/>
                <a:gd name="T41" fmla="*/ 2448170 h 21600"/>
                <a:gd name="T42" fmla="*/ 11819797 w 21600"/>
                <a:gd name="T43" fmla="*/ 14572876 h 21600"/>
                <a:gd name="T44" fmla="*/ 14205413 w 21600"/>
                <a:gd name="T45" fmla="*/ 14166493 h 21600"/>
                <a:gd name="T46" fmla="*/ 16161147 w 21600"/>
                <a:gd name="T47" fmla="*/ 13062022 h 21600"/>
                <a:gd name="T48" fmla="*/ 17472653 w 21600"/>
                <a:gd name="T49" fmla="*/ 11430423 h 21600"/>
                <a:gd name="T50" fmla="*/ 17960479 w 21600"/>
                <a:gd name="T51" fmla="*/ 9435711 h 21600"/>
                <a:gd name="T52" fmla="*/ 17472653 w 21600"/>
                <a:gd name="T53" fmla="*/ 7440255 h 21600"/>
                <a:gd name="T54" fmla="*/ 16161147 w 21600"/>
                <a:gd name="T55" fmla="*/ 5807113 h 21600"/>
                <a:gd name="T56" fmla="*/ 14205413 w 21600"/>
                <a:gd name="T57" fmla="*/ 4708733 h 21600"/>
                <a:gd name="T58" fmla="*/ 11819797 w 21600"/>
                <a:gd name="T59" fmla="*/ 4304637 h 21600"/>
                <a:gd name="T60" fmla="*/ 9428725 w 21600"/>
                <a:gd name="T61" fmla="*/ 4708733 h 21600"/>
                <a:gd name="T62" fmla="*/ 7468592 w 21600"/>
                <a:gd name="T63" fmla="*/ 5807113 h 21600"/>
                <a:gd name="T64" fmla="*/ 6153811 w 21600"/>
                <a:gd name="T65" fmla="*/ 7435707 h 21600"/>
                <a:gd name="T66" fmla="*/ 5665986 w 21600"/>
                <a:gd name="T67" fmla="*/ 9435711 h 21600"/>
                <a:gd name="T68" fmla="*/ 6153811 w 21600"/>
                <a:gd name="T69" fmla="*/ 11430423 h 21600"/>
                <a:gd name="T70" fmla="*/ 7468592 w 21600"/>
                <a:gd name="T71" fmla="*/ 13062022 h 21600"/>
                <a:gd name="T72" fmla="*/ 9428725 w 21600"/>
                <a:gd name="T73" fmla="*/ 14166493 h 21600"/>
                <a:gd name="T74" fmla="*/ 11819797 w 21600"/>
                <a:gd name="T75" fmla="*/ 14572876 h 21600"/>
                <a:gd name="T76" fmla="*/ 11819797 w 21600"/>
                <a:gd name="T77" fmla="*/ 5949933 h 21600"/>
                <a:gd name="T78" fmla="*/ 13448506 w 21600"/>
                <a:gd name="T79" fmla="*/ 6221848 h 21600"/>
                <a:gd name="T80" fmla="*/ 14768744 w 21600"/>
                <a:gd name="T81" fmla="*/ 6964749 h 21600"/>
                <a:gd name="T82" fmla="*/ 15660191 w 21600"/>
                <a:gd name="T83" fmla="*/ 8069964 h 21600"/>
                <a:gd name="T84" fmla="*/ 15986158 w 21600"/>
                <a:gd name="T85" fmla="*/ 9435711 h 21600"/>
                <a:gd name="T86" fmla="*/ 15660191 w 21600"/>
                <a:gd name="T87" fmla="*/ 10790076 h 21600"/>
                <a:gd name="T88" fmla="*/ 14768744 w 21600"/>
                <a:gd name="T89" fmla="*/ 11901354 h 21600"/>
                <a:gd name="T90" fmla="*/ 13443016 w 21600"/>
                <a:gd name="T91" fmla="*/ 12655638 h 21600"/>
                <a:gd name="T92" fmla="*/ 11819797 w 21600"/>
                <a:gd name="T93" fmla="*/ 12926064 h 21600"/>
                <a:gd name="T94" fmla="*/ 10186723 w 21600"/>
                <a:gd name="T95" fmla="*/ 12655638 h 21600"/>
                <a:gd name="T96" fmla="*/ 8861028 w 21600"/>
                <a:gd name="T97" fmla="*/ 11901354 h 21600"/>
                <a:gd name="T98" fmla="*/ 7969548 w 21600"/>
                <a:gd name="T99" fmla="*/ 10785528 h 21600"/>
                <a:gd name="T100" fmla="*/ 7640307 w 21600"/>
                <a:gd name="T101" fmla="*/ 9435711 h 21600"/>
                <a:gd name="T102" fmla="*/ 7969548 w 21600"/>
                <a:gd name="T103" fmla="*/ 8069964 h 21600"/>
                <a:gd name="T104" fmla="*/ 8861028 w 21600"/>
                <a:gd name="T105" fmla="*/ 6964749 h 21600"/>
                <a:gd name="T106" fmla="*/ 10186723 w 21600"/>
                <a:gd name="T107" fmla="*/ 6221848 h 21600"/>
                <a:gd name="T108" fmla="*/ 11819797 w 21600"/>
                <a:gd name="T109" fmla="*/ 5949933 h 216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1600" h="21600">
                  <a:moveTo>
                    <a:pt x="20263" y="3223"/>
                  </a:moveTo>
                  <a:cubicBezTo>
                    <a:pt x="20633" y="3223"/>
                    <a:pt x="20946" y="3385"/>
                    <a:pt x="21208" y="3714"/>
                  </a:cubicBezTo>
                  <a:cubicBezTo>
                    <a:pt x="21470" y="4043"/>
                    <a:pt x="21600" y="4428"/>
                    <a:pt x="21600" y="4865"/>
                  </a:cubicBezTo>
                  <a:lnTo>
                    <a:pt x="21600" y="19984"/>
                  </a:lnTo>
                  <a:cubicBezTo>
                    <a:pt x="21600" y="20422"/>
                    <a:pt x="21470" y="20804"/>
                    <a:pt x="21208" y="21121"/>
                  </a:cubicBezTo>
                  <a:cubicBezTo>
                    <a:pt x="20946" y="21441"/>
                    <a:pt x="20633" y="21600"/>
                    <a:pt x="20263" y="21600"/>
                  </a:cubicBezTo>
                  <a:lnTo>
                    <a:pt x="1349" y="21600"/>
                  </a:lnTo>
                  <a:cubicBezTo>
                    <a:pt x="982" y="21600"/>
                    <a:pt x="663" y="21441"/>
                    <a:pt x="399" y="21121"/>
                  </a:cubicBezTo>
                  <a:cubicBezTo>
                    <a:pt x="135" y="20804"/>
                    <a:pt x="0" y="20422"/>
                    <a:pt x="0" y="19984"/>
                  </a:cubicBezTo>
                  <a:lnTo>
                    <a:pt x="0" y="4865"/>
                  </a:lnTo>
                  <a:cubicBezTo>
                    <a:pt x="0" y="4428"/>
                    <a:pt x="135" y="4043"/>
                    <a:pt x="399" y="3714"/>
                  </a:cubicBezTo>
                  <a:cubicBezTo>
                    <a:pt x="663" y="3385"/>
                    <a:pt x="982" y="3223"/>
                    <a:pt x="1349" y="3223"/>
                  </a:cubicBezTo>
                  <a:lnTo>
                    <a:pt x="5638" y="3223"/>
                  </a:lnTo>
                  <a:lnTo>
                    <a:pt x="6319" y="1460"/>
                  </a:lnTo>
                  <a:cubicBezTo>
                    <a:pt x="6458" y="1058"/>
                    <a:pt x="6718" y="714"/>
                    <a:pt x="7090" y="426"/>
                  </a:cubicBezTo>
                  <a:cubicBezTo>
                    <a:pt x="7467" y="144"/>
                    <a:pt x="7839" y="0"/>
                    <a:pt x="8204" y="0"/>
                  </a:cubicBezTo>
                  <a:lnTo>
                    <a:pt x="13396" y="0"/>
                  </a:lnTo>
                  <a:cubicBezTo>
                    <a:pt x="13763" y="0"/>
                    <a:pt x="14136" y="144"/>
                    <a:pt x="14510" y="426"/>
                  </a:cubicBezTo>
                  <a:cubicBezTo>
                    <a:pt x="14885" y="714"/>
                    <a:pt x="15147" y="1058"/>
                    <a:pt x="15294" y="1460"/>
                  </a:cubicBezTo>
                  <a:lnTo>
                    <a:pt x="15962" y="3223"/>
                  </a:lnTo>
                  <a:lnTo>
                    <a:pt x="20263" y="3223"/>
                  </a:lnTo>
                  <a:close/>
                  <a:moveTo>
                    <a:pt x="10806" y="19185"/>
                  </a:moveTo>
                  <a:cubicBezTo>
                    <a:pt x="11572" y="19185"/>
                    <a:pt x="12299" y="19003"/>
                    <a:pt x="12987" y="18650"/>
                  </a:cubicBezTo>
                  <a:cubicBezTo>
                    <a:pt x="13673" y="18295"/>
                    <a:pt x="14270" y="17810"/>
                    <a:pt x="14775" y="17196"/>
                  </a:cubicBezTo>
                  <a:cubicBezTo>
                    <a:pt x="15279" y="16582"/>
                    <a:pt x="15678" y="15862"/>
                    <a:pt x="15974" y="15048"/>
                  </a:cubicBezTo>
                  <a:cubicBezTo>
                    <a:pt x="16270" y="14235"/>
                    <a:pt x="16420" y="13356"/>
                    <a:pt x="16420" y="12422"/>
                  </a:cubicBezTo>
                  <a:cubicBezTo>
                    <a:pt x="16420" y="11499"/>
                    <a:pt x="16270" y="10624"/>
                    <a:pt x="15974" y="9795"/>
                  </a:cubicBezTo>
                  <a:cubicBezTo>
                    <a:pt x="15678" y="8967"/>
                    <a:pt x="15279" y="8250"/>
                    <a:pt x="14775" y="7645"/>
                  </a:cubicBezTo>
                  <a:cubicBezTo>
                    <a:pt x="14270" y="7036"/>
                    <a:pt x="13673" y="6558"/>
                    <a:pt x="12987" y="6199"/>
                  </a:cubicBezTo>
                  <a:cubicBezTo>
                    <a:pt x="12299" y="5844"/>
                    <a:pt x="11572" y="5667"/>
                    <a:pt x="10806" y="5667"/>
                  </a:cubicBezTo>
                  <a:cubicBezTo>
                    <a:pt x="10040" y="5667"/>
                    <a:pt x="9313" y="5847"/>
                    <a:pt x="8620" y="6199"/>
                  </a:cubicBezTo>
                  <a:cubicBezTo>
                    <a:pt x="7930" y="6558"/>
                    <a:pt x="7332" y="7036"/>
                    <a:pt x="6828" y="7645"/>
                  </a:cubicBezTo>
                  <a:cubicBezTo>
                    <a:pt x="6324" y="8250"/>
                    <a:pt x="5922" y="8964"/>
                    <a:pt x="5626" y="9789"/>
                  </a:cubicBezTo>
                  <a:cubicBezTo>
                    <a:pt x="5330" y="10612"/>
                    <a:pt x="5180" y="11491"/>
                    <a:pt x="5180" y="12422"/>
                  </a:cubicBezTo>
                  <a:cubicBezTo>
                    <a:pt x="5180" y="13356"/>
                    <a:pt x="5330" y="14235"/>
                    <a:pt x="5626" y="15048"/>
                  </a:cubicBezTo>
                  <a:cubicBezTo>
                    <a:pt x="5922" y="15862"/>
                    <a:pt x="6324" y="16582"/>
                    <a:pt x="6828" y="17196"/>
                  </a:cubicBezTo>
                  <a:cubicBezTo>
                    <a:pt x="7332" y="17810"/>
                    <a:pt x="7930" y="18295"/>
                    <a:pt x="8620" y="18650"/>
                  </a:cubicBezTo>
                  <a:cubicBezTo>
                    <a:pt x="9313" y="19006"/>
                    <a:pt x="10040" y="19185"/>
                    <a:pt x="10806" y="19185"/>
                  </a:cubicBezTo>
                  <a:moveTo>
                    <a:pt x="10806" y="7833"/>
                  </a:moveTo>
                  <a:cubicBezTo>
                    <a:pt x="11337" y="7833"/>
                    <a:pt x="11834" y="7953"/>
                    <a:pt x="12295" y="8191"/>
                  </a:cubicBezTo>
                  <a:cubicBezTo>
                    <a:pt x="12755" y="8432"/>
                    <a:pt x="13159" y="8755"/>
                    <a:pt x="13502" y="9169"/>
                  </a:cubicBezTo>
                  <a:cubicBezTo>
                    <a:pt x="13847" y="9584"/>
                    <a:pt x="14118" y="10069"/>
                    <a:pt x="14317" y="10624"/>
                  </a:cubicBezTo>
                  <a:cubicBezTo>
                    <a:pt x="14515" y="11185"/>
                    <a:pt x="14615" y="11781"/>
                    <a:pt x="14615" y="12422"/>
                  </a:cubicBezTo>
                  <a:cubicBezTo>
                    <a:pt x="14615" y="13056"/>
                    <a:pt x="14515" y="13650"/>
                    <a:pt x="14317" y="14205"/>
                  </a:cubicBezTo>
                  <a:cubicBezTo>
                    <a:pt x="14118" y="14757"/>
                    <a:pt x="13847" y="15245"/>
                    <a:pt x="13502" y="15668"/>
                  </a:cubicBezTo>
                  <a:cubicBezTo>
                    <a:pt x="13159" y="16091"/>
                    <a:pt x="12752" y="16420"/>
                    <a:pt x="12290" y="16661"/>
                  </a:cubicBezTo>
                  <a:cubicBezTo>
                    <a:pt x="11825" y="16899"/>
                    <a:pt x="11330" y="17017"/>
                    <a:pt x="10806" y="17017"/>
                  </a:cubicBezTo>
                  <a:cubicBezTo>
                    <a:pt x="10275" y="17017"/>
                    <a:pt x="9778" y="16899"/>
                    <a:pt x="9313" y="16661"/>
                  </a:cubicBezTo>
                  <a:cubicBezTo>
                    <a:pt x="8848" y="16420"/>
                    <a:pt x="8444" y="16091"/>
                    <a:pt x="8101" y="15668"/>
                  </a:cubicBezTo>
                  <a:cubicBezTo>
                    <a:pt x="7756" y="15245"/>
                    <a:pt x="7484" y="14755"/>
                    <a:pt x="7286" y="14199"/>
                  </a:cubicBezTo>
                  <a:cubicBezTo>
                    <a:pt x="7085" y="13641"/>
                    <a:pt x="6985" y="13045"/>
                    <a:pt x="6985" y="12422"/>
                  </a:cubicBezTo>
                  <a:cubicBezTo>
                    <a:pt x="6985" y="11781"/>
                    <a:pt x="7085" y="11185"/>
                    <a:pt x="7286" y="10624"/>
                  </a:cubicBezTo>
                  <a:cubicBezTo>
                    <a:pt x="7484" y="10068"/>
                    <a:pt x="7756" y="9584"/>
                    <a:pt x="8101" y="9169"/>
                  </a:cubicBezTo>
                  <a:cubicBezTo>
                    <a:pt x="8444" y="8755"/>
                    <a:pt x="8848" y="8432"/>
                    <a:pt x="9313" y="8191"/>
                  </a:cubicBezTo>
                  <a:cubicBezTo>
                    <a:pt x="9778" y="7953"/>
                    <a:pt x="10275" y="7833"/>
                    <a:pt x="10806" y="7833"/>
                  </a:cubicBezTo>
                </a:path>
              </a:pathLst>
            </a:custGeom>
            <a:solidFill>
              <a:srgbClr val="FFFFFF"/>
            </a:solid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lstStyle/>
            <a:p>
              <a:pPr algn="ctr" fontAlgn="base">
                <a:spcBef>
                  <a:spcPct val="0"/>
                </a:spcBef>
                <a:spcAft>
                  <a:spcPct val="0"/>
                </a:spcAft>
              </a:pPr>
              <a:endParaRPr lang="zh-CN" altLang="en-US" sz="140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AutoShape 12"/>
            <p:cNvSpPr/>
            <p:nvPr/>
          </p:nvSpPr>
          <p:spPr bwMode="auto">
            <a:xfrm>
              <a:off x="6726042" y="2329446"/>
              <a:ext cx="357188" cy="297656"/>
            </a:xfrm>
            <a:custGeom>
              <a:avLst/>
              <a:gdLst>
                <a:gd name="T0" fmla="*/ 23626465 w 21600"/>
                <a:gd name="T1" fmla="*/ 7147248 h 21579"/>
                <a:gd name="T2" fmla="*/ 23208622 w 21600"/>
                <a:gd name="T3" fmla="*/ 8141200 h 21579"/>
                <a:gd name="T4" fmla="*/ 22164047 w 21600"/>
                <a:gd name="T5" fmla="*/ 8697558 h 21579"/>
                <a:gd name="T6" fmla="*/ 22164047 w 21600"/>
                <a:gd name="T7" fmla="*/ 12642193 h 21579"/>
                <a:gd name="T8" fmla="*/ 21581037 w 21600"/>
                <a:gd name="T9" fmla="*/ 13796733 h 21579"/>
                <a:gd name="T10" fmla="*/ 20190784 w 21600"/>
                <a:gd name="T11" fmla="*/ 14276977 h 21579"/>
                <a:gd name="T12" fmla="*/ 18088471 w 21600"/>
                <a:gd name="T13" fmla="*/ 12865184 h 21579"/>
                <a:gd name="T14" fmla="*/ 15440323 w 21600"/>
                <a:gd name="T15" fmla="*/ 11610170 h 21579"/>
                <a:gd name="T16" fmla="*/ 12524217 w 21600"/>
                <a:gd name="T17" fmla="*/ 10631446 h 21579"/>
                <a:gd name="T18" fmla="*/ 9613569 w 21600"/>
                <a:gd name="T19" fmla="*/ 10097930 h 21579"/>
                <a:gd name="T20" fmla="*/ 8716632 w 21600"/>
                <a:gd name="T21" fmla="*/ 10524876 h 21579"/>
                <a:gd name="T22" fmla="*/ 8241903 w 21600"/>
                <a:gd name="T23" fmla="*/ 11192357 h 21579"/>
                <a:gd name="T24" fmla="*/ 8215676 w 21600"/>
                <a:gd name="T25" fmla="*/ 11947345 h 21579"/>
                <a:gd name="T26" fmla="*/ 8692555 w 21600"/>
                <a:gd name="T27" fmla="*/ 12642193 h 21579"/>
                <a:gd name="T28" fmla="*/ 8397247 w 21600"/>
                <a:gd name="T29" fmla="*/ 13450454 h 21579"/>
                <a:gd name="T30" fmla="*/ 8659746 w 21600"/>
                <a:gd name="T31" fmla="*/ 14160530 h 21579"/>
                <a:gd name="T32" fmla="*/ 9295276 w 21600"/>
                <a:gd name="T33" fmla="*/ 14817335 h 21579"/>
                <a:gd name="T34" fmla="*/ 10140785 w 21600"/>
                <a:gd name="T35" fmla="*/ 15442938 h 21579"/>
                <a:gd name="T36" fmla="*/ 9249337 w 21600"/>
                <a:gd name="T37" fmla="*/ 16144655 h 21579"/>
                <a:gd name="T38" fmla="*/ 7888618 w 21600"/>
                <a:gd name="T39" fmla="*/ 16417110 h 21579"/>
                <a:gd name="T40" fmla="*/ 6472105 w 21600"/>
                <a:gd name="T41" fmla="*/ 16305242 h 21579"/>
                <a:gd name="T42" fmla="*/ 5384866 w 21600"/>
                <a:gd name="T43" fmla="*/ 15838709 h 21579"/>
                <a:gd name="T44" fmla="*/ 4870781 w 21600"/>
                <a:gd name="T45" fmla="*/ 14503030 h 21579"/>
                <a:gd name="T46" fmla="*/ 4410273 w 21600"/>
                <a:gd name="T47" fmla="*/ 13108727 h 21579"/>
                <a:gd name="T48" fmla="*/ 4230886 w 21600"/>
                <a:gd name="T49" fmla="*/ 11629978 h 21579"/>
                <a:gd name="T50" fmla="*/ 4539357 w 21600"/>
                <a:gd name="T51" fmla="*/ 10011168 h 21579"/>
                <a:gd name="T52" fmla="*/ 1973262 w 21600"/>
                <a:gd name="T53" fmla="*/ 10011168 h 21579"/>
                <a:gd name="T54" fmla="*/ 584101 w 21600"/>
                <a:gd name="T55" fmla="*/ 9530923 h 21579"/>
                <a:gd name="T56" fmla="*/ 0 w 21600"/>
                <a:gd name="T57" fmla="*/ 8364963 h 21579"/>
                <a:gd name="T58" fmla="*/ 0 w 21600"/>
                <a:gd name="T59" fmla="*/ 5916594 h 21579"/>
                <a:gd name="T60" fmla="*/ 575336 w 21600"/>
                <a:gd name="T61" fmla="*/ 4752896 h 21579"/>
                <a:gd name="T62" fmla="*/ 1973262 w 21600"/>
                <a:gd name="T63" fmla="*/ 4265810 h 21579"/>
                <a:gd name="T64" fmla="*/ 8370987 w 21600"/>
                <a:gd name="T65" fmla="*/ 4265810 h 21579"/>
                <a:gd name="T66" fmla="*/ 11512418 w 21600"/>
                <a:gd name="T67" fmla="*/ 3908882 h 21579"/>
                <a:gd name="T68" fmla="*/ 14778567 w 21600"/>
                <a:gd name="T69" fmla="*/ 2948393 h 21579"/>
                <a:gd name="T70" fmla="*/ 17799711 w 21600"/>
                <a:gd name="T71" fmla="*/ 1576933 h 21579"/>
                <a:gd name="T72" fmla="*/ 20190784 w 21600"/>
                <a:gd name="T73" fmla="*/ 0 h 21579"/>
                <a:gd name="T74" fmla="*/ 21581037 w 21600"/>
                <a:gd name="T75" fmla="*/ 482534 h 21579"/>
                <a:gd name="T76" fmla="*/ 22164047 w 21600"/>
                <a:gd name="T77" fmla="*/ 1648495 h 21579"/>
                <a:gd name="T78" fmla="*/ 22164047 w 21600"/>
                <a:gd name="T79" fmla="*/ 5581709 h 21579"/>
                <a:gd name="T80" fmla="*/ 23208622 w 21600"/>
                <a:gd name="T81" fmla="*/ 6142619 h 21579"/>
                <a:gd name="T82" fmla="*/ 23626465 w 21600"/>
                <a:gd name="T83" fmla="*/ 7147248 h 21579"/>
                <a:gd name="T84" fmla="*/ 20190784 w 21600"/>
                <a:gd name="T85" fmla="*/ 2172852 h 21579"/>
                <a:gd name="T86" fmla="*/ 18062211 w 21600"/>
                <a:gd name="T87" fmla="*/ 3388304 h 21579"/>
                <a:gd name="T88" fmla="*/ 15619710 w 21600"/>
                <a:gd name="T89" fmla="*/ 4440108 h 21579"/>
                <a:gd name="T90" fmla="*/ 12992365 w 21600"/>
                <a:gd name="T91" fmla="*/ 5268921 h 21579"/>
                <a:gd name="T92" fmla="*/ 10344249 w 21600"/>
                <a:gd name="T93" fmla="*/ 5787208 h 21579"/>
                <a:gd name="T94" fmla="*/ 10344249 w 21600"/>
                <a:gd name="T95" fmla="*/ 8503480 h 21579"/>
                <a:gd name="T96" fmla="*/ 12992365 w 21600"/>
                <a:gd name="T97" fmla="*/ 9027864 h 21579"/>
                <a:gd name="T98" fmla="*/ 15619710 w 21600"/>
                <a:gd name="T99" fmla="*/ 9861229 h 21579"/>
                <a:gd name="T100" fmla="*/ 18075341 w 21600"/>
                <a:gd name="T101" fmla="*/ 10919874 h 21579"/>
                <a:gd name="T102" fmla="*/ 20190784 w 21600"/>
                <a:gd name="T103" fmla="*/ 12117064 h 21579"/>
                <a:gd name="T104" fmla="*/ 20190784 w 21600"/>
                <a:gd name="T105" fmla="*/ 2172852 h 21579"/>
                <a:gd name="T106" fmla="*/ 20190784 w 21600"/>
                <a:gd name="T107" fmla="*/ 2172852 h 2157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600" h="21579">
                  <a:moveTo>
                    <a:pt x="21600" y="9391"/>
                  </a:moveTo>
                  <a:cubicBezTo>
                    <a:pt x="21600" y="9887"/>
                    <a:pt x="21473" y="10321"/>
                    <a:pt x="21218" y="10697"/>
                  </a:cubicBezTo>
                  <a:cubicBezTo>
                    <a:pt x="20963" y="11073"/>
                    <a:pt x="20648" y="11313"/>
                    <a:pt x="20263" y="11428"/>
                  </a:cubicBezTo>
                  <a:lnTo>
                    <a:pt x="20263" y="16611"/>
                  </a:lnTo>
                  <a:cubicBezTo>
                    <a:pt x="20263" y="17201"/>
                    <a:pt x="20087" y="17708"/>
                    <a:pt x="19730" y="18128"/>
                  </a:cubicBezTo>
                  <a:cubicBezTo>
                    <a:pt x="19375" y="18551"/>
                    <a:pt x="18951" y="18759"/>
                    <a:pt x="18459" y="18759"/>
                  </a:cubicBezTo>
                  <a:cubicBezTo>
                    <a:pt x="17928" y="18122"/>
                    <a:pt x="17286" y="17506"/>
                    <a:pt x="16537" y="16904"/>
                  </a:cubicBezTo>
                  <a:cubicBezTo>
                    <a:pt x="15786" y="16306"/>
                    <a:pt x="14980" y="15757"/>
                    <a:pt x="14116" y="15255"/>
                  </a:cubicBezTo>
                  <a:cubicBezTo>
                    <a:pt x="13254" y="14756"/>
                    <a:pt x="12363" y="14325"/>
                    <a:pt x="11450" y="13969"/>
                  </a:cubicBezTo>
                  <a:cubicBezTo>
                    <a:pt x="10537" y="13614"/>
                    <a:pt x="9648" y="13380"/>
                    <a:pt x="8789" y="13268"/>
                  </a:cubicBezTo>
                  <a:cubicBezTo>
                    <a:pt x="8453" y="13379"/>
                    <a:pt x="8179" y="13564"/>
                    <a:pt x="7969" y="13829"/>
                  </a:cubicBezTo>
                  <a:cubicBezTo>
                    <a:pt x="7758" y="14093"/>
                    <a:pt x="7614" y="14386"/>
                    <a:pt x="7535" y="14706"/>
                  </a:cubicBezTo>
                  <a:cubicBezTo>
                    <a:pt x="7457" y="15029"/>
                    <a:pt x="7450" y="15361"/>
                    <a:pt x="7511" y="15698"/>
                  </a:cubicBezTo>
                  <a:cubicBezTo>
                    <a:pt x="7575" y="16036"/>
                    <a:pt x="7719" y="16341"/>
                    <a:pt x="7947" y="16611"/>
                  </a:cubicBezTo>
                  <a:cubicBezTo>
                    <a:pt x="7751" y="16992"/>
                    <a:pt x="7660" y="17347"/>
                    <a:pt x="7677" y="17673"/>
                  </a:cubicBezTo>
                  <a:cubicBezTo>
                    <a:pt x="7692" y="17993"/>
                    <a:pt x="7773" y="18307"/>
                    <a:pt x="7917" y="18606"/>
                  </a:cubicBezTo>
                  <a:cubicBezTo>
                    <a:pt x="8059" y="18909"/>
                    <a:pt x="8255" y="19193"/>
                    <a:pt x="8498" y="19469"/>
                  </a:cubicBezTo>
                  <a:cubicBezTo>
                    <a:pt x="8737" y="19745"/>
                    <a:pt x="8997" y="20021"/>
                    <a:pt x="9271" y="20291"/>
                  </a:cubicBezTo>
                  <a:cubicBezTo>
                    <a:pt x="9114" y="20696"/>
                    <a:pt x="8843" y="21001"/>
                    <a:pt x="8456" y="21213"/>
                  </a:cubicBezTo>
                  <a:cubicBezTo>
                    <a:pt x="8069" y="21424"/>
                    <a:pt x="7655" y="21541"/>
                    <a:pt x="7212" y="21571"/>
                  </a:cubicBezTo>
                  <a:cubicBezTo>
                    <a:pt x="6772" y="21600"/>
                    <a:pt x="6341" y="21550"/>
                    <a:pt x="5917" y="21424"/>
                  </a:cubicBezTo>
                  <a:cubicBezTo>
                    <a:pt x="5496" y="21295"/>
                    <a:pt x="5163" y="21092"/>
                    <a:pt x="4923" y="20811"/>
                  </a:cubicBezTo>
                  <a:cubicBezTo>
                    <a:pt x="4781" y="20241"/>
                    <a:pt x="4625" y="19657"/>
                    <a:pt x="4453" y="19056"/>
                  </a:cubicBezTo>
                  <a:cubicBezTo>
                    <a:pt x="4282" y="18454"/>
                    <a:pt x="4140" y="17843"/>
                    <a:pt x="4032" y="17224"/>
                  </a:cubicBezTo>
                  <a:cubicBezTo>
                    <a:pt x="3922" y="16599"/>
                    <a:pt x="3868" y="15953"/>
                    <a:pt x="3868" y="15281"/>
                  </a:cubicBezTo>
                  <a:cubicBezTo>
                    <a:pt x="3868" y="14615"/>
                    <a:pt x="3961" y="13905"/>
                    <a:pt x="4150" y="13154"/>
                  </a:cubicBezTo>
                  <a:lnTo>
                    <a:pt x="1804" y="13154"/>
                  </a:lnTo>
                  <a:cubicBezTo>
                    <a:pt x="1312" y="13154"/>
                    <a:pt x="889" y="12945"/>
                    <a:pt x="534" y="12523"/>
                  </a:cubicBezTo>
                  <a:cubicBezTo>
                    <a:pt x="176" y="12100"/>
                    <a:pt x="0" y="11592"/>
                    <a:pt x="0" y="10991"/>
                  </a:cubicBezTo>
                  <a:lnTo>
                    <a:pt x="0" y="7774"/>
                  </a:lnTo>
                  <a:cubicBezTo>
                    <a:pt x="0" y="7184"/>
                    <a:pt x="176" y="6677"/>
                    <a:pt x="526" y="6245"/>
                  </a:cubicBezTo>
                  <a:cubicBezTo>
                    <a:pt x="879" y="5820"/>
                    <a:pt x="1305" y="5605"/>
                    <a:pt x="1804" y="5605"/>
                  </a:cubicBezTo>
                  <a:lnTo>
                    <a:pt x="7653" y="5605"/>
                  </a:lnTo>
                  <a:cubicBezTo>
                    <a:pt x="8551" y="5605"/>
                    <a:pt x="9509" y="5450"/>
                    <a:pt x="10525" y="5136"/>
                  </a:cubicBezTo>
                  <a:cubicBezTo>
                    <a:pt x="11541" y="4822"/>
                    <a:pt x="12537" y="4399"/>
                    <a:pt x="13511" y="3874"/>
                  </a:cubicBezTo>
                  <a:cubicBezTo>
                    <a:pt x="14488" y="3343"/>
                    <a:pt x="15409" y="2744"/>
                    <a:pt x="16273" y="2072"/>
                  </a:cubicBezTo>
                  <a:cubicBezTo>
                    <a:pt x="17135" y="1406"/>
                    <a:pt x="17864" y="713"/>
                    <a:pt x="18459" y="0"/>
                  </a:cubicBezTo>
                  <a:cubicBezTo>
                    <a:pt x="18951" y="0"/>
                    <a:pt x="19375" y="214"/>
                    <a:pt x="19730" y="634"/>
                  </a:cubicBezTo>
                  <a:cubicBezTo>
                    <a:pt x="20087" y="1057"/>
                    <a:pt x="20263" y="1567"/>
                    <a:pt x="20263" y="2166"/>
                  </a:cubicBezTo>
                  <a:lnTo>
                    <a:pt x="20263" y="7334"/>
                  </a:lnTo>
                  <a:cubicBezTo>
                    <a:pt x="20648" y="7446"/>
                    <a:pt x="20963" y="7692"/>
                    <a:pt x="21218" y="8071"/>
                  </a:cubicBezTo>
                  <a:cubicBezTo>
                    <a:pt x="21473" y="8455"/>
                    <a:pt x="21600" y="8895"/>
                    <a:pt x="21600" y="9391"/>
                  </a:cubicBezTo>
                  <a:moveTo>
                    <a:pt x="18459" y="2855"/>
                  </a:moveTo>
                  <a:cubicBezTo>
                    <a:pt x="17864" y="3407"/>
                    <a:pt x="17215" y="3941"/>
                    <a:pt x="16513" y="4452"/>
                  </a:cubicBezTo>
                  <a:cubicBezTo>
                    <a:pt x="15810" y="4963"/>
                    <a:pt x="15066" y="5423"/>
                    <a:pt x="14280" y="5834"/>
                  </a:cubicBezTo>
                  <a:cubicBezTo>
                    <a:pt x="13494" y="6245"/>
                    <a:pt x="12694" y="6609"/>
                    <a:pt x="11878" y="6923"/>
                  </a:cubicBezTo>
                  <a:cubicBezTo>
                    <a:pt x="11061" y="7237"/>
                    <a:pt x="10255" y="7463"/>
                    <a:pt x="9457" y="7604"/>
                  </a:cubicBezTo>
                  <a:lnTo>
                    <a:pt x="9457" y="11173"/>
                  </a:lnTo>
                  <a:cubicBezTo>
                    <a:pt x="10255" y="11325"/>
                    <a:pt x="11061" y="11554"/>
                    <a:pt x="11878" y="11862"/>
                  </a:cubicBezTo>
                  <a:cubicBezTo>
                    <a:pt x="12694" y="12170"/>
                    <a:pt x="13494" y="12537"/>
                    <a:pt x="14280" y="12957"/>
                  </a:cubicBezTo>
                  <a:cubicBezTo>
                    <a:pt x="15066" y="13379"/>
                    <a:pt x="15813" y="13843"/>
                    <a:pt x="16525" y="14348"/>
                  </a:cubicBezTo>
                  <a:cubicBezTo>
                    <a:pt x="17235" y="14856"/>
                    <a:pt x="17881" y="15381"/>
                    <a:pt x="18459" y="15921"/>
                  </a:cubicBezTo>
                  <a:lnTo>
                    <a:pt x="18459" y="2855"/>
                  </a:lnTo>
                  <a:close/>
                  <a:moveTo>
                    <a:pt x="18459" y="2855"/>
                  </a:moveTo>
                </a:path>
              </a:pathLst>
            </a:custGeom>
            <a:solidFill>
              <a:srgbClr val="FFFFFF"/>
            </a:solid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lstStyle/>
            <a:p>
              <a:pPr algn="ctr" fontAlgn="base">
                <a:spcBef>
                  <a:spcPct val="0"/>
                </a:spcBef>
                <a:spcAft>
                  <a:spcPct val="0"/>
                </a:spcAft>
              </a:pPr>
              <a:endParaRPr lang="zh-CN" altLang="en-US" sz="140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AutoShape 13"/>
            <p:cNvSpPr/>
            <p:nvPr/>
          </p:nvSpPr>
          <p:spPr bwMode="auto">
            <a:xfrm>
              <a:off x="7456292" y="3595477"/>
              <a:ext cx="357188" cy="357982"/>
            </a:xfrm>
            <a:custGeom>
              <a:avLst/>
              <a:gdLst>
                <a:gd name="T0" fmla="*/ 23360658 w 21600"/>
                <a:gd name="T1" fmla="*/ 20657488 h 21600"/>
                <a:gd name="T2" fmla="*/ 23626465 w 21600"/>
                <a:gd name="T3" fmla="*/ 21355154 h 21600"/>
                <a:gd name="T4" fmla="*/ 23360658 w 21600"/>
                <a:gd name="T5" fmla="*/ 21994582 h 21600"/>
                <a:gd name="T6" fmla="*/ 22693445 w 21600"/>
                <a:gd name="T7" fmla="*/ 22787843 h 21600"/>
                <a:gd name="T8" fmla="*/ 21901514 w 21600"/>
                <a:gd name="T9" fmla="*/ 23455843 h 21600"/>
                <a:gd name="T10" fmla="*/ 21271475 w 21600"/>
                <a:gd name="T11" fmla="*/ 23731621 h 21600"/>
                <a:gd name="T12" fmla="*/ 20575819 w 21600"/>
                <a:gd name="T13" fmla="*/ 23449247 h 21600"/>
                <a:gd name="T14" fmla="*/ 15266425 w 21600"/>
                <a:gd name="T15" fmla="*/ 18131630 h 21600"/>
                <a:gd name="T16" fmla="*/ 12677345 w 21600"/>
                <a:gd name="T17" fmla="*/ 19341276 h 21600"/>
                <a:gd name="T18" fmla="*/ 9852025 w 21600"/>
                <a:gd name="T19" fmla="*/ 19766479 h 21600"/>
                <a:gd name="T20" fmla="*/ 6035675 w 21600"/>
                <a:gd name="T21" fmla="*/ 18997382 h 21600"/>
                <a:gd name="T22" fmla="*/ 2893153 w 21600"/>
                <a:gd name="T23" fmla="*/ 16869215 h 21600"/>
                <a:gd name="T24" fmla="*/ 766763 w 21600"/>
                <a:gd name="T25" fmla="*/ 13719310 h 21600"/>
                <a:gd name="T26" fmla="*/ 0 w 21600"/>
                <a:gd name="T27" fmla="*/ 9888178 h 21600"/>
                <a:gd name="T28" fmla="*/ 766763 w 21600"/>
                <a:gd name="T29" fmla="*/ 6059268 h 21600"/>
                <a:gd name="T30" fmla="*/ 2893153 w 21600"/>
                <a:gd name="T31" fmla="*/ 2907108 h 21600"/>
                <a:gd name="T32" fmla="*/ 6029127 w 21600"/>
                <a:gd name="T33" fmla="*/ 778974 h 21600"/>
                <a:gd name="T34" fmla="*/ 9852025 w 21600"/>
                <a:gd name="T35" fmla="*/ 0 h 21600"/>
                <a:gd name="T36" fmla="*/ 13659611 w 21600"/>
                <a:gd name="T37" fmla="*/ 778974 h 21600"/>
                <a:gd name="T38" fmla="*/ 16799950 w 21600"/>
                <a:gd name="T39" fmla="*/ 2907108 h 21600"/>
                <a:gd name="T40" fmla="*/ 18923033 w 21600"/>
                <a:gd name="T41" fmla="*/ 6059268 h 21600"/>
                <a:gd name="T42" fmla="*/ 19692011 w 21600"/>
                <a:gd name="T43" fmla="*/ 9888178 h 21600"/>
                <a:gd name="T44" fmla="*/ 19268711 w 21600"/>
                <a:gd name="T45" fmla="*/ 12732673 h 21600"/>
                <a:gd name="T46" fmla="*/ 18063303 w 21600"/>
                <a:gd name="T47" fmla="*/ 15323365 h 21600"/>
                <a:gd name="T48" fmla="*/ 23360658 w 21600"/>
                <a:gd name="T49" fmla="*/ 20657488 h 21600"/>
                <a:gd name="T50" fmla="*/ 3934453 w 21600"/>
                <a:gd name="T51" fmla="*/ 9888178 h 21600"/>
                <a:gd name="T52" fmla="*/ 4406999 w 21600"/>
                <a:gd name="T53" fmla="*/ 12215191 h 21600"/>
                <a:gd name="T54" fmla="*/ 5680207 w 21600"/>
                <a:gd name="T55" fmla="*/ 14086241 h 21600"/>
                <a:gd name="T56" fmla="*/ 7556103 w 21600"/>
                <a:gd name="T57" fmla="*/ 15348656 h 21600"/>
                <a:gd name="T58" fmla="*/ 9848751 w 21600"/>
                <a:gd name="T59" fmla="*/ 15814496 h 21600"/>
                <a:gd name="T60" fmla="*/ 12132634 w 21600"/>
                <a:gd name="T61" fmla="*/ 15348656 h 21600"/>
                <a:gd name="T62" fmla="*/ 14003040 w 21600"/>
                <a:gd name="T63" fmla="*/ 14086241 h 21600"/>
                <a:gd name="T64" fmla="*/ 15276248 w 21600"/>
                <a:gd name="T65" fmla="*/ 12215191 h 21600"/>
                <a:gd name="T66" fmla="*/ 15748794 w 21600"/>
                <a:gd name="T67" fmla="*/ 9888178 h 21600"/>
                <a:gd name="T68" fmla="*/ 15276248 w 21600"/>
                <a:gd name="T69" fmla="*/ 7595207 h 21600"/>
                <a:gd name="T70" fmla="*/ 14003040 w 21600"/>
                <a:gd name="T71" fmla="*/ 5705463 h 21600"/>
                <a:gd name="T72" fmla="*/ 12132634 w 21600"/>
                <a:gd name="T73" fmla="*/ 4429888 h 21600"/>
                <a:gd name="T74" fmla="*/ 9848751 w 21600"/>
                <a:gd name="T75" fmla="*/ 3961861 h 21600"/>
                <a:gd name="T76" fmla="*/ 7556103 w 21600"/>
                <a:gd name="T77" fmla="*/ 4429888 h 21600"/>
                <a:gd name="T78" fmla="*/ 5680207 w 21600"/>
                <a:gd name="T79" fmla="*/ 5705463 h 21600"/>
                <a:gd name="T80" fmla="*/ 4406999 w 21600"/>
                <a:gd name="T81" fmla="*/ 7595207 h 21600"/>
                <a:gd name="T82" fmla="*/ 3934453 w 21600"/>
                <a:gd name="T83" fmla="*/ 9888178 h 21600"/>
                <a:gd name="T84" fmla="*/ 9852025 w 21600"/>
                <a:gd name="T85" fmla="*/ 6142764 h 21600"/>
                <a:gd name="T86" fmla="*/ 10361745 w 21600"/>
                <a:gd name="T87" fmla="*/ 6356989 h 21600"/>
                <a:gd name="T88" fmla="*/ 10575032 w 21600"/>
                <a:gd name="T89" fmla="*/ 6899762 h 21600"/>
                <a:gd name="T90" fmla="*/ 10361745 w 21600"/>
                <a:gd name="T91" fmla="*/ 7411742 h 21600"/>
                <a:gd name="T92" fmla="*/ 9852025 w 21600"/>
                <a:gd name="T93" fmla="*/ 7629282 h 21600"/>
                <a:gd name="T94" fmla="*/ 8260523 w 21600"/>
                <a:gd name="T95" fmla="*/ 8280808 h 21600"/>
                <a:gd name="T96" fmla="*/ 7602041 w 21600"/>
                <a:gd name="T97" fmla="*/ 9884864 h 21600"/>
                <a:gd name="T98" fmla="*/ 7388754 w 21600"/>
                <a:gd name="T99" fmla="*/ 10400158 h 21600"/>
                <a:gd name="T100" fmla="*/ 6879034 w 21600"/>
                <a:gd name="T101" fmla="*/ 10611102 h 21600"/>
                <a:gd name="T102" fmla="*/ 6328833 w 21600"/>
                <a:gd name="T103" fmla="*/ 10400158 h 21600"/>
                <a:gd name="T104" fmla="*/ 6125369 w 21600"/>
                <a:gd name="T105" fmla="*/ 9884864 h 21600"/>
                <a:gd name="T106" fmla="*/ 6413070 w 21600"/>
                <a:gd name="T107" fmla="*/ 8444518 h 21600"/>
                <a:gd name="T108" fmla="*/ 7215915 w 21600"/>
                <a:gd name="T109" fmla="*/ 7241435 h 21600"/>
                <a:gd name="T110" fmla="*/ 8397247 w 21600"/>
                <a:gd name="T111" fmla="*/ 6435016 h 21600"/>
                <a:gd name="T112" fmla="*/ 9852025 w 21600"/>
                <a:gd name="T113" fmla="*/ 6142764 h 2160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1600" h="21600">
                  <a:moveTo>
                    <a:pt x="21357" y="18802"/>
                  </a:moveTo>
                  <a:cubicBezTo>
                    <a:pt x="21518" y="18965"/>
                    <a:pt x="21600" y="19177"/>
                    <a:pt x="21600" y="19437"/>
                  </a:cubicBezTo>
                  <a:cubicBezTo>
                    <a:pt x="21600" y="19581"/>
                    <a:pt x="21518" y="19776"/>
                    <a:pt x="21357" y="20019"/>
                  </a:cubicBezTo>
                  <a:cubicBezTo>
                    <a:pt x="21193" y="20261"/>
                    <a:pt x="20990" y="20504"/>
                    <a:pt x="20747" y="20741"/>
                  </a:cubicBezTo>
                  <a:cubicBezTo>
                    <a:pt x="20504" y="20979"/>
                    <a:pt x="20261" y="21185"/>
                    <a:pt x="20023" y="21349"/>
                  </a:cubicBezTo>
                  <a:cubicBezTo>
                    <a:pt x="19783" y="21518"/>
                    <a:pt x="19594" y="21600"/>
                    <a:pt x="19447" y="21600"/>
                  </a:cubicBezTo>
                  <a:cubicBezTo>
                    <a:pt x="19190" y="21600"/>
                    <a:pt x="18975" y="21515"/>
                    <a:pt x="18811" y="21343"/>
                  </a:cubicBezTo>
                  <a:lnTo>
                    <a:pt x="13957" y="16503"/>
                  </a:lnTo>
                  <a:cubicBezTo>
                    <a:pt x="13217" y="16980"/>
                    <a:pt x="12429" y="17350"/>
                    <a:pt x="11590" y="17604"/>
                  </a:cubicBezTo>
                  <a:cubicBezTo>
                    <a:pt x="10751" y="17864"/>
                    <a:pt x="9892" y="17991"/>
                    <a:pt x="9007" y="17991"/>
                  </a:cubicBezTo>
                  <a:cubicBezTo>
                    <a:pt x="7770" y="17991"/>
                    <a:pt x="6609" y="17760"/>
                    <a:pt x="5518" y="17291"/>
                  </a:cubicBezTo>
                  <a:cubicBezTo>
                    <a:pt x="4427" y="16822"/>
                    <a:pt x="3470" y="16175"/>
                    <a:pt x="2645" y="15354"/>
                  </a:cubicBezTo>
                  <a:cubicBezTo>
                    <a:pt x="1817" y="14535"/>
                    <a:pt x="1173" y="13580"/>
                    <a:pt x="701" y="12487"/>
                  </a:cubicBezTo>
                  <a:cubicBezTo>
                    <a:pt x="232" y="11400"/>
                    <a:pt x="0" y="10237"/>
                    <a:pt x="0" y="9000"/>
                  </a:cubicBezTo>
                  <a:cubicBezTo>
                    <a:pt x="0" y="7769"/>
                    <a:pt x="232" y="6602"/>
                    <a:pt x="701" y="5515"/>
                  </a:cubicBezTo>
                  <a:cubicBezTo>
                    <a:pt x="1170" y="4422"/>
                    <a:pt x="1817" y="3468"/>
                    <a:pt x="2645" y="2646"/>
                  </a:cubicBezTo>
                  <a:cubicBezTo>
                    <a:pt x="3470" y="1827"/>
                    <a:pt x="4425" y="1180"/>
                    <a:pt x="5512" y="709"/>
                  </a:cubicBezTo>
                  <a:cubicBezTo>
                    <a:pt x="6600" y="237"/>
                    <a:pt x="7764" y="0"/>
                    <a:pt x="9007" y="0"/>
                  </a:cubicBezTo>
                  <a:cubicBezTo>
                    <a:pt x="10245" y="0"/>
                    <a:pt x="11403" y="237"/>
                    <a:pt x="12488" y="709"/>
                  </a:cubicBezTo>
                  <a:cubicBezTo>
                    <a:pt x="13573" y="1180"/>
                    <a:pt x="14531" y="1827"/>
                    <a:pt x="15359" y="2646"/>
                  </a:cubicBezTo>
                  <a:cubicBezTo>
                    <a:pt x="16184" y="3468"/>
                    <a:pt x="16831" y="4422"/>
                    <a:pt x="17300" y="5515"/>
                  </a:cubicBezTo>
                  <a:cubicBezTo>
                    <a:pt x="17769" y="6602"/>
                    <a:pt x="18003" y="7769"/>
                    <a:pt x="18003" y="9000"/>
                  </a:cubicBezTo>
                  <a:cubicBezTo>
                    <a:pt x="18003" y="9887"/>
                    <a:pt x="17873" y="10748"/>
                    <a:pt x="17616" y="11589"/>
                  </a:cubicBezTo>
                  <a:cubicBezTo>
                    <a:pt x="17359" y="12434"/>
                    <a:pt x="16992" y="13219"/>
                    <a:pt x="16514" y="13947"/>
                  </a:cubicBezTo>
                  <a:lnTo>
                    <a:pt x="21357" y="18802"/>
                  </a:lnTo>
                  <a:close/>
                  <a:moveTo>
                    <a:pt x="3597" y="9000"/>
                  </a:moveTo>
                  <a:cubicBezTo>
                    <a:pt x="3597" y="9759"/>
                    <a:pt x="3741" y="10465"/>
                    <a:pt x="4029" y="11118"/>
                  </a:cubicBezTo>
                  <a:cubicBezTo>
                    <a:pt x="4317" y="11770"/>
                    <a:pt x="4707" y="12338"/>
                    <a:pt x="5193" y="12821"/>
                  </a:cubicBezTo>
                  <a:cubicBezTo>
                    <a:pt x="5679" y="13301"/>
                    <a:pt x="6253" y="13685"/>
                    <a:pt x="6908" y="13970"/>
                  </a:cubicBezTo>
                  <a:cubicBezTo>
                    <a:pt x="7566" y="14252"/>
                    <a:pt x="8264" y="14394"/>
                    <a:pt x="9004" y="14394"/>
                  </a:cubicBezTo>
                  <a:cubicBezTo>
                    <a:pt x="9745" y="14394"/>
                    <a:pt x="10440" y="14252"/>
                    <a:pt x="11092" y="13970"/>
                  </a:cubicBezTo>
                  <a:cubicBezTo>
                    <a:pt x="11745" y="13685"/>
                    <a:pt x="12319" y="13301"/>
                    <a:pt x="12802" y="12821"/>
                  </a:cubicBezTo>
                  <a:cubicBezTo>
                    <a:pt x="13291" y="12338"/>
                    <a:pt x="13678" y="11770"/>
                    <a:pt x="13966" y="11118"/>
                  </a:cubicBezTo>
                  <a:cubicBezTo>
                    <a:pt x="14254" y="10465"/>
                    <a:pt x="14398" y="9759"/>
                    <a:pt x="14398" y="9000"/>
                  </a:cubicBezTo>
                  <a:cubicBezTo>
                    <a:pt x="14398" y="8260"/>
                    <a:pt x="14254" y="7565"/>
                    <a:pt x="13966" y="6913"/>
                  </a:cubicBezTo>
                  <a:cubicBezTo>
                    <a:pt x="13675" y="6258"/>
                    <a:pt x="13291" y="5684"/>
                    <a:pt x="12802" y="5193"/>
                  </a:cubicBezTo>
                  <a:cubicBezTo>
                    <a:pt x="12316" y="4704"/>
                    <a:pt x="11745" y="4317"/>
                    <a:pt x="11092" y="4032"/>
                  </a:cubicBezTo>
                  <a:cubicBezTo>
                    <a:pt x="10440" y="3750"/>
                    <a:pt x="9742" y="3606"/>
                    <a:pt x="9004" y="3606"/>
                  </a:cubicBezTo>
                  <a:cubicBezTo>
                    <a:pt x="8267" y="3606"/>
                    <a:pt x="7566" y="3750"/>
                    <a:pt x="6908" y="4032"/>
                  </a:cubicBezTo>
                  <a:cubicBezTo>
                    <a:pt x="6253" y="4317"/>
                    <a:pt x="5676" y="4704"/>
                    <a:pt x="5193" y="5193"/>
                  </a:cubicBezTo>
                  <a:cubicBezTo>
                    <a:pt x="4707" y="5684"/>
                    <a:pt x="4317" y="6258"/>
                    <a:pt x="4029" y="6913"/>
                  </a:cubicBezTo>
                  <a:cubicBezTo>
                    <a:pt x="3741" y="7565"/>
                    <a:pt x="3597" y="8257"/>
                    <a:pt x="3597" y="9000"/>
                  </a:cubicBezTo>
                  <a:moveTo>
                    <a:pt x="9007" y="5591"/>
                  </a:moveTo>
                  <a:cubicBezTo>
                    <a:pt x="9185" y="5591"/>
                    <a:pt x="9344" y="5656"/>
                    <a:pt x="9473" y="5786"/>
                  </a:cubicBezTo>
                  <a:cubicBezTo>
                    <a:pt x="9603" y="5919"/>
                    <a:pt x="9668" y="6082"/>
                    <a:pt x="9668" y="6280"/>
                  </a:cubicBezTo>
                  <a:cubicBezTo>
                    <a:pt x="9668" y="6461"/>
                    <a:pt x="9603" y="6616"/>
                    <a:pt x="9473" y="6746"/>
                  </a:cubicBezTo>
                  <a:cubicBezTo>
                    <a:pt x="9344" y="6879"/>
                    <a:pt x="9185" y="6944"/>
                    <a:pt x="9007" y="6944"/>
                  </a:cubicBezTo>
                  <a:cubicBezTo>
                    <a:pt x="8439" y="6944"/>
                    <a:pt x="7953" y="7144"/>
                    <a:pt x="7552" y="7537"/>
                  </a:cubicBezTo>
                  <a:cubicBezTo>
                    <a:pt x="7151" y="7935"/>
                    <a:pt x="6950" y="8423"/>
                    <a:pt x="6950" y="8997"/>
                  </a:cubicBezTo>
                  <a:cubicBezTo>
                    <a:pt x="6950" y="9180"/>
                    <a:pt x="6885" y="9333"/>
                    <a:pt x="6755" y="9466"/>
                  </a:cubicBezTo>
                  <a:cubicBezTo>
                    <a:pt x="6623" y="9596"/>
                    <a:pt x="6467" y="9658"/>
                    <a:pt x="6289" y="9658"/>
                  </a:cubicBezTo>
                  <a:cubicBezTo>
                    <a:pt x="6080" y="9658"/>
                    <a:pt x="5914" y="9596"/>
                    <a:pt x="5786" y="9466"/>
                  </a:cubicBezTo>
                  <a:cubicBezTo>
                    <a:pt x="5659" y="9333"/>
                    <a:pt x="5600" y="9180"/>
                    <a:pt x="5600" y="8997"/>
                  </a:cubicBezTo>
                  <a:cubicBezTo>
                    <a:pt x="5600" y="8539"/>
                    <a:pt x="5685" y="8104"/>
                    <a:pt x="5863" y="7686"/>
                  </a:cubicBezTo>
                  <a:cubicBezTo>
                    <a:pt x="6038" y="7271"/>
                    <a:pt x="6281" y="6907"/>
                    <a:pt x="6597" y="6591"/>
                  </a:cubicBezTo>
                  <a:cubicBezTo>
                    <a:pt x="6905" y="6277"/>
                    <a:pt x="7264" y="6029"/>
                    <a:pt x="7677" y="5857"/>
                  </a:cubicBezTo>
                  <a:cubicBezTo>
                    <a:pt x="8086" y="5681"/>
                    <a:pt x="8530" y="5591"/>
                    <a:pt x="9007" y="5591"/>
                  </a:cubicBezTo>
                </a:path>
              </a:pathLst>
            </a:custGeom>
            <a:solidFill>
              <a:srgbClr val="FFFFFF"/>
            </a:solid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lstStyle/>
            <a:p>
              <a:pPr algn="ctr" fontAlgn="base">
                <a:spcBef>
                  <a:spcPct val="0"/>
                </a:spcBef>
                <a:spcAft>
                  <a:spcPct val="0"/>
                </a:spcAft>
              </a:pPr>
              <a:endParaRPr lang="zh-CN" altLang="en-US" sz="140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AutoShape 14"/>
            <p:cNvSpPr/>
            <p:nvPr/>
          </p:nvSpPr>
          <p:spPr bwMode="auto">
            <a:xfrm>
              <a:off x="5202836" y="4940089"/>
              <a:ext cx="355600" cy="355600"/>
            </a:xfrm>
            <a:custGeom>
              <a:avLst/>
              <a:gdLst>
                <a:gd name="T0" fmla="*/ 20487631 w 21600"/>
                <a:gd name="T1" fmla="*/ 0 h 21600"/>
                <a:gd name="T2" fmla="*/ 22563709 w 21600"/>
                <a:gd name="T3" fmla="*/ 862956 h 21600"/>
                <a:gd name="T4" fmla="*/ 23416919 w 21600"/>
                <a:gd name="T5" fmla="*/ 2939034 h 21600"/>
                <a:gd name="T6" fmla="*/ 23416919 w 21600"/>
                <a:gd name="T7" fmla="*/ 20471365 h 21600"/>
                <a:gd name="T8" fmla="*/ 23181663 w 21600"/>
                <a:gd name="T9" fmla="*/ 21630292 h 21600"/>
                <a:gd name="T10" fmla="*/ 22553963 w 21600"/>
                <a:gd name="T11" fmla="*/ 22553963 h 21600"/>
                <a:gd name="T12" fmla="*/ 21617286 w 21600"/>
                <a:gd name="T13" fmla="*/ 23175176 h 21600"/>
                <a:gd name="T14" fmla="*/ 20487631 w 21600"/>
                <a:gd name="T15" fmla="*/ 23410399 h 21600"/>
                <a:gd name="T16" fmla="*/ 13080944 w 21600"/>
                <a:gd name="T17" fmla="*/ 23410399 h 21600"/>
                <a:gd name="T18" fmla="*/ 13080944 w 21600"/>
                <a:gd name="T19" fmla="*/ 13607824 h 21600"/>
                <a:gd name="T20" fmla="*/ 15704514 w 21600"/>
                <a:gd name="T21" fmla="*/ 13607824 h 21600"/>
                <a:gd name="T22" fmla="*/ 16033016 w 21600"/>
                <a:gd name="T23" fmla="*/ 13487480 h 21600"/>
                <a:gd name="T24" fmla="*/ 16176112 w 21600"/>
                <a:gd name="T25" fmla="*/ 13165497 h 21600"/>
                <a:gd name="T26" fmla="*/ 16357139 w 21600"/>
                <a:gd name="T27" fmla="*/ 10601588 h 21600"/>
                <a:gd name="T28" fmla="*/ 16236828 w 21600"/>
                <a:gd name="T29" fmla="*/ 10238383 h 21600"/>
                <a:gd name="T30" fmla="*/ 15886660 w 21600"/>
                <a:gd name="T31" fmla="*/ 10085540 h 21600"/>
                <a:gd name="T32" fmla="*/ 13080944 w 21600"/>
                <a:gd name="T33" fmla="*/ 10085540 h 21600"/>
                <a:gd name="T34" fmla="*/ 13080944 w 21600"/>
                <a:gd name="T35" fmla="*/ 8958058 h 21600"/>
                <a:gd name="T36" fmla="*/ 13243565 w 21600"/>
                <a:gd name="T37" fmla="*/ 8127633 h 21600"/>
                <a:gd name="T38" fmla="*/ 14055584 w 21600"/>
                <a:gd name="T39" fmla="*/ 7923822 h 21600"/>
                <a:gd name="T40" fmla="*/ 14902274 w 21600"/>
                <a:gd name="T41" fmla="*/ 7986677 h 21600"/>
                <a:gd name="T42" fmla="*/ 15793414 w 21600"/>
                <a:gd name="T43" fmla="*/ 8152558 h 21600"/>
                <a:gd name="T44" fmla="*/ 16000485 w 21600"/>
                <a:gd name="T45" fmla="*/ 8129806 h 21600"/>
                <a:gd name="T46" fmla="*/ 16176112 w 21600"/>
                <a:gd name="T47" fmla="*/ 8047393 h 21600"/>
                <a:gd name="T48" fmla="*/ 16389670 w 21600"/>
                <a:gd name="T49" fmla="*/ 7713491 h 21600"/>
                <a:gd name="T50" fmla="*/ 16736577 w 21600"/>
                <a:gd name="T51" fmla="*/ 5244968 h 21600"/>
                <a:gd name="T52" fmla="*/ 16357139 w 21600"/>
                <a:gd name="T53" fmla="*/ 4712655 h 21600"/>
                <a:gd name="T54" fmla="*/ 13491826 w 21600"/>
                <a:gd name="T55" fmla="*/ 4347309 h 21600"/>
                <a:gd name="T56" fmla="*/ 8902775 w 21600"/>
                <a:gd name="T57" fmla="*/ 8811702 h 21600"/>
                <a:gd name="T58" fmla="*/ 8902775 w 21600"/>
                <a:gd name="T59" fmla="*/ 10092027 h 21600"/>
                <a:gd name="T60" fmla="*/ 7332966 w 21600"/>
                <a:gd name="T61" fmla="*/ 10092027 h 21600"/>
                <a:gd name="T62" fmla="*/ 6849449 w 21600"/>
                <a:gd name="T63" fmla="*/ 10578804 h 21600"/>
                <a:gd name="T64" fmla="*/ 6849449 w 21600"/>
                <a:gd name="T65" fmla="*/ 13139486 h 21600"/>
                <a:gd name="T66" fmla="*/ 6986058 w 21600"/>
                <a:gd name="T67" fmla="*/ 13471247 h 21600"/>
                <a:gd name="T68" fmla="*/ 7332966 w 21600"/>
                <a:gd name="T69" fmla="*/ 13614344 h 21600"/>
                <a:gd name="T70" fmla="*/ 8902775 w 21600"/>
                <a:gd name="T71" fmla="*/ 13614344 h 21600"/>
                <a:gd name="T72" fmla="*/ 8902775 w 21600"/>
                <a:gd name="T73" fmla="*/ 23416919 h 21600"/>
                <a:gd name="T74" fmla="*/ 2910849 w 21600"/>
                <a:gd name="T75" fmla="*/ 23416919 h 21600"/>
                <a:gd name="T76" fmla="*/ 1786627 w 21600"/>
                <a:gd name="T77" fmla="*/ 23181663 h 21600"/>
                <a:gd name="T78" fmla="*/ 862956 w 21600"/>
                <a:gd name="T79" fmla="*/ 22560482 h 21600"/>
                <a:gd name="T80" fmla="*/ 238515 w 21600"/>
                <a:gd name="T81" fmla="*/ 21636811 h 21600"/>
                <a:gd name="T82" fmla="*/ 0 w 21600"/>
                <a:gd name="T83" fmla="*/ 20477885 h 21600"/>
                <a:gd name="T84" fmla="*/ 0 w 21600"/>
                <a:gd name="T85" fmla="*/ 2945553 h 21600"/>
                <a:gd name="T86" fmla="*/ 238515 w 21600"/>
                <a:gd name="T87" fmla="*/ 1801805 h 21600"/>
                <a:gd name="T88" fmla="*/ 862956 w 21600"/>
                <a:gd name="T89" fmla="*/ 869475 h 21600"/>
                <a:gd name="T90" fmla="*/ 1786627 w 21600"/>
                <a:gd name="T91" fmla="*/ 241742 h 21600"/>
                <a:gd name="T92" fmla="*/ 2910849 w 21600"/>
                <a:gd name="T93" fmla="*/ 6519 h 21600"/>
                <a:gd name="T94" fmla="*/ 20487631 w 21600"/>
                <a:gd name="T95" fmla="*/ 6519 h 21600"/>
                <a:gd name="T96" fmla="*/ 20487631 w 21600"/>
                <a:gd name="T97" fmla="*/ 0 h 21600"/>
                <a:gd name="T98" fmla="*/ 20487631 w 21600"/>
                <a:gd name="T99" fmla="*/ 0 h 216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1600" h="21600">
                  <a:moveTo>
                    <a:pt x="18898" y="0"/>
                  </a:moveTo>
                  <a:cubicBezTo>
                    <a:pt x="19650" y="0"/>
                    <a:pt x="20287" y="264"/>
                    <a:pt x="20813" y="796"/>
                  </a:cubicBezTo>
                  <a:cubicBezTo>
                    <a:pt x="21336" y="1322"/>
                    <a:pt x="21600" y="1962"/>
                    <a:pt x="21600" y="2711"/>
                  </a:cubicBezTo>
                  <a:lnTo>
                    <a:pt x="21600" y="18883"/>
                  </a:lnTo>
                  <a:cubicBezTo>
                    <a:pt x="21600" y="19268"/>
                    <a:pt x="21527" y="19623"/>
                    <a:pt x="21383" y="19952"/>
                  </a:cubicBezTo>
                  <a:cubicBezTo>
                    <a:pt x="21236" y="20281"/>
                    <a:pt x="21042" y="20563"/>
                    <a:pt x="20804" y="20804"/>
                  </a:cubicBezTo>
                  <a:cubicBezTo>
                    <a:pt x="20566" y="21042"/>
                    <a:pt x="20278" y="21233"/>
                    <a:pt x="19940" y="21377"/>
                  </a:cubicBezTo>
                  <a:cubicBezTo>
                    <a:pt x="19603" y="21524"/>
                    <a:pt x="19256" y="21594"/>
                    <a:pt x="18898" y="21594"/>
                  </a:cubicBezTo>
                  <a:lnTo>
                    <a:pt x="12066" y="21594"/>
                  </a:lnTo>
                  <a:lnTo>
                    <a:pt x="12066" y="12552"/>
                  </a:lnTo>
                  <a:lnTo>
                    <a:pt x="14486" y="12552"/>
                  </a:lnTo>
                  <a:cubicBezTo>
                    <a:pt x="14595" y="12552"/>
                    <a:pt x="14698" y="12517"/>
                    <a:pt x="14789" y="12441"/>
                  </a:cubicBezTo>
                  <a:cubicBezTo>
                    <a:pt x="14877" y="12367"/>
                    <a:pt x="14921" y="12267"/>
                    <a:pt x="14921" y="12144"/>
                  </a:cubicBezTo>
                  <a:lnTo>
                    <a:pt x="15088" y="9779"/>
                  </a:lnTo>
                  <a:cubicBezTo>
                    <a:pt x="15088" y="9650"/>
                    <a:pt x="15050" y="9538"/>
                    <a:pt x="14977" y="9444"/>
                  </a:cubicBezTo>
                  <a:cubicBezTo>
                    <a:pt x="14883" y="9350"/>
                    <a:pt x="14774" y="9303"/>
                    <a:pt x="14654" y="9303"/>
                  </a:cubicBezTo>
                  <a:lnTo>
                    <a:pt x="12066" y="9303"/>
                  </a:lnTo>
                  <a:lnTo>
                    <a:pt x="12066" y="8263"/>
                  </a:lnTo>
                  <a:cubicBezTo>
                    <a:pt x="12066" y="7879"/>
                    <a:pt x="12116" y="7623"/>
                    <a:pt x="12216" y="7497"/>
                  </a:cubicBezTo>
                  <a:cubicBezTo>
                    <a:pt x="12313" y="7370"/>
                    <a:pt x="12565" y="7309"/>
                    <a:pt x="12965" y="7309"/>
                  </a:cubicBezTo>
                  <a:cubicBezTo>
                    <a:pt x="13203" y="7309"/>
                    <a:pt x="13458" y="7326"/>
                    <a:pt x="13746" y="7367"/>
                  </a:cubicBezTo>
                  <a:cubicBezTo>
                    <a:pt x="14034" y="7406"/>
                    <a:pt x="14307" y="7456"/>
                    <a:pt x="14568" y="7520"/>
                  </a:cubicBezTo>
                  <a:cubicBezTo>
                    <a:pt x="14624" y="7520"/>
                    <a:pt x="14686" y="7514"/>
                    <a:pt x="14759" y="7499"/>
                  </a:cubicBezTo>
                  <a:cubicBezTo>
                    <a:pt x="14830" y="7485"/>
                    <a:pt x="14883" y="7458"/>
                    <a:pt x="14921" y="7423"/>
                  </a:cubicBezTo>
                  <a:cubicBezTo>
                    <a:pt x="15015" y="7367"/>
                    <a:pt x="15079" y="7264"/>
                    <a:pt x="15118" y="7115"/>
                  </a:cubicBezTo>
                  <a:lnTo>
                    <a:pt x="15438" y="4838"/>
                  </a:lnTo>
                  <a:cubicBezTo>
                    <a:pt x="15479" y="4565"/>
                    <a:pt x="15361" y="4403"/>
                    <a:pt x="15088" y="4347"/>
                  </a:cubicBezTo>
                  <a:cubicBezTo>
                    <a:pt x="14245" y="4112"/>
                    <a:pt x="13364" y="4001"/>
                    <a:pt x="12445" y="4010"/>
                  </a:cubicBezTo>
                  <a:cubicBezTo>
                    <a:pt x="9625" y="4010"/>
                    <a:pt x="8212" y="5384"/>
                    <a:pt x="8212" y="8128"/>
                  </a:cubicBezTo>
                  <a:lnTo>
                    <a:pt x="8212" y="9309"/>
                  </a:lnTo>
                  <a:lnTo>
                    <a:pt x="6764" y="9309"/>
                  </a:lnTo>
                  <a:cubicBezTo>
                    <a:pt x="6456" y="9309"/>
                    <a:pt x="6306" y="9459"/>
                    <a:pt x="6318" y="9758"/>
                  </a:cubicBezTo>
                  <a:lnTo>
                    <a:pt x="6318" y="12120"/>
                  </a:lnTo>
                  <a:cubicBezTo>
                    <a:pt x="6318" y="12235"/>
                    <a:pt x="6356" y="12335"/>
                    <a:pt x="6444" y="12426"/>
                  </a:cubicBezTo>
                  <a:cubicBezTo>
                    <a:pt x="6526" y="12514"/>
                    <a:pt x="6632" y="12558"/>
                    <a:pt x="6764" y="12558"/>
                  </a:cubicBezTo>
                  <a:lnTo>
                    <a:pt x="8212" y="12558"/>
                  </a:lnTo>
                  <a:lnTo>
                    <a:pt x="8212" y="21600"/>
                  </a:lnTo>
                  <a:lnTo>
                    <a:pt x="2685" y="21600"/>
                  </a:lnTo>
                  <a:cubicBezTo>
                    <a:pt x="2320" y="21600"/>
                    <a:pt x="1974" y="21530"/>
                    <a:pt x="1648" y="21383"/>
                  </a:cubicBezTo>
                  <a:cubicBezTo>
                    <a:pt x="1322" y="21239"/>
                    <a:pt x="1034" y="21048"/>
                    <a:pt x="796" y="20810"/>
                  </a:cubicBezTo>
                  <a:cubicBezTo>
                    <a:pt x="558" y="20569"/>
                    <a:pt x="364" y="20287"/>
                    <a:pt x="220" y="19958"/>
                  </a:cubicBezTo>
                  <a:cubicBezTo>
                    <a:pt x="76" y="19629"/>
                    <a:pt x="0" y="19274"/>
                    <a:pt x="0" y="18889"/>
                  </a:cubicBezTo>
                  <a:lnTo>
                    <a:pt x="0" y="2717"/>
                  </a:lnTo>
                  <a:cubicBezTo>
                    <a:pt x="0" y="2353"/>
                    <a:pt x="76" y="2000"/>
                    <a:pt x="220" y="1662"/>
                  </a:cubicBezTo>
                  <a:cubicBezTo>
                    <a:pt x="364" y="1328"/>
                    <a:pt x="558" y="1037"/>
                    <a:pt x="796" y="802"/>
                  </a:cubicBezTo>
                  <a:cubicBezTo>
                    <a:pt x="1034" y="558"/>
                    <a:pt x="1322" y="370"/>
                    <a:pt x="1648" y="223"/>
                  </a:cubicBezTo>
                  <a:cubicBezTo>
                    <a:pt x="1974" y="76"/>
                    <a:pt x="2320" y="6"/>
                    <a:pt x="2685" y="6"/>
                  </a:cubicBezTo>
                  <a:lnTo>
                    <a:pt x="18898" y="6"/>
                  </a:lnTo>
                  <a:lnTo>
                    <a:pt x="18898" y="0"/>
                  </a:lnTo>
                  <a:close/>
                  <a:moveTo>
                    <a:pt x="18898" y="0"/>
                  </a:moveTo>
                </a:path>
              </a:pathLst>
            </a:custGeom>
            <a:solidFill>
              <a:srgbClr val="FFFFFF"/>
            </a:solid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lstStyle/>
            <a:p>
              <a:pPr algn="ctr" fontAlgn="base">
                <a:spcBef>
                  <a:spcPct val="0"/>
                </a:spcBef>
                <a:spcAft>
                  <a:spcPct val="0"/>
                </a:spcAft>
              </a:pPr>
              <a:endParaRPr lang="zh-CN" altLang="en-US" sz="140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AutoShape 25"/>
            <p:cNvSpPr/>
            <p:nvPr/>
          </p:nvSpPr>
          <p:spPr bwMode="auto">
            <a:xfrm>
              <a:off x="5715598" y="3460539"/>
              <a:ext cx="762000" cy="635000"/>
            </a:xfrm>
            <a:custGeom>
              <a:avLst/>
              <a:gdLst>
                <a:gd name="T0" fmla="*/ 107526667 w 21600"/>
                <a:gd name="T1" fmla="*/ 5593409 h 21600"/>
                <a:gd name="T2" fmla="*/ 100870949 w 21600"/>
                <a:gd name="T3" fmla="*/ 74671296 h 21600"/>
                <a:gd name="T4" fmla="*/ 0 w 21600"/>
                <a:gd name="T5" fmla="*/ 69077887 h 21600"/>
                <a:gd name="T6" fmla="*/ 6700520 w 21600"/>
                <a:gd name="T7" fmla="*/ 0 h 21600"/>
                <a:gd name="T8" fmla="*/ 19534011 w 21600"/>
                <a:gd name="T9" fmla="*/ 6163851 h 21600"/>
                <a:gd name="T10" fmla="*/ 7372562 w 21600"/>
                <a:gd name="T11" fmla="*/ 6143096 h 21600"/>
                <a:gd name="T12" fmla="*/ 7337707 w 21600"/>
                <a:gd name="T13" fmla="*/ 16275579 h 21600"/>
                <a:gd name="T14" fmla="*/ 19499157 w 21600"/>
                <a:gd name="T15" fmla="*/ 16306682 h 21600"/>
                <a:gd name="T16" fmla="*/ 20171198 w 21600"/>
                <a:gd name="T17" fmla="*/ 24897350 h 21600"/>
                <a:gd name="T18" fmla="*/ 8970504 w 21600"/>
                <a:gd name="T19" fmla="*/ 23009813 h 21600"/>
                <a:gd name="T20" fmla="*/ 6690572 w 21600"/>
                <a:gd name="T21" fmla="*/ 32392114 h 21600"/>
                <a:gd name="T22" fmla="*/ 17891266 w 21600"/>
                <a:gd name="T23" fmla="*/ 34279652 h 21600"/>
                <a:gd name="T24" fmla="*/ 20171198 w 21600"/>
                <a:gd name="T25" fmla="*/ 24897350 h 21600"/>
                <a:gd name="T26" fmla="*/ 17891266 w 21600"/>
                <a:gd name="T27" fmla="*/ 40401993 h 21600"/>
                <a:gd name="T28" fmla="*/ 6690572 w 21600"/>
                <a:gd name="T29" fmla="*/ 42289530 h 21600"/>
                <a:gd name="T30" fmla="*/ 8970504 w 21600"/>
                <a:gd name="T31" fmla="*/ 51671831 h 21600"/>
                <a:gd name="T32" fmla="*/ 20171198 w 21600"/>
                <a:gd name="T33" fmla="*/ 49784294 h 21600"/>
                <a:gd name="T34" fmla="*/ 19534011 w 21600"/>
                <a:gd name="T35" fmla="*/ 58416472 h 21600"/>
                <a:gd name="T36" fmla="*/ 7372562 w 21600"/>
                <a:gd name="T37" fmla="*/ 58395717 h 21600"/>
                <a:gd name="T38" fmla="*/ 7337707 w 21600"/>
                <a:gd name="T39" fmla="*/ 68528200 h 21600"/>
                <a:gd name="T40" fmla="*/ 19499157 w 21600"/>
                <a:gd name="T41" fmla="*/ 68548956 h 21600"/>
                <a:gd name="T42" fmla="*/ 80615155 w 21600"/>
                <a:gd name="T43" fmla="*/ 7505171 h 21600"/>
                <a:gd name="T44" fmla="*/ 29161599 w 21600"/>
                <a:gd name="T45" fmla="*/ 5603816 h 21600"/>
                <a:gd name="T46" fmla="*/ 26886676 w 21600"/>
                <a:gd name="T47" fmla="*/ 32392114 h 21600"/>
                <a:gd name="T48" fmla="*/ 78340162 w 21600"/>
                <a:gd name="T49" fmla="*/ 34279652 h 21600"/>
                <a:gd name="T50" fmla="*/ 80615155 w 21600"/>
                <a:gd name="T51" fmla="*/ 7505171 h 21600"/>
                <a:gd name="T52" fmla="*/ 78340162 w 21600"/>
                <a:gd name="T53" fmla="*/ 40401993 h 21600"/>
                <a:gd name="T54" fmla="*/ 26886676 w 21600"/>
                <a:gd name="T55" fmla="*/ 42289530 h 21600"/>
                <a:gd name="T56" fmla="*/ 29161599 w 21600"/>
                <a:gd name="T57" fmla="*/ 69077887 h 21600"/>
                <a:gd name="T58" fmla="*/ 80615155 w 21600"/>
                <a:gd name="T59" fmla="*/ 67176532 h 21600"/>
                <a:gd name="T60" fmla="*/ 100203917 w 21600"/>
                <a:gd name="T61" fmla="*/ 6163851 h 21600"/>
                <a:gd name="T62" fmla="*/ 88002604 w 21600"/>
                <a:gd name="T63" fmla="*/ 6143096 h 21600"/>
                <a:gd name="T64" fmla="*/ 88002604 w 21600"/>
                <a:gd name="T65" fmla="*/ 16275579 h 21600"/>
                <a:gd name="T66" fmla="*/ 100203917 w 21600"/>
                <a:gd name="T67" fmla="*/ 16306682 h 21600"/>
                <a:gd name="T68" fmla="*/ 100870949 w 21600"/>
                <a:gd name="T69" fmla="*/ 24897350 h 21600"/>
                <a:gd name="T70" fmla="*/ 89610565 w 21600"/>
                <a:gd name="T71" fmla="*/ 23009813 h 21600"/>
                <a:gd name="T72" fmla="*/ 87345520 w 21600"/>
                <a:gd name="T73" fmla="*/ 32392114 h 21600"/>
                <a:gd name="T74" fmla="*/ 98595956 w 21600"/>
                <a:gd name="T75" fmla="*/ 34279652 h 21600"/>
                <a:gd name="T76" fmla="*/ 100870949 w 21600"/>
                <a:gd name="T77" fmla="*/ 24897350 h 21600"/>
                <a:gd name="T78" fmla="*/ 98595956 w 21600"/>
                <a:gd name="T79" fmla="*/ 40401993 h 21600"/>
                <a:gd name="T80" fmla="*/ 87345520 w 21600"/>
                <a:gd name="T81" fmla="*/ 42289530 h 21600"/>
                <a:gd name="T82" fmla="*/ 89610565 w 21600"/>
                <a:gd name="T83" fmla="*/ 51671831 h 21600"/>
                <a:gd name="T84" fmla="*/ 100870949 w 21600"/>
                <a:gd name="T85" fmla="*/ 49784294 h 21600"/>
                <a:gd name="T86" fmla="*/ 100203917 w 21600"/>
                <a:gd name="T87" fmla="*/ 58416472 h 21600"/>
                <a:gd name="T88" fmla="*/ 88002604 w 21600"/>
                <a:gd name="T89" fmla="*/ 58395717 h 21600"/>
                <a:gd name="T90" fmla="*/ 88002604 w 21600"/>
                <a:gd name="T91" fmla="*/ 68528200 h 21600"/>
                <a:gd name="T92" fmla="*/ 100203917 w 21600"/>
                <a:gd name="T93" fmla="*/ 68548956 h 21600"/>
                <a:gd name="T94" fmla="*/ 100870949 w 21600"/>
                <a:gd name="T95" fmla="*/ 59754323 h 2160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1600" h="21600">
                  <a:moveTo>
                    <a:pt x="20263" y="0"/>
                  </a:moveTo>
                  <a:cubicBezTo>
                    <a:pt x="20631" y="0"/>
                    <a:pt x="20944" y="162"/>
                    <a:pt x="21206" y="479"/>
                  </a:cubicBezTo>
                  <a:cubicBezTo>
                    <a:pt x="21468" y="799"/>
                    <a:pt x="21600" y="1178"/>
                    <a:pt x="21600" y="1618"/>
                  </a:cubicBezTo>
                  <a:lnTo>
                    <a:pt x="21600" y="19982"/>
                  </a:lnTo>
                  <a:cubicBezTo>
                    <a:pt x="21600" y="20422"/>
                    <a:pt x="21468" y="20801"/>
                    <a:pt x="21206" y="21121"/>
                  </a:cubicBezTo>
                  <a:cubicBezTo>
                    <a:pt x="20944" y="21438"/>
                    <a:pt x="20631" y="21600"/>
                    <a:pt x="20263" y="21600"/>
                  </a:cubicBezTo>
                  <a:lnTo>
                    <a:pt x="1346" y="21600"/>
                  </a:lnTo>
                  <a:cubicBezTo>
                    <a:pt x="982" y="21600"/>
                    <a:pt x="663" y="21438"/>
                    <a:pt x="399" y="21121"/>
                  </a:cubicBezTo>
                  <a:cubicBezTo>
                    <a:pt x="132" y="20801"/>
                    <a:pt x="0" y="20422"/>
                    <a:pt x="0" y="19982"/>
                  </a:cubicBezTo>
                  <a:lnTo>
                    <a:pt x="0" y="1618"/>
                  </a:lnTo>
                  <a:cubicBezTo>
                    <a:pt x="0" y="1178"/>
                    <a:pt x="132" y="799"/>
                    <a:pt x="399" y="479"/>
                  </a:cubicBezTo>
                  <a:cubicBezTo>
                    <a:pt x="663" y="162"/>
                    <a:pt x="982" y="0"/>
                    <a:pt x="1346" y="0"/>
                  </a:cubicBezTo>
                  <a:lnTo>
                    <a:pt x="20263" y="0"/>
                  </a:lnTo>
                  <a:close/>
                  <a:moveTo>
                    <a:pt x="4052" y="2171"/>
                  </a:moveTo>
                  <a:cubicBezTo>
                    <a:pt x="4052" y="2021"/>
                    <a:pt x="4010" y="1892"/>
                    <a:pt x="3924" y="1783"/>
                  </a:cubicBezTo>
                  <a:cubicBezTo>
                    <a:pt x="3839" y="1677"/>
                    <a:pt x="3729" y="1621"/>
                    <a:pt x="3594" y="1621"/>
                  </a:cubicBezTo>
                  <a:lnTo>
                    <a:pt x="1802" y="1621"/>
                  </a:lnTo>
                  <a:cubicBezTo>
                    <a:pt x="1677" y="1621"/>
                    <a:pt x="1569" y="1674"/>
                    <a:pt x="1481" y="1777"/>
                  </a:cubicBezTo>
                  <a:cubicBezTo>
                    <a:pt x="1391" y="1880"/>
                    <a:pt x="1344" y="2012"/>
                    <a:pt x="1344" y="2171"/>
                  </a:cubicBezTo>
                  <a:lnTo>
                    <a:pt x="1344" y="4321"/>
                  </a:lnTo>
                  <a:cubicBezTo>
                    <a:pt x="1344" y="4470"/>
                    <a:pt x="1388" y="4603"/>
                    <a:pt x="1474" y="4708"/>
                  </a:cubicBezTo>
                  <a:cubicBezTo>
                    <a:pt x="1559" y="4817"/>
                    <a:pt x="1670" y="4867"/>
                    <a:pt x="1802" y="4867"/>
                  </a:cubicBezTo>
                  <a:lnTo>
                    <a:pt x="3594" y="4867"/>
                  </a:lnTo>
                  <a:cubicBezTo>
                    <a:pt x="3721" y="4867"/>
                    <a:pt x="3829" y="4820"/>
                    <a:pt x="3917" y="4717"/>
                  </a:cubicBezTo>
                  <a:cubicBezTo>
                    <a:pt x="4008" y="4614"/>
                    <a:pt x="4052" y="4482"/>
                    <a:pt x="4052" y="4321"/>
                  </a:cubicBezTo>
                  <a:lnTo>
                    <a:pt x="4052" y="2171"/>
                  </a:lnTo>
                  <a:close/>
                  <a:moveTo>
                    <a:pt x="4052" y="7202"/>
                  </a:moveTo>
                  <a:cubicBezTo>
                    <a:pt x="4052" y="7055"/>
                    <a:pt x="4010" y="6926"/>
                    <a:pt x="3924" y="6817"/>
                  </a:cubicBezTo>
                  <a:cubicBezTo>
                    <a:pt x="3839" y="6709"/>
                    <a:pt x="3729" y="6656"/>
                    <a:pt x="3594" y="6656"/>
                  </a:cubicBezTo>
                  <a:lnTo>
                    <a:pt x="1802" y="6656"/>
                  </a:lnTo>
                  <a:cubicBezTo>
                    <a:pt x="1677" y="6656"/>
                    <a:pt x="1569" y="6709"/>
                    <a:pt x="1481" y="6817"/>
                  </a:cubicBezTo>
                  <a:cubicBezTo>
                    <a:pt x="1391" y="6926"/>
                    <a:pt x="1344" y="7055"/>
                    <a:pt x="1344" y="7202"/>
                  </a:cubicBezTo>
                  <a:lnTo>
                    <a:pt x="1344" y="9370"/>
                  </a:lnTo>
                  <a:cubicBezTo>
                    <a:pt x="1344" y="9516"/>
                    <a:pt x="1388" y="9646"/>
                    <a:pt x="1474" y="9757"/>
                  </a:cubicBezTo>
                  <a:cubicBezTo>
                    <a:pt x="1559" y="9863"/>
                    <a:pt x="1670" y="9916"/>
                    <a:pt x="1802" y="9916"/>
                  </a:cubicBezTo>
                  <a:lnTo>
                    <a:pt x="3594" y="9916"/>
                  </a:lnTo>
                  <a:cubicBezTo>
                    <a:pt x="3721" y="9916"/>
                    <a:pt x="3829" y="9863"/>
                    <a:pt x="3917" y="9757"/>
                  </a:cubicBezTo>
                  <a:cubicBezTo>
                    <a:pt x="4008" y="9646"/>
                    <a:pt x="4052" y="9516"/>
                    <a:pt x="4052" y="9370"/>
                  </a:cubicBezTo>
                  <a:lnTo>
                    <a:pt x="4052" y="7202"/>
                  </a:lnTo>
                  <a:close/>
                  <a:moveTo>
                    <a:pt x="4052" y="12233"/>
                  </a:moveTo>
                  <a:cubicBezTo>
                    <a:pt x="4052" y="12084"/>
                    <a:pt x="4010" y="11957"/>
                    <a:pt x="3924" y="11846"/>
                  </a:cubicBezTo>
                  <a:cubicBezTo>
                    <a:pt x="3839" y="11740"/>
                    <a:pt x="3729" y="11687"/>
                    <a:pt x="3594" y="11687"/>
                  </a:cubicBezTo>
                  <a:lnTo>
                    <a:pt x="1802" y="11687"/>
                  </a:lnTo>
                  <a:cubicBezTo>
                    <a:pt x="1677" y="11687"/>
                    <a:pt x="1569" y="11740"/>
                    <a:pt x="1481" y="11846"/>
                  </a:cubicBezTo>
                  <a:cubicBezTo>
                    <a:pt x="1391" y="11957"/>
                    <a:pt x="1344" y="12084"/>
                    <a:pt x="1344" y="12233"/>
                  </a:cubicBezTo>
                  <a:lnTo>
                    <a:pt x="1344" y="14401"/>
                  </a:lnTo>
                  <a:cubicBezTo>
                    <a:pt x="1344" y="14548"/>
                    <a:pt x="1388" y="14677"/>
                    <a:pt x="1474" y="14786"/>
                  </a:cubicBezTo>
                  <a:cubicBezTo>
                    <a:pt x="1559" y="14894"/>
                    <a:pt x="1670" y="14947"/>
                    <a:pt x="1802" y="14947"/>
                  </a:cubicBezTo>
                  <a:lnTo>
                    <a:pt x="3594" y="14947"/>
                  </a:lnTo>
                  <a:cubicBezTo>
                    <a:pt x="3721" y="14947"/>
                    <a:pt x="3829" y="14894"/>
                    <a:pt x="3917" y="14786"/>
                  </a:cubicBezTo>
                  <a:cubicBezTo>
                    <a:pt x="4008" y="14677"/>
                    <a:pt x="4052" y="14548"/>
                    <a:pt x="4052" y="14401"/>
                  </a:cubicBezTo>
                  <a:lnTo>
                    <a:pt x="4052" y="12233"/>
                  </a:lnTo>
                  <a:close/>
                  <a:moveTo>
                    <a:pt x="4052" y="17285"/>
                  </a:moveTo>
                  <a:cubicBezTo>
                    <a:pt x="4052" y="17136"/>
                    <a:pt x="4010" y="17006"/>
                    <a:pt x="3924" y="16898"/>
                  </a:cubicBezTo>
                  <a:cubicBezTo>
                    <a:pt x="3839" y="16792"/>
                    <a:pt x="3729" y="16736"/>
                    <a:pt x="3594" y="16736"/>
                  </a:cubicBezTo>
                  <a:lnTo>
                    <a:pt x="1802" y="16736"/>
                  </a:lnTo>
                  <a:cubicBezTo>
                    <a:pt x="1677" y="16736"/>
                    <a:pt x="1569" y="16789"/>
                    <a:pt x="1481" y="16892"/>
                  </a:cubicBezTo>
                  <a:cubicBezTo>
                    <a:pt x="1391" y="16995"/>
                    <a:pt x="1344" y="17124"/>
                    <a:pt x="1344" y="17285"/>
                  </a:cubicBezTo>
                  <a:lnTo>
                    <a:pt x="1344" y="19435"/>
                  </a:lnTo>
                  <a:cubicBezTo>
                    <a:pt x="1344" y="19585"/>
                    <a:pt x="1388" y="19714"/>
                    <a:pt x="1474" y="19823"/>
                  </a:cubicBezTo>
                  <a:cubicBezTo>
                    <a:pt x="1559" y="19929"/>
                    <a:pt x="1670" y="19985"/>
                    <a:pt x="1802" y="19985"/>
                  </a:cubicBezTo>
                  <a:lnTo>
                    <a:pt x="3594" y="19985"/>
                  </a:lnTo>
                  <a:cubicBezTo>
                    <a:pt x="3721" y="19985"/>
                    <a:pt x="3829" y="19932"/>
                    <a:pt x="3917" y="19829"/>
                  </a:cubicBezTo>
                  <a:cubicBezTo>
                    <a:pt x="4008" y="19726"/>
                    <a:pt x="4052" y="19597"/>
                    <a:pt x="4052" y="19435"/>
                  </a:cubicBezTo>
                  <a:lnTo>
                    <a:pt x="4052" y="17285"/>
                  </a:lnTo>
                  <a:close/>
                  <a:moveTo>
                    <a:pt x="16194" y="2171"/>
                  </a:moveTo>
                  <a:cubicBezTo>
                    <a:pt x="16194" y="2021"/>
                    <a:pt x="16150" y="1892"/>
                    <a:pt x="16065" y="1783"/>
                  </a:cubicBezTo>
                  <a:cubicBezTo>
                    <a:pt x="15979" y="1677"/>
                    <a:pt x="15871" y="1621"/>
                    <a:pt x="15737" y="1621"/>
                  </a:cubicBezTo>
                  <a:lnTo>
                    <a:pt x="5858" y="1621"/>
                  </a:lnTo>
                  <a:cubicBezTo>
                    <a:pt x="5731" y="1621"/>
                    <a:pt x="5623" y="1674"/>
                    <a:pt x="5535" y="1777"/>
                  </a:cubicBezTo>
                  <a:cubicBezTo>
                    <a:pt x="5445" y="1880"/>
                    <a:pt x="5401" y="2012"/>
                    <a:pt x="5401" y="2171"/>
                  </a:cubicBezTo>
                  <a:lnTo>
                    <a:pt x="5401" y="9370"/>
                  </a:lnTo>
                  <a:cubicBezTo>
                    <a:pt x="5401" y="9516"/>
                    <a:pt x="5442" y="9646"/>
                    <a:pt x="5528" y="9757"/>
                  </a:cubicBezTo>
                  <a:cubicBezTo>
                    <a:pt x="5616" y="9863"/>
                    <a:pt x="5724" y="9916"/>
                    <a:pt x="5858" y="9916"/>
                  </a:cubicBezTo>
                  <a:lnTo>
                    <a:pt x="15737" y="9916"/>
                  </a:lnTo>
                  <a:cubicBezTo>
                    <a:pt x="15862" y="9916"/>
                    <a:pt x="15969" y="9863"/>
                    <a:pt x="16060" y="9757"/>
                  </a:cubicBezTo>
                  <a:cubicBezTo>
                    <a:pt x="16148" y="9646"/>
                    <a:pt x="16194" y="9516"/>
                    <a:pt x="16194" y="9370"/>
                  </a:cubicBezTo>
                  <a:lnTo>
                    <a:pt x="16194" y="2171"/>
                  </a:lnTo>
                  <a:close/>
                  <a:moveTo>
                    <a:pt x="16194" y="12233"/>
                  </a:moveTo>
                  <a:cubicBezTo>
                    <a:pt x="16194" y="12084"/>
                    <a:pt x="16150" y="11957"/>
                    <a:pt x="16065" y="11846"/>
                  </a:cubicBezTo>
                  <a:cubicBezTo>
                    <a:pt x="15979" y="11740"/>
                    <a:pt x="15871" y="11687"/>
                    <a:pt x="15737" y="11687"/>
                  </a:cubicBezTo>
                  <a:lnTo>
                    <a:pt x="5858" y="11687"/>
                  </a:lnTo>
                  <a:cubicBezTo>
                    <a:pt x="5731" y="11687"/>
                    <a:pt x="5623" y="11740"/>
                    <a:pt x="5535" y="11846"/>
                  </a:cubicBezTo>
                  <a:cubicBezTo>
                    <a:pt x="5445" y="11957"/>
                    <a:pt x="5401" y="12084"/>
                    <a:pt x="5401" y="12233"/>
                  </a:cubicBezTo>
                  <a:lnTo>
                    <a:pt x="5401" y="19432"/>
                  </a:lnTo>
                  <a:cubicBezTo>
                    <a:pt x="5401" y="19582"/>
                    <a:pt x="5442" y="19711"/>
                    <a:pt x="5528" y="19820"/>
                  </a:cubicBezTo>
                  <a:cubicBezTo>
                    <a:pt x="5616" y="19926"/>
                    <a:pt x="5724" y="19982"/>
                    <a:pt x="5858" y="19982"/>
                  </a:cubicBezTo>
                  <a:lnTo>
                    <a:pt x="15737" y="19982"/>
                  </a:lnTo>
                  <a:cubicBezTo>
                    <a:pt x="15862" y="19982"/>
                    <a:pt x="15969" y="19929"/>
                    <a:pt x="16060" y="19826"/>
                  </a:cubicBezTo>
                  <a:cubicBezTo>
                    <a:pt x="16148" y="19723"/>
                    <a:pt x="16194" y="19594"/>
                    <a:pt x="16194" y="19432"/>
                  </a:cubicBezTo>
                  <a:lnTo>
                    <a:pt x="16194" y="12233"/>
                  </a:lnTo>
                  <a:close/>
                  <a:moveTo>
                    <a:pt x="20263" y="2171"/>
                  </a:moveTo>
                  <a:cubicBezTo>
                    <a:pt x="20263" y="2021"/>
                    <a:pt x="20217" y="1892"/>
                    <a:pt x="20129" y="1783"/>
                  </a:cubicBezTo>
                  <a:cubicBezTo>
                    <a:pt x="20038" y="1677"/>
                    <a:pt x="19930" y="1621"/>
                    <a:pt x="19806" y="1621"/>
                  </a:cubicBezTo>
                  <a:lnTo>
                    <a:pt x="18001" y="1621"/>
                  </a:lnTo>
                  <a:cubicBezTo>
                    <a:pt x="17876" y="1621"/>
                    <a:pt x="17769" y="1674"/>
                    <a:pt x="17678" y="1777"/>
                  </a:cubicBezTo>
                  <a:cubicBezTo>
                    <a:pt x="17590" y="1880"/>
                    <a:pt x="17546" y="2012"/>
                    <a:pt x="17546" y="2171"/>
                  </a:cubicBezTo>
                  <a:lnTo>
                    <a:pt x="17546" y="4321"/>
                  </a:lnTo>
                  <a:cubicBezTo>
                    <a:pt x="17546" y="4470"/>
                    <a:pt x="17590" y="4603"/>
                    <a:pt x="17678" y="4708"/>
                  </a:cubicBezTo>
                  <a:cubicBezTo>
                    <a:pt x="17769" y="4817"/>
                    <a:pt x="17876" y="4867"/>
                    <a:pt x="18001" y="4867"/>
                  </a:cubicBezTo>
                  <a:lnTo>
                    <a:pt x="19806" y="4867"/>
                  </a:lnTo>
                  <a:cubicBezTo>
                    <a:pt x="19930" y="4867"/>
                    <a:pt x="20038" y="4820"/>
                    <a:pt x="20129" y="4717"/>
                  </a:cubicBezTo>
                  <a:cubicBezTo>
                    <a:pt x="20217" y="4614"/>
                    <a:pt x="20263" y="4482"/>
                    <a:pt x="20263" y="4321"/>
                  </a:cubicBezTo>
                  <a:lnTo>
                    <a:pt x="20263" y="2171"/>
                  </a:lnTo>
                  <a:close/>
                  <a:moveTo>
                    <a:pt x="20263" y="7202"/>
                  </a:moveTo>
                  <a:cubicBezTo>
                    <a:pt x="20263" y="7055"/>
                    <a:pt x="20217" y="6926"/>
                    <a:pt x="20129" y="6817"/>
                  </a:cubicBezTo>
                  <a:cubicBezTo>
                    <a:pt x="20038" y="6709"/>
                    <a:pt x="19930" y="6656"/>
                    <a:pt x="19806" y="6656"/>
                  </a:cubicBezTo>
                  <a:lnTo>
                    <a:pt x="18001" y="6656"/>
                  </a:lnTo>
                  <a:cubicBezTo>
                    <a:pt x="17876" y="6656"/>
                    <a:pt x="17769" y="6709"/>
                    <a:pt x="17678" y="6817"/>
                  </a:cubicBezTo>
                  <a:cubicBezTo>
                    <a:pt x="17590" y="6926"/>
                    <a:pt x="17546" y="7055"/>
                    <a:pt x="17546" y="7202"/>
                  </a:cubicBezTo>
                  <a:lnTo>
                    <a:pt x="17546" y="9370"/>
                  </a:lnTo>
                  <a:cubicBezTo>
                    <a:pt x="17546" y="9516"/>
                    <a:pt x="17590" y="9646"/>
                    <a:pt x="17678" y="9757"/>
                  </a:cubicBezTo>
                  <a:cubicBezTo>
                    <a:pt x="17769" y="9863"/>
                    <a:pt x="17876" y="9916"/>
                    <a:pt x="18001" y="9916"/>
                  </a:cubicBezTo>
                  <a:lnTo>
                    <a:pt x="19806" y="9916"/>
                  </a:lnTo>
                  <a:cubicBezTo>
                    <a:pt x="19930" y="9916"/>
                    <a:pt x="20038" y="9863"/>
                    <a:pt x="20129" y="9757"/>
                  </a:cubicBezTo>
                  <a:cubicBezTo>
                    <a:pt x="20217" y="9646"/>
                    <a:pt x="20263" y="9516"/>
                    <a:pt x="20263" y="9370"/>
                  </a:cubicBezTo>
                  <a:lnTo>
                    <a:pt x="20263" y="7202"/>
                  </a:lnTo>
                  <a:close/>
                  <a:moveTo>
                    <a:pt x="20263" y="12233"/>
                  </a:moveTo>
                  <a:cubicBezTo>
                    <a:pt x="20263" y="12084"/>
                    <a:pt x="20217" y="11957"/>
                    <a:pt x="20129" y="11846"/>
                  </a:cubicBezTo>
                  <a:cubicBezTo>
                    <a:pt x="20038" y="11740"/>
                    <a:pt x="19930" y="11687"/>
                    <a:pt x="19806" y="11687"/>
                  </a:cubicBezTo>
                  <a:lnTo>
                    <a:pt x="18001" y="11687"/>
                  </a:lnTo>
                  <a:cubicBezTo>
                    <a:pt x="17876" y="11687"/>
                    <a:pt x="17769" y="11740"/>
                    <a:pt x="17678" y="11846"/>
                  </a:cubicBezTo>
                  <a:cubicBezTo>
                    <a:pt x="17590" y="11957"/>
                    <a:pt x="17546" y="12084"/>
                    <a:pt x="17546" y="12233"/>
                  </a:cubicBezTo>
                  <a:lnTo>
                    <a:pt x="17546" y="14401"/>
                  </a:lnTo>
                  <a:cubicBezTo>
                    <a:pt x="17546" y="14548"/>
                    <a:pt x="17590" y="14677"/>
                    <a:pt x="17678" y="14786"/>
                  </a:cubicBezTo>
                  <a:cubicBezTo>
                    <a:pt x="17769" y="14894"/>
                    <a:pt x="17876" y="14947"/>
                    <a:pt x="18001" y="14947"/>
                  </a:cubicBezTo>
                  <a:lnTo>
                    <a:pt x="19806" y="14947"/>
                  </a:lnTo>
                  <a:cubicBezTo>
                    <a:pt x="19930" y="14947"/>
                    <a:pt x="20038" y="14894"/>
                    <a:pt x="20129" y="14786"/>
                  </a:cubicBezTo>
                  <a:cubicBezTo>
                    <a:pt x="20217" y="14677"/>
                    <a:pt x="20263" y="14548"/>
                    <a:pt x="20263" y="14401"/>
                  </a:cubicBezTo>
                  <a:lnTo>
                    <a:pt x="20263" y="12233"/>
                  </a:lnTo>
                  <a:close/>
                  <a:moveTo>
                    <a:pt x="20263" y="17285"/>
                  </a:moveTo>
                  <a:cubicBezTo>
                    <a:pt x="20263" y="17136"/>
                    <a:pt x="20217" y="17006"/>
                    <a:pt x="20129" y="16898"/>
                  </a:cubicBezTo>
                  <a:cubicBezTo>
                    <a:pt x="20038" y="16792"/>
                    <a:pt x="19930" y="16736"/>
                    <a:pt x="19806" y="16736"/>
                  </a:cubicBezTo>
                  <a:lnTo>
                    <a:pt x="18001" y="16736"/>
                  </a:lnTo>
                  <a:cubicBezTo>
                    <a:pt x="17876" y="16736"/>
                    <a:pt x="17769" y="16789"/>
                    <a:pt x="17678" y="16892"/>
                  </a:cubicBezTo>
                  <a:cubicBezTo>
                    <a:pt x="17590" y="16995"/>
                    <a:pt x="17546" y="17124"/>
                    <a:pt x="17546" y="17285"/>
                  </a:cubicBezTo>
                  <a:lnTo>
                    <a:pt x="17546" y="19435"/>
                  </a:lnTo>
                  <a:cubicBezTo>
                    <a:pt x="17546" y="19585"/>
                    <a:pt x="17590" y="19714"/>
                    <a:pt x="17678" y="19823"/>
                  </a:cubicBezTo>
                  <a:cubicBezTo>
                    <a:pt x="17769" y="19929"/>
                    <a:pt x="17876" y="19985"/>
                    <a:pt x="18001" y="19985"/>
                  </a:cubicBezTo>
                  <a:lnTo>
                    <a:pt x="19806" y="19985"/>
                  </a:lnTo>
                  <a:cubicBezTo>
                    <a:pt x="19930" y="19985"/>
                    <a:pt x="20038" y="19932"/>
                    <a:pt x="20129" y="19829"/>
                  </a:cubicBezTo>
                  <a:cubicBezTo>
                    <a:pt x="20217" y="19726"/>
                    <a:pt x="20263" y="19597"/>
                    <a:pt x="20263" y="19435"/>
                  </a:cubicBezTo>
                  <a:lnTo>
                    <a:pt x="20263" y="17285"/>
                  </a:lnTo>
                  <a:close/>
                  <a:moveTo>
                    <a:pt x="20263" y="17285"/>
                  </a:moveTo>
                </a:path>
              </a:pathLst>
            </a:custGeom>
            <a:solidFill>
              <a:schemeClr val="bg1"/>
            </a:solidFill>
            <a:ln>
              <a:noFill/>
            </a:ln>
          </p:spPr>
          <p:txBody>
            <a:bodyPr lIns="0" tIns="0" rIns="0" bIns="0"/>
            <a:lstStyle/>
            <a:p>
              <a:pPr algn="ctr" fontAlgn="base">
                <a:spcBef>
                  <a:spcPct val="0"/>
                </a:spcBef>
                <a:spcAft>
                  <a:spcPct val="0"/>
                </a:spcAft>
              </a:pPr>
              <a:endParaRPr lang="zh-CN" altLang="en-US" sz="140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1" name="组合 30"/>
            <p:cNvGrpSpPr/>
            <p:nvPr/>
          </p:nvGrpSpPr>
          <p:grpSpPr>
            <a:xfrm>
              <a:off x="7975714" y="2244026"/>
              <a:ext cx="2338080" cy="666636"/>
              <a:chOff x="8251485" y="2060817"/>
              <a:chExt cx="2338080" cy="666636"/>
            </a:xfrm>
          </p:grpSpPr>
          <p:sp>
            <p:nvSpPr>
              <p:cNvPr id="47" name="TextBox 13@|17FFC:16777215|FBC:16777215|LFC:16777215|LBC:16777215"/>
              <p:cNvSpPr txBox="1"/>
              <p:nvPr/>
            </p:nvSpPr>
            <p:spPr>
              <a:xfrm>
                <a:off x="8251485" y="2060817"/>
                <a:ext cx="1952995" cy="246221"/>
              </a:xfrm>
              <a:prstGeom prst="rect">
                <a:avLst/>
              </a:prstGeom>
              <a:noFill/>
            </p:spPr>
            <p:txBody>
              <a:bodyPr wrap="square" lIns="0" tIns="0" rIns="0" bIns="0" rtlCol="0" anchor="t" anchorCtr="0">
                <a:spAutoFit/>
              </a:bodyPr>
              <a:lstStyle/>
              <a:p>
                <a:pPr defTabSz="1216660">
                  <a:spcBef>
                    <a:spcPct val="20000"/>
                  </a:spcBef>
                  <a:defRPr/>
                </a:pPr>
                <a:r>
                  <a:rPr lang="zh-CN" altLang="en-US" sz="1400" b="1"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单击编辑标题</a:t>
                </a:r>
                <a:endParaRPr lang="en-US" sz="1400" b="1"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8" name="TextBox 13@|17FFC:16777215|FBC:16777215|LFC:16777215|LBC:16777215"/>
              <p:cNvSpPr txBox="1"/>
              <p:nvPr/>
            </p:nvSpPr>
            <p:spPr>
              <a:xfrm>
                <a:off x="8255566" y="2346722"/>
                <a:ext cx="2333999" cy="380731"/>
              </a:xfrm>
              <a:prstGeom prst="rect">
                <a:avLst/>
              </a:prstGeom>
              <a:noFill/>
            </p:spPr>
            <p:txBody>
              <a:bodyPr wrap="square" lIns="0" tIns="0" rIns="0" bIns="0" rtlCol="0" anchor="t" anchorCtr="0">
                <a:spAutoFit/>
              </a:bodyPr>
              <a:lstStyle/>
              <a:p>
                <a:pPr defTabSz="1216660">
                  <a:spcBef>
                    <a:spcPct val="20000"/>
                  </a:spcBef>
                  <a:defRPr/>
                </a:pPr>
                <a:r>
                  <a:rPr lang="zh-CN" altLang="en-US" sz="11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单击此处可编辑内容，根据您的需要自由拉伸文本框大小</a:t>
                </a:r>
                <a:endParaRPr lang="en-US" altLang="zh-CN" sz="11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2" name="组合 31"/>
            <p:cNvGrpSpPr/>
            <p:nvPr/>
          </p:nvGrpSpPr>
          <p:grpSpPr>
            <a:xfrm>
              <a:off x="8670084" y="3514985"/>
              <a:ext cx="2338080" cy="666636"/>
              <a:chOff x="8251485" y="2060817"/>
              <a:chExt cx="2338080" cy="666636"/>
            </a:xfrm>
          </p:grpSpPr>
          <p:sp>
            <p:nvSpPr>
              <p:cNvPr id="45" name="TextBox 13@|17FFC:16777215|FBC:16777215|LFC:16777215|LBC:16777215"/>
              <p:cNvSpPr txBox="1"/>
              <p:nvPr/>
            </p:nvSpPr>
            <p:spPr>
              <a:xfrm>
                <a:off x="8251485" y="2060817"/>
                <a:ext cx="1952995" cy="246221"/>
              </a:xfrm>
              <a:prstGeom prst="rect">
                <a:avLst/>
              </a:prstGeom>
              <a:noFill/>
            </p:spPr>
            <p:txBody>
              <a:bodyPr wrap="square" lIns="0" tIns="0" rIns="0" bIns="0" rtlCol="0" anchor="t" anchorCtr="0">
                <a:spAutoFit/>
              </a:bodyPr>
              <a:lstStyle/>
              <a:p>
                <a:pPr defTabSz="1216660">
                  <a:spcBef>
                    <a:spcPct val="20000"/>
                  </a:spcBef>
                  <a:defRPr/>
                </a:pPr>
                <a:r>
                  <a:rPr lang="zh-CN" altLang="en-US" sz="1400" b="1"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单击编辑标题</a:t>
                </a:r>
                <a:endParaRPr lang="en-US" sz="1400" b="1"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TextBox 13@|17FFC:16777215|FBC:16777215|LFC:16777215|LBC:16777215"/>
              <p:cNvSpPr txBox="1"/>
              <p:nvPr/>
            </p:nvSpPr>
            <p:spPr>
              <a:xfrm>
                <a:off x="8255566" y="2346722"/>
                <a:ext cx="2333999" cy="380731"/>
              </a:xfrm>
              <a:prstGeom prst="rect">
                <a:avLst/>
              </a:prstGeom>
              <a:noFill/>
            </p:spPr>
            <p:txBody>
              <a:bodyPr wrap="square" lIns="0" tIns="0" rIns="0" bIns="0" rtlCol="0" anchor="t" anchorCtr="0">
                <a:spAutoFit/>
              </a:bodyPr>
              <a:lstStyle/>
              <a:p>
                <a:pPr defTabSz="1216660">
                  <a:spcBef>
                    <a:spcPct val="20000"/>
                  </a:spcBef>
                  <a:defRPr/>
                </a:pPr>
                <a:r>
                  <a:rPr lang="zh-CN" altLang="en-US" sz="11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单击此处可编辑内容，根据您的需要自由拉伸文本框大小</a:t>
                </a:r>
                <a:endParaRPr lang="en-US" altLang="zh-CN" sz="11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3" name="组合 32"/>
            <p:cNvGrpSpPr/>
            <p:nvPr/>
          </p:nvGrpSpPr>
          <p:grpSpPr>
            <a:xfrm>
              <a:off x="7975714" y="4725147"/>
              <a:ext cx="2338080" cy="666636"/>
              <a:chOff x="8251485" y="2060817"/>
              <a:chExt cx="2338080" cy="666636"/>
            </a:xfrm>
          </p:grpSpPr>
          <p:sp>
            <p:nvSpPr>
              <p:cNvPr id="43" name="TextBox 13@|17FFC:16777215|FBC:16777215|LFC:16777215|LBC:16777215"/>
              <p:cNvSpPr txBox="1"/>
              <p:nvPr/>
            </p:nvSpPr>
            <p:spPr>
              <a:xfrm>
                <a:off x="8251485" y="2060817"/>
                <a:ext cx="1952995" cy="246221"/>
              </a:xfrm>
              <a:prstGeom prst="rect">
                <a:avLst/>
              </a:prstGeom>
              <a:noFill/>
            </p:spPr>
            <p:txBody>
              <a:bodyPr wrap="square" lIns="0" tIns="0" rIns="0" bIns="0" rtlCol="0" anchor="t" anchorCtr="0">
                <a:spAutoFit/>
              </a:bodyPr>
              <a:lstStyle/>
              <a:p>
                <a:pPr defTabSz="1216660">
                  <a:spcBef>
                    <a:spcPct val="20000"/>
                  </a:spcBef>
                  <a:defRPr/>
                </a:pPr>
                <a:r>
                  <a:rPr lang="zh-CN" altLang="en-US" sz="1400" b="1"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单击编辑标题</a:t>
                </a:r>
                <a:endParaRPr lang="en-US" sz="1400" b="1"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TextBox 13@|17FFC:16777215|FBC:16777215|LFC:16777215|LBC:16777215"/>
              <p:cNvSpPr txBox="1"/>
              <p:nvPr/>
            </p:nvSpPr>
            <p:spPr>
              <a:xfrm>
                <a:off x="8255566" y="2346722"/>
                <a:ext cx="2333999" cy="380731"/>
              </a:xfrm>
              <a:prstGeom prst="rect">
                <a:avLst/>
              </a:prstGeom>
              <a:noFill/>
            </p:spPr>
            <p:txBody>
              <a:bodyPr wrap="square" lIns="0" tIns="0" rIns="0" bIns="0" rtlCol="0" anchor="t" anchorCtr="0">
                <a:spAutoFit/>
              </a:bodyPr>
              <a:lstStyle/>
              <a:p>
                <a:pPr defTabSz="1216660">
                  <a:spcBef>
                    <a:spcPct val="20000"/>
                  </a:spcBef>
                  <a:defRPr/>
                </a:pPr>
                <a:r>
                  <a:rPr lang="zh-CN" altLang="en-US" sz="11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单击此处可编辑内容，根据您的需要自由拉伸文本框大小</a:t>
                </a:r>
                <a:endParaRPr lang="en-US" altLang="zh-CN" sz="11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4" name="组合 33"/>
            <p:cNvGrpSpPr/>
            <p:nvPr/>
          </p:nvGrpSpPr>
          <p:grpSpPr>
            <a:xfrm>
              <a:off x="2053887" y="2244026"/>
              <a:ext cx="2338080" cy="666636"/>
              <a:chOff x="8251485" y="2060817"/>
              <a:chExt cx="2338080" cy="666636"/>
            </a:xfrm>
          </p:grpSpPr>
          <p:sp>
            <p:nvSpPr>
              <p:cNvPr id="41" name="TextBox 13@|17FFC:16777215|FBC:16777215|LFC:16777215|LBC:16777215"/>
              <p:cNvSpPr txBox="1"/>
              <p:nvPr/>
            </p:nvSpPr>
            <p:spPr>
              <a:xfrm>
                <a:off x="8251485" y="2060817"/>
                <a:ext cx="1952995" cy="246221"/>
              </a:xfrm>
              <a:prstGeom prst="rect">
                <a:avLst/>
              </a:prstGeom>
              <a:noFill/>
            </p:spPr>
            <p:txBody>
              <a:bodyPr wrap="square" lIns="0" tIns="0" rIns="0" bIns="0" rtlCol="0" anchor="t" anchorCtr="0">
                <a:spAutoFit/>
              </a:bodyPr>
              <a:lstStyle/>
              <a:p>
                <a:pPr defTabSz="1216660">
                  <a:spcBef>
                    <a:spcPct val="20000"/>
                  </a:spcBef>
                  <a:defRPr/>
                </a:pPr>
                <a:r>
                  <a:rPr lang="zh-CN" altLang="en-US" sz="1400" b="1"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单击编辑标题</a:t>
                </a:r>
                <a:endParaRPr lang="en-US" sz="1400" b="1"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2" name="TextBox 13@|17FFC:16777215|FBC:16777215|LFC:16777215|LBC:16777215"/>
              <p:cNvSpPr txBox="1"/>
              <p:nvPr/>
            </p:nvSpPr>
            <p:spPr>
              <a:xfrm>
                <a:off x="8255566" y="2346722"/>
                <a:ext cx="2333999" cy="380731"/>
              </a:xfrm>
              <a:prstGeom prst="rect">
                <a:avLst/>
              </a:prstGeom>
              <a:noFill/>
            </p:spPr>
            <p:txBody>
              <a:bodyPr wrap="square" lIns="0" tIns="0" rIns="0" bIns="0" rtlCol="0" anchor="t" anchorCtr="0">
                <a:spAutoFit/>
              </a:bodyPr>
              <a:lstStyle/>
              <a:p>
                <a:pPr defTabSz="1216660">
                  <a:spcBef>
                    <a:spcPct val="20000"/>
                  </a:spcBef>
                  <a:defRPr/>
                </a:pPr>
                <a:r>
                  <a:rPr lang="zh-CN" altLang="en-US" sz="11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单击此处可编辑内容，根据您的需要自由拉伸文本框大小</a:t>
                </a:r>
                <a:endParaRPr lang="en-US" altLang="zh-CN" sz="11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5" name="组合 34"/>
            <p:cNvGrpSpPr/>
            <p:nvPr/>
          </p:nvGrpSpPr>
          <p:grpSpPr>
            <a:xfrm>
              <a:off x="1511379" y="3514985"/>
              <a:ext cx="2338080" cy="666636"/>
              <a:chOff x="8251485" y="2060817"/>
              <a:chExt cx="2338080" cy="666636"/>
            </a:xfrm>
          </p:grpSpPr>
          <p:sp>
            <p:nvSpPr>
              <p:cNvPr id="39" name="TextBox 13@|17FFC:16777215|FBC:16777215|LFC:16777215|LBC:16777215"/>
              <p:cNvSpPr txBox="1"/>
              <p:nvPr/>
            </p:nvSpPr>
            <p:spPr>
              <a:xfrm>
                <a:off x="8251485" y="2060817"/>
                <a:ext cx="1952995" cy="246221"/>
              </a:xfrm>
              <a:prstGeom prst="rect">
                <a:avLst/>
              </a:prstGeom>
              <a:noFill/>
            </p:spPr>
            <p:txBody>
              <a:bodyPr wrap="square" lIns="0" tIns="0" rIns="0" bIns="0" rtlCol="0" anchor="t" anchorCtr="0">
                <a:spAutoFit/>
              </a:bodyPr>
              <a:lstStyle/>
              <a:p>
                <a:pPr defTabSz="1216660">
                  <a:spcBef>
                    <a:spcPct val="20000"/>
                  </a:spcBef>
                  <a:defRPr/>
                </a:pPr>
                <a:r>
                  <a:rPr lang="zh-CN" altLang="en-US" sz="1400" b="1"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单击编辑标题</a:t>
                </a:r>
                <a:endParaRPr lang="en-US" sz="1400" b="1"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0" name="TextBox 13@|17FFC:16777215|FBC:16777215|LFC:16777215|LBC:16777215"/>
              <p:cNvSpPr txBox="1"/>
              <p:nvPr/>
            </p:nvSpPr>
            <p:spPr>
              <a:xfrm>
                <a:off x="8255566" y="2346722"/>
                <a:ext cx="2333999" cy="380731"/>
              </a:xfrm>
              <a:prstGeom prst="rect">
                <a:avLst/>
              </a:prstGeom>
              <a:noFill/>
            </p:spPr>
            <p:txBody>
              <a:bodyPr wrap="square" lIns="0" tIns="0" rIns="0" bIns="0" rtlCol="0" anchor="t" anchorCtr="0">
                <a:spAutoFit/>
              </a:bodyPr>
              <a:lstStyle/>
              <a:p>
                <a:pPr defTabSz="1216660">
                  <a:spcBef>
                    <a:spcPct val="20000"/>
                  </a:spcBef>
                  <a:defRPr/>
                </a:pPr>
                <a:r>
                  <a:rPr lang="zh-CN" altLang="en-US" sz="11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单击此处可编辑内容，根据您的需要自由拉伸文本框大小</a:t>
                </a:r>
                <a:endParaRPr lang="en-US" altLang="zh-CN" sz="11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6" name="组合 35"/>
            <p:cNvGrpSpPr/>
            <p:nvPr/>
          </p:nvGrpSpPr>
          <p:grpSpPr>
            <a:xfrm>
              <a:off x="2053887" y="4725147"/>
              <a:ext cx="2338080" cy="666636"/>
              <a:chOff x="8251485" y="2060817"/>
              <a:chExt cx="2338080" cy="666636"/>
            </a:xfrm>
          </p:grpSpPr>
          <p:sp>
            <p:nvSpPr>
              <p:cNvPr id="37" name="TextBox 13@|17FFC:16777215|FBC:16777215|LFC:16777215|LBC:16777215"/>
              <p:cNvSpPr txBox="1"/>
              <p:nvPr/>
            </p:nvSpPr>
            <p:spPr>
              <a:xfrm>
                <a:off x="8251485" y="2060817"/>
                <a:ext cx="1952995" cy="246221"/>
              </a:xfrm>
              <a:prstGeom prst="rect">
                <a:avLst/>
              </a:prstGeom>
              <a:noFill/>
            </p:spPr>
            <p:txBody>
              <a:bodyPr wrap="square" lIns="0" tIns="0" rIns="0" bIns="0" rtlCol="0" anchor="t" anchorCtr="0">
                <a:spAutoFit/>
              </a:bodyPr>
              <a:lstStyle/>
              <a:p>
                <a:pPr defTabSz="1216660">
                  <a:spcBef>
                    <a:spcPct val="20000"/>
                  </a:spcBef>
                  <a:defRPr/>
                </a:pPr>
                <a:r>
                  <a:rPr lang="zh-CN" altLang="en-US" sz="1400" b="1"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单击编辑标题</a:t>
                </a:r>
                <a:endParaRPr lang="en-US" sz="1400" b="1"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TextBox 13@|17FFC:16777215|FBC:16777215|LFC:16777215|LBC:16777215"/>
              <p:cNvSpPr txBox="1"/>
              <p:nvPr/>
            </p:nvSpPr>
            <p:spPr>
              <a:xfrm>
                <a:off x="8255566" y="2346722"/>
                <a:ext cx="2333999" cy="380731"/>
              </a:xfrm>
              <a:prstGeom prst="rect">
                <a:avLst/>
              </a:prstGeom>
              <a:noFill/>
            </p:spPr>
            <p:txBody>
              <a:bodyPr wrap="square" lIns="0" tIns="0" rIns="0" bIns="0" rtlCol="0" anchor="t" anchorCtr="0">
                <a:spAutoFit/>
              </a:bodyPr>
              <a:lstStyle/>
              <a:p>
                <a:pPr defTabSz="1216660">
                  <a:spcBef>
                    <a:spcPct val="20000"/>
                  </a:spcBef>
                  <a:defRPr/>
                </a:pPr>
                <a:r>
                  <a:rPr lang="zh-CN" altLang="en-US" sz="11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单击此处可编辑内容，根据您的需要自由拉伸文本框大小</a:t>
                </a:r>
                <a:endParaRPr lang="en-US" altLang="zh-CN" sz="11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750"/>
                                        <p:tgtEl>
                                          <p:spTgt spid="7"/>
                                        </p:tgtEl>
                                      </p:cBhvr>
                                    </p:animEffect>
                                    <p:anim calcmode="lin" valueType="num">
                                      <p:cBhvr>
                                        <p:cTn id="8" dur="750" fill="hold"/>
                                        <p:tgtEl>
                                          <p:spTgt spid="7"/>
                                        </p:tgtEl>
                                        <p:attrNameLst>
                                          <p:attrName>ppt_x</p:attrName>
                                        </p:attrNameLst>
                                      </p:cBhvr>
                                      <p:tavLst>
                                        <p:tav tm="0">
                                          <p:val>
                                            <p:strVal val="#ppt_x"/>
                                          </p:val>
                                        </p:tav>
                                        <p:tav tm="100000">
                                          <p:val>
                                            <p:strVal val="#ppt_x"/>
                                          </p:val>
                                        </p:tav>
                                      </p:tavLst>
                                    </p:anim>
                                    <p:anim calcmode="lin" valueType="num">
                                      <p:cBhvr>
                                        <p:cTn id="9" dur="75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750"/>
                                        <p:tgtEl>
                                          <p:spTgt spid="11"/>
                                        </p:tgtEl>
                                      </p:cBhvr>
                                    </p:animEffect>
                                    <p:anim calcmode="lin" valueType="num">
                                      <p:cBhvr>
                                        <p:cTn id="13" dur="750" fill="hold"/>
                                        <p:tgtEl>
                                          <p:spTgt spid="11"/>
                                        </p:tgtEl>
                                        <p:attrNameLst>
                                          <p:attrName>ppt_x</p:attrName>
                                        </p:attrNameLst>
                                      </p:cBhvr>
                                      <p:tavLst>
                                        <p:tav tm="0">
                                          <p:val>
                                            <p:strVal val="#ppt_x"/>
                                          </p:val>
                                        </p:tav>
                                        <p:tav tm="100000">
                                          <p:val>
                                            <p:strVal val="#ppt_x"/>
                                          </p:val>
                                        </p:tav>
                                      </p:tavLst>
                                    </p:anim>
                                    <p:anim calcmode="lin" valueType="num">
                                      <p:cBhvr>
                                        <p:cTn id="14" dur="750" fill="hold"/>
                                        <p:tgtEl>
                                          <p:spTgt spid="11"/>
                                        </p:tgtEl>
                                        <p:attrNameLst>
                                          <p:attrName>ppt_y</p:attrName>
                                        </p:attrNameLst>
                                      </p:cBhvr>
                                      <p:tavLst>
                                        <p:tav tm="0">
                                          <p:val>
                                            <p:strVal val="#ppt_y+.1"/>
                                          </p:val>
                                        </p:tav>
                                        <p:tav tm="100000">
                                          <p:val>
                                            <p:strVal val="#ppt_y"/>
                                          </p:val>
                                        </p:tav>
                                      </p:tavLst>
                                    </p:anim>
                                  </p:childTnLst>
                                </p:cTn>
                              </p:par>
                              <p:par>
                                <p:cTn id="15" presetID="16" presetClass="entr" presetSubtype="26" fill="hold" grpId="0" nodeType="withEffect">
                                  <p:stCondLst>
                                    <p:cond delay="250"/>
                                  </p:stCondLst>
                                  <p:childTnLst>
                                    <p:set>
                                      <p:cBhvr>
                                        <p:cTn id="16" dur="1" fill="hold">
                                          <p:stCondLst>
                                            <p:cond delay="0"/>
                                          </p:stCondLst>
                                        </p:cTn>
                                        <p:tgtEl>
                                          <p:spTgt spid="18"/>
                                        </p:tgtEl>
                                        <p:attrNameLst>
                                          <p:attrName>style.visibility</p:attrName>
                                        </p:attrNameLst>
                                      </p:cBhvr>
                                      <p:to>
                                        <p:strVal val="visible"/>
                                      </p:to>
                                    </p:set>
                                    <p:animEffect transition="in" filter="barn(inHorizontal)">
                                      <p:cBhvr>
                                        <p:cTn id="17" dur="750"/>
                                        <p:tgtEl>
                                          <p:spTgt spid="18"/>
                                        </p:tgtEl>
                                      </p:cBhvr>
                                    </p:animEffect>
                                  </p:childTnLst>
                                </p:cTn>
                              </p:par>
                            </p:childTnLst>
                          </p:cTn>
                        </p:par>
                        <p:par>
                          <p:cTn id="18" fill="hold">
                            <p:stCondLst>
                              <p:cond delay="1000"/>
                            </p:stCondLst>
                            <p:childTnLst>
                              <p:par>
                                <p:cTn id="19" presetID="2" presetClass="entr" presetSubtype="1" fill="hold" nodeType="after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750" fill="hold"/>
                                        <p:tgtEl>
                                          <p:spTgt spid="15"/>
                                        </p:tgtEl>
                                        <p:attrNameLst>
                                          <p:attrName>ppt_x</p:attrName>
                                        </p:attrNameLst>
                                      </p:cBhvr>
                                      <p:tavLst>
                                        <p:tav tm="0">
                                          <p:val>
                                            <p:strVal val="#ppt_x"/>
                                          </p:val>
                                        </p:tav>
                                        <p:tav tm="100000">
                                          <p:val>
                                            <p:strVal val="#ppt_x"/>
                                          </p:val>
                                        </p:tav>
                                      </p:tavLst>
                                    </p:anim>
                                    <p:anim calcmode="lin" valueType="num">
                                      <p:cBhvr additive="base">
                                        <p:cTn id="22" dur="750" fill="hold"/>
                                        <p:tgtEl>
                                          <p:spTgt spid="1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207971" y="1520059"/>
            <a:ext cx="1314820" cy="1077233"/>
            <a:chOff x="5591515" y="1114424"/>
            <a:chExt cx="2276928" cy="1077233"/>
          </a:xfrm>
          <a:blipFill>
            <a:blip r:embed="rId3"/>
            <a:stretch>
              <a:fillRect/>
            </a:stretch>
          </a:blipFill>
        </p:grpSpPr>
        <p:sp>
          <p:nvSpPr>
            <p:cNvPr id="8" name="矩形 7"/>
            <p:cNvSpPr/>
            <p:nvPr/>
          </p:nvSpPr>
          <p:spPr>
            <a:xfrm>
              <a:off x="5591515" y="1114425"/>
              <a:ext cx="45719" cy="10772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5E64"/>
                </a:solidFill>
              </a:endParaRPr>
            </a:p>
          </p:txBody>
        </p:sp>
        <p:sp>
          <p:nvSpPr>
            <p:cNvPr id="9" name="矩形 8"/>
            <p:cNvSpPr/>
            <p:nvPr/>
          </p:nvSpPr>
          <p:spPr>
            <a:xfrm>
              <a:off x="7822724" y="1114425"/>
              <a:ext cx="45719" cy="10772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5E64"/>
                </a:solidFill>
              </a:endParaRPr>
            </a:p>
          </p:txBody>
        </p:sp>
        <p:sp>
          <p:nvSpPr>
            <p:cNvPr id="10" name="矩形 9"/>
            <p:cNvSpPr/>
            <p:nvPr/>
          </p:nvSpPr>
          <p:spPr>
            <a:xfrm rot="16200000">
              <a:off x="6703945" y="1994"/>
              <a:ext cx="45719" cy="22705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5E64"/>
                </a:solidFill>
              </a:endParaRPr>
            </a:p>
          </p:txBody>
        </p:sp>
      </p:grpSp>
      <p:grpSp>
        <p:nvGrpSpPr>
          <p:cNvPr id="11" name="组合 10"/>
          <p:cNvGrpSpPr/>
          <p:nvPr/>
        </p:nvGrpSpPr>
        <p:grpSpPr>
          <a:xfrm flipV="1">
            <a:off x="208165" y="4022303"/>
            <a:ext cx="1311716" cy="1300753"/>
            <a:chOff x="5591515" y="1106804"/>
            <a:chExt cx="2271552" cy="1300753"/>
          </a:xfrm>
          <a:blipFill>
            <a:blip r:embed="rId3"/>
            <a:stretch>
              <a:fillRect/>
            </a:stretch>
          </a:blipFill>
        </p:grpSpPr>
        <p:sp>
          <p:nvSpPr>
            <p:cNvPr id="12" name="矩形 11"/>
            <p:cNvSpPr/>
            <p:nvPr/>
          </p:nvSpPr>
          <p:spPr>
            <a:xfrm>
              <a:off x="5591515" y="1114426"/>
              <a:ext cx="45719" cy="129313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5E64"/>
                </a:solidFill>
              </a:endParaRPr>
            </a:p>
          </p:txBody>
        </p:sp>
        <p:sp>
          <p:nvSpPr>
            <p:cNvPr id="13" name="矩形 12"/>
            <p:cNvSpPr/>
            <p:nvPr/>
          </p:nvSpPr>
          <p:spPr>
            <a:xfrm>
              <a:off x="7817348" y="1114425"/>
              <a:ext cx="45719" cy="129313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5E64"/>
                </a:solidFill>
              </a:endParaRPr>
            </a:p>
          </p:txBody>
        </p:sp>
        <p:sp>
          <p:nvSpPr>
            <p:cNvPr id="14" name="矩形 13"/>
            <p:cNvSpPr/>
            <p:nvPr/>
          </p:nvSpPr>
          <p:spPr>
            <a:xfrm rot="16200000">
              <a:off x="6703945" y="-5626"/>
              <a:ext cx="45719" cy="22705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5E64"/>
                </a:solidFill>
              </a:endParaRPr>
            </a:p>
          </p:txBody>
        </p:sp>
      </p:grpSp>
      <p:sp>
        <p:nvSpPr>
          <p:cNvPr id="18" name="矩形 12"/>
          <p:cNvSpPr>
            <a:spLocks noChangeArrowheads="1"/>
          </p:cNvSpPr>
          <p:nvPr/>
        </p:nvSpPr>
        <p:spPr bwMode="auto">
          <a:xfrm>
            <a:off x="585064" y="2100096"/>
            <a:ext cx="615553" cy="2708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p>
            <a:pPr algn="ctr"/>
            <a:r>
              <a:rPr lang="zh-CN" altLang="en-US" sz="2800" b="1" spc="600" dirty="0">
                <a:solidFill>
                  <a:srgbClr val="64ABE2"/>
                </a:solidFill>
                <a:latin typeface="微软雅黑" panose="020B0503020204020204" pitchFamily="34" charset="-122"/>
                <a:ea typeface="微软雅黑" panose="020B0503020204020204" pitchFamily="34" charset="-122"/>
              </a:rPr>
              <a:t>加入标题描述</a:t>
            </a:r>
          </a:p>
        </p:txBody>
      </p:sp>
      <p:grpSp>
        <p:nvGrpSpPr>
          <p:cNvPr id="15" name="组合 14"/>
          <p:cNvGrpSpPr/>
          <p:nvPr/>
        </p:nvGrpSpPr>
        <p:grpSpPr>
          <a:xfrm>
            <a:off x="2202719" y="2009152"/>
            <a:ext cx="8903404" cy="3239210"/>
            <a:chOff x="1346540" y="1573213"/>
            <a:chExt cx="6368710" cy="2317046"/>
          </a:xfrm>
        </p:grpSpPr>
        <p:sp>
          <p:nvSpPr>
            <p:cNvPr id="16" name="Rectangle 2"/>
            <p:cNvSpPr/>
            <p:nvPr/>
          </p:nvSpPr>
          <p:spPr>
            <a:xfrm>
              <a:off x="1547813" y="2209800"/>
              <a:ext cx="5616575" cy="4603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zh-CN" sz="3200">
                <a:solidFill>
                  <a:schemeClr val="bg1">
                    <a:lumMod val="50000"/>
                  </a:schemeClr>
                </a:solidFill>
                <a:cs typeface="Arial" panose="020B0604020202020204" pitchFamily="34" charset="0"/>
              </a:endParaRPr>
            </a:p>
          </p:txBody>
        </p:sp>
        <p:sp>
          <p:nvSpPr>
            <p:cNvPr id="17" name="Oval 44"/>
            <p:cNvSpPr/>
            <p:nvPr/>
          </p:nvSpPr>
          <p:spPr>
            <a:xfrm>
              <a:off x="6397625" y="1573213"/>
              <a:ext cx="1317625" cy="1317625"/>
            </a:xfrm>
            <a:prstGeom prst="ellipse">
              <a:avLst/>
            </a:prstGeom>
            <a:noFill/>
            <a:ln w="19050">
              <a:solidFill>
                <a:srgbClr val="64ABE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zh-CN" sz="3200">
                <a:solidFill>
                  <a:schemeClr val="bg1">
                    <a:lumMod val="50000"/>
                  </a:schemeClr>
                </a:solidFill>
                <a:cs typeface="Arial" panose="020B0604020202020204" pitchFamily="34" charset="0"/>
              </a:endParaRPr>
            </a:p>
          </p:txBody>
        </p:sp>
        <p:sp>
          <p:nvSpPr>
            <p:cNvPr id="19" name="Oval 19"/>
            <p:cNvSpPr/>
            <p:nvPr/>
          </p:nvSpPr>
          <p:spPr>
            <a:xfrm>
              <a:off x="4535488" y="1812925"/>
              <a:ext cx="792162" cy="792163"/>
            </a:xfrm>
            <a:prstGeom prst="ellipse">
              <a:avLst/>
            </a:prstGeom>
            <a:blipFill>
              <a:blip r:embed="rId4"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zh-CN" sz="3200">
                <a:solidFill>
                  <a:schemeClr val="bg1">
                    <a:lumMod val="50000"/>
                  </a:schemeClr>
                </a:solidFill>
                <a:cs typeface="Arial" panose="020B0604020202020204" pitchFamily="34" charset="0"/>
              </a:endParaRPr>
            </a:p>
          </p:txBody>
        </p:sp>
        <p:sp>
          <p:nvSpPr>
            <p:cNvPr id="20" name="Oval 14"/>
            <p:cNvSpPr/>
            <p:nvPr/>
          </p:nvSpPr>
          <p:spPr>
            <a:xfrm>
              <a:off x="1476375" y="2011363"/>
              <a:ext cx="395288" cy="395287"/>
            </a:xfrm>
            <a:prstGeom prst="ellipse">
              <a:avLst/>
            </a:prstGeom>
            <a:blipFill>
              <a:blip r:embed="rId5"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zh-CN" sz="3200">
                <a:solidFill>
                  <a:schemeClr val="bg1">
                    <a:lumMod val="50000"/>
                  </a:schemeClr>
                </a:solidFill>
                <a:cs typeface="Arial" panose="020B0604020202020204" pitchFamily="34" charset="0"/>
              </a:endParaRPr>
            </a:p>
          </p:txBody>
        </p:sp>
        <p:sp>
          <p:nvSpPr>
            <p:cNvPr id="21" name="Oval 26"/>
            <p:cNvSpPr/>
            <p:nvPr/>
          </p:nvSpPr>
          <p:spPr>
            <a:xfrm>
              <a:off x="2178050" y="1957388"/>
              <a:ext cx="503238" cy="503237"/>
            </a:xfrm>
            <a:prstGeom prst="ellipse">
              <a:avLst/>
            </a:prstGeom>
            <a:blipFill>
              <a:blip r:embed="rId6"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zh-CN" sz="3200">
                <a:solidFill>
                  <a:schemeClr val="bg1">
                    <a:lumMod val="50000"/>
                  </a:schemeClr>
                </a:solidFill>
                <a:cs typeface="Arial" panose="020B0604020202020204" pitchFamily="34" charset="0"/>
              </a:endParaRPr>
            </a:p>
          </p:txBody>
        </p:sp>
        <p:sp>
          <p:nvSpPr>
            <p:cNvPr id="22" name="Oval 30"/>
            <p:cNvSpPr/>
            <p:nvPr/>
          </p:nvSpPr>
          <p:spPr>
            <a:xfrm>
              <a:off x="2987675" y="2065338"/>
              <a:ext cx="288925" cy="287337"/>
            </a:xfrm>
            <a:prstGeom prst="ellipse">
              <a:avLst/>
            </a:prstGeom>
            <a:blipFill>
              <a:blip r:embed="rId7"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zh-CN" sz="3200">
                <a:solidFill>
                  <a:schemeClr val="bg1">
                    <a:lumMod val="50000"/>
                  </a:schemeClr>
                </a:solidFill>
                <a:cs typeface="Arial" panose="020B0604020202020204" pitchFamily="34" charset="0"/>
              </a:endParaRPr>
            </a:p>
          </p:txBody>
        </p:sp>
        <p:sp>
          <p:nvSpPr>
            <p:cNvPr id="23" name="Oval 31"/>
            <p:cNvSpPr/>
            <p:nvPr/>
          </p:nvSpPr>
          <p:spPr>
            <a:xfrm>
              <a:off x="3581400" y="1885950"/>
              <a:ext cx="649288" cy="647700"/>
            </a:xfrm>
            <a:prstGeom prst="ellipse">
              <a:avLst/>
            </a:prstGeom>
            <a:blipFill>
              <a:blip r:embed="rId8"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zh-CN" sz="3200">
                <a:solidFill>
                  <a:schemeClr val="bg1">
                    <a:lumMod val="50000"/>
                  </a:schemeClr>
                </a:solidFill>
                <a:cs typeface="Arial" panose="020B0604020202020204" pitchFamily="34" charset="0"/>
              </a:endParaRPr>
            </a:p>
          </p:txBody>
        </p:sp>
        <p:sp>
          <p:nvSpPr>
            <p:cNvPr id="24" name="Oval 32"/>
            <p:cNvSpPr/>
            <p:nvPr/>
          </p:nvSpPr>
          <p:spPr>
            <a:xfrm>
              <a:off x="5634038" y="1957388"/>
              <a:ext cx="504825" cy="503237"/>
            </a:xfrm>
            <a:prstGeom prst="ellipse">
              <a:avLst/>
            </a:prstGeom>
            <a:blipFill>
              <a:blip r:embed="rId9"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zh-CN" sz="3200">
                <a:solidFill>
                  <a:schemeClr val="bg1">
                    <a:lumMod val="50000"/>
                  </a:schemeClr>
                </a:solidFill>
                <a:cs typeface="Arial" panose="020B0604020202020204" pitchFamily="34" charset="0"/>
              </a:endParaRPr>
            </a:p>
          </p:txBody>
        </p:sp>
        <p:sp>
          <p:nvSpPr>
            <p:cNvPr id="25" name="Oval 33"/>
            <p:cNvSpPr/>
            <p:nvPr/>
          </p:nvSpPr>
          <p:spPr>
            <a:xfrm>
              <a:off x="6443663" y="1620838"/>
              <a:ext cx="1223962" cy="1223962"/>
            </a:xfrm>
            <a:prstGeom prst="ellipse">
              <a:avLst/>
            </a:prstGeom>
            <a:blipFill>
              <a:blip r:embed="rId10"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zh-CN" sz="3200">
                <a:solidFill>
                  <a:schemeClr val="bg1">
                    <a:lumMod val="50000"/>
                  </a:schemeClr>
                </a:solidFill>
                <a:cs typeface="Arial" panose="020B0604020202020204" pitchFamily="34" charset="0"/>
              </a:endParaRPr>
            </a:p>
          </p:txBody>
        </p:sp>
        <p:sp>
          <p:nvSpPr>
            <p:cNvPr id="26" name="Rectangle 34"/>
            <p:cNvSpPr>
              <a:spLocks noChangeArrowheads="1"/>
            </p:cNvSpPr>
            <p:nvPr/>
          </p:nvSpPr>
          <p:spPr bwMode="auto">
            <a:xfrm>
              <a:off x="4604088" y="2651125"/>
              <a:ext cx="654965" cy="374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2800" dirty="0">
                  <a:solidFill>
                    <a:schemeClr val="bg1">
                      <a:lumMod val="50000"/>
                    </a:schemeClr>
                  </a:solidFill>
                  <a:latin typeface="New Cicle" pitchFamily="2" charset="0"/>
                </a:rPr>
                <a:t>2016</a:t>
              </a:r>
              <a:endParaRPr lang="bg-BG" altLang="zh-CN" sz="2800" dirty="0">
                <a:solidFill>
                  <a:schemeClr val="bg1">
                    <a:lumMod val="50000"/>
                  </a:schemeClr>
                </a:solidFill>
              </a:endParaRPr>
            </a:p>
          </p:txBody>
        </p:sp>
        <p:sp>
          <p:nvSpPr>
            <p:cNvPr id="27" name="Rectangle 35"/>
            <p:cNvSpPr>
              <a:spLocks noChangeArrowheads="1"/>
            </p:cNvSpPr>
            <p:nvPr/>
          </p:nvSpPr>
          <p:spPr bwMode="auto">
            <a:xfrm>
              <a:off x="5558968" y="2651125"/>
              <a:ext cx="654964" cy="374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2800" dirty="0">
                  <a:solidFill>
                    <a:schemeClr val="bg1">
                      <a:lumMod val="50000"/>
                    </a:schemeClr>
                  </a:solidFill>
                  <a:latin typeface="New Cicle" pitchFamily="2" charset="0"/>
                </a:rPr>
                <a:t>2017</a:t>
              </a:r>
              <a:endParaRPr lang="bg-BG" altLang="zh-CN" sz="2800" dirty="0">
                <a:solidFill>
                  <a:schemeClr val="bg1">
                    <a:lumMod val="50000"/>
                  </a:schemeClr>
                </a:solidFill>
              </a:endParaRPr>
            </a:p>
          </p:txBody>
        </p:sp>
        <p:sp>
          <p:nvSpPr>
            <p:cNvPr id="28" name="Rectangle 36"/>
            <p:cNvSpPr>
              <a:spLocks noChangeArrowheads="1"/>
            </p:cNvSpPr>
            <p:nvPr/>
          </p:nvSpPr>
          <p:spPr bwMode="auto">
            <a:xfrm>
              <a:off x="3578562" y="2651125"/>
              <a:ext cx="654964" cy="374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2800" dirty="0">
                  <a:solidFill>
                    <a:schemeClr val="bg1">
                      <a:lumMod val="50000"/>
                    </a:schemeClr>
                  </a:solidFill>
                  <a:latin typeface="New Cicle" pitchFamily="2" charset="0"/>
                </a:rPr>
                <a:t>2015</a:t>
              </a:r>
              <a:endParaRPr lang="bg-BG" altLang="zh-CN" sz="2800" dirty="0">
                <a:solidFill>
                  <a:schemeClr val="bg1">
                    <a:lumMod val="50000"/>
                  </a:schemeClr>
                </a:solidFill>
              </a:endParaRPr>
            </a:p>
          </p:txBody>
        </p:sp>
        <p:sp>
          <p:nvSpPr>
            <p:cNvPr id="29" name="Rectangle 37"/>
            <p:cNvSpPr>
              <a:spLocks noChangeArrowheads="1"/>
            </p:cNvSpPr>
            <p:nvPr/>
          </p:nvSpPr>
          <p:spPr bwMode="auto">
            <a:xfrm>
              <a:off x="2803860" y="2651125"/>
              <a:ext cx="654965" cy="374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2800" dirty="0">
                  <a:solidFill>
                    <a:schemeClr val="bg1">
                      <a:lumMod val="50000"/>
                    </a:schemeClr>
                  </a:solidFill>
                  <a:latin typeface="New Cicle" pitchFamily="2" charset="0"/>
                </a:rPr>
                <a:t>2014</a:t>
              </a:r>
              <a:endParaRPr lang="bg-BG" altLang="zh-CN" sz="2800" dirty="0">
                <a:solidFill>
                  <a:schemeClr val="bg1">
                    <a:lumMod val="50000"/>
                  </a:schemeClr>
                </a:solidFill>
              </a:endParaRPr>
            </a:p>
          </p:txBody>
        </p:sp>
        <p:sp>
          <p:nvSpPr>
            <p:cNvPr id="30" name="Rectangle 38"/>
            <p:cNvSpPr>
              <a:spLocks noChangeArrowheads="1"/>
            </p:cNvSpPr>
            <p:nvPr/>
          </p:nvSpPr>
          <p:spPr bwMode="auto">
            <a:xfrm>
              <a:off x="2102187" y="2651125"/>
              <a:ext cx="654965" cy="374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2800" dirty="0">
                  <a:solidFill>
                    <a:schemeClr val="bg1">
                      <a:lumMod val="50000"/>
                    </a:schemeClr>
                  </a:solidFill>
                  <a:latin typeface="New Cicle" pitchFamily="2" charset="0"/>
                </a:rPr>
                <a:t>2013</a:t>
              </a:r>
              <a:endParaRPr lang="bg-BG" altLang="zh-CN" sz="2800" dirty="0">
                <a:solidFill>
                  <a:schemeClr val="bg1">
                    <a:lumMod val="50000"/>
                  </a:schemeClr>
                </a:solidFill>
              </a:endParaRPr>
            </a:p>
          </p:txBody>
        </p:sp>
        <p:sp>
          <p:nvSpPr>
            <p:cNvPr id="31" name="Rectangle 39"/>
            <p:cNvSpPr>
              <a:spLocks noChangeArrowheads="1"/>
            </p:cNvSpPr>
            <p:nvPr/>
          </p:nvSpPr>
          <p:spPr bwMode="auto">
            <a:xfrm>
              <a:off x="1346540" y="2651125"/>
              <a:ext cx="654965" cy="374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2800" dirty="0">
                  <a:solidFill>
                    <a:schemeClr val="bg1">
                      <a:lumMod val="50000"/>
                    </a:schemeClr>
                  </a:solidFill>
                  <a:latin typeface="New Cicle" pitchFamily="2" charset="0"/>
                </a:rPr>
                <a:t>2012</a:t>
              </a:r>
              <a:endParaRPr lang="bg-BG" altLang="zh-CN" sz="2800" dirty="0">
                <a:solidFill>
                  <a:schemeClr val="bg1">
                    <a:lumMod val="50000"/>
                  </a:schemeClr>
                </a:solidFill>
              </a:endParaRPr>
            </a:p>
          </p:txBody>
        </p:sp>
        <p:sp>
          <p:nvSpPr>
            <p:cNvPr id="32" name="Rectangle 40"/>
            <p:cNvSpPr>
              <a:spLocks noChangeArrowheads="1"/>
            </p:cNvSpPr>
            <p:nvPr/>
          </p:nvSpPr>
          <p:spPr bwMode="auto">
            <a:xfrm>
              <a:off x="6573858" y="1980801"/>
              <a:ext cx="1026479" cy="594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4800" dirty="0">
                  <a:solidFill>
                    <a:schemeClr val="bg1"/>
                  </a:solidFill>
                  <a:latin typeface="New Cicle" pitchFamily="2" charset="0"/>
                </a:rPr>
                <a:t>2018</a:t>
              </a:r>
              <a:endParaRPr lang="bg-BG" altLang="zh-CN" sz="4800" dirty="0">
                <a:solidFill>
                  <a:schemeClr val="bg1"/>
                </a:solidFill>
              </a:endParaRPr>
            </a:p>
          </p:txBody>
        </p:sp>
        <p:sp>
          <p:nvSpPr>
            <p:cNvPr id="33" name="Rectangle 42"/>
            <p:cNvSpPr>
              <a:spLocks noChangeArrowheads="1"/>
            </p:cNvSpPr>
            <p:nvPr/>
          </p:nvSpPr>
          <p:spPr bwMode="auto">
            <a:xfrm>
              <a:off x="1365250" y="3115309"/>
              <a:ext cx="6302375" cy="77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1216660">
                <a:spcBef>
                  <a:spcPct val="20000"/>
                </a:spcBef>
                <a:defRPr/>
              </a:pPr>
              <a:r>
                <a:rPr lang="zh-CN" altLang="en-US" sz="14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单击此处可编辑内容，根据您的需要自由拉伸文本框大小单击此处可编辑内容，根据您的需要自由拉伸文</a:t>
              </a:r>
              <a:endParaRPr lang="en-US" altLang="zh-CN" sz="14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a:p>
              <a:pPr algn="ctr" defTabSz="1216660">
                <a:spcBef>
                  <a:spcPct val="20000"/>
                </a:spcBef>
                <a:defRPr/>
              </a:pPr>
              <a:r>
                <a:rPr lang="zh-CN" altLang="en-US" sz="14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单击此处可编辑内容，根据您的需要自由拉伸文本框大小单击此处可编辑内容，根据您的需要自由拉伸文</a:t>
              </a:r>
              <a:endParaRPr lang="en-US" altLang="zh-CN" sz="14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a:p>
              <a:pPr algn="ctr" defTabSz="1216660">
                <a:spcBef>
                  <a:spcPct val="20000"/>
                </a:spcBef>
                <a:defRPr/>
              </a:pPr>
              <a:r>
                <a:rPr lang="zh-CN" altLang="en-US" sz="14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单击此处可编辑内容，根据您的需要自由拉伸文本框大小单击此处可编辑内容，根据您的需要自由拉伸文</a:t>
              </a:r>
              <a:endParaRPr lang="en-US" altLang="zh-CN" sz="14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a:p>
              <a:pPr algn="ctr" defTabSz="1216660">
                <a:spcBef>
                  <a:spcPct val="20000"/>
                </a:spcBef>
                <a:defRPr/>
              </a:pPr>
              <a:r>
                <a:rPr lang="zh-CN" altLang="en-US" sz="14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单击此处可编辑内容，根据您的需要自由拉伸文本框大小单击此处可编辑内容，根据您的需要自由拉伸文</a:t>
              </a:r>
              <a:endParaRPr lang="en-US" altLang="zh-CN" sz="14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750"/>
                                        <p:tgtEl>
                                          <p:spTgt spid="7"/>
                                        </p:tgtEl>
                                      </p:cBhvr>
                                    </p:animEffect>
                                    <p:anim calcmode="lin" valueType="num">
                                      <p:cBhvr>
                                        <p:cTn id="8" dur="750" fill="hold"/>
                                        <p:tgtEl>
                                          <p:spTgt spid="7"/>
                                        </p:tgtEl>
                                        <p:attrNameLst>
                                          <p:attrName>ppt_x</p:attrName>
                                        </p:attrNameLst>
                                      </p:cBhvr>
                                      <p:tavLst>
                                        <p:tav tm="0">
                                          <p:val>
                                            <p:strVal val="#ppt_x"/>
                                          </p:val>
                                        </p:tav>
                                        <p:tav tm="100000">
                                          <p:val>
                                            <p:strVal val="#ppt_x"/>
                                          </p:val>
                                        </p:tav>
                                      </p:tavLst>
                                    </p:anim>
                                    <p:anim calcmode="lin" valueType="num">
                                      <p:cBhvr>
                                        <p:cTn id="9" dur="75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750"/>
                                        <p:tgtEl>
                                          <p:spTgt spid="11"/>
                                        </p:tgtEl>
                                      </p:cBhvr>
                                    </p:animEffect>
                                    <p:anim calcmode="lin" valueType="num">
                                      <p:cBhvr>
                                        <p:cTn id="13" dur="750" fill="hold"/>
                                        <p:tgtEl>
                                          <p:spTgt spid="11"/>
                                        </p:tgtEl>
                                        <p:attrNameLst>
                                          <p:attrName>ppt_x</p:attrName>
                                        </p:attrNameLst>
                                      </p:cBhvr>
                                      <p:tavLst>
                                        <p:tav tm="0">
                                          <p:val>
                                            <p:strVal val="#ppt_x"/>
                                          </p:val>
                                        </p:tav>
                                        <p:tav tm="100000">
                                          <p:val>
                                            <p:strVal val="#ppt_x"/>
                                          </p:val>
                                        </p:tav>
                                      </p:tavLst>
                                    </p:anim>
                                    <p:anim calcmode="lin" valueType="num">
                                      <p:cBhvr>
                                        <p:cTn id="14" dur="750" fill="hold"/>
                                        <p:tgtEl>
                                          <p:spTgt spid="11"/>
                                        </p:tgtEl>
                                        <p:attrNameLst>
                                          <p:attrName>ppt_y</p:attrName>
                                        </p:attrNameLst>
                                      </p:cBhvr>
                                      <p:tavLst>
                                        <p:tav tm="0">
                                          <p:val>
                                            <p:strVal val="#ppt_y+.1"/>
                                          </p:val>
                                        </p:tav>
                                        <p:tav tm="100000">
                                          <p:val>
                                            <p:strVal val="#ppt_y"/>
                                          </p:val>
                                        </p:tav>
                                      </p:tavLst>
                                    </p:anim>
                                  </p:childTnLst>
                                </p:cTn>
                              </p:par>
                              <p:par>
                                <p:cTn id="15" presetID="16" presetClass="entr" presetSubtype="26" fill="hold" grpId="0" nodeType="withEffect">
                                  <p:stCondLst>
                                    <p:cond delay="250"/>
                                  </p:stCondLst>
                                  <p:childTnLst>
                                    <p:set>
                                      <p:cBhvr>
                                        <p:cTn id="16" dur="1" fill="hold">
                                          <p:stCondLst>
                                            <p:cond delay="0"/>
                                          </p:stCondLst>
                                        </p:cTn>
                                        <p:tgtEl>
                                          <p:spTgt spid="18"/>
                                        </p:tgtEl>
                                        <p:attrNameLst>
                                          <p:attrName>style.visibility</p:attrName>
                                        </p:attrNameLst>
                                      </p:cBhvr>
                                      <p:to>
                                        <p:strVal val="visible"/>
                                      </p:to>
                                    </p:set>
                                    <p:animEffect transition="in" filter="barn(inHorizontal)">
                                      <p:cBhvr>
                                        <p:cTn id="17" dur="750"/>
                                        <p:tgtEl>
                                          <p:spTgt spid="18"/>
                                        </p:tgtEl>
                                      </p:cBhvr>
                                    </p:animEffect>
                                  </p:childTnLst>
                                </p:cTn>
                              </p:par>
                            </p:childTnLst>
                          </p:cTn>
                        </p:par>
                        <p:par>
                          <p:cTn id="18" fill="hold">
                            <p:stCondLst>
                              <p:cond delay="1000"/>
                            </p:stCondLst>
                            <p:childTnLst>
                              <p:par>
                                <p:cTn id="19" presetID="42" presetClass="entr" presetSubtype="0" fill="hold"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207971" y="1520059"/>
            <a:ext cx="1314820" cy="1077233"/>
            <a:chOff x="5591515" y="1114424"/>
            <a:chExt cx="2276928" cy="1077233"/>
          </a:xfrm>
          <a:blipFill>
            <a:blip r:embed="rId3"/>
            <a:stretch>
              <a:fillRect/>
            </a:stretch>
          </a:blipFill>
        </p:grpSpPr>
        <p:sp>
          <p:nvSpPr>
            <p:cNvPr id="8" name="矩形 7"/>
            <p:cNvSpPr/>
            <p:nvPr/>
          </p:nvSpPr>
          <p:spPr>
            <a:xfrm>
              <a:off x="5591515" y="1114425"/>
              <a:ext cx="45719" cy="10772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5E64"/>
                </a:solidFill>
              </a:endParaRPr>
            </a:p>
          </p:txBody>
        </p:sp>
        <p:sp>
          <p:nvSpPr>
            <p:cNvPr id="9" name="矩形 8"/>
            <p:cNvSpPr/>
            <p:nvPr/>
          </p:nvSpPr>
          <p:spPr>
            <a:xfrm>
              <a:off x="7822724" y="1114425"/>
              <a:ext cx="45719" cy="10772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5E64"/>
                </a:solidFill>
              </a:endParaRPr>
            </a:p>
          </p:txBody>
        </p:sp>
        <p:sp>
          <p:nvSpPr>
            <p:cNvPr id="10" name="矩形 9"/>
            <p:cNvSpPr/>
            <p:nvPr/>
          </p:nvSpPr>
          <p:spPr>
            <a:xfrm rot="16200000">
              <a:off x="6703945" y="1994"/>
              <a:ext cx="45719" cy="22705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5E64"/>
                </a:solidFill>
              </a:endParaRPr>
            </a:p>
          </p:txBody>
        </p:sp>
      </p:grpSp>
      <p:grpSp>
        <p:nvGrpSpPr>
          <p:cNvPr id="11" name="组合 10"/>
          <p:cNvGrpSpPr/>
          <p:nvPr/>
        </p:nvGrpSpPr>
        <p:grpSpPr>
          <a:xfrm flipV="1">
            <a:off x="208165" y="4022303"/>
            <a:ext cx="1311716" cy="1300753"/>
            <a:chOff x="5591515" y="1106804"/>
            <a:chExt cx="2271552" cy="1300753"/>
          </a:xfrm>
          <a:blipFill>
            <a:blip r:embed="rId3"/>
            <a:stretch>
              <a:fillRect/>
            </a:stretch>
          </a:blipFill>
        </p:grpSpPr>
        <p:sp>
          <p:nvSpPr>
            <p:cNvPr id="12" name="矩形 11"/>
            <p:cNvSpPr/>
            <p:nvPr/>
          </p:nvSpPr>
          <p:spPr>
            <a:xfrm>
              <a:off x="5591515" y="1114426"/>
              <a:ext cx="45719" cy="129313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5E64"/>
                </a:solidFill>
              </a:endParaRPr>
            </a:p>
          </p:txBody>
        </p:sp>
        <p:sp>
          <p:nvSpPr>
            <p:cNvPr id="13" name="矩形 12"/>
            <p:cNvSpPr/>
            <p:nvPr/>
          </p:nvSpPr>
          <p:spPr>
            <a:xfrm>
              <a:off x="7817348" y="1114425"/>
              <a:ext cx="45719" cy="129313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5E64"/>
                </a:solidFill>
              </a:endParaRPr>
            </a:p>
          </p:txBody>
        </p:sp>
        <p:sp>
          <p:nvSpPr>
            <p:cNvPr id="14" name="矩形 13"/>
            <p:cNvSpPr/>
            <p:nvPr/>
          </p:nvSpPr>
          <p:spPr>
            <a:xfrm rot="16200000">
              <a:off x="6703945" y="-5626"/>
              <a:ext cx="45719" cy="22705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5E64"/>
                </a:solidFill>
              </a:endParaRPr>
            </a:p>
          </p:txBody>
        </p:sp>
      </p:grpSp>
      <p:sp>
        <p:nvSpPr>
          <p:cNvPr id="18" name="矩形 12"/>
          <p:cNvSpPr>
            <a:spLocks noChangeArrowheads="1"/>
          </p:cNvSpPr>
          <p:nvPr/>
        </p:nvSpPr>
        <p:spPr bwMode="auto">
          <a:xfrm>
            <a:off x="585064" y="2100096"/>
            <a:ext cx="615553" cy="2708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p>
            <a:pPr algn="ctr"/>
            <a:r>
              <a:rPr lang="zh-CN" altLang="en-US" sz="2800" b="1" spc="600" dirty="0">
                <a:solidFill>
                  <a:srgbClr val="64ABE2"/>
                </a:solidFill>
                <a:latin typeface="微软雅黑" panose="020B0503020204020204" pitchFamily="34" charset="-122"/>
                <a:ea typeface="微软雅黑" panose="020B0503020204020204" pitchFamily="34" charset="-122"/>
              </a:rPr>
              <a:t>加入标题描述</a:t>
            </a:r>
          </a:p>
        </p:txBody>
      </p:sp>
      <p:grpSp>
        <p:nvGrpSpPr>
          <p:cNvPr id="15" name="组合 14"/>
          <p:cNvGrpSpPr/>
          <p:nvPr/>
        </p:nvGrpSpPr>
        <p:grpSpPr>
          <a:xfrm>
            <a:off x="2164593" y="1506785"/>
            <a:ext cx="9568004" cy="4018940"/>
            <a:chOff x="755576" y="1091363"/>
            <a:chExt cx="7787378" cy="3271007"/>
          </a:xfrm>
        </p:grpSpPr>
        <p:grpSp>
          <p:nvGrpSpPr>
            <p:cNvPr id="16" name="淘宝店chenying0907出品 1"/>
            <p:cNvGrpSpPr/>
            <p:nvPr/>
          </p:nvGrpSpPr>
          <p:grpSpPr>
            <a:xfrm>
              <a:off x="755576" y="2354316"/>
              <a:ext cx="1565543" cy="798390"/>
              <a:chOff x="755576" y="2354316"/>
              <a:chExt cx="1565543" cy="798390"/>
            </a:xfrm>
          </p:grpSpPr>
          <p:sp>
            <p:nvSpPr>
              <p:cNvPr id="45" name="AutoShape 15"/>
              <p:cNvSpPr>
                <a:spLocks noChangeArrowheads="1"/>
              </p:cNvSpPr>
              <p:nvPr/>
            </p:nvSpPr>
            <p:spPr bwMode="auto">
              <a:xfrm>
                <a:off x="755576" y="2354316"/>
                <a:ext cx="1565543" cy="798390"/>
              </a:xfrm>
              <a:prstGeom prst="homePlate">
                <a:avLst>
                  <a:gd name="adj" fmla="val 33678"/>
                </a:avLst>
              </a:prstGeom>
              <a:blipFill>
                <a:blip r:embed="rId4" cstate="screen"/>
                <a:stretch>
                  <a:fillRect/>
                </a:stretch>
              </a:blip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sz="2400" kern="0">
                  <a:solidFill>
                    <a:srgbClr val="FFFFFF"/>
                  </a:solidFill>
                  <a:latin typeface="微软雅黑" panose="020B0503020204020204" pitchFamily="34" charset="-122"/>
                  <a:ea typeface="微软雅黑" panose="020B0503020204020204" pitchFamily="34" charset="-122"/>
                </a:endParaRPr>
              </a:p>
            </p:txBody>
          </p:sp>
          <p:sp>
            <p:nvSpPr>
              <p:cNvPr id="46" name="WordArt 20"/>
              <p:cNvSpPr>
                <a:spLocks noChangeArrowheads="1" noChangeShapeType="1"/>
              </p:cNvSpPr>
              <p:nvPr/>
            </p:nvSpPr>
            <p:spPr bwMode="auto">
              <a:xfrm>
                <a:off x="1043608" y="2591511"/>
                <a:ext cx="864000" cy="324000"/>
              </a:xfrm>
              <a:prstGeom prst="rect">
                <a:avLst/>
              </a:prstGeom>
              <a:extLst>
                <a:ext uri="{AF507438-7753-43E0-B8FC-AC1667EBCBE1}">
                  <a14:hiddenEffects xmlns:a14="http://schemas.microsoft.com/office/drawing/2010/main">
                    <a:effectLst/>
                  </a14:hiddenEffects>
                </a:ext>
              </a:extLst>
            </p:spPr>
            <p:txBody>
              <a:bodyPr wrap="none" fromWordArt="1"/>
              <a:lstStyle/>
              <a:p>
                <a:pPr algn="ctr">
                  <a:defRPr/>
                </a:pPr>
                <a:r>
                  <a:rPr lang="zh-CN" altLang="en-US" b="1" kern="0" dirty="0">
                    <a:ln w="9525" cmpd="sng">
                      <a:noFill/>
                      <a:round/>
                    </a:ln>
                    <a:solidFill>
                      <a:schemeClr val="bg1"/>
                    </a:solidFill>
                    <a:latin typeface="微软雅黑" panose="020B0503020204020204" pitchFamily="34" charset="-122"/>
                    <a:ea typeface="微软雅黑" panose="020B0503020204020204" pitchFamily="34" charset="-122"/>
                  </a:rPr>
                  <a:t>标题文字</a:t>
                </a:r>
              </a:p>
            </p:txBody>
          </p:sp>
        </p:grpSp>
        <p:grpSp>
          <p:nvGrpSpPr>
            <p:cNvPr id="17" name="淘宝店chenying0907出品 3"/>
            <p:cNvGrpSpPr/>
            <p:nvPr/>
          </p:nvGrpSpPr>
          <p:grpSpPr>
            <a:xfrm>
              <a:off x="2110492" y="2354316"/>
              <a:ext cx="1565543" cy="798390"/>
              <a:chOff x="2147342" y="2354316"/>
              <a:chExt cx="1565543" cy="798390"/>
            </a:xfrm>
          </p:grpSpPr>
          <p:sp>
            <p:nvSpPr>
              <p:cNvPr id="43" name="AutoShape 16"/>
              <p:cNvSpPr>
                <a:spLocks noChangeArrowheads="1"/>
              </p:cNvSpPr>
              <p:nvPr/>
            </p:nvSpPr>
            <p:spPr bwMode="auto">
              <a:xfrm>
                <a:off x="2147342" y="2354316"/>
                <a:ext cx="1565543" cy="798390"/>
              </a:xfrm>
              <a:prstGeom prst="chevron">
                <a:avLst>
                  <a:gd name="adj" fmla="val 33678"/>
                </a:avLst>
              </a:prstGeom>
              <a:blipFill>
                <a:blip r:embed="rId4" cstate="screen"/>
                <a:stretch>
                  <a:fillRect/>
                </a:stretch>
              </a:blip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sz="2400" kern="0">
                  <a:solidFill>
                    <a:srgbClr val="FFFFFF"/>
                  </a:solidFill>
                  <a:latin typeface="微软雅黑" panose="020B0503020204020204" pitchFamily="34" charset="-122"/>
                  <a:ea typeface="微软雅黑" panose="020B0503020204020204" pitchFamily="34" charset="-122"/>
                </a:endParaRPr>
              </a:p>
            </p:txBody>
          </p:sp>
          <p:sp>
            <p:nvSpPr>
              <p:cNvPr id="44" name="WordArt 21"/>
              <p:cNvSpPr>
                <a:spLocks noChangeArrowheads="1" noChangeShapeType="1"/>
              </p:cNvSpPr>
              <p:nvPr/>
            </p:nvSpPr>
            <p:spPr bwMode="auto">
              <a:xfrm>
                <a:off x="2648610" y="2591511"/>
                <a:ext cx="864000" cy="324000"/>
              </a:xfrm>
              <a:prstGeom prst="rect">
                <a:avLst/>
              </a:prstGeom>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14:hiddenEffects>
                </a:ext>
              </a:extLst>
            </p:spPr>
            <p:txBody>
              <a:bodyPr wrap="none" fromWordArt="1"/>
              <a:lstStyle/>
              <a:p>
                <a:pPr algn="ctr" defTabSz="685800"/>
                <a:r>
                  <a:rPr lang="zh-CN" altLang="en-US" b="1" dirty="0">
                    <a:solidFill>
                      <a:schemeClr val="bg1"/>
                    </a:solidFill>
                    <a:latin typeface="微软雅黑" panose="020B0503020204020204" pitchFamily="34" charset="-122"/>
                    <a:ea typeface="微软雅黑" panose="020B0503020204020204" pitchFamily="34" charset="-122"/>
                  </a:rPr>
                  <a:t>标题文字</a:t>
                </a:r>
              </a:p>
            </p:txBody>
          </p:sp>
        </p:grpSp>
        <p:grpSp>
          <p:nvGrpSpPr>
            <p:cNvPr id="19" name="淘宝店chenying0907出品 20"/>
            <p:cNvGrpSpPr/>
            <p:nvPr/>
          </p:nvGrpSpPr>
          <p:grpSpPr>
            <a:xfrm>
              <a:off x="3465408" y="2354316"/>
              <a:ext cx="1565543" cy="798390"/>
              <a:chOff x="3501870" y="2354316"/>
              <a:chExt cx="1565543" cy="798390"/>
            </a:xfrm>
          </p:grpSpPr>
          <p:sp>
            <p:nvSpPr>
              <p:cNvPr id="41" name="AutoShape 17"/>
              <p:cNvSpPr>
                <a:spLocks noChangeArrowheads="1"/>
              </p:cNvSpPr>
              <p:nvPr/>
            </p:nvSpPr>
            <p:spPr bwMode="auto">
              <a:xfrm>
                <a:off x="3501870" y="2354316"/>
                <a:ext cx="1565543" cy="798390"/>
              </a:xfrm>
              <a:prstGeom prst="chevron">
                <a:avLst>
                  <a:gd name="adj" fmla="val 33678"/>
                </a:avLst>
              </a:prstGeom>
              <a:blipFill>
                <a:blip r:embed="rId4" cstate="screen"/>
                <a:stretch>
                  <a:fillRect/>
                </a:stretch>
              </a:blip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sz="2400" kern="0">
                  <a:solidFill>
                    <a:srgbClr val="FFFFFF"/>
                  </a:solidFill>
                  <a:latin typeface="微软雅黑" panose="020B0503020204020204" pitchFamily="34" charset="-122"/>
                  <a:ea typeface="微软雅黑" panose="020B0503020204020204" pitchFamily="34" charset="-122"/>
                </a:endParaRPr>
              </a:p>
            </p:txBody>
          </p:sp>
          <p:sp>
            <p:nvSpPr>
              <p:cNvPr id="42" name="WordArt 22"/>
              <p:cNvSpPr>
                <a:spLocks noChangeArrowheads="1" noChangeShapeType="1"/>
              </p:cNvSpPr>
              <p:nvPr/>
            </p:nvSpPr>
            <p:spPr bwMode="auto">
              <a:xfrm>
                <a:off x="4016296" y="2591511"/>
                <a:ext cx="864000" cy="324000"/>
              </a:xfrm>
              <a:prstGeom prst="rect">
                <a:avLst/>
              </a:prstGeom>
              <a:extLst>
                <a:ext uri="{AF507438-7753-43E0-B8FC-AC1667EBCBE1}">
                  <a14:hiddenEffects xmlns:a14="http://schemas.microsoft.com/office/drawing/2010/main">
                    <a:effectLst/>
                  </a14:hiddenEffects>
                </a:ext>
              </a:extLst>
            </p:spPr>
            <p:txBody>
              <a:bodyPr wrap="none" fromWordArt="1"/>
              <a:lstStyle/>
              <a:p>
                <a:pPr algn="ctr">
                  <a:defRPr/>
                </a:pPr>
                <a:r>
                  <a:rPr lang="zh-CN" altLang="en-US" b="1" kern="0" dirty="0">
                    <a:ln w="9525" cmpd="sng">
                      <a:noFill/>
                      <a:round/>
                    </a:ln>
                    <a:solidFill>
                      <a:schemeClr val="bg1"/>
                    </a:solidFill>
                    <a:latin typeface="微软雅黑" panose="020B0503020204020204" pitchFamily="34" charset="-122"/>
                    <a:ea typeface="微软雅黑" panose="020B0503020204020204" pitchFamily="34" charset="-122"/>
                  </a:rPr>
                  <a:t>标题文字</a:t>
                </a:r>
              </a:p>
            </p:txBody>
          </p:sp>
        </p:grpSp>
        <p:grpSp>
          <p:nvGrpSpPr>
            <p:cNvPr id="20" name="淘宝店chenying0907出品 21"/>
            <p:cNvGrpSpPr/>
            <p:nvPr/>
          </p:nvGrpSpPr>
          <p:grpSpPr>
            <a:xfrm>
              <a:off x="4820324" y="2354316"/>
              <a:ext cx="1565543" cy="798390"/>
              <a:chOff x="4837779" y="2354316"/>
              <a:chExt cx="1565543" cy="798390"/>
            </a:xfrm>
          </p:grpSpPr>
          <p:sp>
            <p:nvSpPr>
              <p:cNvPr id="39" name="AutoShape 18"/>
              <p:cNvSpPr>
                <a:spLocks noChangeArrowheads="1"/>
              </p:cNvSpPr>
              <p:nvPr/>
            </p:nvSpPr>
            <p:spPr bwMode="auto">
              <a:xfrm>
                <a:off x="4837779" y="2354316"/>
                <a:ext cx="1565543" cy="798390"/>
              </a:xfrm>
              <a:prstGeom prst="chevron">
                <a:avLst>
                  <a:gd name="adj" fmla="val 33678"/>
                </a:avLst>
              </a:prstGeom>
              <a:blipFill>
                <a:blip r:embed="rId4" cstate="screen"/>
                <a:stretch>
                  <a:fillRect/>
                </a:stretch>
              </a:blip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sz="2400" kern="0">
                  <a:solidFill>
                    <a:srgbClr val="FFFFFF"/>
                  </a:solidFill>
                  <a:latin typeface="微软雅黑" panose="020B0503020204020204" pitchFamily="34" charset="-122"/>
                  <a:ea typeface="微软雅黑" panose="020B0503020204020204" pitchFamily="34" charset="-122"/>
                </a:endParaRPr>
              </a:p>
            </p:txBody>
          </p:sp>
          <p:sp>
            <p:nvSpPr>
              <p:cNvPr id="40" name="WordArt 23"/>
              <p:cNvSpPr>
                <a:spLocks noChangeArrowheads="1" noChangeShapeType="1"/>
              </p:cNvSpPr>
              <p:nvPr/>
            </p:nvSpPr>
            <p:spPr bwMode="auto">
              <a:xfrm>
                <a:off x="5333227" y="2591511"/>
                <a:ext cx="864000" cy="324000"/>
              </a:xfrm>
              <a:prstGeom prst="rect">
                <a:avLst/>
              </a:prstGeom>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14:hiddenEffects>
                </a:ext>
              </a:extLst>
            </p:spPr>
            <p:txBody>
              <a:bodyPr wrap="none" fromWordArt="1"/>
              <a:lstStyle/>
              <a:p>
                <a:pPr algn="ctr" defTabSz="685800"/>
                <a:r>
                  <a:rPr lang="zh-CN" altLang="en-US" b="1" dirty="0">
                    <a:solidFill>
                      <a:schemeClr val="bg1"/>
                    </a:solidFill>
                    <a:latin typeface="微软雅黑" panose="020B0503020204020204" pitchFamily="34" charset="-122"/>
                    <a:ea typeface="微软雅黑" panose="020B0503020204020204" pitchFamily="34" charset="-122"/>
                  </a:rPr>
                  <a:t>标题文字</a:t>
                </a:r>
              </a:p>
            </p:txBody>
          </p:sp>
        </p:grpSp>
        <p:grpSp>
          <p:nvGrpSpPr>
            <p:cNvPr id="21" name="淘宝店chenying0907出品 22"/>
            <p:cNvGrpSpPr/>
            <p:nvPr/>
          </p:nvGrpSpPr>
          <p:grpSpPr>
            <a:xfrm>
              <a:off x="6175239" y="2354316"/>
              <a:ext cx="1565543" cy="798390"/>
              <a:chOff x="6175239" y="2354316"/>
              <a:chExt cx="1565543" cy="798390"/>
            </a:xfrm>
          </p:grpSpPr>
          <p:sp>
            <p:nvSpPr>
              <p:cNvPr id="37" name="AutoShape 19"/>
              <p:cNvSpPr>
                <a:spLocks noChangeArrowheads="1"/>
              </p:cNvSpPr>
              <p:nvPr/>
            </p:nvSpPr>
            <p:spPr bwMode="auto">
              <a:xfrm>
                <a:off x="6175239" y="2354316"/>
                <a:ext cx="1565543" cy="798390"/>
              </a:xfrm>
              <a:prstGeom prst="chevron">
                <a:avLst>
                  <a:gd name="adj" fmla="val 33678"/>
                </a:avLst>
              </a:prstGeom>
              <a:blipFill>
                <a:blip r:embed="rId4" cstate="screen"/>
                <a:stretch>
                  <a:fillRect/>
                </a:stretch>
              </a:blip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sz="2400" kern="0">
                  <a:solidFill>
                    <a:srgbClr val="FFFFFF"/>
                  </a:solidFill>
                  <a:latin typeface="微软雅黑" panose="020B0503020204020204" pitchFamily="34" charset="-122"/>
                  <a:ea typeface="微软雅黑" panose="020B0503020204020204" pitchFamily="34" charset="-122"/>
                </a:endParaRPr>
              </a:p>
            </p:txBody>
          </p:sp>
          <p:sp>
            <p:nvSpPr>
              <p:cNvPr id="38" name="WordArt 23"/>
              <p:cNvSpPr>
                <a:spLocks noChangeArrowheads="1" noChangeShapeType="1"/>
              </p:cNvSpPr>
              <p:nvPr/>
            </p:nvSpPr>
            <p:spPr bwMode="auto">
              <a:xfrm>
                <a:off x="6579343" y="2591511"/>
                <a:ext cx="864000" cy="324000"/>
              </a:xfrm>
              <a:prstGeom prst="rect">
                <a:avLst/>
              </a:prstGeom>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14:hiddenEffects>
                </a:ext>
              </a:extLst>
            </p:spPr>
            <p:txBody>
              <a:bodyPr wrap="none" fromWordArt="1"/>
              <a:lstStyle/>
              <a:p>
                <a:pPr algn="ctr" defTabSz="685800"/>
                <a:r>
                  <a:rPr lang="zh-CN" altLang="en-US" b="1" dirty="0">
                    <a:solidFill>
                      <a:schemeClr val="bg1"/>
                    </a:solidFill>
                    <a:latin typeface="微软雅黑" panose="020B0503020204020204" pitchFamily="34" charset="-122"/>
                    <a:ea typeface="微软雅黑" panose="020B0503020204020204" pitchFamily="34" charset="-122"/>
                  </a:rPr>
                  <a:t>标题文字</a:t>
                </a:r>
              </a:p>
            </p:txBody>
          </p:sp>
        </p:grpSp>
        <p:sp>
          <p:nvSpPr>
            <p:cNvPr id="22" name="Line 6"/>
            <p:cNvSpPr>
              <a:spLocks noChangeShapeType="1"/>
            </p:cNvSpPr>
            <p:nvPr/>
          </p:nvSpPr>
          <p:spPr bwMode="auto">
            <a:xfrm flipV="1">
              <a:off x="988782" y="1091363"/>
              <a:ext cx="0" cy="1182771"/>
            </a:xfrm>
            <a:prstGeom prst="line">
              <a:avLst/>
            </a:prstGeom>
            <a:noFill/>
            <a:ln w="12700" cmpd="sng">
              <a:solidFill>
                <a:schemeClr val="bg1">
                  <a:lumMod val="50000"/>
                </a:schemeClr>
              </a:solidFill>
              <a:round/>
              <a:headEnd type="diamond" w="med" len="med"/>
              <a:tailEnd type="diamond"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zh-CN" altLang="en-US" sz="2400" kern="0">
                <a:solidFill>
                  <a:srgbClr val="080808"/>
                </a:solidFill>
                <a:latin typeface="微软雅黑" panose="020B0503020204020204" pitchFamily="34" charset="-122"/>
                <a:ea typeface="微软雅黑" panose="020B0503020204020204" pitchFamily="34" charset="-122"/>
              </a:endParaRPr>
            </a:p>
          </p:txBody>
        </p:sp>
        <p:sp>
          <p:nvSpPr>
            <p:cNvPr id="23" name="Line 7"/>
            <p:cNvSpPr>
              <a:spLocks noChangeShapeType="1"/>
            </p:cNvSpPr>
            <p:nvPr/>
          </p:nvSpPr>
          <p:spPr bwMode="auto">
            <a:xfrm flipH="1" flipV="1">
              <a:off x="3708336" y="1091363"/>
              <a:ext cx="10931" cy="1182771"/>
            </a:xfrm>
            <a:prstGeom prst="line">
              <a:avLst/>
            </a:prstGeom>
            <a:noFill/>
            <a:ln w="12700" cmpd="sng">
              <a:solidFill>
                <a:schemeClr val="bg1">
                  <a:lumMod val="50000"/>
                </a:schemeClr>
              </a:solidFill>
              <a:round/>
              <a:headEnd type="diamond" w="med" len="med"/>
              <a:tailEnd type="diamond"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zh-CN" altLang="en-US" sz="2400" kern="0">
                <a:solidFill>
                  <a:srgbClr val="080808"/>
                </a:solidFill>
                <a:latin typeface="微软雅黑" panose="020B0503020204020204" pitchFamily="34" charset="-122"/>
                <a:ea typeface="微软雅黑" panose="020B0503020204020204" pitchFamily="34" charset="-122"/>
              </a:endParaRPr>
            </a:p>
          </p:txBody>
        </p:sp>
        <p:sp>
          <p:nvSpPr>
            <p:cNvPr id="24" name="Line 8"/>
            <p:cNvSpPr>
              <a:spLocks noChangeShapeType="1"/>
            </p:cNvSpPr>
            <p:nvPr/>
          </p:nvSpPr>
          <p:spPr bwMode="auto">
            <a:xfrm flipV="1">
              <a:off x="2340182" y="3243300"/>
              <a:ext cx="0" cy="1119066"/>
            </a:xfrm>
            <a:prstGeom prst="line">
              <a:avLst/>
            </a:prstGeom>
            <a:noFill/>
            <a:ln w="12700" cmpd="sng">
              <a:solidFill>
                <a:schemeClr val="bg1">
                  <a:lumMod val="50000"/>
                </a:schemeClr>
              </a:solidFill>
              <a:round/>
              <a:headEnd type="diamond" w="med" len="med"/>
              <a:tailEnd type="diamond"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zh-CN" altLang="en-US" sz="2400" kern="0">
                <a:solidFill>
                  <a:srgbClr val="080808"/>
                </a:solidFill>
                <a:latin typeface="微软雅黑" panose="020B0503020204020204" pitchFamily="34" charset="-122"/>
                <a:ea typeface="微软雅黑" panose="020B0503020204020204" pitchFamily="34" charset="-122"/>
              </a:endParaRPr>
            </a:p>
          </p:txBody>
        </p:sp>
        <p:sp>
          <p:nvSpPr>
            <p:cNvPr id="25" name="Line 9"/>
            <p:cNvSpPr>
              <a:spLocks noChangeShapeType="1"/>
            </p:cNvSpPr>
            <p:nvPr/>
          </p:nvSpPr>
          <p:spPr bwMode="auto">
            <a:xfrm flipV="1">
              <a:off x="5004478" y="3243303"/>
              <a:ext cx="0" cy="1119067"/>
            </a:xfrm>
            <a:prstGeom prst="line">
              <a:avLst/>
            </a:prstGeom>
            <a:noFill/>
            <a:ln w="12700" cmpd="sng">
              <a:solidFill>
                <a:schemeClr val="bg1">
                  <a:lumMod val="50000"/>
                </a:schemeClr>
              </a:solidFill>
              <a:round/>
              <a:headEnd type="diamond" w="med" len="med"/>
              <a:tailEnd type="diamond"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zh-CN" altLang="en-US" sz="2400" kern="0">
                <a:solidFill>
                  <a:srgbClr val="080808"/>
                </a:solidFill>
                <a:latin typeface="微软雅黑" panose="020B0503020204020204" pitchFamily="34" charset="-122"/>
                <a:ea typeface="微软雅黑" panose="020B0503020204020204" pitchFamily="34" charset="-122"/>
              </a:endParaRPr>
            </a:p>
          </p:txBody>
        </p:sp>
        <p:sp>
          <p:nvSpPr>
            <p:cNvPr id="26" name="TextBox 11"/>
            <p:cNvSpPr txBox="1">
              <a:spLocks noChangeArrowheads="1"/>
            </p:cNvSpPr>
            <p:nvPr/>
          </p:nvSpPr>
          <p:spPr bwMode="auto">
            <a:xfrm flipH="1">
              <a:off x="1127717" y="1460144"/>
              <a:ext cx="1944000" cy="616227"/>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20000"/>
                </a:lnSpc>
                <a:defRPr/>
              </a:pPr>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mn-ea"/>
                  <a:sym typeface="+mn-lt"/>
                </a:rPr>
                <a:t>您的内容打在这里，或者通过复制您的文本后，在此框中选择粘贴，并选择只保留文字</a:t>
              </a:r>
              <a:r>
                <a:rPr lang="zh-CN" altLang="en-US" sz="1050" dirty="0">
                  <a:solidFill>
                    <a:schemeClr val="bg1">
                      <a:lumMod val="50000"/>
                    </a:schemeClr>
                  </a:solidFill>
                  <a:latin typeface="微软雅黑" panose="020B0503020204020204" pitchFamily="34" charset="-122"/>
                  <a:ea typeface="微软雅黑" panose="020B0503020204020204" pitchFamily="34" charset="-122"/>
                  <a:cs typeface="+mn-ea"/>
                  <a:sym typeface="+mn-lt"/>
                </a:rPr>
                <a:t>。</a:t>
              </a:r>
              <a:endParaRPr lang="en-US" altLang="zh-CN" sz="105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27" name="TextBox 11"/>
            <p:cNvSpPr txBox="1">
              <a:spLocks noChangeArrowheads="1"/>
            </p:cNvSpPr>
            <p:nvPr/>
          </p:nvSpPr>
          <p:spPr bwMode="auto">
            <a:xfrm flipH="1">
              <a:off x="1127729" y="1165395"/>
              <a:ext cx="1628775" cy="336918"/>
            </a:xfrm>
            <a:prstGeom prst="rect">
              <a:avLst/>
            </a:prstGeom>
            <a:noFill/>
            <a:ln>
              <a:noFill/>
            </a:ln>
            <a:effec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auto" hangingPunct="1">
                <a:spcBef>
                  <a:spcPts val="0"/>
                </a:spcBef>
                <a:spcAft>
                  <a:spcPts val="0"/>
                </a:spcAft>
                <a:defRPr/>
              </a:pPr>
              <a:r>
                <a:rPr lang="zh-CN" altLang="en-US" sz="2000" b="1" kern="0" dirty="0">
                  <a:solidFill>
                    <a:schemeClr val="bg1">
                      <a:lumMod val="50000"/>
                    </a:schemeClr>
                  </a:solidFill>
                  <a:latin typeface="微软雅黑" panose="020B0503020204020204" pitchFamily="34" charset="-122"/>
                  <a:ea typeface="微软雅黑" panose="020B0503020204020204" pitchFamily="34" charset="-122"/>
                  <a:cs typeface="+mn-ea"/>
                  <a:sym typeface="+mn-lt"/>
                </a:rPr>
                <a:t>点击添加标题    </a:t>
              </a:r>
              <a:endParaRPr lang="en-US" altLang="zh-CN" sz="2000" b="1" kern="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28" name="TextBox 11"/>
            <p:cNvSpPr txBox="1">
              <a:spLocks noChangeArrowheads="1"/>
            </p:cNvSpPr>
            <p:nvPr/>
          </p:nvSpPr>
          <p:spPr bwMode="auto">
            <a:xfrm flipH="1">
              <a:off x="3852350" y="1460144"/>
              <a:ext cx="1944000" cy="616227"/>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20000"/>
                </a:lnSpc>
                <a:defRPr/>
              </a:pPr>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mn-ea"/>
                  <a:sym typeface="+mn-lt"/>
                </a:rPr>
                <a:t>您的内容打在这里，或者通过复制您的文本后，在此框中选择粘贴，并选择只保留文字</a:t>
              </a:r>
              <a:r>
                <a:rPr lang="zh-CN" altLang="en-US" sz="1050" dirty="0">
                  <a:solidFill>
                    <a:schemeClr val="bg1">
                      <a:lumMod val="50000"/>
                    </a:schemeClr>
                  </a:solidFill>
                  <a:latin typeface="微软雅黑" panose="020B0503020204020204" pitchFamily="34" charset="-122"/>
                  <a:ea typeface="微软雅黑" panose="020B0503020204020204" pitchFamily="34" charset="-122"/>
                  <a:cs typeface="+mn-ea"/>
                  <a:sym typeface="+mn-lt"/>
                </a:rPr>
                <a:t>。</a:t>
              </a:r>
              <a:endParaRPr lang="en-US" altLang="zh-CN" sz="105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29" name="TextBox 11"/>
            <p:cNvSpPr txBox="1">
              <a:spLocks noChangeArrowheads="1"/>
            </p:cNvSpPr>
            <p:nvPr/>
          </p:nvSpPr>
          <p:spPr bwMode="auto">
            <a:xfrm flipH="1">
              <a:off x="3852368" y="1165395"/>
              <a:ext cx="1628775" cy="336918"/>
            </a:xfrm>
            <a:prstGeom prst="rect">
              <a:avLst/>
            </a:prstGeom>
            <a:noFill/>
            <a:ln>
              <a:noFill/>
            </a:ln>
            <a:effec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auto" hangingPunct="1">
                <a:spcBef>
                  <a:spcPts val="0"/>
                </a:spcBef>
                <a:spcAft>
                  <a:spcPts val="0"/>
                </a:spcAft>
                <a:defRPr/>
              </a:pPr>
              <a:r>
                <a:rPr lang="zh-CN" altLang="en-US" sz="2000" b="1" kern="0" dirty="0">
                  <a:solidFill>
                    <a:schemeClr val="bg1">
                      <a:lumMod val="50000"/>
                    </a:schemeClr>
                  </a:solidFill>
                  <a:latin typeface="微软雅黑" panose="020B0503020204020204" pitchFamily="34" charset="-122"/>
                  <a:ea typeface="微软雅黑" panose="020B0503020204020204" pitchFamily="34" charset="-122"/>
                  <a:cs typeface="+mn-ea"/>
                  <a:sym typeface="+mn-lt"/>
                </a:rPr>
                <a:t>点击添加标题    </a:t>
              </a:r>
              <a:endParaRPr lang="en-US" altLang="zh-CN" sz="2000" b="1" kern="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30" name="TextBox 11"/>
            <p:cNvSpPr txBox="1">
              <a:spLocks noChangeArrowheads="1"/>
            </p:cNvSpPr>
            <p:nvPr/>
          </p:nvSpPr>
          <p:spPr bwMode="auto">
            <a:xfrm flipH="1">
              <a:off x="5220072" y="3661918"/>
              <a:ext cx="1944000" cy="616227"/>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20000"/>
                </a:lnSpc>
                <a:defRPr/>
              </a:pPr>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mn-ea"/>
                  <a:sym typeface="+mn-lt"/>
                </a:rPr>
                <a:t>您的内容打在这里，或者通过复制您的文本后，在此框中选择粘贴，并选择只保留文字</a:t>
              </a:r>
              <a:r>
                <a:rPr lang="zh-CN" altLang="en-US" sz="1050" dirty="0">
                  <a:solidFill>
                    <a:schemeClr val="bg1">
                      <a:lumMod val="50000"/>
                    </a:schemeClr>
                  </a:solidFill>
                  <a:latin typeface="微软雅黑" panose="020B0503020204020204" pitchFamily="34" charset="-122"/>
                  <a:ea typeface="微软雅黑" panose="020B0503020204020204" pitchFamily="34" charset="-122"/>
                  <a:cs typeface="+mn-ea"/>
                  <a:sym typeface="+mn-lt"/>
                </a:rPr>
                <a:t>。</a:t>
              </a:r>
              <a:endParaRPr lang="en-US" altLang="zh-CN" sz="105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31" name="TextBox 11"/>
            <p:cNvSpPr txBox="1">
              <a:spLocks noChangeArrowheads="1"/>
            </p:cNvSpPr>
            <p:nvPr/>
          </p:nvSpPr>
          <p:spPr bwMode="auto">
            <a:xfrm flipH="1">
              <a:off x="5220090" y="3367170"/>
              <a:ext cx="1628775" cy="336918"/>
            </a:xfrm>
            <a:prstGeom prst="rect">
              <a:avLst/>
            </a:prstGeom>
            <a:noFill/>
            <a:ln>
              <a:noFill/>
            </a:ln>
            <a:effec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auto" hangingPunct="1">
                <a:spcBef>
                  <a:spcPts val="0"/>
                </a:spcBef>
                <a:spcAft>
                  <a:spcPts val="0"/>
                </a:spcAft>
                <a:defRPr/>
              </a:pPr>
              <a:r>
                <a:rPr lang="zh-CN" altLang="en-US" sz="2000" b="1" kern="0" dirty="0">
                  <a:solidFill>
                    <a:schemeClr val="bg1">
                      <a:lumMod val="50000"/>
                    </a:schemeClr>
                  </a:solidFill>
                  <a:latin typeface="微软雅黑" panose="020B0503020204020204" pitchFamily="34" charset="-122"/>
                  <a:ea typeface="微软雅黑" panose="020B0503020204020204" pitchFamily="34" charset="-122"/>
                  <a:cs typeface="+mn-ea"/>
                  <a:sym typeface="+mn-lt"/>
                </a:rPr>
                <a:t>点击添加标题    </a:t>
              </a:r>
              <a:endParaRPr lang="en-US" altLang="zh-CN" sz="2000" b="1" kern="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32" name="TextBox 11"/>
            <p:cNvSpPr txBox="1">
              <a:spLocks noChangeArrowheads="1"/>
            </p:cNvSpPr>
            <p:nvPr/>
          </p:nvSpPr>
          <p:spPr bwMode="auto">
            <a:xfrm flipH="1">
              <a:off x="2524043" y="3661918"/>
              <a:ext cx="1944000" cy="616227"/>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20000"/>
                </a:lnSpc>
                <a:defRPr/>
              </a:pPr>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mn-ea"/>
                  <a:sym typeface="+mn-lt"/>
                </a:rPr>
                <a:t>您的内容打在这里，或者通过复制您的文本后，在此框中选择粘贴，并选择只保留文字</a:t>
              </a:r>
              <a:r>
                <a:rPr lang="zh-CN" altLang="en-US" sz="1050" dirty="0">
                  <a:solidFill>
                    <a:schemeClr val="bg1">
                      <a:lumMod val="50000"/>
                    </a:schemeClr>
                  </a:solidFill>
                  <a:latin typeface="微软雅黑" panose="020B0503020204020204" pitchFamily="34" charset="-122"/>
                  <a:ea typeface="微软雅黑" panose="020B0503020204020204" pitchFamily="34" charset="-122"/>
                  <a:cs typeface="+mn-ea"/>
                  <a:sym typeface="+mn-lt"/>
                </a:rPr>
                <a:t>。</a:t>
              </a:r>
              <a:endParaRPr lang="en-US" altLang="zh-CN" sz="105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33" name="TextBox 11"/>
            <p:cNvSpPr txBox="1">
              <a:spLocks noChangeArrowheads="1"/>
            </p:cNvSpPr>
            <p:nvPr/>
          </p:nvSpPr>
          <p:spPr bwMode="auto">
            <a:xfrm flipH="1">
              <a:off x="2524061" y="3367170"/>
              <a:ext cx="1628775" cy="336918"/>
            </a:xfrm>
            <a:prstGeom prst="rect">
              <a:avLst/>
            </a:prstGeom>
            <a:noFill/>
            <a:ln>
              <a:noFill/>
            </a:ln>
            <a:effec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auto" hangingPunct="1">
                <a:spcBef>
                  <a:spcPts val="0"/>
                </a:spcBef>
                <a:spcAft>
                  <a:spcPts val="0"/>
                </a:spcAft>
                <a:defRPr/>
              </a:pPr>
              <a:r>
                <a:rPr lang="zh-CN" altLang="en-US" sz="2000" b="1" kern="0" dirty="0">
                  <a:solidFill>
                    <a:schemeClr val="bg1">
                      <a:lumMod val="50000"/>
                    </a:schemeClr>
                  </a:solidFill>
                  <a:latin typeface="微软雅黑" panose="020B0503020204020204" pitchFamily="34" charset="-122"/>
                  <a:ea typeface="微软雅黑" panose="020B0503020204020204" pitchFamily="34" charset="-122"/>
                  <a:cs typeface="+mn-ea"/>
                  <a:sym typeface="+mn-lt"/>
                </a:rPr>
                <a:t>点击添加标题    </a:t>
              </a:r>
              <a:endParaRPr lang="en-US" altLang="zh-CN" sz="2000" b="1" kern="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34" name="Line 7"/>
            <p:cNvSpPr>
              <a:spLocks noChangeShapeType="1"/>
            </p:cNvSpPr>
            <p:nvPr/>
          </p:nvSpPr>
          <p:spPr bwMode="auto">
            <a:xfrm flipH="1" flipV="1">
              <a:off x="6392397" y="1091363"/>
              <a:ext cx="10931" cy="1182771"/>
            </a:xfrm>
            <a:prstGeom prst="line">
              <a:avLst/>
            </a:prstGeom>
            <a:noFill/>
            <a:ln w="12700" cmpd="sng">
              <a:solidFill>
                <a:schemeClr val="bg1">
                  <a:lumMod val="50000"/>
                </a:schemeClr>
              </a:solidFill>
              <a:round/>
              <a:headEnd type="diamond" w="med" len="med"/>
              <a:tailEnd type="diamond"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zh-CN" altLang="en-US" sz="2400" kern="0">
                <a:solidFill>
                  <a:srgbClr val="080808"/>
                </a:solidFill>
                <a:latin typeface="微软雅黑" panose="020B0503020204020204" pitchFamily="34" charset="-122"/>
                <a:ea typeface="微软雅黑" panose="020B0503020204020204" pitchFamily="34" charset="-122"/>
              </a:endParaRPr>
            </a:p>
          </p:txBody>
        </p:sp>
        <p:sp>
          <p:nvSpPr>
            <p:cNvPr id="35" name="TextBox 11"/>
            <p:cNvSpPr txBox="1">
              <a:spLocks noChangeArrowheads="1"/>
            </p:cNvSpPr>
            <p:nvPr/>
          </p:nvSpPr>
          <p:spPr bwMode="auto">
            <a:xfrm flipH="1">
              <a:off x="6598954" y="1460144"/>
              <a:ext cx="1944000" cy="616227"/>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20000"/>
                </a:lnSpc>
                <a:defRPr/>
              </a:pPr>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mn-ea"/>
                  <a:sym typeface="+mn-lt"/>
                </a:rPr>
                <a:t>您的内容打在这里，或者通过复制您的文本后，在此框中选择粘贴，并选择只保留文字</a:t>
              </a:r>
              <a:r>
                <a:rPr lang="zh-CN" altLang="en-US" sz="1050" dirty="0">
                  <a:solidFill>
                    <a:schemeClr val="bg1">
                      <a:lumMod val="50000"/>
                    </a:schemeClr>
                  </a:solidFill>
                  <a:latin typeface="微软雅黑" panose="020B0503020204020204" pitchFamily="34" charset="-122"/>
                  <a:ea typeface="微软雅黑" panose="020B0503020204020204" pitchFamily="34" charset="-122"/>
                  <a:cs typeface="+mn-ea"/>
                  <a:sym typeface="+mn-lt"/>
                </a:rPr>
                <a:t>。</a:t>
              </a:r>
              <a:endParaRPr lang="en-US" altLang="zh-CN" sz="105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36" name="TextBox 11"/>
            <p:cNvSpPr txBox="1">
              <a:spLocks noChangeArrowheads="1"/>
            </p:cNvSpPr>
            <p:nvPr/>
          </p:nvSpPr>
          <p:spPr bwMode="auto">
            <a:xfrm flipH="1">
              <a:off x="6598972" y="1165395"/>
              <a:ext cx="1628775" cy="336918"/>
            </a:xfrm>
            <a:prstGeom prst="rect">
              <a:avLst/>
            </a:prstGeom>
            <a:noFill/>
            <a:ln>
              <a:noFill/>
            </a:ln>
            <a:effec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auto" hangingPunct="1">
                <a:spcBef>
                  <a:spcPts val="0"/>
                </a:spcBef>
                <a:spcAft>
                  <a:spcPts val="0"/>
                </a:spcAft>
                <a:defRPr/>
              </a:pPr>
              <a:r>
                <a:rPr lang="zh-CN" altLang="en-US" sz="2000" b="1" kern="0" dirty="0">
                  <a:solidFill>
                    <a:schemeClr val="bg1">
                      <a:lumMod val="50000"/>
                    </a:schemeClr>
                  </a:solidFill>
                  <a:latin typeface="微软雅黑" panose="020B0503020204020204" pitchFamily="34" charset="-122"/>
                  <a:ea typeface="微软雅黑" panose="020B0503020204020204" pitchFamily="34" charset="-122"/>
                  <a:cs typeface="+mn-ea"/>
                  <a:sym typeface="+mn-lt"/>
                </a:rPr>
                <a:t>点击添加标题    </a:t>
              </a:r>
              <a:endParaRPr lang="en-US" altLang="zh-CN" sz="2000" b="1" kern="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750"/>
                                        <p:tgtEl>
                                          <p:spTgt spid="7"/>
                                        </p:tgtEl>
                                      </p:cBhvr>
                                    </p:animEffect>
                                    <p:anim calcmode="lin" valueType="num">
                                      <p:cBhvr>
                                        <p:cTn id="8" dur="750" fill="hold"/>
                                        <p:tgtEl>
                                          <p:spTgt spid="7"/>
                                        </p:tgtEl>
                                        <p:attrNameLst>
                                          <p:attrName>ppt_x</p:attrName>
                                        </p:attrNameLst>
                                      </p:cBhvr>
                                      <p:tavLst>
                                        <p:tav tm="0">
                                          <p:val>
                                            <p:strVal val="#ppt_x"/>
                                          </p:val>
                                        </p:tav>
                                        <p:tav tm="100000">
                                          <p:val>
                                            <p:strVal val="#ppt_x"/>
                                          </p:val>
                                        </p:tav>
                                      </p:tavLst>
                                    </p:anim>
                                    <p:anim calcmode="lin" valueType="num">
                                      <p:cBhvr>
                                        <p:cTn id="9" dur="75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750"/>
                                        <p:tgtEl>
                                          <p:spTgt spid="11"/>
                                        </p:tgtEl>
                                      </p:cBhvr>
                                    </p:animEffect>
                                    <p:anim calcmode="lin" valueType="num">
                                      <p:cBhvr>
                                        <p:cTn id="13" dur="750" fill="hold"/>
                                        <p:tgtEl>
                                          <p:spTgt spid="11"/>
                                        </p:tgtEl>
                                        <p:attrNameLst>
                                          <p:attrName>ppt_x</p:attrName>
                                        </p:attrNameLst>
                                      </p:cBhvr>
                                      <p:tavLst>
                                        <p:tav tm="0">
                                          <p:val>
                                            <p:strVal val="#ppt_x"/>
                                          </p:val>
                                        </p:tav>
                                        <p:tav tm="100000">
                                          <p:val>
                                            <p:strVal val="#ppt_x"/>
                                          </p:val>
                                        </p:tav>
                                      </p:tavLst>
                                    </p:anim>
                                    <p:anim calcmode="lin" valueType="num">
                                      <p:cBhvr>
                                        <p:cTn id="14" dur="750" fill="hold"/>
                                        <p:tgtEl>
                                          <p:spTgt spid="11"/>
                                        </p:tgtEl>
                                        <p:attrNameLst>
                                          <p:attrName>ppt_y</p:attrName>
                                        </p:attrNameLst>
                                      </p:cBhvr>
                                      <p:tavLst>
                                        <p:tav tm="0">
                                          <p:val>
                                            <p:strVal val="#ppt_y+.1"/>
                                          </p:val>
                                        </p:tav>
                                        <p:tav tm="100000">
                                          <p:val>
                                            <p:strVal val="#ppt_y"/>
                                          </p:val>
                                        </p:tav>
                                      </p:tavLst>
                                    </p:anim>
                                  </p:childTnLst>
                                </p:cTn>
                              </p:par>
                              <p:par>
                                <p:cTn id="15" presetID="16" presetClass="entr" presetSubtype="26" fill="hold" grpId="0" nodeType="withEffect">
                                  <p:stCondLst>
                                    <p:cond delay="250"/>
                                  </p:stCondLst>
                                  <p:childTnLst>
                                    <p:set>
                                      <p:cBhvr>
                                        <p:cTn id="16" dur="1" fill="hold">
                                          <p:stCondLst>
                                            <p:cond delay="0"/>
                                          </p:stCondLst>
                                        </p:cTn>
                                        <p:tgtEl>
                                          <p:spTgt spid="18"/>
                                        </p:tgtEl>
                                        <p:attrNameLst>
                                          <p:attrName>style.visibility</p:attrName>
                                        </p:attrNameLst>
                                      </p:cBhvr>
                                      <p:to>
                                        <p:strVal val="visible"/>
                                      </p:to>
                                    </p:set>
                                    <p:animEffect transition="in" filter="barn(inHorizontal)">
                                      <p:cBhvr>
                                        <p:cTn id="17" dur="750"/>
                                        <p:tgtEl>
                                          <p:spTgt spid="18"/>
                                        </p:tgtEl>
                                      </p:cBhvr>
                                    </p:animEffect>
                                  </p:childTnLst>
                                </p:cTn>
                              </p:par>
                            </p:childTnLst>
                          </p:cTn>
                        </p:par>
                        <p:par>
                          <p:cTn id="18" fill="hold">
                            <p:stCondLst>
                              <p:cond delay="1000"/>
                            </p:stCondLst>
                            <p:childTnLst>
                              <p:par>
                                <p:cTn id="19" presetID="42" presetClass="entr" presetSubtype="0" fill="hold"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4">
            <a:extLst>
              <a:ext uri="{BEBA8EAE-BF5A-486C-A8C5-ECC9F3942E4B}">
                <a14:imgProps xmlns:a14="http://schemas.microsoft.com/office/drawing/2010/main">
                  <a14:imgLayer r:embed="rId5">
                    <a14:imgEffect>
                      <a14:brightnessContrast bright="5000"/>
                    </a14:imgEffect>
                  </a14:imgLayer>
                </a14:imgProps>
              </a:ext>
            </a:extLst>
          </a:blip>
          <a:stretch>
            <a:fillRect/>
          </a:stretch>
        </p:blipFill>
        <p:spPr>
          <a:xfrm>
            <a:off x="0" y="1240"/>
            <a:ext cx="12190413" cy="6857107"/>
          </a:xfrm>
          <a:prstGeom prst="rect">
            <a:avLst/>
          </a:prstGeom>
        </p:spPr>
      </p:pic>
      <p:sp>
        <p:nvSpPr>
          <p:cNvPr id="9" name="矩形 8"/>
          <p:cNvSpPr/>
          <p:nvPr/>
        </p:nvSpPr>
        <p:spPr>
          <a:xfrm>
            <a:off x="5030522" y="2709737"/>
            <a:ext cx="4349315" cy="830997"/>
          </a:xfrm>
          <a:prstGeom prst="rect">
            <a:avLst/>
          </a:prstGeom>
        </p:spPr>
        <p:txBody>
          <a:bodyPr wrap="square" lIns="0" tIns="0" rIns="0" bIns="0">
            <a:spAutoFit/>
          </a:bodyPr>
          <a:lstStyle/>
          <a:p>
            <a:pPr algn="ctr" eaLnBrk="1" hangingPunct="1">
              <a:defRPr/>
            </a:pPr>
            <a:r>
              <a:rPr lang="zh-CN" altLang="en-US" sz="5400" b="1" noProof="1">
                <a:solidFill>
                  <a:srgbClr val="64ABE2"/>
                </a:solidFill>
                <a:latin typeface="微软雅黑" panose="020B0503020204020204" pitchFamily="34" charset="-122"/>
                <a:ea typeface="微软雅黑" panose="020B0503020204020204" pitchFamily="34" charset="-122"/>
                <a:cs typeface="+mn-ea"/>
                <a:sym typeface="Arial" panose="020B0604020202020204" pitchFamily="34" charset="0"/>
              </a:rPr>
              <a:t>加入标题描述</a:t>
            </a:r>
          </a:p>
        </p:txBody>
      </p:sp>
      <p:sp>
        <p:nvSpPr>
          <p:cNvPr id="10" name="TextBox 11"/>
          <p:cNvSpPr txBox="1"/>
          <p:nvPr/>
        </p:nvSpPr>
        <p:spPr>
          <a:xfrm>
            <a:off x="5053199" y="3575603"/>
            <a:ext cx="4307589" cy="307777"/>
          </a:xfrm>
          <a:prstGeom prst="rect">
            <a:avLst/>
          </a:prstGeom>
          <a:noFill/>
        </p:spPr>
        <p:txBody>
          <a:bodyPr wrap="none">
            <a:spAutoFit/>
          </a:bodyPr>
          <a:lstStyle/>
          <a:p>
            <a:pPr marL="171450" lvl="1" indent="-171450">
              <a:buFont typeface="Arial" panose="020B0604020202020204" pitchFamily="34" charset="0"/>
              <a:buChar char="•"/>
              <a:defRPr/>
            </a:pPr>
            <a:r>
              <a:rPr lang="zh-CN" altLang="en-US" sz="1400" noProof="1">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添加相关标题文字添加相关标题文字相关标题文字</a:t>
            </a:r>
            <a:endParaRPr lang="en-US" altLang="zh-CN" sz="1400" noProof="1">
              <a:solidFill>
                <a:schemeClr val="bg1">
                  <a:lumMod val="6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1" name="TextBox 11"/>
          <p:cNvSpPr txBox="1"/>
          <p:nvPr/>
        </p:nvSpPr>
        <p:spPr>
          <a:xfrm>
            <a:off x="5053199" y="3891288"/>
            <a:ext cx="4307589" cy="307777"/>
          </a:xfrm>
          <a:prstGeom prst="rect">
            <a:avLst/>
          </a:prstGeom>
          <a:noFill/>
        </p:spPr>
        <p:txBody>
          <a:bodyPr wrap="none">
            <a:spAutoFit/>
          </a:bodyPr>
          <a:lstStyle/>
          <a:p>
            <a:pPr marL="171450" lvl="1" indent="-171450">
              <a:buFont typeface="Arial" panose="020B0604020202020204" pitchFamily="34" charset="0"/>
              <a:buChar char="•"/>
              <a:defRPr/>
            </a:pPr>
            <a:r>
              <a:rPr lang="zh-CN" altLang="en-US" sz="1400" noProof="1">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添加相关标题文字添加相关标题文字相关标题文字</a:t>
            </a:r>
            <a:endParaRPr lang="en-US" altLang="zh-CN" sz="1400" noProof="1">
              <a:solidFill>
                <a:schemeClr val="bg1">
                  <a:lumMod val="6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17" name="组合 16"/>
          <p:cNvGrpSpPr/>
          <p:nvPr/>
        </p:nvGrpSpPr>
        <p:grpSpPr>
          <a:xfrm>
            <a:off x="2547398" y="1156566"/>
            <a:ext cx="2105976" cy="1077233"/>
            <a:chOff x="5591515" y="1114424"/>
            <a:chExt cx="2276928" cy="1077233"/>
          </a:xfrm>
          <a:blipFill>
            <a:blip r:embed="rId6"/>
            <a:stretch>
              <a:fillRect/>
            </a:stretch>
          </a:blipFill>
        </p:grpSpPr>
        <p:sp>
          <p:nvSpPr>
            <p:cNvPr id="19" name="矩形 18"/>
            <p:cNvSpPr/>
            <p:nvPr/>
          </p:nvSpPr>
          <p:spPr>
            <a:xfrm>
              <a:off x="5591515" y="1114425"/>
              <a:ext cx="45719" cy="10772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5E64"/>
                </a:solidFill>
              </a:endParaRPr>
            </a:p>
          </p:txBody>
        </p:sp>
        <p:sp>
          <p:nvSpPr>
            <p:cNvPr id="20" name="矩形 19"/>
            <p:cNvSpPr/>
            <p:nvPr/>
          </p:nvSpPr>
          <p:spPr>
            <a:xfrm>
              <a:off x="7822724" y="1114425"/>
              <a:ext cx="45719" cy="10772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5E64"/>
                </a:solidFill>
              </a:endParaRPr>
            </a:p>
          </p:txBody>
        </p:sp>
        <p:sp>
          <p:nvSpPr>
            <p:cNvPr id="21" name="矩形 20"/>
            <p:cNvSpPr/>
            <p:nvPr/>
          </p:nvSpPr>
          <p:spPr>
            <a:xfrm rot="16200000">
              <a:off x="6703945" y="1994"/>
              <a:ext cx="45719" cy="22705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5E64"/>
                </a:solidFill>
              </a:endParaRPr>
            </a:p>
          </p:txBody>
        </p:sp>
      </p:grpSp>
      <p:grpSp>
        <p:nvGrpSpPr>
          <p:cNvPr id="22" name="组合 21"/>
          <p:cNvGrpSpPr/>
          <p:nvPr/>
        </p:nvGrpSpPr>
        <p:grpSpPr>
          <a:xfrm flipV="1">
            <a:off x="2547196" y="3080615"/>
            <a:ext cx="2101004" cy="1300753"/>
            <a:chOff x="5591515" y="1106804"/>
            <a:chExt cx="2271552" cy="1300753"/>
          </a:xfrm>
          <a:blipFill>
            <a:blip r:embed="rId6"/>
            <a:stretch>
              <a:fillRect/>
            </a:stretch>
          </a:blipFill>
        </p:grpSpPr>
        <p:sp>
          <p:nvSpPr>
            <p:cNvPr id="23" name="矩形 22"/>
            <p:cNvSpPr/>
            <p:nvPr/>
          </p:nvSpPr>
          <p:spPr>
            <a:xfrm>
              <a:off x="5591515" y="1114426"/>
              <a:ext cx="45719" cy="129313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5E64"/>
                </a:solidFill>
              </a:endParaRPr>
            </a:p>
          </p:txBody>
        </p:sp>
        <p:sp>
          <p:nvSpPr>
            <p:cNvPr id="24" name="矩形 23"/>
            <p:cNvSpPr/>
            <p:nvPr/>
          </p:nvSpPr>
          <p:spPr>
            <a:xfrm>
              <a:off x="7817348" y="1114425"/>
              <a:ext cx="45719" cy="129313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5E64"/>
                </a:solidFill>
              </a:endParaRPr>
            </a:p>
          </p:txBody>
        </p:sp>
        <p:sp>
          <p:nvSpPr>
            <p:cNvPr id="25" name="矩形 24"/>
            <p:cNvSpPr/>
            <p:nvPr/>
          </p:nvSpPr>
          <p:spPr>
            <a:xfrm rot="16200000">
              <a:off x="6703945" y="-5626"/>
              <a:ext cx="45719" cy="22705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5E64"/>
                </a:solidFill>
              </a:endParaRPr>
            </a:p>
          </p:txBody>
        </p:sp>
      </p:grpSp>
      <p:sp>
        <p:nvSpPr>
          <p:cNvPr id="26" name="MH_Others_1"/>
          <p:cNvSpPr txBox="1"/>
          <p:nvPr>
            <p:custDataLst>
              <p:tags r:id="rId1"/>
            </p:custDataLst>
          </p:nvPr>
        </p:nvSpPr>
        <p:spPr>
          <a:xfrm>
            <a:off x="2797307" y="2125446"/>
            <a:ext cx="1107996" cy="1107996"/>
          </a:xfrm>
          <a:prstGeom prst="rect">
            <a:avLst/>
          </a:prstGeom>
          <a:noFill/>
        </p:spPr>
        <p:txBody>
          <a:bodyPr vert="horz" lIns="0" tIns="0" rIns="0" bIns="0" anchor="ctr">
            <a:spAutoFit/>
          </a:bodyPr>
          <a:lstStyle/>
          <a:p>
            <a:pPr algn="ctr" eaLnBrk="1" hangingPunct="1">
              <a:defRPr/>
            </a:pPr>
            <a:r>
              <a:rPr lang="en-US" altLang="zh-CN" sz="7200" b="1" noProof="1">
                <a:solidFill>
                  <a:srgbClr val="64ABE2"/>
                </a:solidFill>
                <a:latin typeface="Arial" panose="020B0604020202020204" pitchFamily="34" charset="0"/>
                <a:ea typeface="微软雅黑" panose="020B0503020204020204" pitchFamily="34" charset="-122"/>
                <a:sym typeface="Arial" panose="020B0604020202020204" pitchFamily="34" charset="0"/>
              </a:rPr>
              <a:t>01</a:t>
            </a:r>
            <a:endParaRPr lang="zh-CN" altLang="en-US" sz="7200" b="1" noProof="1">
              <a:solidFill>
                <a:srgbClr val="64ABE2"/>
              </a:solidFill>
              <a:latin typeface="Arial" panose="020B0604020202020204" pitchFamily="34" charset="0"/>
              <a:ea typeface="微软雅黑" panose="020B0503020204020204" pitchFamily="34" charset="-122"/>
              <a:sym typeface="Arial" panose="020B0604020202020204" pitchFamily="34" charset="0"/>
            </a:endParaRPr>
          </a:p>
        </p:txBody>
      </p:sp>
      <p:sp>
        <p:nvSpPr>
          <p:cNvPr id="27" name="MH_Others_2"/>
          <p:cNvSpPr txBox="1"/>
          <p:nvPr>
            <p:custDataLst>
              <p:tags r:id="rId2"/>
            </p:custDataLst>
          </p:nvPr>
        </p:nvSpPr>
        <p:spPr>
          <a:xfrm rot="5400000">
            <a:off x="3008660" y="2510167"/>
            <a:ext cx="2151063" cy="338554"/>
          </a:xfrm>
          <a:prstGeom prst="rect">
            <a:avLst/>
          </a:prstGeom>
          <a:noFill/>
        </p:spPr>
        <p:txBody>
          <a:bodyPr lIns="0" tIns="0" rIns="0" bIns="0">
            <a:spAutoFit/>
          </a:bodyPr>
          <a:lstStyle/>
          <a:p>
            <a:pPr algn="ctr">
              <a:defRPr/>
            </a:pPr>
            <a:r>
              <a:rPr lang="en-US" altLang="zh-CN" sz="2200" b="1" noProof="1">
                <a:solidFill>
                  <a:srgbClr val="64ABE2"/>
                </a:solidFill>
                <a:latin typeface="Arial" panose="020B0604020202020204" pitchFamily="34" charset="0"/>
                <a:ea typeface="微软雅黑" panose="020B0503020204020204" pitchFamily="34" charset="-122"/>
                <a:sym typeface="Arial" panose="020B0604020202020204" pitchFamily="34" charset="0"/>
              </a:rPr>
              <a:t>THE FIRST</a:t>
            </a:r>
            <a:endParaRPr lang="zh-CN" altLang="en-US" sz="2200" b="1" noProof="1">
              <a:solidFill>
                <a:srgbClr val="64ABE2"/>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1500"/>
                                        <p:tgtEl>
                                          <p:spTgt spid="13"/>
                                        </p:tgtEl>
                                      </p:cBhvr>
                                    </p:animEffect>
                                  </p:childTnLst>
                                </p:cTn>
                              </p:par>
                            </p:childTnLst>
                          </p:cTn>
                        </p:par>
                        <p:par>
                          <p:cTn id="8" fill="hold">
                            <p:stCondLst>
                              <p:cond delay="1500"/>
                            </p:stCondLst>
                            <p:childTnLst>
                              <p:par>
                                <p:cTn id="9" presetID="47"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750"/>
                                        <p:tgtEl>
                                          <p:spTgt spid="17"/>
                                        </p:tgtEl>
                                      </p:cBhvr>
                                    </p:animEffect>
                                    <p:anim calcmode="lin" valueType="num">
                                      <p:cBhvr>
                                        <p:cTn id="12" dur="750" fill="hold"/>
                                        <p:tgtEl>
                                          <p:spTgt spid="17"/>
                                        </p:tgtEl>
                                        <p:attrNameLst>
                                          <p:attrName>ppt_x</p:attrName>
                                        </p:attrNameLst>
                                      </p:cBhvr>
                                      <p:tavLst>
                                        <p:tav tm="0">
                                          <p:val>
                                            <p:strVal val="#ppt_x"/>
                                          </p:val>
                                        </p:tav>
                                        <p:tav tm="100000">
                                          <p:val>
                                            <p:strVal val="#ppt_x"/>
                                          </p:val>
                                        </p:tav>
                                      </p:tavLst>
                                    </p:anim>
                                    <p:anim calcmode="lin" valueType="num">
                                      <p:cBhvr>
                                        <p:cTn id="13" dur="750" fill="hold"/>
                                        <p:tgtEl>
                                          <p:spTgt spid="17"/>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750"/>
                                        <p:tgtEl>
                                          <p:spTgt spid="22"/>
                                        </p:tgtEl>
                                      </p:cBhvr>
                                    </p:animEffect>
                                    <p:anim calcmode="lin" valueType="num">
                                      <p:cBhvr>
                                        <p:cTn id="17" dur="750" fill="hold"/>
                                        <p:tgtEl>
                                          <p:spTgt spid="22"/>
                                        </p:tgtEl>
                                        <p:attrNameLst>
                                          <p:attrName>ppt_x</p:attrName>
                                        </p:attrNameLst>
                                      </p:cBhvr>
                                      <p:tavLst>
                                        <p:tav tm="0">
                                          <p:val>
                                            <p:strVal val="#ppt_x"/>
                                          </p:val>
                                        </p:tav>
                                        <p:tav tm="100000">
                                          <p:val>
                                            <p:strVal val="#ppt_x"/>
                                          </p:val>
                                        </p:tav>
                                      </p:tavLst>
                                    </p:anim>
                                    <p:anim calcmode="lin" valueType="num">
                                      <p:cBhvr>
                                        <p:cTn id="18" dur="750" fill="hold"/>
                                        <p:tgtEl>
                                          <p:spTgt spid="2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56" presetClass="entr" presetSubtype="0" fill="hold" grpId="0" nodeType="afterEffect">
                                  <p:stCondLst>
                                    <p:cond delay="0"/>
                                  </p:stCondLst>
                                  <p:iterate type="lt">
                                    <p:tmPct val="10000"/>
                                  </p:iterate>
                                  <p:childTnLst>
                                    <p:set>
                                      <p:cBhvr>
                                        <p:cTn id="21" dur="1" fill="hold">
                                          <p:stCondLst>
                                            <p:cond delay="0"/>
                                          </p:stCondLst>
                                        </p:cTn>
                                        <p:tgtEl>
                                          <p:spTgt spid="26"/>
                                        </p:tgtEl>
                                        <p:attrNameLst>
                                          <p:attrName>style.visibility</p:attrName>
                                        </p:attrNameLst>
                                      </p:cBhvr>
                                      <p:to>
                                        <p:strVal val="visible"/>
                                      </p:to>
                                    </p:set>
                                    <p:anim by="(-#ppt_w*2)" calcmode="lin" valueType="num">
                                      <p:cBhvr rctx="PPT">
                                        <p:cTn id="22" dur="500" autoRev="1" fill="hold">
                                          <p:stCondLst>
                                            <p:cond delay="0"/>
                                          </p:stCondLst>
                                        </p:cTn>
                                        <p:tgtEl>
                                          <p:spTgt spid="26"/>
                                        </p:tgtEl>
                                        <p:attrNameLst>
                                          <p:attrName>ppt_w</p:attrName>
                                        </p:attrNameLst>
                                      </p:cBhvr>
                                    </p:anim>
                                    <p:anim by="(#ppt_w*0.50)" calcmode="lin" valueType="num">
                                      <p:cBhvr>
                                        <p:cTn id="23" dur="500" decel="50000" autoRev="1" fill="hold">
                                          <p:stCondLst>
                                            <p:cond delay="0"/>
                                          </p:stCondLst>
                                        </p:cTn>
                                        <p:tgtEl>
                                          <p:spTgt spid="26"/>
                                        </p:tgtEl>
                                        <p:attrNameLst>
                                          <p:attrName>ppt_x</p:attrName>
                                        </p:attrNameLst>
                                      </p:cBhvr>
                                    </p:anim>
                                    <p:anim from="(-#ppt_h/2)" to="(#ppt_y)" calcmode="lin" valueType="num">
                                      <p:cBhvr>
                                        <p:cTn id="24" dur="1000" fill="hold">
                                          <p:stCondLst>
                                            <p:cond delay="0"/>
                                          </p:stCondLst>
                                        </p:cTn>
                                        <p:tgtEl>
                                          <p:spTgt spid="26"/>
                                        </p:tgtEl>
                                        <p:attrNameLst>
                                          <p:attrName>ppt_y</p:attrName>
                                        </p:attrNameLst>
                                      </p:cBhvr>
                                    </p:anim>
                                    <p:animRot by="21600000">
                                      <p:cBhvr>
                                        <p:cTn id="25" dur="1000" fill="hold">
                                          <p:stCondLst>
                                            <p:cond delay="0"/>
                                          </p:stCondLst>
                                        </p:cTn>
                                        <p:tgtEl>
                                          <p:spTgt spid="26"/>
                                        </p:tgtEl>
                                        <p:attrNameLst>
                                          <p:attrName>r</p:attrName>
                                        </p:attrNameLst>
                                      </p:cBhvr>
                                    </p:animRot>
                                  </p:childTnLst>
                                </p:cTn>
                              </p:par>
                              <p:par>
                                <p:cTn id="26" presetID="56" presetClass="entr" presetSubtype="0" fill="hold" grpId="0" nodeType="withEffect">
                                  <p:stCondLst>
                                    <p:cond delay="0"/>
                                  </p:stCondLst>
                                  <p:iterate type="lt">
                                    <p:tmPct val="10000"/>
                                  </p:iterate>
                                  <p:childTnLst>
                                    <p:set>
                                      <p:cBhvr>
                                        <p:cTn id="27" dur="1" fill="hold">
                                          <p:stCondLst>
                                            <p:cond delay="0"/>
                                          </p:stCondLst>
                                        </p:cTn>
                                        <p:tgtEl>
                                          <p:spTgt spid="27"/>
                                        </p:tgtEl>
                                        <p:attrNameLst>
                                          <p:attrName>style.visibility</p:attrName>
                                        </p:attrNameLst>
                                      </p:cBhvr>
                                      <p:to>
                                        <p:strVal val="visible"/>
                                      </p:to>
                                    </p:set>
                                    <p:anim by="(-#ppt_w*2)" calcmode="lin" valueType="num">
                                      <p:cBhvr rctx="PPT">
                                        <p:cTn id="28" dur="500" autoRev="1" fill="hold">
                                          <p:stCondLst>
                                            <p:cond delay="0"/>
                                          </p:stCondLst>
                                        </p:cTn>
                                        <p:tgtEl>
                                          <p:spTgt spid="27"/>
                                        </p:tgtEl>
                                        <p:attrNameLst>
                                          <p:attrName>ppt_w</p:attrName>
                                        </p:attrNameLst>
                                      </p:cBhvr>
                                    </p:anim>
                                    <p:anim by="(#ppt_w*0.50)" calcmode="lin" valueType="num">
                                      <p:cBhvr>
                                        <p:cTn id="29" dur="500" decel="50000" autoRev="1" fill="hold">
                                          <p:stCondLst>
                                            <p:cond delay="0"/>
                                          </p:stCondLst>
                                        </p:cTn>
                                        <p:tgtEl>
                                          <p:spTgt spid="27"/>
                                        </p:tgtEl>
                                        <p:attrNameLst>
                                          <p:attrName>ppt_x</p:attrName>
                                        </p:attrNameLst>
                                      </p:cBhvr>
                                    </p:anim>
                                    <p:anim from="(-#ppt_h/2)" to="(#ppt_y)" calcmode="lin" valueType="num">
                                      <p:cBhvr>
                                        <p:cTn id="30" dur="1000" fill="hold">
                                          <p:stCondLst>
                                            <p:cond delay="0"/>
                                          </p:stCondLst>
                                        </p:cTn>
                                        <p:tgtEl>
                                          <p:spTgt spid="27"/>
                                        </p:tgtEl>
                                        <p:attrNameLst>
                                          <p:attrName>ppt_y</p:attrName>
                                        </p:attrNameLst>
                                      </p:cBhvr>
                                    </p:anim>
                                    <p:animRot by="21600000">
                                      <p:cBhvr>
                                        <p:cTn id="31" dur="1000" fill="hold">
                                          <p:stCondLst>
                                            <p:cond delay="0"/>
                                          </p:stCondLst>
                                        </p:cTn>
                                        <p:tgtEl>
                                          <p:spTgt spid="27"/>
                                        </p:tgtEl>
                                        <p:attrNameLst>
                                          <p:attrName>r</p:attrName>
                                        </p:attrNameLst>
                                      </p:cBhvr>
                                    </p:animRot>
                                  </p:childTnLst>
                                </p:cTn>
                              </p:par>
                            </p:childTnLst>
                          </p:cTn>
                        </p:par>
                        <p:par>
                          <p:cTn id="32" fill="hold">
                            <p:stCondLst>
                              <p:cond delay="2549"/>
                            </p:stCondLst>
                            <p:childTnLst>
                              <p:par>
                                <p:cTn id="33" presetID="23" presetClass="entr" presetSubtype="32"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500" fill="hold"/>
                                        <p:tgtEl>
                                          <p:spTgt spid="9"/>
                                        </p:tgtEl>
                                        <p:attrNameLst>
                                          <p:attrName>ppt_w</p:attrName>
                                        </p:attrNameLst>
                                      </p:cBhvr>
                                      <p:tavLst>
                                        <p:tav tm="0">
                                          <p:val>
                                            <p:strVal val="4*#ppt_w"/>
                                          </p:val>
                                        </p:tav>
                                        <p:tav tm="100000">
                                          <p:val>
                                            <p:strVal val="#ppt_w"/>
                                          </p:val>
                                        </p:tav>
                                      </p:tavLst>
                                    </p:anim>
                                    <p:anim calcmode="lin" valueType="num">
                                      <p:cBhvr>
                                        <p:cTn id="36" dur="500" fill="hold"/>
                                        <p:tgtEl>
                                          <p:spTgt spid="9"/>
                                        </p:tgtEl>
                                        <p:attrNameLst>
                                          <p:attrName>ppt_h</p:attrName>
                                        </p:attrNameLst>
                                      </p:cBhvr>
                                      <p:tavLst>
                                        <p:tav tm="0">
                                          <p:val>
                                            <p:strVal val="4*#ppt_h"/>
                                          </p:val>
                                        </p:tav>
                                        <p:tav tm="100000">
                                          <p:val>
                                            <p:strVal val="#ppt_h"/>
                                          </p:val>
                                        </p:tav>
                                      </p:tavLst>
                                    </p:anim>
                                  </p:childTnLst>
                                </p:cTn>
                              </p:par>
                            </p:childTnLst>
                          </p:cTn>
                        </p:par>
                        <p:par>
                          <p:cTn id="37" fill="hold">
                            <p:stCondLst>
                              <p:cond delay="3049"/>
                            </p:stCondLst>
                            <p:childTnLst>
                              <p:par>
                                <p:cTn id="38" presetID="12" presetClass="entr" presetSubtype="8" fill="hold" grpId="0" nodeType="after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p:cTn id="40" dur="500"/>
                                        <p:tgtEl>
                                          <p:spTgt spid="10"/>
                                        </p:tgtEl>
                                        <p:attrNameLst>
                                          <p:attrName>ppt_x</p:attrName>
                                        </p:attrNameLst>
                                      </p:cBhvr>
                                      <p:tavLst>
                                        <p:tav tm="0">
                                          <p:val>
                                            <p:strVal val="#ppt_x-#ppt_w*1.125000"/>
                                          </p:val>
                                        </p:tav>
                                        <p:tav tm="100000">
                                          <p:val>
                                            <p:strVal val="#ppt_x"/>
                                          </p:val>
                                        </p:tav>
                                      </p:tavLst>
                                    </p:anim>
                                    <p:animEffect transition="in" filter="wipe(right)">
                                      <p:cBhvr>
                                        <p:cTn id="41" dur="500"/>
                                        <p:tgtEl>
                                          <p:spTgt spid="10"/>
                                        </p:tgtEl>
                                      </p:cBhvr>
                                    </p:animEffect>
                                  </p:childTnLst>
                                </p:cTn>
                              </p:par>
                            </p:childTnLst>
                          </p:cTn>
                        </p:par>
                        <p:par>
                          <p:cTn id="42" fill="hold">
                            <p:stCondLst>
                              <p:cond delay="3549"/>
                            </p:stCondLst>
                            <p:childTnLst>
                              <p:par>
                                <p:cTn id="43" presetID="12" presetClass="entr" presetSubtype="8"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p:tgtEl>
                                          <p:spTgt spid="11"/>
                                        </p:tgtEl>
                                        <p:attrNameLst>
                                          <p:attrName>ppt_x</p:attrName>
                                        </p:attrNameLst>
                                      </p:cBhvr>
                                      <p:tavLst>
                                        <p:tav tm="0">
                                          <p:val>
                                            <p:strVal val="#ppt_x-#ppt_w*1.125000"/>
                                          </p:val>
                                        </p:tav>
                                        <p:tav tm="100000">
                                          <p:val>
                                            <p:strVal val="#ppt_x"/>
                                          </p:val>
                                        </p:tav>
                                      </p:tavLst>
                                    </p:anim>
                                    <p:animEffect transition="in" filter="wipe(right)">
                                      <p:cBhvr>
                                        <p:cTn id="4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6" grpId="0"/>
      <p:bldP spid="27" grpId="0"/>
    </p:bldLst>
  </p:timing>
</p:sld>
</file>

<file path=ppt/tags/tag1.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10.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2.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3.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4.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5.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6.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7.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8.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9.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第一PPT www.1ppt.com">
  <a:themeElements>
    <a:clrScheme name="炫彩扁平2">
      <a:dk1>
        <a:srgbClr val="000000"/>
      </a:dk1>
      <a:lt1>
        <a:srgbClr val="FFFFFF"/>
      </a:lt1>
      <a:dk2>
        <a:srgbClr val="44546A"/>
      </a:dk2>
      <a:lt2>
        <a:srgbClr val="E7E6E6"/>
      </a:lt2>
      <a:accent1>
        <a:srgbClr val="FFBF53"/>
      </a:accent1>
      <a:accent2>
        <a:srgbClr val="F17475"/>
      </a:accent2>
      <a:accent3>
        <a:srgbClr val="01B3C5"/>
      </a:accent3>
      <a:accent4>
        <a:srgbClr val="77448C"/>
      </a:accent4>
      <a:accent5>
        <a:srgbClr val="00AF92"/>
      </a:accent5>
      <a:accent6>
        <a:srgbClr val="C65885"/>
      </a:accent6>
      <a:hlink>
        <a:srgbClr val="FCC79F"/>
      </a:hlink>
      <a:folHlink>
        <a:srgbClr val="869FB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2397</Words>
  <Application>Microsoft Office PowerPoint</Application>
  <PresentationFormat>自定义</PresentationFormat>
  <Paragraphs>258</Paragraphs>
  <Slides>25</Slides>
  <Notes>21</Notes>
  <HiddenSlides>0</HiddenSlides>
  <MMClips>0</MMClips>
  <ScaleCrop>false</ScaleCrop>
  <HeadingPairs>
    <vt:vector size="6" baseType="variant">
      <vt:variant>
        <vt:lpstr>已用的字体</vt:lpstr>
      </vt:variant>
      <vt:variant>
        <vt:i4>20</vt:i4>
      </vt:variant>
      <vt:variant>
        <vt:lpstr>主题</vt:lpstr>
      </vt:variant>
      <vt:variant>
        <vt:i4>2</vt:i4>
      </vt:variant>
      <vt:variant>
        <vt:lpstr>幻灯片标题</vt:lpstr>
      </vt:variant>
      <vt:variant>
        <vt:i4>25</vt:i4>
      </vt:variant>
    </vt:vector>
  </HeadingPairs>
  <TitlesOfParts>
    <vt:vector size="47" baseType="lpstr">
      <vt:lpstr>Gill Sans</vt:lpstr>
      <vt:lpstr>Impact MT Std</vt:lpstr>
      <vt:lpstr>ITC Avant Garde Std Bk</vt:lpstr>
      <vt:lpstr>Lato Light</vt:lpstr>
      <vt:lpstr>Myriad Pro</vt:lpstr>
      <vt:lpstr>New Cicle</vt:lpstr>
      <vt:lpstr>Open Sans Light</vt:lpstr>
      <vt:lpstr>等线</vt:lpstr>
      <vt:lpstr>等线 Light</vt:lpstr>
      <vt:lpstr>方正兰亭粗黑_GBK</vt:lpstr>
      <vt:lpstr>方正中等线繁体</vt:lpstr>
      <vt:lpstr>宋体</vt:lpstr>
      <vt:lpstr>微软雅黑</vt:lpstr>
      <vt:lpstr>微软雅黑 Light</vt:lpstr>
      <vt:lpstr>幼圆</vt:lpstr>
      <vt:lpstr>Arial</vt:lpstr>
      <vt:lpstr>Calibri</vt:lpstr>
      <vt:lpstr>Century Gothic</vt:lpstr>
      <vt:lpstr>Impact</vt:lpstr>
      <vt:lpstr>Wingdings</vt:lpstr>
      <vt:lpstr>第一PPT，www.1ppt.com</vt:lpstr>
      <vt:lpstr>第一PPT 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www.1ppt.com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蓝色水彩</dc:title>
  <dc:creator>第一PPT</dc:creator>
  <cp:keywords>www.1ppt.com</cp:keywords>
  <dc:description>www.1ppt.com</dc:description>
  <cp:lastModifiedBy>天 下</cp:lastModifiedBy>
  <cp:revision>3047</cp:revision>
  <dcterms:created xsi:type="dcterms:W3CDTF">2015-12-01T09:06:00Z</dcterms:created>
  <dcterms:modified xsi:type="dcterms:W3CDTF">2021-01-04T22:53:42Z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