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4" r:id="rId5"/>
    <p:sldId id="263" r:id="rId6"/>
    <p:sldId id="265" r:id="rId7"/>
    <p:sldId id="266" r:id="rId8"/>
    <p:sldId id="259" r:id="rId9"/>
    <p:sldId id="267" r:id="rId10"/>
    <p:sldId id="270" r:id="rId11"/>
    <p:sldId id="269" r:id="rId12"/>
    <p:sldId id="279" r:id="rId13"/>
    <p:sldId id="260" r:id="rId14"/>
    <p:sldId id="280" r:id="rId15"/>
    <p:sldId id="271" r:id="rId16"/>
    <p:sldId id="272" r:id="rId17"/>
    <p:sldId id="273" r:id="rId18"/>
    <p:sldId id="274" r:id="rId19"/>
    <p:sldId id="261" r:id="rId20"/>
    <p:sldId id="275" r:id="rId21"/>
    <p:sldId id="276" r:id="rId22"/>
    <p:sldId id="277" r:id="rId23"/>
    <p:sldId id="278" r:id="rId24"/>
    <p:sldId id="262" r:id="rId2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337"/>
    <a:srgbClr val="6B9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78"/>
      </p:cViewPr>
      <p:guideLst>
        <p:guide orient="horz" pos="2160"/>
        <p:guide pos="3840"/>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617C1BF-8031-4E9F-B1F0-E48939AD520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DA2E49B-E9B3-4BC0-85E1-7FAF0039202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EF08EFC-7D94-413E-A9DD-4B457B09E705}"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D1579DB7-20A5-4116-A6D7-555C79E3687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8"/>
          <p:cNvPicPr>
            <a:picLocks noChangeAspect="1"/>
          </p:cNvPicPr>
          <p:nvPr/>
        </p:nvPicPr>
        <p:blipFill>
          <a:blip r:embed="rId3" cstate="screen"/>
          <a:stretch>
            <a:fillRect/>
          </a:stretch>
        </p:blipFill>
        <p:spPr>
          <a:xfrm>
            <a:off x="-3810" y="-4445"/>
            <a:ext cx="4022725" cy="3571875"/>
          </a:xfrm>
          <a:prstGeom prst="rect">
            <a:avLst/>
          </a:prstGeom>
        </p:spPr>
      </p:pic>
      <p:pic>
        <p:nvPicPr>
          <p:cNvPr id="5" name="图片 4" descr="花9"/>
          <p:cNvPicPr>
            <a:picLocks noChangeAspect="1"/>
          </p:cNvPicPr>
          <p:nvPr/>
        </p:nvPicPr>
        <p:blipFill>
          <a:blip r:embed="rId4" cstate="screen"/>
          <a:stretch>
            <a:fillRect/>
          </a:stretch>
        </p:blipFill>
        <p:spPr>
          <a:xfrm flipV="1">
            <a:off x="9496425" y="2910840"/>
            <a:ext cx="2696845" cy="3946525"/>
          </a:xfrm>
          <a:prstGeom prst="rect">
            <a:avLst/>
          </a:prstGeom>
        </p:spPr>
      </p:pic>
      <p:grpSp>
        <p:nvGrpSpPr>
          <p:cNvPr id="10" name="组合 9"/>
          <p:cNvGrpSpPr/>
          <p:nvPr/>
        </p:nvGrpSpPr>
        <p:grpSpPr>
          <a:xfrm>
            <a:off x="4190365" y="276225"/>
            <a:ext cx="7716520" cy="2592070"/>
            <a:chOff x="6578" y="580"/>
            <a:chExt cx="12152" cy="4082"/>
          </a:xfrm>
        </p:grpSpPr>
        <p:sp>
          <p:nvSpPr>
            <p:cNvPr id="6" name="椭圆 5"/>
            <p:cNvSpPr/>
            <p:nvPr/>
          </p:nvSpPr>
          <p:spPr>
            <a:xfrm>
              <a:off x="6578" y="580"/>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6"/>
            </p:cNvCxnSpPr>
            <p:nvPr/>
          </p:nvCxnSpPr>
          <p:spPr>
            <a:xfrm>
              <a:off x="6758" y="670"/>
              <a:ext cx="11881"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flipV="1">
            <a:off x="285115" y="3975100"/>
            <a:ext cx="8950325" cy="2591435"/>
            <a:chOff x="4635" y="581"/>
            <a:chExt cx="14095" cy="4081"/>
          </a:xfrm>
        </p:grpSpPr>
        <p:sp>
          <p:nvSpPr>
            <p:cNvPr id="12" name="椭圆 11"/>
            <p:cNvSpPr/>
            <p:nvPr/>
          </p:nvSpPr>
          <p:spPr>
            <a:xfrm>
              <a:off x="4635" y="581"/>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12" idx="6"/>
            </p:cNvCxnSpPr>
            <p:nvPr/>
          </p:nvCxnSpPr>
          <p:spPr>
            <a:xfrm>
              <a:off x="4815" y="671"/>
              <a:ext cx="13839"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4482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38605" y="656653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474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432957" y="2129790"/>
            <a:ext cx="7030448" cy="830997"/>
          </a:xfrm>
          <a:prstGeom prst="rect">
            <a:avLst/>
          </a:prstGeom>
          <a:noFill/>
        </p:spPr>
        <p:txBody>
          <a:bodyPr wrap="square" rtlCol="0">
            <a:spAutoFit/>
          </a:bodyPr>
          <a:lstStyle/>
          <a:p>
            <a:pPr algn="ctr"/>
            <a:r>
              <a:rPr lang="zh-CN" altLang="en-US" sz="4800" b="1" dirty="0">
                <a:solidFill>
                  <a:srgbClr val="205337"/>
                </a:solidFill>
                <a:latin typeface="微软雅黑" panose="020B0503020204020204" charset="-122"/>
                <a:ea typeface="微软雅黑" panose="020B0503020204020204" charset="-122"/>
              </a:rPr>
              <a:t>清新绿色植物幻灯片模板</a:t>
            </a:r>
          </a:p>
        </p:txBody>
      </p:sp>
      <p:sp>
        <p:nvSpPr>
          <p:cNvPr id="32" name="文本框 31"/>
          <p:cNvSpPr txBox="1"/>
          <p:nvPr/>
        </p:nvSpPr>
        <p:spPr>
          <a:xfrm>
            <a:off x="3002915" y="3856355"/>
            <a:ext cx="6186170" cy="645160"/>
          </a:xfrm>
          <a:prstGeom prst="rect">
            <a:avLst/>
          </a:prstGeom>
          <a:noFill/>
        </p:spPr>
        <p:txBody>
          <a:bodyPr wrap="square" rtlCol="0">
            <a:spAutoFit/>
          </a:bodyPr>
          <a:lstStyle/>
          <a:p>
            <a:pPr algn="ctr" fontAlgn="auto">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hurt.When a cigarette falls in love with a match,it is destined to be hurt.</a:t>
            </a:r>
          </a:p>
        </p:txBody>
      </p:sp>
      <p:cxnSp>
        <p:nvCxnSpPr>
          <p:cNvPr id="35" name="直接连接符 34"/>
          <p:cNvCxnSpPr/>
          <p:nvPr/>
        </p:nvCxnSpPr>
        <p:spPr>
          <a:xfrm flipV="1">
            <a:off x="3049905" y="3418840"/>
            <a:ext cx="1515745" cy="1270"/>
          </a:xfrm>
          <a:prstGeom prst="line">
            <a:avLst/>
          </a:prstGeom>
          <a:ln w="15875">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7656830" y="3420110"/>
            <a:ext cx="1515745" cy="1270"/>
          </a:xfrm>
          <a:prstGeom prst="line">
            <a:avLst/>
          </a:prstGeom>
          <a:ln w="15875">
            <a:solidFill>
              <a:srgbClr val="205337"/>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4531360" y="3241040"/>
            <a:ext cx="3129280" cy="368300"/>
          </a:xfrm>
          <a:prstGeom prst="rect">
            <a:avLst/>
          </a:prstGeom>
          <a:noFill/>
        </p:spPr>
        <p:txBody>
          <a:bodyPr wrap="square" rtlCol="0">
            <a:spAutoFit/>
          </a:bodyPr>
          <a:lstStyle/>
          <a:p>
            <a:pPr algn="ctr"/>
            <a:r>
              <a:rPr lang="zh-CN" altLang="en-US" b="1" dirty="0">
                <a:solidFill>
                  <a:srgbClr val="205337"/>
                </a:solidFill>
                <a:latin typeface="微软雅黑" panose="020B0503020204020204" charset="-122"/>
                <a:ea typeface="微软雅黑" panose="020B0503020204020204" charset="-122"/>
              </a:rPr>
              <a:t>单击此处添加您的副标题</a:t>
            </a:r>
          </a:p>
        </p:txBody>
      </p:sp>
      <p:sp>
        <p:nvSpPr>
          <p:cNvPr id="2" name="文本框 1"/>
          <p:cNvSpPr txBox="1"/>
          <p:nvPr/>
        </p:nvSpPr>
        <p:spPr>
          <a:xfrm>
            <a:off x="4565650" y="4551045"/>
            <a:ext cx="3268980" cy="368300"/>
          </a:xfrm>
          <a:prstGeom prst="rect">
            <a:avLst/>
          </a:prstGeom>
          <a:noFill/>
        </p:spPr>
        <p:txBody>
          <a:bodyPr wrap="square" rtlCol="0">
            <a:spAutoFit/>
          </a:bodyPr>
          <a:lstStyle/>
          <a:p>
            <a:pPr algn="ctr"/>
            <a:r>
              <a:rPr lang="en-US" altLang="zh-CN"/>
              <a:t>xiazaii</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17"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par>
                                <p:cTn id="35" presetID="22" presetClass="entr" presetSubtype="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20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1"/>
                                        </p:tgtEl>
                                        <p:attrNameLst>
                                          <p:attrName>ppt_y</p:attrName>
                                        </p:attrNameLst>
                                      </p:cBhvr>
                                      <p:tavLst>
                                        <p:tav tm="0">
                                          <p:val>
                                            <p:strVal val="#ppt_y"/>
                                          </p:val>
                                        </p:tav>
                                        <p:tav tm="100000">
                                          <p:val>
                                            <p:strVal val="#ppt_y"/>
                                          </p:val>
                                        </p:tav>
                                      </p:tavLst>
                                    </p:anim>
                                    <p:anim calcmode="lin" valueType="num">
                                      <p:cBhvr>
                                        <p:cTn id="4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1"/>
                                        </p:tgtEl>
                                      </p:cBhvr>
                                    </p:animEffect>
                                  </p:childTnLst>
                                </p:cTn>
                              </p:par>
                            </p:childTnLst>
                          </p:cTn>
                        </p:par>
                        <p:par>
                          <p:cTn id="52" fill="hold">
                            <p:stCondLst>
                              <p:cond delay="3000"/>
                            </p:stCondLst>
                            <p:childTnLst>
                              <p:par>
                                <p:cTn id="53" presetID="22" presetClass="entr" presetSubtype="8"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par>
                                <p:cTn id="56" presetID="22" presetClass="entr" presetSubtype="2"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right)">
                                      <p:cBhvr>
                                        <p:cTn id="58" dur="500"/>
                                        <p:tgtEl>
                                          <p:spTgt spid="37"/>
                                        </p:tgtEl>
                                      </p:cBhvr>
                                    </p:animEffect>
                                  </p:childTnLst>
                                </p:cTn>
                              </p:par>
                            </p:childTnLst>
                          </p:cTn>
                        </p:par>
                        <p:par>
                          <p:cTn id="59" fill="hold">
                            <p:stCondLst>
                              <p:cond delay="3500"/>
                            </p:stCondLst>
                            <p:childTnLst>
                              <p:par>
                                <p:cTn id="60" presetID="12" presetClass="entr" presetSubtype="4"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p:tgtEl>
                                          <p:spTgt spid="38"/>
                                        </p:tgtEl>
                                        <p:attrNameLst>
                                          <p:attrName>ppt_y</p:attrName>
                                        </p:attrNameLst>
                                      </p:cBhvr>
                                      <p:tavLst>
                                        <p:tav tm="0">
                                          <p:val>
                                            <p:strVal val="#ppt_y+#ppt_h*1.125000"/>
                                          </p:val>
                                        </p:tav>
                                        <p:tav tm="100000">
                                          <p:val>
                                            <p:strVal val="#ppt_y"/>
                                          </p:val>
                                        </p:tav>
                                      </p:tavLst>
                                    </p:anim>
                                    <p:animEffect transition="in" filter="wipe(up)">
                                      <p:cBhvr>
                                        <p:cTn id="63" dur="500"/>
                                        <p:tgtEl>
                                          <p:spTgt spid="38"/>
                                        </p:tgtEl>
                                      </p:cBhvr>
                                    </p:animEffect>
                                  </p:childTnLst>
                                </p:cTn>
                              </p:par>
                            </p:childTnLst>
                          </p:cTn>
                        </p:par>
                        <p:par>
                          <p:cTn id="64" fill="hold">
                            <p:stCondLst>
                              <p:cond delay="4000"/>
                            </p:stCondLst>
                            <p:childTnLst>
                              <p:par>
                                <p:cTn id="65" presetID="10" presetClass="entr" presetSubtype="0" fill="hold" grpId="1"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2" grpId="1"/>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4660900" y="1833245"/>
            <a:ext cx="2868295" cy="1793240"/>
          </a:xfrm>
          <a:prstGeom prst="rect">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956550" y="1833245"/>
            <a:ext cx="2868295" cy="1793240"/>
          </a:xfrm>
          <a:prstGeom prst="rect">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65885" y="1833245"/>
            <a:ext cx="2868295" cy="1793240"/>
          </a:xfrm>
          <a:prstGeom prst="rect">
            <a:avLst/>
          </a:prstGeom>
          <a:blipFill rotWithShape="1">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4447540" y="1833245"/>
            <a:ext cx="0" cy="401701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743190" y="1833245"/>
            <a:ext cx="0" cy="401701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27" name="TextBox 76"/>
          <p:cNvSpPr txBox="1"/>
          <p:nvPr/>
        </p:nvSpPr>
        <p:spPr>
          <a:xfrm>
            <a:off x="1858010" y="3868420"/>
            <a:ext cx="1883410" cy="337185"/>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28" name="文本框 27"/>
          <p:cNvSpPr txBox="1"/>
          <p:nvPr/>
        </p:nvSpPr>
        <p:spPr>
          <a:xfrm>
            <a:off x="1362075" y="4279265"/>
            <a:ext cx="2872740" cy="922020"/>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7" name="TextBox 76"/>
          <p:cNvSpPr txBox="1"/>
          <p:nvPr/>
        </p:nvSpPr>
        <p:spPr>
          <a:xfrm>
            <a:off x="5153025" y="3868420"/>
            <a:ext cx="1883410" cy="337185"/>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8" name="文本框 17"/>
          <p:cNvSpPr txBox="1"/>
          <p:nvPr/>
        </p:nvSpPr>
        <p:spPr>
          <a:xfrm>
            <a:off x="4657090" y="4279265"/>
            <a:ext cx="2872740" cy="922020"/>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22" name="TextBox 76"/>
          <p:cNvSpPr txBox="1"/>
          <p:nvPr/>
        </p:nvSpPr>
        <p:spPr>
          <a:xfrm>
            <a:off x="8449310" y="3868420"/>
            <a:ext cx="1883410" cy="337185"/>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23" name="文本框 22"/>
          <p:cNvSpPr txBox="1"/>
          <p:nvPr/>
        </p:nvSpPr>
        <p:spPr>
          <a:xfrm>
            <a:off x="7953375" y="4279265"/>
            <a:ext cx="2872740" cy="922020"/>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2000"/>
                            </p:stCondLst>
                            <p:childTnLst>
                              <p:par>
                                <p:cTn id="40" presetID="12" presetClass="entr" presetSubtype="4"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p:tgtEl>
                                          <p:spTgt spid="27"/>
                                        </p:tgtEl>
                                        <p:attrNameLst>
                                          <p:attrName>ppt_y</p:attrName>
                                        </p:attrNameLst>
                                      </p:cBhvr>
                                      <p:tavLst>
                                        <p:tav tm="0">
                                          <p:val>
                                            <p:strVal val="#ppt_y+#ppt_h*1.125000"/>
                                          </p:val>
                                        </p:tav>
                                        <p:tav tm="100000">
                                          <p:val>
                                            <p:strVal val="#ppt_y"/>
                                          </p:val>
                                        </p:tav>
                                      </p:tavLst>
                                    </p:anim>
                                    <p:animEffect transition="in" filter="wipe(up)">
                                      <p:cBhvr>
                                        <p:cTn id="43" dur="500"/>
                                        <p:tgtEl>
                                          <p:spTgt spid="27"/>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p:tgtEl>
                                          <p:spTgt spid="28"/>
                                        </p:tgtEl>
                                        <p:attrNameLst>
                                          <p:attrName>ppt_y</p:attrName>
                                        </p:attrNameLst>
                                      </p:cBhvr>
                                      <p:tavLst>
                                        <p:tav tm="0">
                                          <p:val>
                                            <p:strVal val="#ppt_y+#ppt_h*1.125000"/>
                                          </p:val>
                                        </p:tav>
                                        <p:tav tm="100000">
                                          <p:val>
                                            <p:strVal val="#ppt_y"/>
                                          </p:val>
                                        </p:tav>
                                      </p:tavLst>
                                    </p:anim>
                                    <p:animEffect transition="in" filter="wipe(up)">
                                      <p:cBhvr>
                                        <p:cTn id="47" dur="500"/>
                                        <p:tgtEl>
                                          <p:spTgt spid="28"/>
                                        </p:tgtEl>
                                      </p:cBhvr>
                                    </p:animEffect>
                                  </p:childTnLst>
                                </p:cTn>
                              </p:par>
                            </p:childTnLst>
                          </p:cTn>
                        </p:par>
                        <p:par>
                          <p:cTn id="48" fill="hold">
                            <p:stCondLst>
                              <p:cond delay="2500"/>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par>
                          <p:cTn id="58" fill="hold">
                            <p:stCondLst>
                              <p:cond delay="3500"/>
                            </p:stCondLst>
                            <p:childTnLst>
                              <p:par>
                                <p:cTn id="59" presetID="1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p:tgtEl>
                                          <p:spTgt spid="17"/>
                                        </p:tgtEl>
                                        <p:attrNameLst>
                                          <p:attrName>ppt_y</p:attrName>
                                        </p:attrNameLst>
                                      </p:cBhvr>
                                      <p:tavLst>
                                        <p:tav tm="0">
                                          <p:val>
                                            <p:strVal val="#ppt_y+#ppt_h*1.125000"/>
                                          </p:val>
                                        </p:tav>
                                        <p:tav tm="100000">
                                          <p:val>
                                            <p:strVal val="#ppt_y"/>
                                          </p:val>
                                        </p:tav>
                                      </p:tavLst>
                                    </p:anim>
                                    <p:animEffect transition="in" filter="wipe(up)">
                                      <p:cBhvr>
                                        <p:cTn id="62" dur="500"/>
                                        <p:tgtEl>
                                          <p:spTgt spid="17"/>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p:tgtEl>
                                          <p:spTgt spid="18"/>
                                        </p:tgtEl>
                                        <p:attrNameLst>
                                          <p:attrName>ppt_y</p:attrName>
                                        </p:attrNameLst>
                                      </p:cBhvr>
                                      <p:tavLst>
                                        <p:tav tm="0">
                                          <p:val>
                                            <p:strVal val="#ppt_y+#ppt_h*1.125000"/>
                                          </p:val>
                                        </p:tav>
                                        <p:tav tm="100000">
                                          <p:val>
                                            <p:strVal val="#ppt_y"/>
                                          </p:val>
                                        </p:tav>
                                      </p:tavLst>
                                    </p:anim>
                                    <p:animEffect transition="in" filter="wipe(up)">
                                      <p:cBhvr>
                                        <p:cTn id="66" dur="500"/>
                                        <p:tgtEl>
                                          <p:spTgt spid="18"/>
                                        </p:tgtEl>
                                      </p:cBhvr>
                                    </p:animEffect>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up)">
                                      <p:cBhvr>
                                        <p:cTn id="70" dur="500"/>
                                        <p:tgtEl>
                                          <p:spTgt spid="15"/>
                                        </p:tgtEl>
                                      </p:cBhvr>
                                    </p:animEffect>
                                  </p:childTnLst>
                                </p:cTn>
                              </p:par>
                            </p:childTnLst>
                          </p:cTn>
                        </p:par>
                        <p:par>
                          <p:cTn id="71" fill="hold">
                            <p:stCondLst>
                              <p:cond delay="4500"/>
                            </p:stCondLst>
                            <p:childTnLst>
                              <p:par>
                                <p:cTn id="72" presetID="53" presetClass="entr" presetSubtype="16"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childTnLst>
                          </p:cTn>
                        </p:par>
                        <p:par>
                          <p:cTn id="77" fill="hold">
                            <p:stCondLst>
                              <p:cond delay="5000"/>
                            </p:stCondLst>
                            <p:childTnLst>
                              <p:par>
                                <p:cTn id="78" presetID="12" presetClass="entr" presetSubtype="4"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p:tgtEl>
                                          <p:spTgt spid="22"/>
                                        </p:tgtEl>
                                        <p:attrNameLst>
                                          <p:attrName>ppt_y</p:attrName>
                                        </p:attrNameLst>
                                      </p:cBhvr>
                                      <p:tavLst>
                                        <p:tav tm="0">
                                          <p:val>
                                            <p:strVal val="#ppt_y+#ppt_h*1.125000"/>
                                          </p:val>
                                        </p:tav>
                                        <p:tav tm="100000">
                                          <p:val>
                                            <p:strVal val="#ppt_y"/>
                                          </p:val>
                                        </p:tav>
                                      </p:tavLst>
                                    </p:anim>
                                    <p:animEffect transition="in" filter="wipe(up)">
                                      <p:cBhvr>
                                        <p:cTn id="81" dur="500"/>
                                        <p:tgtEl>
                                          <p:spTgt spid="22"/>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p:tgtEl>
                                          <p:spTgt spid="23"/>
                                        </p:tgtEl>
                                        <p:attrNameLst>
                                          <p:attrName>ppt_y</p:attrName>
                                        </p:attrNameLst>
                                      </p:cBhvr>
                                      <p:tavLst>
                                        <p:tav tm="0">
                                          <p:val>
                                            <p:strVal val="#ppt_y+#ppt_h*1.125000"/>
                                          </p:val>
                                        </p:tav>
                                        <p:tav tm="100000">
                                          <p:val>
                                            <p:strVal val="#ppt_y"/>
                                          </p:val>
                                        </p:tav>
                                      </p:tavLst>
                                    </p:anim>
                                    <p:animEffect transition="in" filter="wipe(up)">
                                      <p:cBhvr>
                                        <p:cTn id="8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7" grpId="0" animBg="1"/>
      <p:bldP spid="12" grpId="0" animBg="1"/>
      <p:bldP spid="13" grpId="0" animBg="1"/>
      <p:bldP spid="27" grpId="0"/>
      <p:bldP spid="28" grpId="0"/>
      <p:bldP spid="17" grpId="0"/>
      <p:bldP spid="18"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245" name="Freeform 26"/>
          <p:cNvSpPr>
            <a:spLocks noEditPoints="1"/>
          </p:cNvSpPr>
          <p:nvPr/>
        </p:nvSpPr>
        <p:spPr bwMode="auto">
          <a:xfrm rot="2700000">
            <a:off x="2037080" y="1666240"/>
            <a:ext cx="295910" cy="525145"/>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6B9D43"/>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grpSp>
        <p:nvGrpSpPr>
          <p:cNvPr id="7" name="Group 97"/>
          <p:cNvGrpSpPr/>
          <p:nvPr/>
        </p:nvGrpSpPr>
        <p:grpSpPr>
          <a:xfrm>
            <a:off x="1966595" y="4116705"/>
            <a:ext cx="436880" cy="431165"/>
            <a:chOff x="6719888" y="887413"/>
            <a:chExt cx="492125" cy="468312"/>
          </a:xfrm>
          <a:solidFill>
            <a:srgbClr val="6B9D43"/>
          </a:solidFill>
        </p:grpSpPr>
        <p:sp>
          <p:nvSpPr>
            <p:cNvPr id="247"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13" tIns="25806" rIns="51613" bIns="25806"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248"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13" tIns="25806" rIns="51613" bIns="25806"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249"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13" tIns="25806" rIns="51613" bIns="25806"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250"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13" tIns="25806" rIns="51613" bIns="25806"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251"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13" tIns="25806" rIns="51613" bIns="25806"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252"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13" tIns="25806" rIns="51613" bIns="25806"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grpSp>
      <p:sp>
        <p:nvSpPr>
          <p:cNvPr id="253" name="Freeform 22"/>
          <p:cNvSpPr>
            <a:spLocks noEditPoints="1"/>
          </p:cNvSpPr>
          <p:nvPr/>
        </p:nvSpPr>
        <p:spPr bwMode="auto">
          <a:xfrm>
            <a:off x="1963420" y="2849880"/>
            <a:ext cx="442595" cy="462280"/>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6B9D43"/>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grpSp>
        <p:nvGrpSpPr>
          <p:cNvPr id="8" name="Group 105"/>
          <p:cNvGrpSpPr/>
          <p:nvPr/>
        </p:nvGrpSpPr>
        <p:grpSpPr>
          <a:xfrm rot="2700000">
            <a:off x="2034540" y="5244465"/>
            <a:ext cx="301625" cy="506730"/>
            <a:chOff x="4732338" y="4783138"/>
            <a:chExt cx="703263" cy="1225550"/>
          </a:xfrm>
          <a:solidFill>
            <a:srgbClr val="6B9D43"/>
          </a:solidFill>
        </p:grpSpPr>
        <p:sp>
          <p:nvSpPr>
            <p:cNvPr id="255"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13" tIns="25806" rIns="51613" bIns="25806"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256"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13" tIns="25806" rIns="51613" bIns="25806"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257"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13" tIns="25806" rIns="51613" bIns="25806"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grpSp>
      <p:cxnSp>
        <p:nvCxnSpPr>
          <p:cNvPr id="262" name="Straight Connector 114"/>
          <p:cNvCxnSpPr/>
          <p:nvPr/>
        </p:nvCxnSpPr>
        <p:spPr>
          <a:xfrm>
            <a:off x="2786380" y="1480820"/>
            <a:ext cx="635" cy="895350"/>
          </a:xfrm>
          <a:prstGeom prst="line">
            <a:avLst/>
          </a:prstGeom>
          <a:noFill/>
          <a:ln w="19050" cap="flat" cmpd="sng" algn="ctr">
            <a:solidFill>
              <a:srgbClr val="6B9D43"/>
            </a:solidFill>
            <a:prstDash val="solid"/>
            <a:miter lim="800000"/>
          </a:ln>
          <a:effectLst/>
        </p:spPr>
      </p:cxnSp>
      <p:cxnSp>
        <p:nvCxnSpPr>
          <p:cNvPr id="263" name="Straight Connector 115"/>
          <p:cNvCxnSpPr/>
          <p:nvPr/>
        </p:nvCxnSpPr>
        <p:spPr>
          <a:xfrm>
            <a:off x="2785745" y="2633345"/>
            <a:ext cx="635" cy="895350"/>
          </a:xfrm>
          <a:prstGeom prst="line">
            <a:avLst/>
          </a:prstGeom>
          <a:noFill/>
          <a:ln w="19050" cap="flat" cmpd="sng" algn="ctr">
            <a:solidFill>
              <a:srgbClr val="6B9D43"/>
            </a:solidFill>
            <a:prstDash val="solid"/>
            <a:miter lim="800000"/>
          </a:ln>
          <a:effectLst/>
        </p:spPr>
      </p:cxnSp>
      <p:cxnSp>
        <p:nvCxnSpPr>
          <p:cNvPr id="264" name="Straight Connector 116"/>
          <p:cNvCxnSpPr/>
          <p:nvPr/>
        </p:nvCxnSpPr>
        <p:spPr>
          <a:xfrm>
            <a:off x="2786380" y="3844290"/>
            <a:ext cx="635" cy="895350"/>
          </a:xfrm>
          <a:prstGeom prst="line">
            <a:avLst/>
          </a:prstGeom>
          <a:noFill/>
          <a:ln w="19050" cap="flat" cmpd="sng" algn="ctr">
            <a:solidFill>
              <a:srgbClr val="6B9D43"/>
            </a:solidFill>
            <a:prstDash val="solid"/>
            <a:miter lim="800000"/>
          </a:ln>
          <a:effectLst/>
        </p:spPr>
      </p:cxnSp>
      <p:cxnSp>
        <p:nvCxnSpPr>
          <p:cNvPr id="265" name="Straight Connector 117"/>
          <p:cNvCxnSpPr/>
          <p:nvPr/>
        </p:nvCxnSpPr>
        <p:spPr>
          <a:xfrm>
            <a:off x="2787015" y="5042535"/>
            <a:ext cx="635" cy="895350"/>
          </a:xfrm>
          <a:prstGeom prst="line">
            <a:avLst/>
          </a:prstGeom>
          <a:noFill/>
          <a:ln w="19050" cap="flat" cmpd="sng" algn="ctr">
            <a:solidFill>
              <a:srgbClr val="6B9D43"/>
            </a:solidFill>
            <a:prstDash val="solid"/>
            <a:miter lim="800000"/>
          </a:ln>
          <a:effectLst/>
        </p:spPr>
      </p:cxnSp>
      <p:sp>
        <p:nvSpPr>
          <p:cNvPr id="27" name="TextBox 76"/>
          <p:cNvSpPr txBox="1"/>
          <p:nvPr/>
        </p:nvSpPr>
        <p:spPr>
          <a:xfrm>
            <a:off x="3086100" y="1480820"/>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28" name="文本框 27"/>
          <p:cNvSpPr txBox="1"/>
          <p:nvPr/>
        </p:nvSpPr>
        <p:spPr>
          <a:xfrm>
            <a:off x="3086100" y="1818005"/>
            <a:ext cx="7229475" cy="570865"/>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r>
              <a:rPr lang="en-US" altLang="zh-CN" sz="1200" dirty="0">
                <a:solidFill>
                  <a:schemeClr val="tx1">
                    <a:lumMod val="65000"/>
                    <a:lumOff val="35000"/>
                  </a:schemeClr>
                </a:solidFill>
                <a:latin typeface="微软雅黑" panose="020B0503020204020204" charset="-122"/>
                <a:ea typeface="微软雅黑" panose="020B0503020204020204" charset="-122"/>
                <a:sym typeface="+mn-ea"/>
              </a:rPr>
              <a:t>.</a:t>
            </a:r>
          </a:p>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3" name="TextBox 76"/>
          <p:cNvSpPr txBox="1"/>
          <p:nvPr/>
        </p:nvSpPr>
        <p:spPr>
          <a:xfrm>
            <a:off x="3086100" y="2633345"/>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4" name="文本框 13"/>
          <p:cNvSpPr txBox="1"/>
          <p:nvPr/>
        </p:nvSpPr>
        <p:spPr>
          <a:xfrm>
            <a:off x="3086100" y="2970530"/>
            <a:ext cx="7229475" cy="570865"/>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r>
              <a:rPr lang="en-US" altLang="zh-CN" sz="1200" dirty="0">
                <a:solidFill>
                  <a:schemeClr val="tx1">
                    <a:lumMod val="65000"/>
                    <a:lumOff val="35000"/>
                  </a:schemeClr>
                </a:solidFill>
                <a:latin typeface="微软雅黑" panose="020B0503020204020204" charset="-122"/>
                <a:ea typeface="微软雅黑" panose="020B0503020204020204" charset="-122"/>
                <a:sym typeface="+mn-ea"/>
              </a:rPr>
              <a:t>.</a:t>
            </a:r>
          </a:p>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5" name="TextBox 76"/>
          <p:cNvSpPr txBox="1"/>
          <p:nvPr/>
        </p:nvSpPr>
        <p:spPr>
          <a:xfrm>
            <a:off x="3086100" y="3844290"/>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7" name="文本框 16"/>
          <p:cNvSpPr txBox="1"/>
          <p:nvPr/>
        </p:nvSpPr>
        <p:spPr>
          <a:xfrm>
            <a:off x="3086100" y="4181475"/>
            <a:ext cx="7229475" cy="570865"/>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r>
              <a:rPr lang="en-US" altLang="zh-CN" sz="1200" dirty="0">
                <a:solidFill>
                  <a:schemeClr val="tx1">
                    <a:lumMod val="65000"/>
                    <a:lumOff val="35000"/>
                  </a:schemeClr>
                </a:solidFill>
                <a:latin typeface="微软雅黑" panose="020B0503020204020204" charset="-122"/>
                <a:ea typeface="微软雅黑" panose="020B0503020204020204" charset="-122"/>
                <a:sym typeface="+mn-ea"/>
              </a:rPr>
              <a:t>.</a:t>
            </a:r>
          </a:p>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8" name="TextBox 76"/>
          <p:cNvSpPr txBox="1"/>
          <p:nvPr/>
        </p:nvSpPr>
        <p:spPr>
          <a:xfrm>
            <a:off x="3086100" y="5045075"/>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22" name="文本框 21"/>
          <p:cNvSpPr txBox="1"/>
          <p:nvPr/>
        </p:nvSpPr>
        <p:spPr>
          <a:xfrm>
            <a:off x="3086100" y="5382260"/>
            <a:ext cx="7229475" cy="570865"/>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r>
              <a:rPr lang="en-US" altLang="zh-CN" sz="1200" dirty="0">
                <a:solidFill>
                  <a:schemeClr val="tx1">
                    <a:lumMod val="65000"/>
                    <a:lumOff val="35000"/>
                  </a:schemeClr>
                </a:solidFill>
                <a:latin typeface="微软雅黑" panose="020B0503020204020204" charset="-122"/>
                <a:ea typeface="微软雅黑" panose="020B0503020204020204" charset="-122"/>
                <a:sym typeface="+mn-ea"/>
              </a:rPr>
              <a:t>.</a:t>
            </a:r>
          </a:p>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245"/>
                                        </p:tgtEl>
                                        <p:attrNameLst>
                                          <p:attrName>style.visibility</p:attrName>
                                        </p:attrNameLst>
                                      </p:cBhvr>
                                      <p:to>
                                        <p:strVal val="visible"/>
                                      </p:to>
                                    </p:set>
                                    <p:anim calcmode="lin" valueType="num">
                                      <p:cBhvr>
                                        <p:cTn id="36" dur="500" fill="hold"/>
                                        <p:tgtEl>
                                          <p:spTgt spid="245"/>
                                        </p:tgtEl>
                                        <p:attrNameLst>
                                          <p:attrName>ppt_w</p:attrName>
                                        </p:attrNameLst>
                                      </p:cBhvr>
                                      <p:tavLst>
                                        <p:tav tm="0">
                                          <p:val>
                                            <p:fltVal val="0"/>
                                          </p:val>
                                        </p:tav>
                                        <p:tav tm="100000">
                                          <p:val>
                                            <p:strVal val="#ppt_w"/>
                                          </p:val>
                                        </p:tav>
                                      </p:tavLst>
                                    </p:anim>
                                    <p:anim calcmode="lin" valueType="num">
                                      <p:cBhvr>
                                        <p:cTn id="37" dur="500" fill="hold"/>
                                        <p:tgtEl>
                                          <p:spTgt spid="245"/>
                                        </p:tgtEl>
                                        <p:attrNameLst>
                                          <p:attrName>ppt_h</p:attrName>
                                        </p:attrNameLst>
                                      </p:cBhvr>
                                      <p:tavLst>
                                        <p:tav tm="0">
                                          <p:val>
                                            <p:fltVal val="0"/>
                                          </p:val>
                                        </p:tav>
                                        <p:tav tm="100000">
                                          <p:val>
                                            <p:strVal val="#ppt_h"/>
                                          </p:val>
                                        </p:tav>
                                      </p:tavLst>
                                    </p:anim>
                                    <p:animEffect transition="in" filter="fade">
                                      <p:cBhvr>
                                        <p:cTn id="38" dur="500"/>
                                        <p:tgtEl>
                                          <p:spTgt spid="245"/>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262"/>
                                        </p:tgtEl>
                                        <p:attrNameLst>
                                          <p:attrName>style.visibility</p:attrName>
                                        </p:attrNameLst>
                                      </p:cBhvr>
                                      <p:to>
                                        <p:strVal val="visible"/>
                                      </p:to>
                                    </p:set>
                                    <p:animEffect transition="in" filter="wipe(up)">
                                      <p:cBhvr>
                                        <p:cTn id="42" dur="500"/>
                                        <p:tgtEl>
                                          <p:spTgt spid="262"/>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253"/>
                                        </p:tgtEl>
                                        <p:attrNameLst>
                                          <p:attrName>style.visibility</p:attrName>
                                        </p:attrNameLst>
                                      </p:cBhvr>
                                      <p:to>
                                        <p:strVal val="visible"/>
                                      </p:to>
                                    </p:set>
                                    <p:anim calcmode="lin" valueType="num">
                                      <p:cBhvr>
                                        <p:cTn id="53" dur="500" fill="hold"/>
                                        <p:tgtEl>
                                          <p:spTgt spid="253"/>
                                        </p:tgtEl>
                                        <p:attrNameLst>
                                          <p:attrName>ppt_w</p:attrName>
                                        </p:attrNameLst>
                                      </p:cBhvr>
                                      <p:tavLst>
                                        <p:tav tm="0">
                                          <p:val>
                                            <p:fltVal val="0"/>
                                          </p:val>
                                        </p:tav>
                                        <p:tav tm="100000">
                                          <p:val>
                                            <p:strVal val="#ppt_w"/>
                                          </p:val>
                                        </p:tav>
                                      </p:tavLst>
                                    </p:anim>
                                    <p:anim calcmode="lin" valueType="num">
                                      <p:cBhvr>
                                        <p:cTn id="54" dur="500" fill="hold"/>
                                        <p:tgtEl>
                                          <p:spTgt spid="253"/>
                                        </p:tgtEl>
                                        <p:attrNameLst>
                                          <p:attrName>ppt_h</p:attrName>
                                        </p:attrNameLst>
                                      </p:cBhvr>
                                      <p:tavLst>
                                        <p:tav tm="0">
                                          <p:val>
                                            <p:fltVal val="0"/>
                                          </p:val>
                                        </p:tav>
                                        <p:tav tm="100000">
                                          <p:val>
                                            <p:strVal val="#ppt_h"/>
                                          </p:val>
                                        </p:tav>
                                      </p:tavLst>
                                    </p:anim>
                                    <p:animEffect transition="in" filter="fade">
                                      <p:cBhvr>
                                        <p:cTn id="55" dur="500"/>
                                        <p:tgtEl>
                                          <p:spTgt spid="253"/>
                                        </p:tgtEl>
                                      </p:cBhvr>
                                    </p:animEffect>
                                  </p:childTnLst>
                                </p:cTn>
                              </p:par>
                            </p:childTnLst>
                          </p:cTn>
                        </p:par>
                        <p:par>
                          <p:cTn id="56" fill="hold">
                            <p:stCondLst>
                              <p:cond delay="3500"/>
                            </p:stCondLst>
                            <p:childTnLst>
                              <p:par>
                                <p:cTn id="57" presetID="22" presetClass="entr" presetSubtype="1" fill="hold" nodeType="afterEffect">
                                  <p:stCondLst>
                                    <p:cond delay="0"/>
                                  </p:stCondLst>
                                  <p:childTnLst>
                                    <p:set>
                                      <p:cBhvr>
                                        <p:cTn id="58" dur="1" fill="hold">
                                          <p:stCondLst>
                                            <p:cond delay="0"/>
                                          </p:stCondLst>
                                        </p:cTn>
                                        <p:tgtEl>
                                          <p:spTgt spid="263"/>
                                        </p:tgtEl>
                                        <p:attrNameLst>
                                          <p:attrName>style.visibility</p:attrName>
                                        </p:attrNameLst>
                                      </p:cBhvr>
                                      <p:to>
                                        <p:strVal val="visible"/>
                                      </p:to>
                                    </p:set>
                                    <p:animEffect transition="in" filter="wipe(up)">
                                      <p:cBhvr>
                                        <p:cTn id="59" dur="500"/>
                                        <p:tgtEl>
                                          <p:spTgt spid="263"/>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par>
                          <p:cTn id="67" fill="hold">
                            <p:stCondLst>
                              <p:cond delay="4500"/>
                            </p:stCondLst>
                            <p:childTnLst>
                              <p:par>
                                <p:cTn id="68" presetID="53" presetClass="entr" presetSubtype="16"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childTnLst>
                          </p:cTn>
                        </p:par>
                        <p:par>
                          <p:cTn id="73" fill="hold">
                            <p:stCondLst>
                              <p:cond delay="5000"/>
                            </p:stCondLst>
                            <p:childTnLst>
                              <p:par>
                                <p:cTn id="74" presetID="22" presetClass="entr" presetSubtype="1" fill="hold" nodeType="afterEffect">
                                  <p:stCondLst>
                                    <p:cond delay="0"/>
                                  </p:stCondLst>
                                  <p:childTnLst>
                                    <p:set>
                                      <p:cBhvr>
                                        <p:cTn id="75" dur="1" fill="hold">
                                          <p:stCondLst>
                                            <p:cond delay="0"/>
                                          </p:stCondLst>
                                        </p:cTn>
                                        <p:tgtEl>
                                          <p:spTgt spid="264"/>
                                        </p:tgtEl>
                                        <p:attrNameLst>
                                          <p:attrName>style.visibility</p:attrName>
                                        </p:attrNameLst>
                                      </p:cBhvr>
                                      <p:to>
                                        <p:strVal val="visible"/>
                                      </p:to>
                                    </p:set>
                                    <p:animEffect transition="in" filter="wipe(up)">
                                      <p:cBhvr>
                                        <p:cTn id="76" dur="500"/>
                                        <p:tgtEl>
                                          <p:spTgt spid="264"/>
                                        </p:tgtEl>
                                      </p:cBhvr>
                                    </p:animEffect>
                                  </p:childTnLst>
                                </p:cTn>
                              </p:par>
                            </p:childTnLst>
                          </p:cTn>
                        </p:par>
                        <p:par>
                          <p:cTn id="77" fill="hold">
                            <p:stCondLst>
                              <p:cond delay="5500"/>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500"/>
                                        <p:tgtEl>
                                          <p:spTgt spid="17"/>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500" fill="hold"/>
                                        <p:tgtEl>
                                          <p:spTgt spid="8"/>
                                        </p:tgtEl>
                                        <p:attrNameLst>
                                          <p:attrName>ppt_w</p:attrName>
                                        </p:attrNameLst>
                                      </p:cBhvr>
                                      <p:tavLst>
                                        <p:tav tm="0">
                                          <p:val>
                                            <p:fltVal val="0"/>
                                          </p:val>
                                        </p:tav>
                                        <p:tav tm="100000">
                                          <p:val>
                                            <p:strVal val="#ppt_w"/>
                                          </p:val>
                                        </p:tav>
                                      </p:tavLst>
                                    </p:anim>
                                    <p:anim calcmode="lin" valueType="num">
                                      <p:cBhvr>
                                        <p:cTn id="88" dur="500" fill="hold"/>
                                        <p:tgtEl>
                                          <p:spTgt spid="8"/>
                                        </p:tgtEl>
                                        <p:attrNameLst>
                                          <p:attrName>ppt_h</p:attrName>
                                        </p:attrNameLst>
                                      </p:cBhvr>
                                      <p:tavLst>
                                        <p:tav tm="0">
                                          <p:val>
                                            <p:fltVal val="0"/>
                                          </p:val>
                                        </p:tav>
                                        <p:tav tm="100000">
                                          <p:val>
                                            <p:strVal val="#ppt_h"/>
                                          </p:val>
                                        </p:tav>
                                      </p:tavLst>
                                    </p:anim>
                                    <p:animEffect transition="in" filter="fade">
                                      <p:cBhvr>
                                        <p:cTn id="89" dur="500"/>
                                        <p:tgtEl>
                                          <p:spTgt spid="8"/>
                                        </p:tgtEl>
                                      </p:cBhvr>
                                    </p:animEffect>
                                  </p:childTnLst>
                                </p:cTn>
                              </p:par>
                            </p:childTnLst>
                          </p:cTn>
                        </p:par>
                        <p:par>
                          <p:cTn id="90" fill="hold">
                            <p:stCondLst>
                              <p:cond delay="6500"/>
                            </p:stCondLst>
                            <p:childTnLst>
                              <p:par>
                                <p:cTn id="91" presetID="22" presetClass="entr" presetSubtype="1" fill="hold" nodeType="afterEffect">
                                  <p:stCondLst>
                                    <p:cond delay="0"/>
                                  </p:stCondLst>
                                  <p:childTnLst>
                                    <p:set>
                                      <p:cBhvr>
                                        <p:cTn id="92" dur="1" fill="hold">
                                          <p:stCondLst>
                                            <p:cond delay="0"/>
                                          </p:stCondLst>
                                        </p:cTn>
                                        <p:tgtEl>
                                          <p:spTgt spid="265"/>
                                        </p:tgtEl>
                                        <p:attrNameLst>
                                          <p:attrName>style.visibility</p:attrName>
                                        </p:attrNameLst>
                                      </p:cBhvr>
                                      <p:to>
                                        <p:strVal val="visible"/>
                                      </p:to>
                                    </p:set>
                                    <p:animEffect transition="in" filter="wipe(up)">
                                      <p:cBhvr>
                                        <p:cTn id="93" dur="500"/>
                                        <p:tgtEl>
                                          <p:spTgt spid="265"/>
                                        </p:tgtEl>
                                      </p:cBhvr>
                                    </p:animEffect>
                                  </p:childTnLst>
                                </p:cTn>
                              </p:par>
                            </p:childTnLst>
                          </p:cTn>
                        </p:par>
                        <p:par>
                          <p:cTn id="94" fill="hold">
                            <p:stCondLst>
                              <p:cond delay="7000"/>
                            </p:stCondLst>
                            <p:childTnLst>
                              <p:par>
                                <p:cTn id="95" presetID="22" presetClass="entr" presetSubtype="8"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500"/>
                                        <p:tgtEl>
                                          <p:spTgt spid="18"/>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245" grpId="0" animBg="1"/>
      <p:bldP spid="253" grpId="0" animBg="1"/>
      <p:bldP spid="27" grpId="0"/>
      <p:bldP spid="28" grpId="0"/>
      <p:bldP spid="13" grpId="0"/>
      <p:bldP spid="14" grpId="0"/>
      <p:bldP spid="15" grpId="0"/>
      <p:bldP spid="17" grpId="0"/>
      <p:bldP spid="1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2050" name="马"/>
          <p:cNvSpPr/>
          <p:nvPr/>
        </p:nvSpPr>
        <p:spPr bwMode="auto">
          <a:xfrm>
            <a:off x="968375" y="1910715"/>
            <a:ext cx="4928870" cy="3905885"/>
          </a:xfrm>
          <a:custGeom>
            <a:avLst/>
            <a:gdLst>
              <a:gd name="T0" fmla="*/ 809532 w 4104"/>
              <a:gd name="T1" fmla="*/ 384342 h 3258"/>
              <a:gd name="T2" fmla="*/ 1077365 w 4104"/>
              <a:gd name="T3" fmla="*/ 447935 h 3258"/>
              <a:gd name="T4" fmla="*/ 1208728 w 4104"/>
              <a:gd name="T5" fmla="*/ 417763 h 3258"/>
              <a:gd name="T6" fmla="*/ 1252825 w 4104"/>
              <a:gd name="T7" fmla="*/ 372273 h 3258"/>
              <a:gd name="T8" fmla="*/ 1258860 w 4104"/>
              <a:gd name="T9" fmla="*/ 323999 h 3258"/>
              <a:gd name="T10" fmla="*/ 1387902 w 4104"/>
              <a:gd name="T11" fmla="*/ 232555 h 3258"/>
              <a:gd name="T12" fmla="*/ 1403220 w 4104"/>
              <a:gd name="T13" fmla="*/ 218629 h 3258"/>
              <a:gd name="T14" fmla="*/ 1506732 w 4104"/>
              <a:gd name="T15" fmla="*/ 179638 h 3258"/>
              <a:gd name="T16" fmla="*/ 1515552 w 4104"/>
              <a:gd name="T17" fmla="*/ 171747 h 3258"/>
              <a:gd name="T18" fmla="*/ 1661769 w 4104"/>
              <a:gd name="T19" fmla="*/ 94693 h 3258"/>
              <a:gd name="T20" fmla="*/ 1707259 w 4104"/>
              <a:gd name="T21" fmla="*/ 65450 h 3258"/>
              <a:gd name="T22" fmla="*/ 1782920 w 4104"/>
              <a:gd name="T23" fmla="*/ 168962 h 3258"/>
              <a:gd name="T24" fmla="*/ 1904536 w 4104"/>
              <a:gd name="T25" fmla="*/ 437723 h 3258"/>
              <a:gd name="T26" fmla="*/ 1866009 w 4104"/>
              <a:gd name="T27" fmla="*/ 518955 h 3258"/>
              <a:gd name="T28" fmla="*/ 1689156 w 4104"/>
              <a:gd name="T29" fmla="*/ 417763 h 3258"/>
              <a:gd name="T30" fmla="*/ 1608388 w 4104"/>
              <a:gd name="T31" fmla="*/ 504565 h 3258"/>
              <a:gd name="T32" fmla="*/ 1564291 w 4104"/>
              <a:gd name="T33" fmla="*/ 790501 h 3258"/>
              <a:gd name="T34" fmla="*/ 1485844 w 4104"/>
              <a:gd name="T35" fmla="*/ 939039 h 3258"/>
              <a:gd name="T36" fmla="*/ 1564755 w 4104"/>
              <a:gd name="T37" fmla="*/ 1131210 h 3258"/>
              <a:gd name="T38" fmla="*/ 1490950 w 4104"/>
              <a:gd name="T39" fmla="*/ 1333593 h 3258"/>
              <a:gd name="T40" fmla="*/ 1361444 w 4104"/>
              <a:gd name="T41" fmla="*/ 1450567 h 3258"/>
              <a:gd name="T42" fmla="*/ 1300172 w 4104"/>
              <a:gd name="T43" fmla="*/ 1446853 h 3258"/>
              <a:gd name="T44" fmla="*/ 1375369 w 4104"/>
              <a:gd name="T45" fmla="*/ 1365622 h 3258"/>
              <a:gd name="T46" fmla="*/ 1441747 w 4104"/>
              <a:gd name="T47" fmla="*/ 1308063 h 3258"/>
              <a:gd name="T48" fmla="*/ 1501162 w 4104"/>
              <a:gd name="T49" fmla="*/ 1149313 h 3258"/>
              <a:gd name="T50" fmla="*/ 1385117 w 4104"/>
              <a:gd name="T51" fmla="*/ 1030947 h 3258"/>
              <a:gd name="T52" fmla="*/ 1297387 w 4104"/>
              <a:gd name="T53" fmla="*/ 1269072 h 3258"/>
              <a:gd name="T54" fmla="*/ 1174843 w 4104"/>
              <a:gd name="T55" fmla="*/ 1414825 h 3258"/>
              <a:gd name="T56" fmla="*/ 981279 w 4104"/>
              <a:gd name="T57" fmla="*/ 1486309 h 3258"/>
              <a:gd name="T58" fmla="*/ 1070402 w 4104"/>
              <a:gd name="T59" fmla="*/ 1401364 h 3258"/>
              <a:gd name="T60" fmla="*/ 1237043 w 4104"/>
              <a:gd name="T61" fmla="*/ 1190161 h 3258"/>
              <a:gd name="T62" fmla="*/ 1134923 w 4104"/>
              <a:gd name="T63" fmla="*/ 981279 h 3258"/>
              <a:gd name="T64" fmla="*/ 891692 w 4104"/>
              <a:gd name="T65" fmla="*/ 909331 h 3258"/>
              <a:gd name="T66" fmla="*/ 740369 w 4104"/>
              <a:gd name="T67" fmla="*/ 1066689 h 3258"/>
              <a:gd name="T68" fmla="*/ 850380 w 4104"/>
              <a:gd name="T69" fmla="*/ 1280212 h 3258"/>
              <a:gd name="T70" fmla="*/ 818816 w 4104"/>
              <a:gd name="T71" fmla="*/ 1476097 h 3258"/>
              <a:gd name="T72" fmla="*/ 793286 w 4104"/>
              <a:gd name="T73" fmla="*/ 1337771 h 3258"/>
              <a:gd name="T74" fmla="*/ 636857 w 4104"/>
              <a:gd name="T75" fmla="*/ 1106144 h 3258"/>
              <a:gd name="T76" fmla="*/ 705556 w 4104"/>
              <a:gd name="T77" fmla="*/ 1329416 h 3258"/>
              <a:gd name="T78" fmla="*/ 629894 w 4104"/>
              <a:gd name="T79" fmla="*/ 1510446 h 3258"/>
              <a:gd name="T80" fmla="*/ 606685 w 4104"/>
              <a:gd name="T81" fmla="*/ 1391152 h 3258"/>
              <a:gd name="T82" fmla="*/ 576977 w 4104"/>
              <a:gd name="T83" fmla="*/ 1137244 h 3258"/>
              <a:gd name="T84" fmla="*/ 559338 w 4104"/>
              <a:gd name="T85" fmla="*/ 1009130 h 3258"/>
              <a:gd name="T86" fmla="*/ 622003 w 4104"/>
              <a:gd name="T87" fmla="*/ 848524 h 3258"/>
              <a:gd name="T88" fmla="*/ 538914 w 4104"/>
              <a:gd name="T89" fmla="*/ 637785 h 3258"/>
              <a:gd name="T90" fmla="*/ 520347 w 4104"/>
              <a:gd name="T91" fmla="*/ 498067 h 3258"/>
              <a:gd name="T92" fmla="*/ 468823 w 4104"/>
              <a:gd name="T93" fmla="*/ 531952 h 3258"/>
              <a:gd name="T94" fmla="*/ 408480 w 4104"/>
              <a:gd name="T95" fmla="*/ 529631 h 3258"/>
              <a:gd name="T96" fmla="*/ 347672 w 4104"/>
              <a:gd name="T97" fmla="*/ 597401 h 3258"/>
              <a:gd name="T98" fmla="*/ 267833 w 4104"/>
              <a:gd name="T99" fmla="*/ 596473 h 3258"/>
              <a:gd name="T100" fmla="*/ 103048 w 4104"/>
              <a:gd name="T101" fmla="*/ 524525 h 3258"/>
              <a:gd name="T102" fmla="*/ 0 w 4104"/>
              <a:gd name="T103" fmla="*/ 538450 h 3258"/>
              <a:gd name="T104" fmla="*/ 92372 w 4104"/>
              <a:gd name="T105" fmla="*/ 500852 h 3258"/>
              <a:gd name="T106" fmla="*/ 89123 w 4104"/>
              <a:gd name="T107" fmla="*/ 439116 h 3258"/>
              <a:gd name="T108" fmla="*/ 191243 w 4104"/>
              <a:gd name="T109" fmla="*/ 531024 h 3258"/>
              <a:gd name="T110" fmla="*/ 220022 w 4104"/>
              <a:gd name="T111" fmla="*/ 484141 h 3258"/>
              <a:gd name="T112" fmla="*/ 245552 w 4104"/>
              <a:gd name="T113" fmla="*/ 468823 h 3258"/>
              <a:gd name="T114" fmla="*/ 365775 w 4104"/>
              <a:gd name="T115" fmla="*/ 333746 h 3258"/>
              <a:gd name="T116" fmla="*/ 498995 w 4104"/>
              <a:gd name="T117" fmla="*/ 391769 h 3258"/>
              <a:gd name="T118" fmla="*/ 565837 w 4104"/>
              <a:gd name="T119" fmla="*/ 462789 h 3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104" h="3258">
                <a:moveTo>
                  <a:pt x="1307" y="957"/>
                </a:moveTo>
                <a:lnTo>
                  <a:pt x="1307" y="957"/>
                </a:lnTo>
                <a:lnTo>
                  <a:pt x="1321" y="947"/>
                </a:lnTo>
                <a:lnTo>
                  <a:pt x="1339" y="936"/>
                </a:lnTo>
                <a:lnTo>
                  <a:pt x="1363" y="923"/>
                </a:lnTo>
                <a:lnTo>
                  <a:pt x="1392" y="909"/>
                </a:lnTo>
                <a:lnTo>
                  <a:pt x="1427" y="893"/>
                </a:lnTo>
                <a:lnTo>
                  <a:pt x="1466" y="876"/>
                </a:lnTo>
                <a:lnTo>
                  <a:pt x="1511" y="862"/>
                </a:lnTo>
                <a:lnTo>
                  <a:pt x="1533" y="855"/>
                </a:lnTo>
                <a:lnTo>
                  <a:pt x="1557" y="849"/>
                </a:lnTo>
                <a:lnTo>
                  <a:pt x="1583" y="843"/>
                </a:lnTo>
                <a:lnTo>
                  <a:pt x="1608" y="838"/>
                </a:lnTo>
                <a:lnTo>
                  <a:pt x="1634" y="834"/>
                </a:lnTo>
                <a:lnTo>
                  <a:pt x="1661" y="831"/>
                </a:lnTo>
                <a:lnTo>
                  <a:pt x="1688" y="828"/>
                </a:lnTo>
                <a:lnTo>
                  <a:pt x="1716" y="828"/>
                </a:lnTo>
                <a:lnTo>
                  <a:pt x="1744" y="828"/>
                </a:lnTo>
                <a:lnTo>
                  <a:pt x="1773" y="831"/>
                </a:lnTo>
                <a:lnTo>
                  <a:pt x="1802" y="834"/>
                </a:lnTo>
                <a:lnTo>
                  <a:pt x="1831" y="839"/>
                </a:lnTo>
                <a:lnTo>
                  <a:pt x="1860" y="846"/>
                </a:lnTo>
                <a:lnTo>
                  <a:pt x="1890" y="856"/>
                </a:lnTo>
                <a:lnTo>
                  <a:pt x="1918" y="867"/>
                </a:lnTo>
                <a:lnTo>
                  <a:pt x="1948" y="879"/>
                </a:lnTo>
                <a:lnTo>
                  <a:pt x="1970" y="887"/>
                </a:lnTo>
                <a:lnTo>
                  <a:pt x="1996" y="895"/>
                </a:lnTo>
                <a:lnTo>
                  <a:pt x="2031" y="906"/>
                </a:lnTo>
                <a:lnTo>
                  <a:pt x="2073" y="918"/>
                </a:lnTo>
                <a:lnTo>
                  <a:pt x="2122" y="930"/>
                </a:lnTo>
                <a:lnTo>
                  <a:pt x="2175" y="942"/>
                </a:lnTo>
                <a:lnTo>
                  <a:pt x="2231" y="953"/>
                </a:lnTo>
                <a:lnTo>
                  <a:pt x="2261" y="958"/>
                </a:lnTo>
                <a:lnTo>
                  <a:pt x="2291" y="961"/>
                </a:lnTo>
                <a:lnTo>
                  <a:pt x="2321" y="965"/>
                </a:lnTo>
                <a:lnTo>
                  <a:pt x="2352" y="967"/>
                </a:lnTo>
                <a:lnTo>
                  <a:pt x="2384" y="969"/>
                </a:lnTo>
                <a:lnTo>
                  <a:pt x="2413" y="969"/>
                </a:lnTo>
                <a:lnTo>
                  <a:pt x="2443" y="967"/>
                </a:lnTo>
                <a:lnTo>
                  <a:pt x="2473" y="966"/>
                </a:lnTo>
                <a:lnTo>
                  <a:pt x="2503" y="963"/>
                </a:lnTo>
                <a:lnTo>
                  <a:pt x="2532" y="958"/>
                </a:lnTo>
                <a:lnTo>
                  <a:pt x="2560" y="952"/>
                </a:lnTo>
                <a:lnTo>
                  <a:pt x="2587" y="943"/>
                </a:lnTo>
                <a:lnTo>
                  <a:pt x="2613" y="934"/>
                </a:lnTo>
                <a:lnTo>
                  <a:pt x="2638" y="922"/>
                </a:lnTo>
                <a:lnTo>
                  <a:pt x="2660" y="907"/>
                </a:lnTo>
                <a:lnTo>
                  <a:pt x="2683" y="892"/>
                </a:lnTo>
                <a:lnTo>
                  <a:pt x="2665" y="895"/>
                </a:lnTo>
                <a:lnTo>
                  <a:pt x="2647" y="898"/>
                </a:lnTo>
                <a:lnTo>
                  <a:pt x="2627" y="900"/>
                </a:lnTo>
                <a:lnTo>
                  <a:pt x="2604" y="900"/>
                </a:lnTo>
                <a:lnTo>
                  <a:pt x="2593" y="900"/>
                </a:lnTo>
                <a:lnTo>
                  <a:pt x="2583" y="898"/>
                </a:lnTo>
                <a:lnTo>
                  <a:pt x="2573" y="895"/>
                </a:lnTo>
                <a:lnTo>
                  <a:pt x="2563" y="892"/>
                </a:lnTo>
                <a:lnTo>
                  <a:pt x="2556" y="887"/>
                </a:lnTo>
                <a:lnTo>
                  <a:pt x="2550" y="881"/>
                </a:lnTo>
                <a:lnTo>
                  <a:pt x="2555" y="880"/>
                </a:lnTo>
                <a:lnTo>
                  <a:pt x="2568" y="879"/>
                </a:lnTo>
                <a:lnTo>
                  <a:pt x="2587" y="874"/>
                </a:lnTo>
                <a:lnTo>
                  <a:pt x="2599" y="870"/>
                </a:lnTo>
                <a:lnTo>
                  <a:pt x="2613" y="865"/>
                </a:lnTo>
                <a:lnTo>
                  <a:pt x="2626" y="859"/>
                </a:lnTo>
                <a:lnTo>
                  <a:pt x="2640" y="852"/>
                </a:lnTo>
                <a:lnTo>
                  <a:pt x="2654" y="843"/>
                </a:lnTo>
                <a:lnTo>
                  <a:pt x="2669" y="831"/>
                </a:lnTo>
                <a:lnTo>
                  <a:pt x="2684" y="817"/>
                </a:lnTo>
                <a:lnTo>
                  <a:pt x="2699" y="802"/>
                </a:lnTo>
                <a:lnTo>
                  <a:pt x="2712" y="784"/>
                </a:lnTo>
                <a:lnTo>
                  <a:pt x="2725" y="762"/>
                </a:lnTo>
                <a:lnTo>
                  <a:pt x="2732" y="750"/>
                </a:lnTo>
                <a:lnTo>
                  <a:pt x="2741" y="737"/>
                </a:lnTo>
                <a:lnTo>
                  <a:pt x="2753" y="722"/>
                </a:lnTo>
                <a:lnTo>
                  <a:pt x="2768" y="705"/>
                </a:lnTo>
                <a:lnTo>
                  <a:pt x="2785" y="688"/>
                </a:lnTo>
                <a:lnTo>
                  <a:pt x="2796" y="680"/>
                </a:lnTo>
                <a:lnTo>
                  <a:pt x="2807" y="672"/>
                </a:lnTo>
                <a:lnTo>
                  <a:pt x="2818" y="665"/>
                </a:lnTo>
                <a:lnTo>
                  <a:pt x="2830" y="659"/>
                </a:lnTo>
                <a:lnTo>
                  <a:pt x="2814" y="663"/>
                </a:lnTo>
                <a:lnTo>
                  <a:pt x="2776" y="674"/>
                </a:lnTo>
                <a:lnTo>
                  <a:pt x="2754" y="681"/>
                </a:lnTo>
                <a:lnTo>
                  <a:pt x="2731" y="689"/>
                </a:lnTo>
                <a:lnTo>
                  <a:pt x="2712" y="698"/>
                </a:lnTo>
                <a:lnTo>
                  <a:pt x="2704" y="702"/>
                </a:lnTo>
                <a:lnTo>
                  <a:pt x="2696" y="707"/>
                </a:lnTo>
                <a:lnTo>
                  <a:pt x="2714" y="695"/>
                </a:lnTo>
                <a:lnTo>
                  <a:pt x="2764" y="666"/>
                </a:lnTo>
                <a:lnTo>
                  <a:pt x="2794" y="648"/>
                </a:lnTo>
                <a:lnTo>
                  <a:pt x="2827" y="632"/>
                </a:lnTo>
                <a:lnTo>
                  <a:pt x="2862" y="615"/>
                </a:lnTo>
                <a:lnTo>
                  <a:pt x="2894" y="601"/>
                </a:lnTo>
                <a:lnTo>
                  <a:pt x="2907" y="590"/>
                </a:lnTo>
                <a:lnTo>
                  <a:pt x="2937" y="565"/>
                </a:lnTo>
                <a:lnTo>
                  <a:pt x="2954" y="549"/>
                </a:lnTo>
                <a:lnTo>
                  <a:pt x="2970" y="532"/>
                </a:lnTo>
                <a:lnTo>
                  <a:pt x="2982" y="515"/>
                </a:lnTo>
                <a:lnTo>
                  <a:pt x="2987" y="508"/>
                </a:lnTo>
                <a:lnTo>
                  <a:pt x="2990" y="501"/>
                </a:lnTo>
                <a:lnTo>
                  <a:pt x="2969" y="503"/>
                </a:lnTo>
                <a:lnTo>
                  <a:pt x="2921" y="509"/>
                </a:lnTo>
                <a:lnTo>
                  <a:pt x="2893" y="514"/>
                </a:lnTo>
                <a:lnTo>
                  <a:pt x="2865" y="519"/>
                </a:lnTo>
                <a:lnTo>
                  <a:pt x="2843" y="526"/>
                </a:lnTo>
                <a:lnTo>
                  <a:pt x="2834" y="530"/>
                </a:lnTo>
                <a:lnTo>
                  <a:pt x="2826" y="535"/>
                </a:lnTo>
                <a:lnTo>
                  <a:pt x="2848" y="523"/>
                </a:lnTo>
                <a:lnTo>
                  <a:pt x="2870" y="512"/>
                </a:lnTo>
                <a:lnTo>
                  <a:pt x="2899" y="499"/>
                </a:lnTo>
                <a:lnTo>
                  <a:pt x="2930" y="487"/>
                </a:lnTo>
                <a:lnTo>
                  <a:pt x="2947" y="481"/>
                </a:lnTo>
                <a:lnTo>
                  <a:pt x="2963" y="477"/>
                </a:lnTo>
                <a:lnTo>
                  <a:pt x="2979" y="473"/>
                </a:lnTo>
                <a:lnTo>
                  <a:pt x="2995" y="471"/>
                </a:lnTo>
                <a:lnTo>
                  <a:pt x="3009" y="470"/>
                </a:lnTo>
                <a:lnTo>
                  <a:pt x="3023" y="471"/>
                </a:lnTo>
                <a:lnTo>
                  <a:pt x="3029" y="465"/>
                </a:lnTo>
                <a:lnTo>
                  <a:pt x="3047" y="450"/>
                </a:lnTo>
                <a:lnTo>
                  <a:pt x="3072" y="428"/>
                </a:lnTo>
                <a:lnTo>
                  <a:pt x="3087" y="417"/>
                </a:lnTo>
                <a:lnTo>
                  <a:pt x="3104" y="405"/>
                </a:lnTo>
                <a:lnTo>
                  <a:pt x="3121" y="396"/>
                </a:lnTo>
                <a:lnTo>
                  <a:pt x="3140" y="386"/>
                </a:lnTo>
                <a:lnTo>
                  <a:pt x="3158" y="379"/>
                </a:lnTo>
                <a:lnTo>
                  <a:pt x="3176" y="374"/>
                </a:lnTo>
                <a:lnTo>
                  <a:pt x="3186" y="372"/>
                </a:lnTo>
                <a:lnTo>
                  <a:pt x="3195" y="372"/>
                </a:lnTo>
                <a:lnTo>
                  <a:pt x="3204" y="372"/>
                </a:lnTo>
                <a:lnTo>
                  <a:pt x="3212" y="373"/>
                </a:lnTo>
                <a:lnTo>
                  <a:pt x="3222" y="374"/>
                </a:lnTo>
                <a:lnTo>
                  <a:pt x="3230" y="378"/>
                </a:lnTo>
                <a:lnTo>
                  <a:pt x="3237" y="381"/>
                </a:lnTo>
                <a:lnTo>
                  <a:pt x="3246" y="387"/>
                </a:lnTo>
                <a:lnTo>
                  <a:pt x="3229" y="381"/>
                </a:lnTo>
                <a:lnTo>
                  <a:pt x="3188" y="368"/>
                </a:lnTo>
                <a:lnTo>
                  <a:pt x="3164" y="362"/>
                </a:lnTo>
                <a:lnTo>
                  <a:pt x="3140" y="356"/>
                </a:lnTo>
                <a:lnTo>
                  <a:pt x="3117" y="351"/>
                </a:lnTo>
                <a:lnTo>
                  <a:pt x="3099" y="350"/>
                </a:lnTo>
                <a:lnTo>
                  <a:pt x="3121" y="346"/>
                </a:lnTo>
                <a:lnTo>
                  <a:pt x="3142" y="344"/>
                </a:lnTo>
                <a:lnTo>
                  <a:pt x="3170" y="344"/>
                </a:lnTo>
                <a:lnTo>
                  <a:pt x="3184" y="344"/>
                </a:lnTo>
                <a:lnTo>
                  <a:pt x="3199" y="345"/>
                </a:lnTo>
                <a:lnTo>
                  <a:pt x="3213" y="348"/>
                </a:lnTo>
                <a:lnTo>
                  <a:pt x="3228" y="351"/>
                </a:lnTo>
                <a:lnTo>
                  <a:pt x="3241" y="356"/>
                </a:lnTo>
                <a:lnTo>
                  <a:pt x="3254" y="362"/>
                </a:lnTo>
                <a:lnTo>
                  <a:pt x="3265" y="370"/>
                </a:lnTo>
                <a:lnTo>
                  <a:pt x="3274" y="379"/>
                </a:lnTo>
                <a:lnTo>
                  <a:pt x="3282" y="379"/>
                </a:lnTo>
                <a:lnTo>
                  <a:pt x="3292" y="376"/>
                </a:lnTo>
                <a:lnTo>
                  <a:pt x="3307" y="370"/>
                </a:lnTo>
                <a:lnTo>
                  <a:pt x="3326" y="361"/>
                </a:lnTo>
                <a:lnTo>
                  <a:pt x="3351" y="345"/>
                </a:lnTo>
                <a:lnTo>
                  <a:pt x="3382" y="324"/>
                </a:lnTo>
                <a:lnTo>
                  <a:pt x="3421" y="295"/>
                </a:lnTo>
                <a:lnTo>
                  <a:pt x="3440" y="280"/>
                </a:lnTo>
                <a:lnTo>
                  <a:pt x="3461" y="265"/>
                </a:lnTo>
                <a:lnTo>
                  <a:pt x="3487" y="248"/>
                </a:lnTo>
                <a:lnTo>
                  <a:pt x="3515" y="231"/>
                </a:lnTo>
                <a:lnTo>
                  <a:pt x="3543" y="217"/>
                </a:lnTo>
                <a:lnTo>
                  <a:pt x="3556" y="211"/>
                </a:lnTo>
                <a:lnTo>
                  <a:pt x="3568" y="206"/>
                </a:lnTo>
                <a:lnTo>
                  <a:pt x="3580" y="204"/>
                </a:lnTo>
                <a:lnTo>
                  <a:pt x="3590" y="203"/>
                </a:lnTo>
                <a:lnTo>
                  <a:pt x="3588" y="181"/>
                </a:lnTo>
                <a:lnTo>
                  <a:pt x="3588" y="158"/>
                </a:lnTo>
                <a:lnTo>
                  <a:pt x="3591" y="128"/>
                </a:lnTo>
                <a:lnTo>
                  <a:pt x="3593" y="113"/>
                </a:lnTo>
                <a:lnTo>
                  <a:pt x="3597" y="96"/>
                </a:lnTo>
                <a:lnTo>
                  <a:pt x="3602" y="79"/>
                </a:lnTo>
                <a:lnTo>
                  <a:pt x="3608" y="62"/>
                </a:lnTo>
                <a:lnTo>
                  <a:pt x="3615" y="46"/>
                </a:lnTo>
                <a:lnTo>
                  <a:pt x="3623" y="30"/>
                </a:lnTo>
                <a:lnTo>
                  <a:pt x="3634" y="14"/>
                </a:lnTo>
                <a:lnTo>
                  <a:pt x="3646" y="0"/>
                </a:lnTo>
                <a:lnTo>
                  <a:pt x="3651" y="24"/>
                </a:lnTo>
                <a:lnTo>
                  <a:pt x="3663" y="79"/>
                </a:lnTo>
                <a:lnTo>
                  <a:pt x="3671" y="111"/>
                </a:lnTo>
                <a:lnTo>
                  <a:pt x="3678" y="141"/>
                </a:lnTo>
                <a:lnTo>
                  <a:pt x="3687" y="167"/>
                </a:lnTo>
                <a:lnTo>
                  <a:pt x="3690" y="176"/>
                </a:lnTo>
                <a:lnTo>
                  <a:pt x="3694" y="183"/>
                </a:lnTo>
                <a:lnTo>
                  <a:pt x="3702" y="187"/>
                </a:lnTo>
                <a:lnTo>
                  <a:pt x="3713" y="192"/>
                </a:lnTo>
                <a:lnTo>
                  <a:pt x="3725" y="199"/>
                </a:lnTo>
                <a:lnTo>
                  <a:pt x="3738" y="207"/>
                </a:lnTo>
                <a:lnTo>
                  <a:pt x="3753" y="218"/>
                </a:lnTo>
                <a:lnTo>
                  <a:pt x="3766" y="231"/>
                </a:lnTo>
                <a:lnTo>
                  <a:pt x="3771" y="239"/>
                </a:lnTo>
                <a:lnTo>
                  <a:pt x="3777" y="247"/>
                </a:lnTo>
                <a:lnTo>
                  <a:pt x="3786" y="260"/>
                </a:lnTo>
                <a:lnTo>
                  <a:pt x="3797" y="276"/>
                </a:lnTo>
                <a:lnTo>
                  <a:pt x="3810" y="300"/>
                </a:lnTo>
                <a:lnTo>
                  <a:pt x="3826" y="328"/>
                </a:lnTo>
                <a:lnTo>
                  <a:pt x="3841" y="364"/>
                </a:lnTo>
                <a:lnTo>
                  <a:pt x="3850" y="385"/>
                </a:lnTo>
                <a:lnTo>
                  <a:pt x="3857" y="408"/>
                </a:lnTo>
                <a:lnTo>
                  <a:pt x="3864" y="432"/>
                </a:lnTo>
                <a:lnTo>
                  <a:pt x="3871" y="457"/>
                </a:lnTo>
                <a:lnTo>
                  <a:pt x="3937" y="645"/>
                </a:lnTo>
                <a:lnTo>
                  <a:pt x="3963" y="676"/>
                </a:lnTo>
                <a:lnTo>
                  <a:pt x="3989" y="711"/>
                </a:lnTo>
                <a:lnTo>
                  <a:pt x="4019" y="754"/>
                </a:lnTo>
                <a:lnTo>
                  <a:pt x="4034" y="778"/>
                </a:lnTo>
                <a:lnTo>
                  <a:pt x="4049" y="802"/>
                </a:lnTo>
                <a:lnTo>
                  <a:pt x="4063" y="827"/>
                </a:lnTo>
                <a:lnTo>
                  <a:pt x="4076" y="851"/>
                </a:lnTo>
                <a:lnTo>
                  <a:pt x="4087" y="876"/>
                </a:lnTo>
                <a:lnTo>
                  <a:pt x="4096" y="900"/>
                </a:lnTo>
                <a:lnTo>
                  <a:pt x="4100" y="922"/>
                </a:lnTo>
                <a:lnTo>
                  <a:pt x="4103" y="933"/>
                </a:lnTo>
                <a:lnTo>
                  <a:pt x="4103" y="943"/>
                </a:lnTo>
                <a:lnTo>
                  <a:pt x="4104" y="964"/>
                </a:lnTo>
                <a:lnTo>
                  <a:pt x="4103" y="985"/>
                </a:lnTo>
                <a:lnTo>
                  <a:pt x="4100" y="1010"/>
                </a:lnTo>
                <a:lnTo>
                  <a:pt x="4098" y="1024"/>
                </a:lnTo>
                <a:lnTo>
                  <a:pt x="4094" y="1037"/>
                </a:lnTo>
                <a:lnTo>
                  <a:pt x="4091" y="1050"/>
                </a:lnTo>
                <a:lnTo>
                  <a:pt x="4086" y="1061"/>
                </a:lnTo>
                <a:lnTo>
                  <a:pt x="4079" y="1072"/>
                </a:lnTo>
                <a:lnTo>
                  <a:pt x="4072" y="1081"/>
                </a:lnTo>
                <a:lnTo>
                  <a:pt x="4063" y="1090"/>
                </a:lnTo>
                <a:lnTo>
                  <a:pt x="4052" y="1094"/>
                </a:lnTo>
                <a:lnTo>
                  <a:pt x="4050" y="1097"/>
                </a:lnTo>
                <a:lnTo>
                  <a:pt x="4044" y="1104"/>
                </a:lnTo>
                <a:lnTo>
                  <a:pt x="4033" y="1112"/>
                </a:lnTo>
                <a:lnTo>
                  <a:pt x="4027" y="1116"/>
                </a:lnTo>
                <a:lnTo>
                  <a:pt x="4020" y="1118"/>
                </a:lnTo>
                <a:lnTo>
                  <a:pt x="4012" y="1121"/>
                </a:lnTo>
                <a:lnTo>
                  <a:pt x="4003" y="1121"/>
                </a:lnTo>
                <a:lnTo>
                  <a:pt x="3994" y="1118"/>
                </a:lnTo>
                <a:lnTo>
                  <a:pt x="3984" y="1115"/>
                </a:lnTo>
                <a:lnTo>
                  <a:pt x="3973" y="1108"/>
                </a:lnTo>
                <a:lnTo>
                  <a:pt x="3963" y="1098"/>
                </a:lnTo>
                <a:lnTo>
                  <a:pt x="3952" y="1085"/>
                </a:lnTo>
                <a:lnTo>
                  <a:pt x="3940" y="1068"/>
                </a:lnTo>
                <a:lnTo>
                  <a:pt x="3913" y="1013"/>
                </a:lnTo>
                <a:lnTo>
                  <a:pt x="3879" y="1002"/>
                </a:lnTo>
                <a:lnTo>
                  <a:pt x="3843" y="990"/>
                </a:lnTo>
                <a:lnTo>
                  <a:pt x="3798" y="975"/>
                </a:lnTo>
                <a:lnTo>
                  <a:pt x="3749" y="955"/>
                </a:lnTo>
                <a:lnTo>
                  <a:pt x="3701" y="934"/>
                </a:lnTo>
                <a:lnTo>
                  <a:pt x="3678" y="923"/>
                </a:lnTo>
                <a:lnTo>
                  <a:pt x="3658" y="911"/>
                </a:lnTo>
                <a:lnTo>
                  <a:pt x="3639" y="900"/>
                </a:lnTo>
                <a:lnTo>
                  <a:pt x="3622" y="888"/>
                </a:lnTo>
                <a:lnTo>
                  <a:pt x="3617" y="888"/>
                </a:lnTo>
                <a:lnTo>
                  <a:pt x="3603" y="891"/>
                </a:lnTo>
                <a:lnTo>
                  <a:pt x="3593" y="893"/>
                </a:lnTo>
                <a:lnTo>
                  <a:pt x="3581" y="897"/>
                </a:lnTo>
                <a:lnTo>
                  <a:pt x="3569" y="903"/>
                </a:lnTo>
                <a:lnTo>
                  <a:pt x="3557" y="910"/>
                </a:lnTo>
                <a:lnTo>
                  <a:pt x="3544" y="921"/>
                </a:lnTo>
                <a:lnTo>
                  <a:pt x="3530" y="934"/>
                </a:lnTo>
                <a:lnTo>
                  <a:pt x="3518" y="949"/>
                </a:lnTo>
                <a:lnTo>
                  <a:pt x="3505" y="969"/>
                </a:lnTo>
                <a:lnTo>
                  <a:pt x="3493" y="993"/>
                </a:lnTo>
                <a:lnTo>
                  <a:pt x="3482" y="1019"/>
                </a:lnTo>
                <a:lnTo>
                  <a:pt x="3472" y="1051"/>
                </a:lnTo>
                <a:lnTo>
                  <a:pt x="3469" y="1068"/>
                </a:lnTo>
                <a:lnTo>
                  <a:pt x="3465" y="1087"/>
                </a:lnTo>
                <a:lnTo>
                  <a:pt x="3457" y="1147"/>
                </a:lnTo>
                <a:lnTo>
                  <a:pt x="3447" y="1209"/>
                </a:lnTo>
                <a:lnTo>
                  <a:pt x="3434" y="1284"/>
                </a:lnTo>
                <a:lnTo>
                  <a:pt x="3417" y="1363"/>
                </a:lnTo>
                <a:lnTo>
                  <a:pt x="3409" y="1401"/>
                </a:lnTo>
                <a:lnTo>
                  <a:pt x="3399" y="1438"/>
                </a:lnTo>
                <a:lnTo>
                  <a:pt x="3388" y="1472"/>
                </a:lnTo>
                <a:lnTo>
                  <a:pt x="3377" y="1502"/>
                </a:lnTo>
                <a:lnTo>
                  <a:pt x="3367" y="1528"/>
                </a:lnTo>
                <a:lnTo>
                  <a:pt x="3361" y="1539"/>
                </a:lnTo>
                <a:lnTo>
                  <a:pt x="3355" y="1547"/>
                </a:lnTo>
                <a:lnTo>
                  <a:pt x="3358" y="1563"/>
                </a:lnTo>
                <a:lnTo>
                  <a:pt x="3362" y="1581"/>
                </a:lnTo>
                <a:lnTo>
                  <a:pt x="3364" y="1605"/>
                </a:lnTo>
                <a:lnTo>
                  <a:pt x="3368" y="1634"/>
                </a:lnTo>
                <a:lnTo>
                  <a:pt x="3369" y="1667"/>
                </a:lnTo>
                <a:lnTo>
                  <a:pt x="3370" y="1703"/>
                </a:lnTo>
                <a:lnTo>
                  <a:pt x="3368" y="1742"/>
                </a:lnTo>
                <a:lnTo>
                  <a:pt x="3365" y="1761"/>
                </a:lnTo>
                <a:lnTo>
                  <a:pt x="3363" y="1781"/>
                </a:lnTo>
                <a:lnTo>
                  <a:pt x="3359" y="1800"/>
                </a:lnTo>
                <a:lnTo>
                  <a:pt x="3355" y="1821"/>
                </a:lnTo>
                <a:lnTo>
                  <a:pt x="3350" y="1841"/>
                </a:lnTo>
                <a:lnTo>
                  <a:pt x="3343" y="1860"/>
                </a:lnTo>
                <a:lnTo>
                  <a:pt x="3335" y="1881"/>
                </a:lnTo>
                <a:lnTo>
                  <a:pt x="3326" y="1899"/>
                </a:lnTo>
                <a:lnTo>
                  <a:pt x="3316" y="1918"/>
                </a:lnTo>
                <a:lnTo>
                  <a:pt x="3304" y="1936"/>
                </a:lnTo>
                <a:lnTo>
                  <a:pt x="3291" y="1953"/>
                </a:lnTo>
                <a:lnTo>
                  <a:pt x="3277" y="1969"/>
                </a:lnTo>
                <a:lnTo>
                  <a:pt x="3260" y="1984"/>
                </a:lnTo>
                <a:lnTo>
                  <a:pt x="3242" y="1998"/>
                </a:lnTo>
                <a:lnTo>
                  <a:pt x="3223" y="2011"/>
                </a:lnTo>
                <a:lnTo>
                  <a:pt x="3201" y="2023"/>
                </a:lnTo>
                <a:lnTo>
                  <a:pt x="3204" y="2037"/>
                </a:lnTo>
                <a:lnTo>
                  <a:pt x="3212" y="2074"/>
                </a:lnTo>
                <a:lnTo>
                  <a:pt x="3225" y="2126"/>
                </a:lnTo>
                <a:lnTo>
                  <a:pt x="3235" y="2158"/>
                </a:lnTo>
                <a:lnTo>
                  <a:pt x="3244" y="2190"/>
                </a:lnTo>
                <a:lnTo>
                  <a:pt x="3255" y="2225"/>
                </a:lnTo>
                <a:lnTo>
                  <a:pt x="3268" y="2258"/>
                </a:lnTo>
                <a:lnTo>
                  <a:pt x="3282" y="2292"/>
                </a:lnTo>
                <a:lnTo>
                  <a:pt x="3296" y="2323"/>
                </a:lnTo>
                <a:lnTo>
                  <a:pt x="3311" y="2353"/>
                </a:lnTo>
                <a:lnTo>
                  <a:pt x="3328" y="2379"/>
                </a:lnTo>
                <a:lnTo>
                  <a:pt x="3337" y="2391"/>
                </a:lnTo>
                <a:lnTo>
                  <a:pt x="3345" y="2403"/>
                </a:lnTo>
                <a:lnTo>
                  <a:pt x="3355" y="2413"/>
                </a:lnTo>
                <a:lnTo>
                  <a:pt x="3364" y="2421"/>
                </a:lnTo>
                <a:lnTo>
                  <a:pt x="3367" y="2425"/>
                </a:lnTo>
                <a:lnTo>
                  <a:pt x="3371" y="2437"/>
                </a:lnTo>
                <a:lnTo>
                  <a:pt x="3379" y="2456"/>
                </a:lnTo>
                <a:lnTo>
                  <a:pt x="3381" y="2468"/>
                </a:lnTo>
                <a:lnTo>
                  <a:pt x="3385" y="2481"/>
                </a:lnTo>
                <a:lnTo>
                  <a:pt x="3386" y="2497"/>
                </a:lnTo>
                <a:lnTo>
                  <a:pt x="3387" y="2514"/>
                </a:lnTo>
                <a:lnTo>
                  <a:pt x="3387" y="2532"/>
                </a:lnTo>
                <a:lnTo>
                  <a:pt x="3385" y="2551"/>
                </a:lnTo>
                <a:lnTo>
                  <a:pt x="3382" y="2571"/>
                </a:lnTo>
                <a:lnTo>
                  <a:pt x="3376" y="2593"/>
                </a:lnTo>
                <a:lnTo>
                  <a:pt x="3368" y="2616"/>
                </a:lnTo>
                <a:lnTo>
                  <a:pt x="3358" y="2638"/>
                </a:lnTo>
                <a:lnTo>
                  <a:pt x="3290" y="2716"/>
                </a:lnTo>
                <a:lnTo>
                  <a:pt x="3284" y="2729"/>
                </a:lnTo>
                <a:lnTo>
                  <a:pt x="3268" y="2765"/>
                </a:lnTo>
                <a:lnTo>
                  <a:pt x="3244" y="2816"/>
                </a:lnTo>
                <a:lnTo>
                  <a:pt x="3229" y="2844"/>
                </a:lnTo>
                <a:lnTo>
                  <a:pt x="3212" y="2873"/>
                </a:lnTo>
                <a:lnTo>
                  <a:pt x="3193" y="2903"/>
                </a:lnTo>
                <a:lnTo>
                  <a:pt x="3174" y="2932"/>
                </a:lnTo>
                <a:lnTo>
                  <a:pt x="3152" y="2960"/>
                </a:lnTo>
                <a:lnTo>
                  <a:pt x="3141" y="2972"/>
                </a:lnTo>
                <a:lnTo>
                  <a:pt x="3129" y="2984"/>
                </a:lnTo>
                <a:lnTo>
                  <a:pt x="3117" y="2994"/>
                </a:lnTo>
                <a:lnTo>
                  <a:pt x="3106" y="3005"/>
                </a:lnTo>
                <a:lnTo>
                  <a:pt x="3094" y="3013"/>
                </a:lnTo>
                <a:lnTo>
                  <a:pt x="3081" y="3021"/>
                </a:lnTo>
                <a:lnTo>
                  <a:pt x="3069" y="3027"/>
                </a:lnTo>
                <a:lnTo>
                  <a:pt x="3057" y="3031"/>
                </a:lnTo>
                <a:lnTo>
                  <a:pt x="3044" y="3035"/>
                </a:lnTo>
                <a:lnTo>
                  <a:pt x="3031" y="3036"/>
                </a:lnTo>
                <a:lnTo>
                  <a:pt x="3008" y="3059"/>
                </a:lnTo>
                <a:lnTo>
                  <a:pt x="2982" y="3083"/>
                </a:lnTo>
                <a:lnTo>
                  <a:pt x="2951" y="3111"/>
                </a:lnTo>
                <a:lnTo>
                  <a:pt x="2933" y="3125"/>
                </a:lnTo>
                <a:lnTo>
                  <a:pt x="2913" y="3138"/>
                </a:lnTo>
                <a:lnTo>
                  <a:pt x="2894" y="3153"/>
                </a:lnTo>
                <a:lnTo>
                  <a:pt x="2875" y="3165"/>
                </a:lnTo>
                <a:lnTo>
                  <a:pt x="2856" y="3175"/>
                </a:lnTo>
                <a:lnTo>
                  <a:pt x="2837" y="3185"/>
                </a:lnTo>
                <a:lnTo>
                  <a:pt x="2818" y="3191"/>
                </a:lnTo>
                <a:lnTo>
                  <a:pt x="2800" y="3196"/>
                </a:lnTo>
                <a:lnTo>
                  <a:pt x="2798" y="3194"/>
                </a:lnTo>
                <a:lnTo>
                  <a:pt x="2796" y="3193"/>
                </a:lnTo>
                <a:lnTo>
                  <a:pt x="2795" y="3192"/>
                </a:lnTo>
                <a:lnTo>
                  <a:pt x="2792" y="3188"/>
                </a:lnTo>
                <a:lnTo>
                  <a:pt x="2791" y="3182"/>
                </a:lnTo>
                <a:lnTo>
                  <a:pt x="2791" y="3175"/>
                </a:lnTo>
                <a:lnTo>
                  <a:pt x="2791" y="3165"/>
                </a:lnTo>
                <a:lnTo>
                  <a:pt x="2792" y="3153"/>
                </a:lnTo>
                <a:lnTo>
                  <a:pt x="2796" y="3136"/>
                </a:lnTo>
                <a:lnTo>
                  <a:pt x="2801" y="3117"/>
                </a:lnTo>
                <a:lnTo>
                  <a:pt x="2807" y="3093"/>
                </a:lnTo>
                <a:lnTo>
                  <a:pt x="2816" y="3065"/>
                </a:lnTo>
                <a:lnTo>
                  <a:pt x="2828" y="3033"/>
                </a:lnTo>
                <a:lnTo>
                  <a:pt x="2844" y="2994"/>
                </a:lnTo>
                <a:lnTo>
                  <a:pt x="2862" y="2952"/>
                </a:lnTo>
                <a:lnTo>
                  <a:pt x="2865" y="2949"/>
                </a:lnTo>
                <a:lnTo>
                  <a:pt x="2873" y="2943"/>
                </a:lnTo>
                <a:lnTo>
                  <a:pt x="2885" y="2934"/>
                </a:lnTo>
                <a:lnTo>
                  <a:pt x="2892" y="2931"/>
                </a:lnTo>
                <a:lnTo>
                  <a:pt x="2899" y="2927"/>
                </a:lnTo>
                <a:lnTo>
                  <a:pt x="2907" y="2925"/>
                </a:lnTo>
                <a:lnTo>
                  <a:pt x="2916" y="2922"/>
                </a:lnTo>
                <a:lnTo>
                  <a:pt x="2925" y="2922"/>
                </a:lnTo>
                <a:lnTo>
                  <a:pt x="2935" y="2924"/>
                </a:lnTo>
                <a:lnTo>
                  <a:pt x="2945" y="2927"/>
                </a:lnTo>
                <a:lnTo>
                  <a:pt x="2954" y="2933"/>
                </a:lnTo>
                <a:lnTo>
                  <a:pt x="2963" y="2942"/>
                </a:lnTo>
                <a:lnTo>
                  <a:pt x="2972" y="2952"/>
                </a:lnTo>
                <a:lnTo>
                  <a:pt x="2973" y="2952"/>
                </a:lnTo>
                <a:lnTo>
                  <a:pt x="2979" y="2952"/>
                </a:lnTo>
                <a:lnTo>
                  <a:pt x="2987" y="2950"/>
                </a:lnTo>
                <a:lnTo>
                  <a:pt x="2997" y="2946"/>
                </a:lnTo>
                <a:lnTo>
                  <a:pt x="3002" y="2943"/>
                </a:lnTo>
                <a:lnTo>
                  <a:pt x="3008" y="2938"/>
                </a:lnTo>
                <a:lnTo>
                  <a:pt x="3014" y="2933"/>
                </a:lnTo>
                <a:lnTo>
                  <a:pt x="3021" y="2926"/>
                </a:lnTo>
                <a:lnTo>
                  <a:pt x="3027" y="2918"/>
                </a:lnTo>
                <a:lnTo>
                  <a:pt x="3033" y="2907"/>
                </a:lnTo>
                <a:lnTo>
                  <a:pt x="3041" y="2896"/>
                </a:lnTo>
                <a:lnTo>
                  <a:pt x="3047" y="2882"/>
                </a:lnTo>
                <a:lnTo>
                  <a:pt x="3057" y="2871"/>
                </a:lnTo>
                <a:lnTo>
                  <a:pt x="3087" y="2840"/>
                </a:lnTo>
                <a:lnTo>
                  <a:pt x="3106" y="2818"/>
                </a:lnTo>
                <a:lnTo>
                  <a:pt x="3127" y="2794"/>
                </a:lnTo>
                <a:lnTo>
                  <a:pt x="3150" y="2765"/>
                </a:lnTo>
                <a:lnTo>
                  <a:pt x="3171" y="2735"/>
                </a:lnTo>
                <a:lnTo>
                  <a:pt x="3192" y="2704"/>
                </a:lnTo>
                <a:lnTo>
                  <a:pt x="3211" y="2672"/>
                </a:lnTo>
                <a:lnTo>
                  <a:pt x="3219" y="2655"/>
                </a:lnTo>
                <a:lnTo>
                  <a:pt x="3226" y="2637"/>
                </a:lnTo>
                <a:lnTo>
                  <a:pt x="3234" y="2620"/>
                </a:lnTo>
                <a:lnTo>
                  <a:pt x="3240" y="2604"/>
                </a:lnTo>
                <a:lnTo>
                  <a:pt x="3243" y="2587"/>
                </a:lnTo>
                <a:lnTo>
                  <a:pt x="3247" y="2570"/>
                </a:lnTo>
                <a:lnTo>
                  <a:pt x="3249" y="2553"/>
                </a:lnTo>
                <a:lnTo>
                  <a:pt x="3249" y="2538"/>
                </a:lnTo>
                <a:lnTo>
                  <a:pt x="3248" y="2522"/>
                </a:lnTo>
                <a:lnTo>
                  <a:pt x="3244" y="2506"/>
                </a:lnTo>
                <a:lnTo>
                  <a:pt x="3240" y="2491"/>
                </a:lnTo>
                <a:lnTo>
                  <a:pt x="3234" y="2476"/>
                </a:lnTo>
                <a:lnTo>
                  <a:pt x="3225" y="2473"/>
                </a:lnTo>
                <a:lnTo>
                  <a:pt x="3205" y="2461"/>
                </a:lnTo>
                <a:lnTo>
                  <a:pt x="3174" y="2443"/>
                </a:lnTo>
                <a:lnTo>
                  <a:pt x="3157" y="2431"/>
                </a:lnTo>
                <a:lnTo>
                  <a:pt x="3138" y="2417"/>
                </a:lnTo>
                <a:lnTo>
                  <a:pt x="3118" y="2401"/>
                </a:lnTo>
                <a:lnTo>
                  <a:pt x="3100" y="2384"/>
                </a:lnTo>
                <a:lnTo>
                  <a:pt x="3081" y="2366"/>
                </a:lnTo>
                <a:lnTo>
                  <a:pt x="3065" y="2346"/>
                </a:lnTo>
                <a:lnTo>
                  <a:pt x="3048" y="2324"/>
                </a:lnTo>
                <a:lnTo>
                  <a:pt x="3035" y="2301"/>
                </a:lnTo>
                <a:lnTo>
                  <a:pt x="3027" y="2289"/>
                </a:lnTo>
                <a:lnTo>
                  <a:pt x="3023" y="2277"/>
                </a:lnTo>
                <a:lnTo>
                  <a:pt x="3018" y="2264"/>
                </a:lnTo>
                <a:lnTo>
                  <a:pt x="3014" y="2252"/>
                </a:lnTo>
                <a:lnTo>
                  <a:pt x="3000" y="2236"/>
                </a:lnTo>
                <a:lnTo>
                  <a:pt x="2984" y="2221"/>
                </a:lnTo>
                <a:lnTo>
                  <a:pt x="2975" y="2213"/>
                </a:lnTo>
                <a:lnTo>
                  <a:pt x="2965" y="2206"/>
                </a:lnTo>
                <a:lnTo>
                  <a:pt x="2954" y="2198"/>
                </a:lnTo>
                <a:lnTo>
                  <a:pt x="2943" y="2194"/>
                </a:lnTo>
                <a:lnTo>
                  <a:pt x="2933" y="2189"/>
                </a:lnTo>
                <a:lnTo>
                  <a:pt x="2922" y="2186"/>
                </a:lnTo>
                <a:lnTo>
                  <a:pt x="2911" y="2186"/>
                </a:lnTo>
                <a:lnTo>
                  <a:pt x="2906" y="2188"/>
                </a:lnTo>
                <a:lnTo>
                  <a:pt x="2901" y="2189"/>
                </a:lnTo>
                <a:lnTo>
                  <a:pt x="2897" y="2191"/>
                </a:lnTo>
                <a:lnTo>
                  <a:pt x="2892" y="2195"/>
                </a:lnTo>
                <a:lnTo>
                  <a:pt x="2887" y="2198"/>
                </a:lnTo>
                <a:lnTo>
                  <a:pt x="2883" y="2204"/>
                </a:lnTo>
                <a:lnTo>
                  <a:pt x="2806" y="2672"/>
                </a:lnTo>
                <a:lnTo>
                  <a:pt x="2804" y="2680"/>
                </a:lnTo>
                <a:lnTo>
                  <a:pt x="2802" y="2702"/>
                </a:lnTo>
                <a:lnTo>
                  <a:pt x="2795" y="2734"/>
                </a:lnTo>
                <a:lnTo>
                  <a:pt x="2790" y="2752"/>
                </a:lnTo>
                <a:lnTo>
                  <a:pt x="2784" y="2771"/>
                </a:lnTo>
                <a:lnTo>
                  <a:pt x="2777" y="2791"/>
                </a:lnTo>
                <a:lnTo>
                  <a:pt x="2768" y="2810"/>
                </a:lnTo>
                <a:lnTo>
                  <a:pt x="2758" y="2829"/>
                </a:lnTo>
                <a:lnTo>
                  <a:pt x="2746" y="2846"/>
                </a:lnTo>
                <a:lnTo>
                  <a:pt x="2731" y="2861"/>
                </a:lnTo>
                <a:lnTo>
                  <a:pt x="2724" y="2868"/>
                </a:lnTo>
                <a:lnTo>
                  <a:pt x="2716" y="2876"/>
                </a:lnTo>
                <a:lnTo>
                  <a:pt x="2707" y="2880"/>
                </a:lnTo>
                <a:lnTo>
                  <a:pt x="2698" y="2885"/>
                </a:lnTo>
                <a:lnTo>
                  <a:pt x="2688" y="2890"/>
                </a:lnTo>
                <a:lnTo>
                  <a:pt x="2678" y="2894"/>
                </a:lnTo>
                <a:lnTo>
                  <a:pt x="2645" y="2926"/>
                </a:lnTo>
                <a:lnTo>
                  <a:pt x="2611" y="2962"/>
                </a:lnTo>
                <a:lnTo>
                  <a:pt x="2572" y="3004"/>
                </a:lnTo>
                <a:lnTo>
                  <a:pt x="2531" y="3048"/>
                </a:lnTo>
                <a:lnTo>
                  <a:pt x="2494" y="3093"/>
                </a:lnTo>
                <a:lnTo>
                  <a:pt x="2478" y="3112"/>
                </a:lnTo>
                <a:lnTo>
                  <a:pt x="2465" y="3130"/>
                </a:lnTo>
                <a:lnTo>
                  <a:pt x="2455" y="3145"/>
                </a:lnTo>
                <a:lnTo>
                  <a:pt x="2449" y="3159"/>
                </a:lnTo>
                <a:lnTo>
                  <a:pt x="2274" y="3221"/>
                </a:lnTo>
                <a:lnTo>
                  <a:pt x="2138" y="3254"/>
                </a:lnTo>
                <a:lnTo>
                  <a:pt x="2134" y="3256"/>
                </a:lnTo>
                <a:lnTo>
                  <a:pt x="2127" y="3257"/>
                </a:lnTo>
                <a:lnTo>
                  <a:pt x="2122" y="3257"/>
                </a:lnTo>
                <a:lnTo>
                  <a:pt x="2117" y="3256"/>
                </a:lnTo>
                <a:lnTo>
                  <a:pt x="2114" y="3253"/>
                </a:lnTo>
                <a:lnTo>
                  <a:pt x="2110" y="3248"/>
                </a:lnTo>
                <a:lnTo>
                  <a:pt x="2109" y="3241"/>
                </a:lnTo>
                <a:lnTo>
                  <a:pt x="2108" y="3230"/>
                </a:lnTo>
                <a:lnTo>
                  <a:pt x="2110" y="3218"/>
                </a:lnTo>
                <a:lnTo>
                  <a:pt x="2114" y="3202"/>
                </a:lnTo>
                <a:lnTo>
                  <a:pt x="2121" y="3181"/>
                </a:lnTo>
                <a:lnTo>
                  <a:pt x="2131" y="3156"/>
                </a:lnTo>
                <a:lnTo>
                  <a:pt x="2144" y="3127"/>
                </a:lnTo>
                <a:lnTo>
                  <a:pt x="2162" y="3093"/>
                </a:lnTo>
                <a:lnTo>
                  <a:pt x="2202" y="3045"/>
                </a:lnTo>
                <a:lnTo>
                  <a:pt x="2204" y="3041"/>
                </a:lnTo>
                <a:lnTo>
                  <a:pt x="2207" y="3033"/>
                </a:lnTo>
                <a:lnTo>
                  <a:pt x="2211" y="3028"/>
                </a:lnTo>
                <a:lnTo>
                  <a:pt x="2216" y="3023"/>
                </a:lnTo>
                <a:lnTo>
                  <a:pt x="2220" y="3018"/>
                </a:lnTo>
                <a:lnTo>
                  <a:pt x="2228" y="3015"/>
                </a:lnTo>
                <a:lnTo>
                  <a:pt x="2236" y="3011"/>
                </a:lnTo>
                <a:lnTo>
                  <a:pt x="2247" y="3009"/>
                </a:lnTo>
                <a:lnTo>
                  <a:pt x="2258" y="3009"/>
                </a:lnTo>
                <a:lnTo>
                  <a:pt x="2272" y="3010"/>
                </a:lnTo>
                <a:lnTo>
                  <a:pt x="2288" y="3013"/>
                </a:lnTo>
                <a:lnTo>
                  <a:pt x="2306" y="3019"/>
                </a:lnTo>
                <a:lnTo>
                  <a:pt x="2326" y="3028"/>
                </a:lnTo>
                <a:lnTo>
                  <a:pt x="2349" y="3041"/>
                </a:lnTo>
                <a:lnTo>
                  <a:pt x="2509" y="2949"/>
                </a:lnTo>
                <a:lnTo>
                  <a:pt x="2520" y="2928"/>
                </a:lnTo>
                <a:lnTo>
                  <a:pt x="2533" y="2907"/>
                </a:lnTo>
                <a:lnTo>
                  <a:pt x="2550" y="2882"/>
                </a:lnTo>
                <a:lnTo>
                  <a:pt x="2569" y="2853"/>
                </a:lnTo>
                <a:lnTo>
                  <a:pt x="2591" y="2824"/>
                </a:lnTo>
                <a:lnTo>
                  <a:pt x="2603" y="2810"/>
                </a:lnTo>
                <a:lnTo>
                  <a:pt x="2615" y="2798"/>
                </a:lnTo>
                <a:lnTo>
                  <a:pt x="2627" y="2786"/>
                </a:lnTo>
                <a:lnTo>
                  <a:pt x="2639" y="2775"/>
                </a:lnTo>
                <a:lnTo>
                  <a:pt x="2642" y="2753"/>
                </a:lnTo>
                <a:lnTo>
                  <a:pt x="2651" y="2696"/>
                </a:lnTo>
                <a:lnTo>
                  <a:pt x="2660" y="2613"/>
                </a:lnTo>
                <a:lnTo>
                  <a:pt x="2665" y="2564"/>
                </a:lnTo>
                <a:lnTo>
                  <a:pt x="2670" y="2512"/>
                </a:lnTo>
                <a:lnTo>
                  <a:pt x="2674" y="2460"/>
                </a:lnTo>
                <a:lnTo>
                  <a:pt x="2676" y="2406"/>
                </a:lnTo>
                <a:lnTo>
                  <a:pt x="2676" y="2353"/>
                </a:lnTo>
                <a:lnTo>
                  <a:pt x="2676" y="2303"/>
                </a:lnTo>
                <a:lnTo>
                  <a:pt x="2672" y="2255"/>
                </a:lnTo>
                <a:lnTo>
                  <a:pt x="2670" y="2233"/>
                </a:lnTo>
                <a:lnTo>
                  <a:pt x="2668" y="2212"/>
                </a:lnTo>
                <a:lnTo>
                  <a:pt x="2664" y="2192"/>
                </a:lnTo>
                <a:lnTo>
                  <a:pt x="2659" y="2176"/>
                </a:lnTo>
                <a:lnTo>
                  <a:pt x="2654" y="2159"/>
                </a:lnTo>
                <a:lnTo>
                  <a:pt x="2648" y="2144"/>
                </a:lnTo>
                <a:lnTo>
                  <a:pt x="2628" y="2143"/>
                </a:lnTo>
                <a:lnTo>
                  <a:pt x="2574" y="2137"/>
                </a:lnTo>
                <a:lnTo>
                  <a:pt x="2536" y="2131"/>
                </a:lnTo>
                <a:lnTo>
                  <a:pt x="2493" y="2124"/>
                </a:lnTo>
                <a:lnTo>
                  <a:pt x="2445" y="2114"/>
                </a:lnTo>
                <a:lnTo>
                  <a:pt x="2392" y="2104"/>
                </a:lnTo>
                <a:lnTo>
                  <a:pt x="2337" y="2089"/>
                </a:lnTo>
                <a:lnTo>
                  <a:pt x="2279" y="2073"/>
                </a:lnTo>
                <a:lnTo>
                  <a:pt x="2222" y="2052"/>
                </a:lnTo>
                <a:lnTo>
                  <a:pt x="2193" y="2041"/>
                </a:lnTo>
                <a:lnTo>
                  <a:pt x="2164" y="2029"/>
                </a:lnTo>
                <a:lnTo>
                  <a:pt x="2135" y="2017"/>
                </a:lnTo>
                <a:lnTo>
                  <a:pt x="2107" y="2003"/>
                </a:lnTo>
                <a:lnTo>
                  <a:pt x="2079" y="1989"/>
                </a:lnTo>
                <a:lnTo>
                  <a:pt x="2051" y="1973"/>
                </a:lnTo>
                <a:lnTo>
                  <a:pt x="2025" y="1957"/>
                </a:lnTo>
                <a:lnTo>
                  <a:pt x="1999" y="1939"/>
                </a:lnTo>
                <a:lnTo>
                  <a:pt x="1975" y="1921"/>
                </a:lnTo>
                <a:lnTo>
                  <a:pt x="1951" y="1901"/>
                </a:lnTo>
                <a:lnTo>
                  <a:pt x="1946" y="1912"/>
                </a:lnTo>
                <a:lnTo>
                  <a:pt x="1932" y="1939"/>
                </a:lnTo>
                <a:lnTo>
                  <a:pt x="1921" y="1959"/>
                </a:lnTo>
                <a:lnTo>
                  <a:pt x="1908" y="1981"/>
                </a:lnTo>
                <a:lnTo>
                  <a:pt x="1891" y="2005"/>
                </a:lnTo>
                <a:lnTo>
                  <a:pt x="1872" y="2033"/>
                </a:lnTo>
                <a:lnTo>
                  <a:pt x="1850" y="2061"/>
                </a:lnTo>
                <a:lnTo>
                  <a:pt x="1825" y="2090"/>
                </a:lnTo>
                <a:lnTo>
                  <a:pt x="1797" y="2120"/>
                </a:lnTo>
                <a:lnTo>
                  <a:pt x="1766" y="2150"/>
                </a:lnTo>
                <a:lnTo>
                  <a:pt x="1732" y="2180"/>
                </a:lnTo>
                <a:lnTo>
                  <a:pt x="1695" y="2209"/>
                </a:lnTo>
                <a:lnTo>
                  <a:pt x="1676" y="2224"/>
                </a:lnTo>
                <a:lnTo>
                  <a:pt x="1656" y="2237"/>
                </a:lnTo>
                <a:lnTo>
                  <a:pt x="1634" y="2250"/>
                </a:lnTo>
                <a:lnTo>
                  <a:pt x="1613" y="2263"/>
                </a:lnTo>
                <a:lnTo>
                  <a:pt x="1609" y="2267"/>
                </a:lnTo>
                <a:lnTo>
                  <a:pt x="1602" y="2279"/>
                </a:lnTo>
                <a:lnTo>
                  <a:pt x="1598" y="2287"/>
                </a:lnTo>
                <a:lnTo>
                  <a:pt x="1595" y="2298"/>
                </a:lnTo>
                <a:lnTo>
                  <a:pt x="1591" y="2310"/>
                </a:lnTo>
                <a:lnTo>
                  <a:pt x="1587" y="2324"/>
                </a:lnTo>
                <a:lnTo>
                  <a:pt x="1586" y="2340"/>
                </a:lnTo>
                <a:lnTo>
                  <a:pt x="1586" y="2358"/>
                </a:lnTo>
                <a:lnTo>
                  <a:pt x="1587" y="2377"/>
                </a:lnTo>
                <a:lnTo>
                  <a:pt x="1592" y="2399"/>
                </a:lnTo>
                <a:lnTo>
                  <a:pt x="1599" y="2421"/>
                </a:lnTo>
                <a:lnTo>
                  <a:pt x="1609" y="2445"/>
                </a:lnTo>
                <a:lnTo>
                  <a:pt x="1622" y="2472"/>
                </a:lnTo>
                <a:lnTo>
                  <a:pt x="1639" y="2499"/>
                </a:lnTo>
                <a:lnTo>
                  <a:pt x="1800" y="2713"/>
                </a:lnTo>
                <a:lnTo>
                  <a:pt x="1802" y="2714"/>
                </a:lnTo>
                <a:lnTo>
                  <a:pt x="1809" y="2720"/>
                </a:lnTo>
                <a:lnTo>
                  <a:pt x="1818" y="2731"/>
                </a:lnTo>
                <a:lnTo>
                  <a:pt x="1822" y="2738"/>
                </a:lnTo>
                <a:lnTo>
                  <a:pt x="1828" y="2747"/>
                </a:lnTo>
                <a:lnTo>
                  <a:pt x="1832" y="2758"/>
                </a:lnTo>
                <a:lnTo>
                  <a:pt x="1837" y="2770"/>
                </a:lnTo>
                <a:lnTo>
                  <a:pt x="1840" y="2785"/>
                </a:lnTo>
                <a:lnTo>
                  <a:pt x="1843" y="2801"/>
                </a:lnTo>
                <a:lnTo>
                  <a:pt x="1845" y="2819"/>
                </a:lnTo>
                <a:lnTo>
                  <a:pt x="1845" y="2841"/>
                </a:lnTo>
                <a:lnTo>
                  <a:pt x="1844" y="2864"/>
                </a:lnTo>
                <a:lnTo>
                  <a:pt x="1840" y="2890"/>
                </a:lnTo>
                <a:lnTo>
                  <a:pt x="1834" y="3015"/>
                </a:lnTo>
                <a:lnTo>
                  <a:pt x="1827" y="3039"/>
                </a:lnTo>
                <a:lnTo>
                  <a:pt x="1809" y="3093"/>
                </a:lnTo>
                <a:lnTo>
                  <a:pt x="1798" y="3121"/>
                </a:lnTo>
                <a:lnTo>
                  <a:pt x="1786" y="3149"/>
                </a:lnTo>
                <a:lnTo>
                  <a:pt x="1780" y="3160"/>
                </a:lnTo>
                <a:lnTo>
                  <a:pt x="1774" y="3169"/>
                </a:lnTo>
                <a:lnTo>
                  <a:pt x="1768" y="3176"/>
                </a:lnTo>
                <a:lnTo>
                  <a:pt x="1764" y="3180"/>
                </a:lnTo>
                <a:lnTo>
                  <a:pt x="1761" y="3180"/>
                </a:lnTo>
                <a:lnTo>
                  <a:pt x="1755" y="3178"/>
                </a:lnTo>
                <a:lnTo>
                  <a:pt x="1750" y="3175"/>
                </a:lnTo>
                <a:lnTo>
                  <a:pt x="1746" y="3170"/>
                </a:lnTo>
                <a:lnTo>
                  <a:pt x="1740" y="3165"/>
                </a:lnTo>
                <a:lnTo>
                  <a:pt x="1734" y="3157"/>
                </a:lnTo>
                <a:lnTo>
                  <a:pt x="1728" y="3148"/>
                </a:lnTo>
                <a:lnTo>
                  <a:pt x="1720" y="3135"/>
                </a:lnTo>
                <a:lnTo>
                  <a:pt x="1713" y="3119"/>
                </a:lnTo>
                <a:lnTo>
                  <a:pt x="1706" y="3101"/>
                </a:lnTo>
                <a:lnTo>
                  <a:pt x="1699" y="3079"/>
                </a:lnTo>
                <a:lnTo>
                  <a:pt x="1692" y="3054"/>
                </a:lnTo>
                <a:lnTo>
                  <a:pt x="1685" y="3025"/>
                </a:lnTo>
                <a:lnTo>
                  <a:pt x="1677" y="2993"/>
                </a:lnTo>
                <a:lnTo>
                  <a:pt x="1710" y="2901"/>
                </a:lnTo>
                <a:lnTo>
                  <a:pt x="1710" y="2892"/>
                </a:lnTo>
                <a:lnTo>
                  <a:pt x="1709" y="2882"/>
                </a:lnTo>
                <a:lnTo>
                  <a:pt x="1705" y="2867"/>
                </a:lnTo>
                <a:lnTo>
                  <a:pt x="1700" y="2849"/>
                </a:lnTo>
                <a:lnTo>
                  <a:pt x="1693" y="2826"/>
                </a:lnTo>
                <a:lnTo>
                  <a:pt x="1683" y="2799"/>
                </a:lnTo>
                <a:lnTo>
                  <a:pt x="1670" y="2768"/>
                </a:lnTo>
                <a:lnTo>
                  <a:pt x="1652" y="2733"/>
                </a:lnTo>
                <a:lnTo>
                  <a:pt x="1631" y="2693"/>
                </a:lnTo>
                <a:lnTo>
                  <a:pt x="1603" y="2649"/>
                </a:lnTo>
                <a:lnTo>
                  <a:pt x="1571" y="2600"/>
                </a:lnTo>
                <a:lnTo>
                  <a:pt x="1533" y="2547"/>
                </a:lnTo>
                <a:lnTo>
                  <a:pt x="1488" y="2490"/>
                </a:lnTo>
                <a:lnTo>
                  <a:pt x="1436" y="2429"/>
                </a:lnTo>
                <a:lnTo>
                  <a:pt x="1378" y="2363"/>
                </a:lnTo>
                <a:lnTo>
                  <a:pt x="1376" y="2365"/>
                </a:lnTo>
                <a:lnTo>
                  <a:pt x="1374" y="2369"/>
                </a:lnTo>
                <a:lnTo>
                  <a:pt x="1373" y="2375"/>
                </a:lnTo>
                <a:lnTo>
                  <a:pt x="1372" y="2383"/>
                </a:lnTo>
                <a:lnTo>
                  <a:pt x="1372" y="2396"/>
                </a:lnTo>
                <a:lnTo>
                  <a:pt x="1373" y="2412"/>
                </a:lnTo>
                <a:lnTo>
                  <a:pt x="1375" y="2433"/>
                </a:lnTo>
                <a:lnTo>
                  <a:pt x="1381" y="2458"/>
                </a:lnTo>
                <a:lnTo>
                  <a:pt x="1388" y="2491"/>
                </a:lnTo>
                <a:lnTo>
                  <a:pt x="1398" y="2528"/>
                </a:lnTo>
                <a:lnTo>
                  <a:pt x="1411" y="2572"/>
                </a:lnTo>
                <a:lnTo>
                  <a:pt x="1428" y="2624"/>
                </a:lnTo>
                <a:lnTo>
                  <a:pt x="1450" y="2683"/>
                </a:lnTo>
                <a:lnTo>
                  <a:pt x="1475" y="2751"/>
                </a:lnTo>
                <a:lnTo>
                  <a:pt x="1506" y="2826"/>
                </a:lnTo>
                <a:lnTo>
                  <a:pt x="1507" y="2829"/>
                </a:lnTo>
                <a:lnTo>
                  <a:pt x="1512" y="2835"/>
                </a:lnTo>
                <a:lnTo>
                  <a:pt x="1514" y="2840"/>
                </a:lnTo>
                <a:lnTo>
                  <a:pt x="1517" y="2847"/>
                </a:lnTo>
                <a:lnTo>
                  <a:pt x="1519" y="2854"/>
                </a:lnTo>
                <a:lnTo>
                  <a:pt x="1520" y="2864"/>
                </a:lnTo>
                <a:lnTo>
                  <a:pt x="1520" y="2873"/>
                </a:lnTo>
                <a:lnTo>
                  <a:pt x="1519" y="2886"/>
                </a:lnTo>
                <a:lnTo>
                  <a:pt x="1517" y="2900"/>
                </a:lnTo>
                <a:lnTo>
                  <a:pt x="1513" y="2915"/>
                </a:lnTo>
                <a:lnTo>
                  <a:pt x="1507" y="2933"/>
                </a:lnTo>
                <a:lnTo>
                  <a:pt x="1497" y="2952"/>
                </a:lnTo>
                <a:lnTo>
                  <a:pt x="1487" y="2973"/>
                </a:lnTo>
                <a:lnTo>
                  <a:pt x="1472" y="2997"/>
                </a:lnTo>
                <a:lnTo>
                  <a:pt x="1460" y="3118"/>
                </a:lnTo>
                <a:lnTo>
                  <a:pt x="1446" y="3141"/>
                </a:lnTo>
                <a:lnTo>
                  <a:pt x="1432" y="3165"/>
                </a:lnTo>
                <a:lnTo>
                  <a:pt x="1412" y="3191"/>
                </a:lnTo>
                <a:lnTo>
                  <a:pt x="1393" y="3217"/>
                </a:lnTo>
                <a:lnTo>
                  <a:pt x="1384" y="3229"/>
                </a:lnTo>
                <a:lnTo>
                  <a:pt x="1374" y="3240"/>
                </a:lnTo>
                <a:lnTo>
                  <a:pt x="1366" y="3248"/>
                </a:lnTo>
                <a:lnTo>
                  <a:pt x="1357" y="3254"/>
                </a:lnTo>
                <a:lnTo>
                  <a:pt x="1351" y="3257"/>
                </a:lnTo>
                <a:lnTo>
                  <a:pt x="1348" y="3258"/>
                </a:lnTo>
                <a:lnTo>
                  <a:pt x="1345" y="3257"/>
                </a:lnTo>
                <a:lnTo>
                  <a:pt x="1342" y="3254"/>
                </a:lnTo>
                <a:lnTo>
                  <a:pt x="1334" y="3247"/>
                </a:lnTo>
                <a:lnTo>
                  <a:pt x="1330" y="3241"/>
                </a:lnTo>
                <a:lnTo>
                  <a:pt x="1325" y="3233"/>
                </a:lnTo>
                <a:lnTo>
                  <a:pt x="1319" y="3222"/>
                </a:lnTo>
                <a:lnTo>
                  <a:pt x="1314" y="3210"/>
                </a:lnTo>
                <a:lnTo>
                  <a:pt x="1309" y="3194"/>
                </a:lnTo>
                <a:lnTo>
                  <a:pt x="1304" y="3176"/>
                </a:lnTo>
                <a:lnTo>
                  <a:pt x="1301" y="3155"/>
                </a:lnTo>
                <a:lnTo>
                  <a:pt x="1298" y="3130"/>
                </a:lnTo>
                <a:lnTo>
                  <a:pt x="1298" y="3102"/>
                </a:lnTo>
                <a:lnTo>
                  <a:pt x="1298" y="3071"/>
                </a:lnTo>
                <a:lnTo>
                  <a:pt x="1302" y="3036"/>
                </a:lnTo>
                <a:lnTo>
                  <a:pt x="1307" y="2997"/>
                </a:lnTo>
                <a:lnTo>
                  <a:pt x="1363" y="2937"/>
                </a:lnTo>
                <a:lnTo>
                  <a:pt x="1361" y="2931"/>
                </a:lnTo>
                <a:lnTo>
                  <a:pt x="1360" y="2921"/>
                </a:lnTo>
                <a:lnTo>
                  <a:pt x="1360" y="2909"/>
                </a:lnTo>
                <a:lnTo>
                  <a:pt x="1360" y="2894"/>
                </a:lnTo>
                <a:lnTo>
                  <a:pt x="1361" y="2873"/>
                </a:lnTo>
                <a:lnTo>
                  <a:pt x="1363" y="2850"/>
                </a:lnTo>
                <a:lnTo>
                  <a:pt x="1369" y="2823"/>
                </a:lnTo>
                <a:lnTo>
                  <a:pt x="1356" y="2773"/>
                </a:lnTo>
                <a:lnTo>
                  <a:pt x="1340" y="2717"/>
                </a:lnTo>
                <a:lnTo>
                  <a:pt x="1320" y="2648"/>
                </a:lnTo>
                <a:lnTo>
                  <a:pt x="1307" y="2610"/>
                </a:lnTo>
                <a:lnTo>
                  <a:pt x="1292" y="2571"/>
                </a:lnTo>
                <a:lnTo>
                  <a:pt x="1278" y="2530"/>
                </a:lnTo>
                <a:lnTo>
                  <a:pt x="1261" y="2491"/>
                </a:lnTo>
                <a:lnTo>
                  <a:pt x="1243" y="2450"/>
                </a:lnTo>
                <a:lnTo>
                  <a:pt x="1224" y="2412"/>
                </a:lnTo>
                <a:lnTo>
                  <a:pt x="1204" y="2375"/>
                </a:lnTo>
                <a:lnTo>
                  <a:pt x="1182" y="2340"/>
                </a:lnTo>
                <a:lnTo>
                  <a:pt x="1179" y="2336"/>
                </a:lnTo>
                <a:lnTo>
                  <a:pt x="1169" y="2327"/>
                </a:lnTo>
                <a:lnTo>
                  <a:pt x="1164" y="2319"/>
                </a:lnTo>
                <a:lnTo>
                  <a:pt x="1159" y="2311"/>
                </a:lnTo>
                <a:lnTo>
                  <a:pt x="1155" y="2301"/>
                </a:lnTo>
                <a:lnTo>
                  <a:pt x="1151" y="2291"/>
                </a:lnTo>
                <a:lnTo>
                  <a:pt x="1149" y="2279"/>
                </a:lnTo>
                <a:lnTo>
                  <a:pt x="1149" y="2265"/>
                </a:lnTo>
                <a:lnTo>
                  <a:pt x="1150" y="2252"/>
                </a:lnTo>
                <a:lnTo>
                  <a:pt x="1155" y="2238"/>
                </a:lnTo>
                <a:lnTo>
                  <a:pt x="1162" y="2222"/>
                </a:lnTo>
                <a:lnTo>
                  <a:pt x="1173" y="2207"/>
                </a:lnTo>
                <a:lnTo>
                  <a:pt x="1187" y="2191"/>
                </a:lnTo>
                <a:lnTo>
                  <a:pt x="1205" y="2174"/>
                </a:lnTo>
                <a:lnTo>
                  <a:pt x="1215" y="2165"/>
                </a:lnTo>
                <a:lnTo>
                  <a:pt x="1239" y="2136"/>
                </a:lnTo>
                <a:lnTo>
                  <a:pt x="1254" y="2116"/>
                </a:lnTo>
                <a:lnTo>
                  <a:pt x="1271" y="2093"/>
                </a:lnTo>
                <a:lnTo>
                  <a:pt x="1286" y="2067"/>
                </a:lnTo>
                <a:lnTo>
                  <a:pt x="1303" y="2038"/>
                </a:lnTo>
                <a:lnTo>
                  <a:pt x="1318" y="2007"/>
                </a:lnTo>
                <a:lnTo>
                  <a:pt x="1324" y="1990"/>
                </a:lnTo>
                <a:lnTo>
                  <a:pt x="1330" y="1973"/>
                </a:lnTo>
                <a:lnTo>
                  <a:pt x="1334" y="1956"/>
                </a:lnTo>
                <a:lnTo>
                  <a:pt x="1339" y="1938"/>
                </a:lnTo>
                <a:lnTo>
                  <a:pt x="1343" y="1920"/>
                </a:lnTo>
                <a:lnTo>
                  <a:pt x="1344" y="1902"/>
                </a:lnTo>
                <a:lnTo>
                  <a:pt x="1345" y="1884"/>
                </a:lnTo>
                <a:lnTo>
                  <a:pt x="1345" y="1865"/>
                </a:lnTo>
                <a:lnTo>
                  <a:pt x="1343" y="1847"/>
                </a:lnTo>
                <a:lnTo>
                  <a:pt x="1340" y="1828"/>
                </a:lnTo>
                <a:lnTo>
                  <a:pt x="1334" y="1810"/>
                </a:lnTo>
                <a:lnTo>
                  <a:pt x="1328" y="1791"/>
                </a:lnTo>
                <a:lnTo>
                  <a:pt x="1320" y="1773"/>
                </a:lnTo>
                <a:lnTo>
                  <a:pt x="1309" y="1754"/>
                </a:lnTo>
                <a:lnTo>
                  <a:pt x="1298" y="1737"/>
                </a:lnTo>
                <a:lnTo>
                  <a:pt x="1285" y="1718"/>
                </a:lnTo>
                <a:lnTo>
                  <a:pt x="1271" y="1691"/>
                </a:lnTo>
                <a:lnTo>
                  <a:pt x="1253" y="1658"/>
                </a:lnTo>
                <a:lnTo>
                  <a:pt x="1234" y="1621"/>
                </a:lnTo>
                <a:lnTo>
                  <a:pt x="1216" y="1577"/>
                </a:lnTo>
                <a:lnTo>
                  <a:pt x="1198" y="1531"/>
                </a:lnTo>
                <a:lnTo>
                  <a:pt x="1189" y="1506"/>
                </a:lnTo>
                <a:lnTo>
                  <a:pt x="1182" y="1480"/>
                </a:lnTo>
                <a:lnTo>
                  <a:pt x="1175" y="1454"/>
                </a:lnTo>
                <a:lnTo>
                  <a:pt x="1169" y="1428"/>
                </a:lnTo>
                <a:lnTo>
                  <a:pt x="1164" y="1401"/>
                </a:lnTo>
                <a:lnTo>
                  <a:pt x="1161" y="1374"/>
                </a:lnTo>
                <a:lnTo>
                  <a:pt x="1158" y="1345"/>
                </a:lnTo>
                <a:lnTo>
                  <a:pt x="1158" y="1317"/>
                </a:lnTo>
                <a:lnTo>
                  <a:pt x="1158" y="1289"/>
                </a:lnTo>
                <a:lnTo>
                  <a:pt x="1161" y="1261"/>
                </a:lnTo>
                <a:lnTo>
                  <a:pt x="1165" y="1232"/>
                </a:lnTo>
                <a:lnTo>
                  <a:pt x="1171" y="1205"/>
                </a:lnTo>
                <a:lnTo>
                  <a:pt x="1179" y="1176"/>
                </a:lnTo>
                <a:lnTo>
                  <a:pt x="1189" y="1148"/>
                </a:lnTo>
                <a:lnTo>
                  <a:pt x="1203" y="1121"/>
                </a:lnTo>
                <a:lnTo>
                  <a:pt x="1217" y="1094"/>
                </a:lnTo>
                <a:lnTo>
                  <a:pt x="1211" y="1091"/>
                </a:lnTo>
                <a:lnTo>
                  <a:pt x="1194" y="1082"/>
                </a:lnTo>
                <a:lnTo>
                  <a:pt x="1182" y="1079"/>
                </a:lnTo>
                <a:lnTo>
                  <a:pt x="1169" y="1075"/>
                </a:lnTo>
                <a:lnTo>
                  <a:pt x="1155" y="1073"/>
                </a:lnTo>
                <a:lnTo>
                  <a:pt x="1138" y="1072"/>
                </a:lnTo>
                <a:lnTo>
                  <a:pt x="1121" y="1073"/>
                </a:lnTo>
                <a:lnTo>
                  <a:pt x="1113" y="1075"/>
                </a:lnTo>
                <a:lnTo>
                  <a:pt x="1104" y="1078"/>
                </a:lnTo>
                <a:lnTo>
                  <a:pt x="1095" y="1080"/>
                </a:lnTo>
                <a:lnTo>
                  <a:pt x="1086" y="1085"/>
                </a:lnTo>
                <a:lnTo>
                  <a:pt x="1077" y="1090"/>
                </a:lnTo>
                <a:lnTo>
                  <a:pt x="1068" y="1096"/>
                </a:lnTo>
                <a:lnTo>
                  <a:pt x="1060" y="1103"/>
                </a:lnTo>
                <a:lnTo>
                  <a:pt x="1050" y="1111"/>
                </a:lnTo>
                <a:lnTo>
                  <a:pt x="1042" y="1121"/>
                </a:lnTo>
                <a:lnTo>
                  <a:pt x="1033" y="1132"/>
                </a:lnTo>
                <a:lnTo>
                  <a:pt x="1026" y="1145"/>
                </a:lnTo>
                <a:lnTo>
                  <a:pt x="1018" y="1158"/>
                </a:lnTo>
                <a:lnTo>
                  <a:pt x="1011" y="1174"/>
                </a:lnTo>
                <a:lnTo>
                  <a:pt x="1004" y="1190"/>
                </a:lnTo>
                <a:lnTo>
                  <a:pt x="1004" y="1177"/>
                </a:lnTo>
                <a:lnTo>
                  <a:pt x="1006" y="1164"/>
                </a:lnTo>
                <a:lnTo>
                  <a:pt x="1010" y="1146"/>
                </a:lnTo>
                <a:lnTo>
                  <a:pt x="1016" y="1128"/>
                </a:lnTo>
                <a:lnTo>
                  <a:pt x="1019" y="1117"/>
                </a:lnTo>
                <a:lnTo>
                  <a:pt x="1025" y="1108"/>
                </a:lnTo>
                <a:lnTo>
                  <a:pt x="1031" y="1098"/>
                </a:lnTo>
                <a:lnTo>
                  <a:pt x="1038" y="1088"/>
                </a:lnTo>
                <a:lnTo>
                  <a:pt x="1047" y="1080"/>
                </a:lnTo>
                <a:lnTo>
                  <a:pt x="1057" y="1073"/>
                </a:lnTo>
                <a:lnTo>
                  <a:pt x="1047" y="1073"/>
                </a:lnTo>
                <a:lnTo>
                  <a:pt x="1035" y="1075"/>
                </a:lnTo>
                <a:lnTo>
                  <a:pt x="1019" y="1078"/>
                </a:lnTo>
                <a:lnTo>
                  <a:pt x="1001" y="1082"/>
                </a:lnTo>
                <a:lnTo>
                  <a:pt x="980" y="1088"/>
                </a:lnTo>
                <a:lnTo>
                  <a:pt x="957" y="1097"/>
                </a:lnTo>
                <a:lnTo>
                  <a:pt x="932" y="1109"/>
                </a:lnTo>
                <a:lnTo>
                  <a:pt x="906" y="1123"/>
                </a:lnTo>
                <a:lnTo>
                  <a:pt x="893" y="1132"/>
                </a:lnTo>
                <a:lnTo>
                  <a:pt x="880" y="1141"/>
                </a:lnTo>
                <a:lnTo>
                  <a:pt x="868" y="1152"/>
                </a:lnTo>
                <a:lnTo>
                  <a:pt x="855" y="1163"/>
                </a:lnTo>
                <a:lnTo>
                  <a:pt x="843" y="1176"/>
                </a:lnTo>
                <a:lnTo>
                  <a:pt x="830" y="1189"/>
                </a:lnTo>
                <a:lnTo>
                  <a:pt x="819" y="1203"/>
                </a:lnTo>
                <a:lnTo>
                  <a:pt x="807" y="1219"/>
                </a:lnTo>
                <a:lnTo>
                  <a:pt x="796" y="1236"/>
                </a:lnTo>
                <a:lnTo>
                  <a:pt x="785" y="1255"/>
                </a:lnTo>
                <a:lnTo>
                  <a:pt x="776" y="1274"/>
                </a:lnTo>
                <a:lnTo>
                  <a:pt x="767" y="1296"/>
                </a:lnTo>
                <a:lnTo>
                  <a:pt x="759" y="1317"/>
                </a:lnTo>
                <a:lnTo>
                  <a:pt x="752" y="1341"/>
                </a:lnTo>
                <a:lnTo>
                  <a:pt x="751" y="1339"/>
                </a:lnTo>
                <a:lnTo>
                  <a:pt x="749" y="1331"/>
                </a:lnTo>
                <a:lnTo>
                  <a:pt x="748" y="1316"/>
                </a:lnTo>
                <a:lnTo>
                  <a:pt x="748" y="1298"/>
                </a:lnTo>
                <a:lnTo>
                  <a:pt x="749" y="1287"/>
                </a:lnTo>
                <a:lnTo>
                  <a:pt x="752" y="1275"/>
                </a:lnTo>
                <a:lnTo>
                  <a:pt x="755" y="1263"/>
                </a:lnTo>
                <a:lnTo>
                  <a:pt x="760" y="1249"/>
                </a:lnTo>
                <a:lnTo>
                  <a:pt x="766" y="1235"/>
                </a:lnTo>
                <a:lnTo>
                  <a:pt x="773" y="1219"/>
                </a:lnTo>
                <a:lnTo>
                  <a:pt x="782" y="1203"/>
                </a:lnTo>
                <a:lnTo>
                  <a:pt x="793" y="1187"/>
                </a:lnTo>
                <a:lnTo>
                  <a:pt x="778" y="1197"/>
                </a:lnTo>
                <a:lnTo>
                  <a:pt x="760" y="1208"/>
                </a:lnTo>
                <a:lnTo>
                  <a:pt x="736" y="1223"/>
                </a:lnTo>
                <a:lnTo>
                  <a:pt x="709" y="1238"/>
                </a:lnTo>
                <a:lnTo>
                  <a:pt x="675" y="1254"/>
                </a:lnTo>
                <a:lnTo>
                  <a:pt x="657" y="1261"/>
                </a:lnTo>
                <a:lnTo>
                  <a:pt x="638" y="1268"/>
                </a:lnTo>
                <a:lnTo>
                  <a:pt x="619" y="1274"/>
                </a:lnTo>
                <a:lnTo>
                  <a:pt x="598" y="1280"/>
                </a:lnTo>
                <a:lnTo>
                  <a:pt x="577" y="1285"/>
                </a:lnTo>
                <a:lnTo>
                  <a:pt x="555" y="1289"/>
                </a:lnTo>
                <a:lnTo>
                  <a:pt x="534" y="1291"/>
                </a:lnTo>
                <a:lnTo>
                  <a:pt x="511" y="1292"/>
                </a:lnTo>
                <a:lnTo>
                  <a:pt x="489" y="1292"/>
                </a:lnTo>
                <a:lnTo>
                  <a:pt x="466" y="1291"/>
                </a:lnTo>
                <a:lnTo>
                  <a:pt x="444" y="1287"/>
                </a:lnTo>
                <a:lnTo>
                  <a:pt x="421" y="1281"/>
                </a:lnTo>
                <a:lnTo>
                  <a:pt x="398" y="1274"/>
                </a:lnTo>
                <a:lnTo>
                  <a:pt x="375" y="1263"/>
                </a:lnTo>
                <a:lnTo>
                  <a:pt x="354" y="1251"/>
                </a:lnTo>
                <a:lnTo>
                  <a:pt x="332" y="1237"/>
                </a:lnTo>
                <a:lnTo>
                  <a:pt x="311" y="1219"/>
                </a:lnTo>
                <a:lnTo>
                  <a:pt x="289" y="1200"/>
                </a:lnTo>
                <a:lnTo>
                  <a:pt x="269" y="1176"/>
                </a:lnTo>
                <a:lnTo>
                  <a:pt x="249" y="1150"/>
                </a:lnTo>
                <a:lnTo>
                  <a:pt x="242" y="1144"/>
                </a:lnTo>
                <a:lnTo>
                  <a:pt x="222" y="1130"/>
                </a:lnTo>
                <a:lnTo>
                  <a:pt x="209" y="1122"/>
                </a:lnTo>
                <a:lnTo>
                  <a:pt x="192" y="1114"/>
                </a:lnTo>
                <a:lnTo>
                  <a:pt x="175" y="1105"/>
                </a:lnTo>
                <a:lnTo>
                  <a:pt x="156" y="1098"/>
                </a:lnTo>
                <a:lnTo>
                  <a:pt x="135" y="1093"/>
                </a:lnTo>
                <a:lnTo>
                  <a:pt x="115" y="1091"/>
                </a:lnTo>
                <a:lnTo>
                  <a:pt x="106" y="1091"/>
                </a:lnTo>
                <a:lnTo>
                  <a:pt x="95" y="1091"/>
                </a:lnTo>
                <a:lnTo>
                  <a:pt x="84" y="1093"/>
                </a:lnTo>
                <a:lnTo>
                  <a:pt x="74" y="1096"/>
                </a:lnTo>
                <a:lnTo>
                  <a:pt x="64" y="1099"/>
                </a:lnTo>
                <a:lnTo>
                  <a:pt x="54" y="1104"/>
                </a:lnTo>
                <a:lnTo>
                  <a:pt x="44" y="1110"/>
                </a:lnTo>
                <a:lnTo>
                  <a:pt x="35" y="1117"/>
                </a:lnTo>
                <a:lnTo>
                  <a:pt x="25" y="1126"/>
                </a:lnTo>
                <a:lnTo>
                  <a:pt x="17" y="1135"/>
                </a:lnTo>
                <a:lnTo>
                  <a:pt x="8" y="1147"/>
                </a:lnTo>
                <a:lnTo>
                  <a:pt x="0" y="1160"/>
                </a:lnTo>
                <a:lnTo>
                  <a:pt x="5" y="1153"/>
                </a:lnTo>
                <a:lnTo>
                  <a:pt x="18" y="1135"/>
                </a:lnTo>
                <a:lnTo>
                  <a:pt x="28" y="1124"/>
                </a:lnTo>
                <a:lnTo>
                  <a:pt x="40" y="1112"/>
                </a:lnTo>
                <a:lnTo>
                  <a:pt x="53" y="1100"/>
                </a:lnTo>
                <a:lnTo>
                  <a:pt x="68" y="1090"/>
                </a:lnTo>
                <a:lnTo>
                  <a:pt x="86" y="1080"/>
                </a:lnTo>
                <a:lnTo>
                  <a:pt x="96" y="1076"/>
                </a:lnTo>
                <a:lnTo>
                  <a:pt x="106" y="1073"/>
                </a:lnTo>
                <a:lnTo>
                  <a:pt x="115" y="1070"/>
                </a:lnTo>
                <a:lnTo>
                  <a:pt x="126" y="1068"/>
                </a:lnTo>
                <a:lnTo>
                  <a:pt x="138" y="1067"/>
                </a:lnTo>
                <a:lnTo>
                  <a:pt x="149" y="1067"/>
                </a:lnTo>
                <a:lnTo>
                  <a:pt x="161" y="1068"/>
                </a:lnTo>
                <a:lnTo>
                  <a:pt x="174" y="1070"/>
                </a:lnTo>
                <a:lnTo>
                  <a:pt x="186" y="1074"/>
                </a:lnTo>
                <a:lnTo>
                  <a:pt x="199" y="1079"/>
                </a:lnTo>
                <a:lnTo>
                  <a:pt x="212" y="1085"/>
                </a:lnTo>
                <a:lnTo>
                  <a:pt x="227" y="1093"/>
                </a:lnTo>
                <a:lnTo>
                  <a:pt x="241" y="1102"/>
                </a:lnTo>
                <a:lnTo>
                  <a:pt x="255" y="1112"/>
                </a:lnTo>
                <a:lnTo>
                  <a:pt x="253" y="1091"/>
                </a:lnTo>
                <a:lnTo>
                  <a:pt x="248" y="1067"/>
                </a:lnTo>
                <a:lnTo>
                  <a:pt x="242" y="1039"/>
                </a:lnTo>
                <a:lnTo>
                  <a:pt x="237" y="1024"/>
                </a:lnTo>
                <a:lnTo>
                  <a:pt x="231" y="1009"/>
                </a:lnTo>
                <a:lnTo>
                  <a:pt x="225" y="994"/>
                </a:lnTo>
                <a:lnTo>
                  <a:pt x="218" y="979"/>
                </a:lnTo>
                <a:lnTo>
                  <a:pt x="209" y="965"/>
                </a:lnTo>
                <a:lnTo>
                  <a:pt x="199" y="953"/>
                </a:lnTo>
                <a:lnTo>
                  <a:pt x="188" y="941"/>
                </a:lnTo>
                <a:lnTo>
                  <a:pt x="175" y="933"/>
                </a:lnTo>
                <a:lnTo>
                  <a:pt x="192" y="946"/>
                </a:lnTo>
                <a:lnTo>
                  <a:pt x="210" y="963"/>
                </a:lnTo>
                <a:lnTo>
                  <a:pt x="230" y="984"/>
                </a:lnTo>
                <a:lnTo>
                  <a:pt x="242" y="997"/>
                </a:lnTo>
                <a:lnTo>
                  <a:pt x="253" y="1012"/>
                </a:lnTo>
                <a:lnTo>
                  <a:pt x="264" y="1027"/>
                </a:lnTo>
                <a:lnTo>
                  <a:pt x="273" y="1044"/>
                </a:lnTo>
                <a:lnTo>
                  <a:pt x="283" y="1061"/>
                </a:lnTo>
                <a:lnTo>
                  <a:pt x="291" y="1080"/>
                </a:lnTo>
                <a:lnTo>
                  <a:pt x="297" y="1099"/>
                </a:lnTo>
                <a:lnTo>
                  <a:pt x="303" y="1121"/>
                </a:lnTo>
                <a:lnTo>
                  <a:pt x="311" y="1123"/>
                </a:lnTo>
                <a:lnTo>
                  <a:pt x="331" y="1132"/>
                </a:lnTo>
                <a:lnTo>
                  <a:pt x="344" y="1135"/>
                </a:lnTo>
                <a:lnTo>
                  <a:pt x="360" y="1139"/>
                </a:lnTo>
                <a:lnTo>
                  <a:pt x="376" y="1142"/>
                </a:lnTo>
                <a:lnTo>
                  <a:pt x="394" y="1144"/>
                </a:lnTo>
                <a:lnTo>
                  <a:pt x="412" y="1144"/>
                </a:lnTo>
                <a:lnTo>
                  <a:pt x="432" y="1141"/>
                </a:lnTo>
                <a:lnTo>
                  <a:pt x="440" y="1139"/>
                </a:lnTo>
                <a:lnTo>
                  <a:pt x="450" y="1136"/>
                </a:lnTo>
                <a:lnTo>
                  <a:pt x="458" y="1133"/>
                </a:lnTo>
                <a:lnTo>
                  <a:pt x="466" y="1128"/>
                </a:lnTo>
                <a:lnTo>
                  <a:pt x="475" y="1122"/>
                </a:lnTo>
                <a:lnTo>
                  <a:pt x="483" y="1116"/>
                </a:lnTo>
                <a:lnTo>
                  <a:pt x="490" y="1109"/>
                </a:lnTo>
                <a:lnTo>
                  <a:pt x="498" y="1100"/>
                </a:lnTo>
                <a:lnTo>
                  <a:pt x="504" y="1091"/>
                </a:lnTo>
                <a:lnTo>
                  <a:pt x="510" y="1080"/>
                </a:lnTo>
                <a:lnTo>
                  <a:pt x="516" y="1067"/>
                </a:lnTo>
                <a:lnTo>
                  <a:pt x="519" y="1054"/>
                </a:lnTo>
                <a:lnTo>
                  <a:pt x="508" y="1050"/>
                </a:lnTo>
                <a:lnTo>
                  <a:pt x="496" y="1046"/>
                </a:lnTo>
                <a:lnTo>
                  <a:pt x="482" y="1044"/>
                </a:lnTo>
                <a:lnTo>
                  <a:pt x="474" y="1043"/>
                </a:lnTo>
                <a:lnTo>
                  <a:pt x="465" y="1044"/>
                </a:lnTo>
                <a:lnTo>
                  <a:pt x="458" y="1045"/>
                </a:lnTo>
                <a:lnTo>
                  <a:pt x="450" y="1048"/>
                </a:lnTo>
                <a:lnTo>
                  <a:pt x="441" y="1051"/>
                </a:lnTo>
                <a:lnTo>
                  <a:pt x="434" y="1057"/>
                </a:lnTo>
                <a:lnTo>
                  <a:pt x="428" y="1063"/>
                </a:lnTo>
                <a:lnTo>
                  <a:pt x="422" y="1073"/>
                </a:lnTo>
                <a:lnTo>
                  <a:pt x="430" y="1060"/>
                </a:lnTo>
                <a:lnTo>
                  <a:pt x="442" y="1048"/>
                </a:lnTo>
                <a:lnTo>
                  <a:pt x="457" y="1034"/>
                </a:lnTo>
                <a:lnTo>
                  <a:pt x="465" y="1028"/>
                </a:lnTo>
                <a:lnTo>
                  <a:pt x="474" y="1022"/>
                </a:lnTo>
                <a:lnTo>
                  <a:pt x="484" y="1018"/>
                </a:lnTo>
                <a:lnTo>
                  <a:pt x="494" y="1013"/>
                </a:lnTo>
                <a:lnTo>
                  <a:pt x="505" y="1010"/>
                </a:lnTo>
                <a:lnTo>
                  <a:pt x="517" y="1009"/>
                </a:lnTo>
                <a:lnTo>
                  <a:pt x="529" y="1010"/>
                </a:lnTo>
                <a:lnTo>
                  <a:pt x="541" y="1013"/>
                </a:lnTo>
                <a:lnTo>
                  <a:pt x="547" y="998"/>
                </a:lnTo>
                <a:lnTo>
                  <a:pt x="565" y="961"/>
                </a:lnTo>
                <a:lnTo>
                  <a:pt x="578" y="936"/>
                </a:lnTo>
                <a:lnTo>
                  <a:pt x="593" y="910"/>
                </a:lnTo>
                <a:lnTo>
                  <a:pt x="611" y="880"/>
                </a:lnTo>
                <a:lnTo>
                  <a:pt x="632" y="851"/>
                </a:lnTo>
                <a:lnTo>
                  <a:pt x="653" y="821"/>
                </a:lnTo>
                <a:lnTo>
                  <a:pt x="677" y="794"/>
                </a:lnTo>
                <a:lnTo>
                  <a:pt x="689" y="782"/>
                </a:lnTo>
                <a:lnTo>
                  <a:pt x="703" y="768"/>
                </a:lnTo>
                <a:lnTo>
                  <a:pt x="716" y="758"/>
                </a:lnTo>
                <a:lnTo>
                  <a:pt x="729" y="748"/>
                </a:lnTo>
                <a:lnTo>
                  <a:pt x="743" y="738"/>
                </a:lnTo>
                <a:lnTo>
                  <a:pt x="758" y="730"/>
                </a:lnTo>
                <a:lnTo>
                  <a:pt x="772" y="724"/>
                </a:lnTo>
                <a:lnTo>
                  <a:pt x="788" y="719"/>
                </a:lnTo>
                <a:lnTo>
                  <a:pt x="802" y="717"/>
                </a:lnTo>
                <a:lnTo>
                  <a:pt x="818" y="716"/>
                </a:lnTo>
                <a:lnTo>
                  <a:pt x="833" y="716"/>
                </a:lnTo>
                <a:lnTo>
                  <a:pt x="849" y="718"/>
                </a:lnTo>
                <a:lnTo>
                  <a:pt x="857" y="719"/>
                </a:lnTo>
                <a:lnTo>
                  <a:pt x="879" y="722"/>
                </a:lnTo>
                <a:lnTo>
                  <a:pt x="894" y="725"/>
                </a:lnTo>
                <a:lnTo>
                  <a:pt x="911" y="730"/>
                </a:lnTo>
                <a:lnTo>
                  <a:pt x="930" y="737"/>
                </a:lnTo>
                <a:lnTo>
                  <a:pt x="952" y="746"/>
                </a:lnTo>
                <a:lnTo>
                  <a:pt x="974" y="756"/>
                </a:lnTo>
                <a:lnTo>
                  <a:pt x="996" y="771"/>
                </a:lnTo>
                <a:lnTo>
                  <a:pt x="1019" y="788"/>
                </a:lnTo>
                <a:lnTo>
                  <a:pt x="1042" y="807"/>
                </a:lnTo>
                <a:lnTo>
                  <a:pt x="1054" y="819"/>
                </a:lnTo>
                <a:lnTo>
                  <a:pt x="1065" y="831"/>
                </a:lnTo>
                <a:lnTo>
                  <a:pt x="1075" y="844"/>
                </a:lnTo>
                <a:lnTo>
                  <a:pt x="1086" y="858"/>
                </a:lnTo>
                <a:lnTo>
                  <a:pt x="1097" y="873"/>
                </a:lnTo>
                <a:lnTo>
                  <a:pt x="1107" y="889"/>
                </a:lnTo>
                <a:lnTo>
                  <a:pt x="1116" y="906"/>
                </a:lnTo>
                <a:lnTo>
                  <a:pt x="1126" y="925"/>
                </a:lnTo>
                <a:lnTo>
                  <a:pt x="1127" y="930"/>
                </a:lnTo>
                <a:lnTo>
                  <a:pt x="1134" y="945"/>
                </a:lnTo>
                <a:lnTo>
                  <a:pt x="1139" y="954"/>
                </a:lnTo>
                <a:lnTo>
                  <a:pt x="1146" y="964"/>
                </a:lnTo>
                <a:lnTo>
                  <a:pt x="1155" y="973"/>
                </a:lnTo>
                <a:lnTo>
                  <a:pt x="1164" y="982"/>
                </a:lnTo>
                <a:lnTo>
                  <a:pt x="1175" y="989"/>
                </a:lnTo>
                <a:lnTo>
                  <a:pt x="1188" y="995"/>
                </a:lnTo>
                <a:lnTo>
                  <a:pt x="1195" y="996"/>
                </a:lnTo>
                <a:lnTo>
                  <a:pt x="1203" y="997"/>
                </a:lnTo>
                <a:lnTo>
                  <a:pt x="1211" y="997"/>
                </a:lnTo>
                <a:lnTo>
                  <a:pt x="1219" y="997"/>
                </a:lnTo>
                <a:lnTo>
                  <a:pt x="1229" y="996"/>
                </a:lnTo>
                <a:lnTo>
                  <a:pt x="1239" y="994"/>
                </a:lnTo>
                <a:lnTo>
                  <a:pt x="1248" y="991"/>
                </a:lnTo>
                <a:lnTo>
                  <a:pt x="1259" y="987"/>
                </a:lnTo>
                <a:lnTo>
                  <a:pt x="1270" y="981"/>
                </a:lnTo>
                <a:lnTo>
                  <a:pt x="1282" y="975"/>
                </a:lnTo>
                <a:lnTo>
                  <a:pt x="1294" y="966"/>
                </a:lnTo>
                <a:lnTo>
                  <a:pt x="1307" y="957"/>
                </a:lnTo>
                <a:close/>
              </a:path>
            </a:pathLst>
          </a:custGeom>
          <a:blipFill rotWithShape="1">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TextBox 76"/>
          <p:cNvSpPr txBox="1"/>
          <p:nvPr/>
        </p:nvSpPr>
        <p:spPr>
          <a:xfrm>
            <a:off x="6737985" y="1910715"/>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28" name="文本框 27"/>
          <p:cNvSpPr txBox="1"/>
          <p:nvPr/>
        </p:nvSpPr>
        <p:spPr>
          <a:xfrm>
            <a:off x="6737985" y="2247900"/>
            <a:ext cx="4102735" cy="570865"/>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r>
              <a:rPr lang="en-US" altLang="zh-CN" sz="1200" dirty="0">
                <a:solidFill>
                  <a:schemeClr val="tx1">
                    <a:lumMod val="65000"/>
                    <a:lumOff val="35000"/>
                  </a:schemeClr>
                </a:solidFill>
                <a:latin typeface="微软雅黑" panose="020B0503020204020204" charset="-122"/>
                <a:ea typeface="微软雅黑" panose="020B0503020204020204" charset="-122"/>
                <a:sym typeface="+mn-ea"/>
              </a:rPr>
              <a:t>.</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cxnSp>
        <p:nvCxnSpPr>
          <p:cNvPr id="7" name="直接连接符 6"/>
          <p:cNvCxnSpPr/>
          <p:nvPr/>
        </p:nvCxnSpPr>
        <p:spPr>
          <a:xfrm>
            <a:off x="6828790" y="3039745"/>
            <a:ext cx="3794125"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8" name="TextBox 76"/>
          <p:cNvSpPr txBox="1"/>
          <p:nvPr/>
        </p:nvSpPr>
        <p:spPr>
          <a:xfrm>
            <a:off x="6828790" y="3258820"/>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2" name="文本框 11"/>
          <p:cNvSpPr txBox="1"/>
          <p:nvPr/>
        </p:nvSpPr>
        <p:spPr>
          <a:xfrm>
            <a:off x="6828790" y="3596005"/>
            <a:ext cx="4102735" cy="570865"/>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r>
              <a:rPr lang="en-US" altLang="zh-CN" sz="1200" dirty="0">
                <a:solidFill>
                  <a:schemeClr val="tx1">
                    <a:lumMod val="65000"/>
                    <a:lumOff val="35000"/>
                  </a:schemeClr>
                </a:solidFill>
                <a:latin typeface="微软雅黑" panose="020B0503020204020204" charset="-122"/>
                <a:ea typeface="微软雅黑" panose="020B0503020204020204" charset="-122"/>
                <a:sym typeface="+mn-ea"/>
              </a:rPr>
              <a:t>.</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cxnSp>
        <p:nvCxnSpPr>
          <p:cNvPr id="13" name="直接连接符 12"/>
          <p:cNvCxnSpPr/>
          <p:nvPr/>
        </p:nvCxnSpPr>
        <p:spPr>
          <a:xfrm>
            <a:off x="6828790" y="4356735"/>
            <a:ext cx="3794125"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14" name="TextBox 76"/>
          <p:cNvSpPr txBox="1"/>
          <p:nvPr/>
        </p:nvSpPr>
        <p:spPr>
          <a:xfrm>
            <a:off x="6828790" y="4560570"/>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5" name="文本框 14"/>
          <p:cNvSpPr txBox="1"/>
          <p:nvPr/>
        </p:nvSpPr>
        <p:spPr>
          <a:xfrm>
            <a:off x="6828790" y="4897755"/>
            <a:ext cx="4102735" cy="570865"/>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r>
              <a:rPr lang="en-US" altLang="zh-CN" sz="1200" dirty="0">
                <a:solidFill>
                  <a:schemeClr val="tx1">
                    <a:lumMod val="65000"/>
                    <a:lumOff val="35000"/>
                  </a:schemeClr>
                </a:solidFill>
                <a:latin typeface="微软雅黑" panose="020B0503020204020204" charset="-122"/>
                <a:ea typeface="微软雅黑" panose="020B0503020204020204" charset="-122"/>
                <a:sym typeface="+mn-ea"/>
              </a:rPr>
              <a:t>.</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14" presetClass="entr" presetSubtype="10" fill="hold" grpId="1" nodeType="after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randombar(horizontal)">
                                      <p:cBhvr>
                                        <p:cTn id="36" dur="500"/>
                                        <p:tgtEl>
                                          <p:spTgt spid="2050"/>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3500"/>
                            </p:stCondLst>
                            <p:childTnLst>
                              <p:par>
                                <p:cTn id="56" presetID="22"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2050" grpId="0" animBg="1"/>
      <p:bldP spid="2050" grpId="1" animBg="1"/>
      <p:bldP spid="27" grpId="0"/>
      <p:bldP spid="28" grpId="0"/>
      <p:bldP spid="8" grpId="0"/>
      <p:bldP spid="12"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8"/>
          <p:cNvPicPr>
            <a:picLocks noChangeAspect="1"/>
          </p:cNvPicPr>
          <p:nvPr/>
        </p:nvPicPr>
        <p:blipFill>
          <a:blip r:embed="rId3" cstate="screen"/>
          <a:stretch>
            <a:fillRect/>
          </a:stretch>
        </p:blipFill>
        <p:spPr>
          <a:xfrm>
            <a:off x="-3810" y="-4445"/>
            <a:ext cx="4022725" cy="3571875"/>
          </a:xfrm>
          <a:prstGeom prst="rect">
            <a:avLst/>
          </a:prstGeom>
        </p:spPr>
      </p:pic>
      <p:pic>
        <p:nvPicPr>
          <p:cNvPr id="5" name="图片 4" descr="花9"/>
          <p:cNvPicPr>
            <a:picLocks noChangeAspect="1"/>
          </p:cNvPicPr>
          <p:nvPr/>
        </p:nvPicPr>
        <p:blipFill>
          <a:blip r:embed="rId4" cstate="screen"/>
          <a:stretch>
            <a:fillRect/>
          </a:stretch>
        </p:blipFill>
        <p:spPr>
          <a:xfrm flipV="1">
            <a:off x="9496425" y="2910840"/>
            <a:ext cx="2696845" cy="3946525"/>
          </a:xfrm>
          <a:prstGeom prst="rect">
            <a:avLst/>
          </a:prstGeom>
        </p:spPr>
      </p:pic>
      <p:grpSp>
        <p:nvGrpSpPr>
          <p:cNvPr id="10" name="组合 9"/>
          <p:cNvGrpSpPr/>
          <p:nvPr/>
        </p:nvGrpSpPr>
        <p:grpSpPr>
          <a:xfrm>
            <a:off x="4190365" y="276225"/>
            <a:ext cx="7716520" cy="2592070"/>
            <a:chOff x="6578" y="580"/>
            <a:chExt cx="12152" cy="4082"/>
          </a:xfrm>
        </p:grpSpPr>
        <p:sp>
          <p:nvSpPr>
            <p:cNvPr id="6" name="椭圆 5"/>
            <p:cNvSpPr/>
            <p:nvPr/>
          </p:nvSpPr>
          <p:spPr>
            <a:xfrm>
              <a:off x="6578" y="580"/>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6"/>
            </p:cNvCxnSpPr>
            <p:nvPr/>
          </p:nvCxnSpPr>
          <p:spPr>
            <a:xfrm>
              <a:off x="6758" y="670"/>
              <a:ext cx="11881"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flipV="1">
            <a:off x="285115" y="3975100"/>
            <a:ext cx="8950325" cy="2591435"/>
            <a:chOff x="4635" y="581"/>
            <a:chExt cx="14095" cy="4081"/>
          </a:xfrm>
        </p:grpSpPr>
        <p:sp>
          <p:nvSpPr>
            <p:cNvPr id="12" name="椭圆 11"/>
            <p:cNvSpPr/>
            <p:nvPr/>
          </p:nvSpPr>
          <p:spPr>
            <a:xfrm>
              <a:off x="4635" y="581"/>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12" idx="6"/>
            </p:cNvCxnSpPr>
            <p:nvPr/>
          </p:nvCxnSpPr>
          <p:spPr>
            <a:xfrm>
              <a:off x="4815" y="671"/>
              <a:ext cx="13839"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4482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38605" y="656653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474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394325" y="1866900"/>
            <a:ext cx="1402715" cy="1106805"/>
          </a:xfrm>
          <a:prstGeom prst="rect">
            <a:avLst/>
          </a:prstGeom>
          <a:noFill/>
        </p:spPr>
        <p:txBody>
          <a:bodyPr wrap="square" rtlCol="0">
            <a:spAutoFit/>
          </a:bodyPr>
          <a:lstStyle/>
          <a:p>
            <a:pPr algn="ctr"/>
            <a:r>
              <a:rPr lang="en-US" altLang="zh-CN" sz="6600">
                <a:solidFill>
                  <a:srgbClr val="205337"/>
                </a:solidFill>
                <a:latin typeface="华文细黑" panose="02010600040101010101" charset="-122"/>
                <a:ea typeface="华文细黑" panose="02010600040101010101" charset="-122"/>
              </a:rPr>
              <a:t>03</a:t>
            </a:r>
          </a:p>
        </p:txBody>
      </p:sp>
      <p:sp>
        <p:nvSpPr>
          <p:cNvPr id="21" name="文本框 20"/>
          <p:cNvSpPr txBox="1"/>
          <p:nvPr/>
        </p:nvSpPr>
        <p:spPr>
          <a:xfrm>
            <a:off x="4460240" y="2983865"/>
            <a:ext cx="3270250" cy="583565"/>
          </a:xfrm>
          <a:prstGeom prst="rect">
            <a:avLst/>
          </a:prstGeom>
          <a:noFill/>
        </p:spPr>
        <p:txBody>
          <a:bodyPr wrap="square" rtlCol="0">
            <a:spAutoFit/>
          </a:bodyPr>
          <a:lstStyle/>
          <a:p>
            <a:pPr algn="ctr"/>
            <a:r>
              <a:rPr lang="zh-CN" altLang="en-US" sz="3200" b="1">
                <a:solidFill>
                  <a:srgbClr val="205337"/>
                </a:solidFill>
                <a:latin typeface="微软雅黑" panose="020B0503020204020204" charset="-122"/>
                <a:ea typeface="微软雅黑" panose="020B0503020204020204" charset="-122"/>
              </a:rPr>
              <a:t>工 作 完 成 情 况</a:t>
            </a:r>
          </a:p>
        </p:txBody>
      </p:sp>
      <p:sp>
        <p:nvSpPr>
          <p:cNvPr id="22" name="文本框 21"/>
          <p:cNvSpPr txBox="1"/>
          <p:nvPr/>
        </p:nvSpPr>
        <p:spPr>
          <a:xfrm>
            <a:off x="3002915" y="3776980"/>
            <a:ext cx="6186170" cy="645160"/>
          </a:xfrm>
          <a:prstGeom prst="rect">
            <a:avLst/>
          </a:prstGeom>
          <a:noFill/>
        </p:spPr>
        <p:txBody>
          <a:bodyPr wrap="square" rtlCol="0">
            <a:spAutoFit/>
          </a:bodyPr>
          <a:lstStyle/>
          <a:p>
            <a:pPr algn="ctr" fontAlgn="auto">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17"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par>
                                <p:cTn id="35" presetID="22" presetClass="entr" presetSubtype="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25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1"/>
                                        </p:tgtEl>
                                        <p:attrNameLst>
                                          <p:attrName>ppt_y</p:attrName>
                                        </p:attrNameLst>
                                      </p:cBhvr>
                                      <p:tavLst>
                                        <p:tav tm="0">
                                          <p:val>
                                            <p:strVal val="#ppt_y"/>
                                          </p:val>
                                        </p:tav>
                                        <p:tav tm="100000">
                                          <p:val>
                                            <p:strVal val="#ppt_y"/>
                                          </p:val>
                                        </p:tav>
                                      </p:tavLst>
                                    </p:anim>
                                    <p:anim calcmode="lin" valueType="num">
                                      <p:cBhvr>
                                        <p:cTn id="5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1"/>
                                        </p:tgtEl>
                                      </p:cBhvr>
                                    </p:animEffect>
                                  </p:childTnLst>
                                </p:cTn>
                              </p:par>
                            </p:childTnLst>
                          </p:cTn>
                        </p:par>
                        <p:par>
                          <p:cTn id="58" fill="hold">
                            <p:stCondLst>
                              <p:cond delay="3500"/>
                            </p:stCondLst>
                            <p:childTnLst>
                              <p:par>
                                <p:cTn id="59" presetID="10" presetClass="entr" presetSubtype="0" fill="hold" grpId="1"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nvCxnSpPr>
        <p:spPr>
          <a:xfrm>
            <a:off x="1552165" y="3034737"/>
            <a:ext cx="0" cy="662361"/>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552165" y="3697096"/>
            <a:ext cx="2257786"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809954" y="3697096"/>
            <a:ext cx="2257787"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809753" y="3697100"/>
            <a:ext cx="0" cy="681372"/>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67738" y="2938756"/>
            <a:ext cx="0" cy="758342"/>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067742" y="3697096"/>
            <a:ext cx="225567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322767" y="3697100"/>
            <a:ext cx="0" cy="681372"/>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23408" y="3697096"/>
            <a:ext cx="2257786" cy="0"/>
          </a:xfrm>
          <a:prstGeom prst="line">
            <a:avLst/>
          </a:prstGeom>
          <a:ln>
            <a:solidFill>
              <a:srgbClr val="6B9D43"/>
            </a:solidFill>
            <a:tailEnd type="stealth"/>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1118870" y="2176145"/>
            <a:ext cx="865505" cy="85852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chemeClr val="bg1"/>
                </a:solidFill>
                <a:latin typeface="微软雅黑" panose="020B0503020204020204" charset="-122"/>
                <a:ea typeface="微软雅黑" panose="020B0503020204020204" charset="-122"/>
              </a:rPr>
              <a:t>01</a:t>
            </a:r>
          </a:p>
        </p:txBody>
      </p:sp>
      <p:sp>
        <p:nvSpPr>
          <p:cNvPr id="39" name="椭圆 38"/>
          <p:cNvSpPr/>
          <p:nvPr/>
        </p:nvSpPr>
        <p:spPr>
          <a:xfrm>
            <a:off x="5633720" y="2176145"/>
            <a:ext cx="867410" cy="85852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chemeClr val="bg1"/>
                </a:solidFill>
                <a:latin typeface="微软雅黑" panose="020B0503020204020204" charset="-122"/>
                <a:ea typeface="微软雅黑" panose="020B0503020204020204" charset="-122"/>
                <a:sym typeface="+mn-ea"/>
              </a:rPr>
              <a:t>03</a:t>
            </a:r>
            <a:endParaRPr lang="zh-CN" altLang="en-US" sz="2400" dirty="0">
              <a:solidFill>
                <a:schemeClr val="bg1">
                  <a:lumMod val="65000"/>
                </a:schemeClr>
              </a:solidFill>
              <a:latin typeface="微软雅黑" panose="020B0503020204020204" charset="-122"/>
              <a:ea typeface="微软雅黑" panose="020B0503020204020204" charset="-122"/>
            </a:endParaRPr>
          </a:p>
        </p:txBody>
      </p:sp>
      <p:sp>
        <p:nvSpPr>
          <p:cNvPr id="42" name="椭圆 41"/>
          <p:cNvSpPr/>
          <p:nvPr/>
        </p:nvSpPr>
        <p:spPr>
          <a:xfrm>
            <a:off x="3377565" y="4378325"/>
            <a:ext cx="865505" cy="86106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chemeClr val="bg1"/>
                </a:solidFill>
                <a:latin typeface="微软雅黑" panose="020B0503020204020204" charset="-122"/>
                <a:ea typeface="微软雅黑" panose="020B0503020204020204" charset="-122"/>
                <a:sym typeface="+mn-ea"/>
              </a:rPr>
              <a:t>02</a:t>
            </a:r>
            <a:endParaRPr lang="zh-CN" altLang="en-US" sz="2400" dirty="0">
              <a:solidFill>
                <a:schemeClr val="bg1">
                  <a:lumMod val="65000"/>
                </a:schemeClr>
              </a:solidFill>
              <a:latin typeface="微软雅黑" panose="020B0503020204020204" charset="-122"/>
              <a:ea typeface="微软雅黑" panose="020B0503020204020204" charset="-122"/>
            </a:endParaRPr>
          </a:p>
        </p:txBody>
      </p:sp>
      <p:sp>
        <p:nvSpPr>
          <p:cNvPr id="45" name="椭圆 44"/>
          <p:cNvSpPr/>
          <p:nvPr/>
        </p:nvSpPr>
        <p:spPr>
          <a:xfrm>
            <a:off x="7890510" y="4378325"/>
            <a:ext cx="865505" cy="86106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chemeClr val="bg1"/>
                </a:solidFill>
                <a:latin typeface="微软雅黑" panose="020B0503020204020204" charset="-122"/>
                <a:ea typeface="微软雅黑" panose="020B0503020204020204" charset="-122"/>
                <a:sym typeface="+mn-ea"/>
              </a:rPr>
              <a:t>04</a:t>
            </a:r>
            <a:endParaRPr lang="zh-CN" altLang="en-US" sz="2400" dirty="0">
              <a:solidFill>
                <a:schemeClr val="bg1">
                  <a:lumMod val="65000"/>
                </a:schemeClr>
              </a:solidFill>
              <a:latin typeface="微软雅黑" panose="020B0503020204020204" charset="-122"/>
              <a:ea typeface="微软雅黑" panose="020B0503020204020204" charset="-122"/>
            </a:endParaRPr>
          </a:p>
        </p:txBody>
      </p:sp>
      <p:sp>
        <p:nvSpPr>
          <p:cNvPr id="27" name="TextBox 76"/>
          <p:cNvSpPr txBox="1"/>
          <p:nvPr/>
        </p:nvSpPr>
        <p:spPr>
          <a:xfrm>
            <a:off x="2125345" y="2176145"/>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8" name="文本框 17"/>
          <p:cNvSpPr txBox="1"/>
          <p:nvPr/>
        </p:nvSpPr>
        <p:spPr>
          <a:xfrm>
            <a:off x="2125345" y="2513330"/>
            <a:ext cx="3049270" cy="810260"/>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22" name="TextBox 76"/>
          <p:cNvSpPr txBox="1"/>
          <p:nvPr/>
        </p:nvSpPr>
        <p:spPr>
          <a:xfrm>
            <a:off x="4411345" y="4041140"/>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23" name="文本框 22"/>
          <p:cNvSpPr txBox="1"/>
          <p:nvPr/>
        </p:nvSpPr>
        <p:spPr>
          <a:xfrm>
            <a:off x="4411345" y="4378325"/>
            <a:ext cx="3049270" cy="810260"/>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47" name="TextBox 76"/>
          <p:cNvSpPr txBox="1"/>
          <p:nvPr/>
        </p:nvSpPr>
        <p:spPr>
          <a:xfrm>
            <a:off x="6642735" y="2176145"/>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48" name="文本框 47"/>
          <p:cNvSpPr txBox="1"/>
          <p:nvPr/>
        </p:nvSpPr>
        <p:spPr>
          <a:xfrm>
            <a:off x="6642735" y="2513330"/>
            <a:ext cx="3049270" cy="810260"/>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49" name="TextBox 76"/>
          <p:cNvSpPr txBox="1"/>
          <p:nvPr/>
        </p:nvSpPr>
        <p:spPr>
          <a:xfrm>
            <a:off x="8912860" y="4041140"/>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50" name="文本框 49"/>
          <p:cNvSpPr txBox="1"/>
          <p:nvPr/>
        </p:nvSpPr>
        <p:spPr>
          <a:xfrm>
            <a:off x="8912860" y="4378325"/>
            <a:ext cx="2033905" cy="1050290"/>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3500"/>
                            </p:stCondLst>
                            <p:childTnLst>
                              <p:par>
                                <p:cTn id="55" presetID="22" presetClass="entr" presetSubtype="1"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5000"/>
                            </p:stCondLst>
                            <p:childTnLst>
                              <p:par>
                                <p:cTn id="72" presetID="22" presetClass="entr" presetSubtype="8"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par>
                          <p:cTn id="75" fill="hold">
                            <p:stCondLst>
                              <p:cond delay="5500"/>
                            </p:stCondLst>
                            <p:childTnLst>
                              <p:par>
                                <p:cTn id="76" presetID="22" presetClass="entr" presetSubtype="4"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down)">
                                      <p:cBhvr>
                                        <p:cTn id="78" dur="500"/>
                                        <p:tgtEl>
                                          <p:spTgt spid="28"/>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par>
                          <p:cTn id="85" fill="hold">
                            <p:stCondLst>
                              <p:cond delay="6500"/>
                            </p:stCondLst>
                            <p:childTnLst>
                              <p:par>
                                <p:cTn id="86" presetID="22" presetClass="entr" presetSubtype="8" fill="hold" grpId="0" nodeType="after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wipe(left)">
                                      <p:cBhvr>
                                        <p:cTn id="88" dur="500"/>
                                        <p:tgtEl>
                                          <p:spTgt spid="4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left)">
                                      <p:cBhvr>
                                        <p:cTn id="91" dur="500"/>
                                        <p:tgtEl>
                                          <p:spTgt spid="48"/>
                                        </p:tgtEl>
                                      </p:cBhvr>
                                    </p:animEffect>
                                  </p:childTnLst>
                                </p:cTn>
                              </p:par>
                            </p:childTnLst>
                          </p:cTn>
                        </p:par>
                        <p:par>
                          <p:cTn id="92" fill="hold">
                            <p:stCondLst>
                              <p:cond delay="70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500"/>
                                        <p:tgtEl>
                                          <p:spTgt spid="29"/>
                                        </p:tgtEl>
                                      </p:cBhvr>
                                    </p:animEffect>
                                  </p:childTnLst>
                                </p:cTn>
                              </p:par>
                            </p:childTnLst>
                          </p:cTn>
                        </p:par>
                        <p:par>
                          <p:cTn id="96" fill="hold">
                            <p:stCondLst>
                              <p:cond delay="7500"/>
                            </p:stCondLst>
                            <p:childTnLst>
                              <p:par>
                                <p:cTn id="97" presetID="22" presetClass="entr" presetSubtype="1"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wipe(up)">
                                      <p:cBhvr>
                                        <p:cTn id="99" dur="500"/>
                                        <p:tgtEl>
                                          <p:spTgt spid="30"/>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childTnLst>
                                </p:cTn>
                              </p:par>
                            </p:childTnLst>
                          </p:cTn>
                        </p:par>
                        <p:par>
                          <p:cTn id="106" fill="hold">
                            <p:stCondLst>
                              <p:cond delay="8500"/>
                            </p:stCondLst>
                            <p:childTnLst>
                              <p:par>
                                <p:cTn id="107" presetID="22" presetClass="entr" presetSubtype="8" fill="hold" grpId="0" nodeType="after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wipe(left)">
                                      <p:cBhvr>
                                        <p:cTn id="109" dur="500"/>
                                        <p:tgtEl>
                                          <p:spTgt spid="49"/>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wipe(left)">
                                      <p:cBhvr>
                                        <p:cTn id="112" dur="500"/>
                                        <p:tgtEl>
                                          <p:spTgt spid="50"/>
                                        </p:tgtEl>
                                      </p:cBhvr>
                                    </p:animEffect>
                                  </p:childTnLst>
                                </p:cTn>
                              </p:par>
                              <p:par>
                                <p:cTn id="113" presetID="22" presetClass="entr" presetSubtype="8" fill="hold"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wipe(left)">
                                      <p:cBhvr>
                                        <p:cTn id="1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36" grpId="0" animBg="1"/>
      <p:bldP spid="39" grpId="0" animBg="1"/>
      <p:bldP spid="42" grpId="0" animBg="1"/>
      <p:bldP spid="45" grpId="0" animBg="1"/>
      <p:bldP spid="27" grpId="0"/>
      <p:bldP spid="18" grpId="0"/>
      <p:bldP spid="22" grpId="0"/>
      <p:bldP spid="23" grpId="0"/>
      <p:bldP spid="47" grpId="0"/>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cxnSp>
        <p:nvCxnSpPr>
          <p:cNvPr id="7" name="直接连接符 6"/>
          <p:cNvCxnSpPr/>
          <p:nvPr/>
        </p:nvCxnSpPr>
        <p:spPr>
          <a:xfrm>
            <a:off x="6095365" y="3568065"/>
            <a:ext cx="0" cy="2953385"/>
          </a:xfrm>
          <a:prstGeom prst="line">
            <a:avLst/>
          </a:prstGeom>
          <a:ln w="12700">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7873365" y="4770120"/>
            <a:ext cx="635" cy="1751330"/>
          </a:xfrm>
          <a:prstGeom prst="line">
            <a:avLst/>
          </a:prstGeom>
          <a:ln w="12700">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4331335" y="4718050"/>
            <a:ext cx="635" cy="1751330"/>
          </a:xfrm>
          <a:prstGeom prst="line">
            <a:avLst/>
          </a:prstGeom>
          <a:ln w="12700">
            <a:solidFill>
              <a:srgbClr val="6B9D43"/>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506470" y="3119755"/>
            <a:ext cx="1650365" cy="1650365"/>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048500" y="3119755"/>
            <a:ext cx="1650365" cy="1650365"/>
          </a:xfrm>
          <a:prstGeom prst="ellipse">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269865" y="1917700"/>
            <a:ext cx="1650365" cy="1650365"/>
          </a:xfrm>
          <a:prstGeom prst="ellipse">
            <a:avLst/>
          </a:prstGeom>
          <a:blipFill rotWithShape="1">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76"/>
          <p:cNvSpPr txBox="1"/>
          <p:nvPr/>
        </p:nvSpPr>
        <p:spPr>
          <a:xfrm>
            <a:off x="7087235" y="1917700"/>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48" name="文本框 47"/>
          <p:cNvSpPr txBox="1"/>
          <p:nvPr/>
        </p:nvSpPr>
        <p:spPr>
          <a:xfrm>
            <a:off x="7087235" y="2254885"/>
            <a:ext cx="4065905" cy="570865"/>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7" name="TextBox 76"/>
          <p:cNvSpPr txBox="1"/>
          <p:nvPr/>
        </p:nvSpPr>
        <p:spPr>
          <a:xfrm>
            <a:off x="8825230" y="3119755"/>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8" name="文本框 17"/>
          <p:cNvSpPr txBox="1"/>
          <p:nvPr/>
        </p:nvSpPr>
        <p:spPr>
          <a:xfrm>
            <a:off x="8825230" y="3456940"/>
            <a:ext cx="2327275" cy="1050290"/>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22" name="TextBox 76"/>
          <p:cNvSpPr txBox="1"/>
          <p:nvPr/>
        </p:nvSpPr>
        <p:spPr>
          <a:xfrm>
            <a:off x="1365885" y="3119755"/>
            <a:ext cx="1883410" cy="337185"/>
          </a:xfrm>
          <a:prstGeom prst="rect">
            <a:avLst/>
          </a:prstGeom>
          <a:noFill/>
        </p:spPr>
        <p:txBody>
          <a:bodyPr wrap="square" rtlCol="0">
            <a:spAutoFit/>
          </a:bodyPr>
          <a:lstStyle/>
          <a:p>
            <a:pPr algn="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23" name="文本框 22"/>
          <p:cNvSpPr txBox="1"/>
          <p:nvPr/>
        </p:nvSpPr>
        <p:spPr>
          <a:xfrm>
            <a:off x="922020" y="3456940"/>
            <a:ext cx="2327275" cy="1050290"/>
          </a:xfrm>
          <a:prstGeom prst="rect">
            <a:avLst/>
          </a:prstGeom>
          <a:noFill/>
        </p:spPr>
        <p:txBody>
          <a:bodyPr wrap="square" rtlCol="0">
            <a:spAutoFit/>
          </a:bodyPr>
          <a:lstStyle/>
          <a:p>
            <a:pPr algn="r"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left)">
                                      <p:cBhvr>
                                        <p:cTn id="46" dur="500"/>
                                        <p:tgtEl>
                                          <p:spTgt spid="4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500"/>
                                        <p:tgtEl>
                                          <p:spTgt spid="48"/>
                                        </p:tgtEl>
                                      </p:cBhvr>
                                    </p:animEffect>
                                  </p:childTnLst>
                                </p:cTn>
                              </p:par>
                            </p:childTnLst>
                          </p:cTn>
                        </p:par>
                        <p:par>
                          <p:cTn id="50" fill="hold">
                            <p:stCondLst>
                              <p:cond delay="3000"/>
                            </p:stCondLst>
                            <p:childTnLst>
                              <p:par>
                                <p:cTn id="51" presetID="22" presetClass="entr" presetSubtype="4"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par>
                          <p:cTn id="60" fill="hold">
                            <p:stCondLst>
                              <p:cond delay="4000"/>
                            </p:stCondLst>
                            <p:childTnLst>
                              <p:par>
                                <p:cTn id="61" presetID="22" presetClass="entr" presetSubtype="2"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right)">
                                      <p:cBhvr>
                                        <p:cTn id="63" dur="500"/>
                                        <p:tgtEl>
                                          <p:spTgt spid="22"/>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right)">
                                      <p:cBhvr>
                                        <p:cTn id="66" dur="500"/>
                                        <p:tgtEl>
                                          <p:spTgt spid="23"/>
                                        </p:tgtEl>
                                      </p:cBhvr>
                                    </p:animEffect>
                                  </p:childTnLst>
                                </p:cTn>
                              </p:par>
                            </p:childTnLst>
                          </p:cTn>
                        </p:par>
                        <p:par>
                          <p:cTn id="67" fill="hold">
                            <p:stCondLst>
                              <p:cond delay="4500"/>
                            </p:stCondLst>
                            <p:childTnLst>
                              <p:par>
                                <p:cTn id="68" presetID="22" presetClass="entr" presetSubtype="4"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down)">
                                      <p:cBhvr>
                                        <p:cTn id="70" dur="500"/>
                                        <p:tgtEl>
                                          <p:spTgt spid="8"/>
                                        </p:tgtEl>
                                      </p:cBhvr>
                                    </p:animEffect>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5500"/>
                            </p:stCondLst>
                            <p:childTnLst>
                              <p:par>
                                <p:cTn id="78" presetID="22" presetClass="entr" presetSubtype="8"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left)">
                                      <p:cBhvr>
                                        <p:cTn id="80" dur="500"/>
                                        <p:tgtEl>
                                          <p:spTgt spid="1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13" grpId="0" animBg="1"/>
      <p:bldP spid="14" grpId="0" animBg="1"/>
      <p:bldP spid="15" grpId="0" animBg="1"/>
      <p:bldP spid="47" grpId="0"/>
      <p:bldP spid="48" grpId="0"/>
      <p:bldP spid="17" grpId="0"/>
      <p:bldP spid="18"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grpSp>
        <p:nvGrpSpPr>
          <p:cNvPr id="7" name="Group 16"/>
          <p:cNvGrpSpPr>
            <a:grpSpLocks noChangeAspect="1"/>
          </p:cNvGrpSpPr>
          <p:nvPr/>
        </p:nvGrpSpPr>
        <p:grpSpPr>
          <a:xfrm>
            <a:off x="2832790" y="2276471"/>
            <a:ext cx="907427" cy="907596"/>
            <a:chOff x="6560456" y="2515733"/>
            <a:chExt cx="359999" cy="359998"/>
          </a:xfrm>
        </p:grpSpPr>
        <p:sp>
          <p:nvSpPr>
            <p:cNvPr id="18" name="Oval 17"/>
            <p:cNvSpPr/>
            <p:nvPr/>
          </p:nvSpPr>
          <p:spPr>
            <a:xfrm>
              <a:off x="6560456" y="2515733"/>
              <a:ext cx="359999" cy="359998"/>
            </a:xfrm>
            <a:prstGeom prst="ellipse">
              <a:avLst/>
            </a:prstGeom>
            <a:solidFill>
              <a:srgbClr val="6B9D43"/>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p>
          </p:txBody>
        </p:sp>
        <p:grpSp>
          <p:nvGrpSpPr>
            <p:cNvPr id="8" name="Group 18"/>
            <p:cNvGrpSpPr>
              <a:grpSpLocks noChangeAspect="1"/>
            </p:cNvGrpSpPr>
            <p:nvPr/>
          </p:nvGrpSpPr>
          <p:grpSpPr>
            <a:xfrm>
              <a:off x="6653303" y="2610240"/>
              <a:ext cx="174299" cy="177740"/>
              <a:chOff x="7160655" y="2178006"/>
              <a:chExt cx="379359" cy="386846"/>
            </a:xfrm>
            <a:solidFill>
              <a:schemeClr val="bg1">
                <a:lumMod val="95000"/>
              </a:schemeClr>
            </a:solidFill>
          </p:grpSpPr>
          <p:sp>
            <p:nvSpPr>
              <p:cNvPr id="12"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endParaRPr lang="en-US" sz="2400"/>
              </a:p>
            </p:txBody>
          </p:sp>
          <p:sp>
            <p:nvSpPr>
              <p:cNvPr id="13"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endParaRPr lang="en-US" sz="2400"/>
              </a:p>
            </p:txBody>
          </p:sp>
          <p:sp>
            <p:nvSpPr>
              <p:cNvPr id="22"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endParaRPr lang="en-US" sz="2400"/>
              </a:p>
            </p:txBody>
          </p:sp>
        </p:grpSp>
      </p:grpSp>
      <p:grpSp>
        <p:nvGrpSpPr>
          <p:cNvPr id="14" name="Group 22"/>
          <p:cNvGrpSpPr>
            <a:grpSpLocks noChangeAspect="1"/>
          </p:cNvGrpSpPr>
          <p:nvPr/>
        </p:nvGrpSpPr>
        <p:grpSpPr>
          <a:xfrm>
            <a:off x="6929357" y="2261957"/>
            <a:ext cx="907427" cy="907596"/>
            <a:chOff x="6560455" y="4169941"/>
            <a:chExt cx="359999" cy="359998"/>
          </a:xfrm>
        </p:grpSpPr>
        <p:sp>
          <p:nvSpPr>
            <p:cNvPr id="15" name="Oval 23"/>
            <p:cNvSpPr/>
            <p:nvPr/>
          </p:nvSpPr>
          <p:spPr>
            <a:xfrm>
              <a:off x="6560455" y="4169941"/>
              <a:ext cx="359999" cy="359998"/>
            </a:xfrm>
            <a:prstGeom prst="ellipse">
              <a:avLst/>
            </a:prstGeom>
            <a:solidFill>
              <a:srgbClr val="6B9D43"/>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p>
          </p:txBody>
        </p:sp>
        <p:grpSp>
          <p:nvGrpSpPr>
            <p:cNvPr id="17" name="Group 24"/>
            <p:cNvGrpSpPr>
              <a:grpSpLocks noChangeAspect="1"/>
            </p:cNvGrpSpPr>
            <p:nvPr/>
          </p:nvGrpSpPr>
          <p:grpSpPr>
            <a:xfrm>
              <a:off x="6649416" y="4269792"/>
              <a:ext cx="182074" cy="160295"/>
              <a:chOff x="6040049" y="4182118"/>
              <a:chExt cx="521619" cy="459224"/>
            </a:xfrm>
            <a:solidFill>
              <a:schemeClr val="bg1">
                <a:lumMod val="95000"/>
              </a:schemeClr>
            </a:solidFill>
          </p:grpSpPr>
          <p:sp>
            <p:nvSpPr>
              <p:cNvPr id="23"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endParaRPr lang="en-US" sz="2400"/>
              </a:p>
            </p:txBody>
          </p:sp>
          <p:sp>
            <p:nvSpPr>
              <p:cNvPr id="27"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endParaRPr lang="en-US" sz="2400"/>
              </a:p>
            </p:txBody>
          </p:sp>
          <p:sp>
            <p:nvSpPr>
              <p:cNvPr id="28"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endParaRPr lang="en-US" sz="2400"/>
              </a:p>
            </p:txBody>
          </p:sp>
          <p:sp>
            <p:nvSpPr>
              <p:cNvPr id="29"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endParaRPr lang="en-US" sz="2400"/>
              </a:p>
            </p:txBody>
          </p:sp>
          <p:sp>
            <p:nvSpPr>
              <p:cNvPr id="30"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endParaRPr lang="en-US" sz="2400"/>
              </a:p>
            </p:txBody>
          </p:sp>
        </p:grpSp>
      </p:grpSp>
      <p:grpSp>
        <p:nvGrpSpPr>
          <p:cNvPr id="31" name="Group 30"/>
          <p:cNvGrpSpPr>
            <a:grpSpLocks noChangeAspect="1"/>
          </p:cNvGrpSpPr>
          <p:nvPr/>
        </p:nvGrpSpPr>
        <p:grpSpPr>
          <a:xfrm>
            <a:off x="8963132" y="2276035"/>
            <a:ext cx="907427" cy="907596"/>
            <a:chOff x="6560454" y="4997045"/>
            <a:chExt cx="359999" cy="359998"/>
          </a:xfrm>
        </p:grpSpPr>
        <p:sp>
          <p:nvSpPr>
            <p:cNvPr id="32" name="Oval 31"/>
            <p:cNvSpPr/>
            <p:nvPr/>
          </p:nvSpPr>
          <p:spPr>
            <a:xfrm>
              <a:off x="6560454" y="4997045"/>
              <a:ext cx="359999" cy="359998"/>
            </a:xfrm>
            <a:prstGeom prst="ellipse">
              <a:avLst/>
            </a:prstGeom>
            <a:solidFill>
              <a:srgbClr val="6B9D43"/>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p>
          </p:txBody>
        </p:sp>
        <p:sp>
          <p:nvSpPr>
            <p:cNvPr id="33" name="Freeform 16"/>
            <p:cNvSpPr>
              <a:spLocks noChangeAspect="1" noEditPoints="1"/>
            </p:cNvSpPr>
            <p:nvPr/>
          </p:nvSpPr>
          <p:spPr bwMode="auto">
            <a:xfrm>
              <a:off x="6643957" y="5058288"/>
              <a:ext cx="179924" cy="208483"/>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128540" tIns="64271" rIns="128540" bIns="64271" numCol="1" anchor="t" anchorCtr="0" compatLnSpc="1"/>
            <a:lstStyle/>
            <a:p>
              <a:endParaRPr lang="en-US" sz="2400" dirty="0"/>
            </a:p>
          </p:txBody>
        </p:sp>
      </p:grpSp>
      <p:grpSp>
        <p:nvGrpSpPr>
          <p:cNvPr id="36" name="Group 33"/>
          <p:cNvGrpSpPr>
            <a:grpSpLocks noChangeAspect="1"/>
          </p:cNvGrpSpPr>
          <p:nvPr/>
        </p:nvGrpSpPr>
        <p:grpSpPr>
          <a:xfrm>
            <a:off x="4910099" y="2261957"/>
            <a:ext cx="907427" cy="907596"/>
            <a:chOff x="6560456" y="3342837"/>
            <a:chExt cx="359999" cy="359998"/>
          </a:xfrm>
        </p:grpSpPr>
        <p:sp>
          <p:nvSpPr>
            <p:cNvPr id="37" name="Oval 34"/>
            <p:cNvSpPr/>
            <p:nvPr/>
          </p:nvSpPr>
          <p:spPr>
            <a:xfrm>
              <a:off x="6560456" y="3342837"/>
              <a:ext cx="359999" cy="359998"/>
            </a:xfrm>
            <a:prstGeom prst="ellipse">
              <a:avLst/>
            </a:prstGeom>
            <a:solidFill>
              <a:srgbClr val="6B9D43"/>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p>
          </p:txBody>
        </p:sp>
        <p:sp>
          <p:nvSpPr>
            <p:cNvPr id="38" name="Freeform 6"/>
            <p:cNvSpPr>
              <a:spLocks noEditPoints="1"/>
            </p:cNvSpPr>
            <p:nvPr/>
          </p:nvSpPr>
          <p:spPr bwMode="auto">
            <a:xfrm>
              <a:off x="6664380" y="3422532"/>
              <a:ext cx="167110" cy="14679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128540" tIns="64271" rIns="128540" bIns="64271" numCol="1" anchor="t" anchorCtr="0" compatLnSpc="1"/>
            <a:lstStyle/>
            <a:p>
              <a:endParaRPr lang="en-US" sz="2400" dirty="0"/>
            </a:p>
          </p:txBody>
        </p:sp>
      </p:grpSp>
      <p:cxnSp>
        <p:nvCxnSpPr>
          <p:cNvPr id="39" name="Elbow Connector 8"/>
          <p:cNvCxnSpPr/>
          <p:nvPr/>
        </p:nvCxnSpPr>
        <p:spPr>
          <a:xfrm rot="10800000" flipV="1">
            <a:off x="2299267" y="2787433"/>
            <a:ext cx="554372" cy="450306"/>
          </a:xfrm>
          <a:prstGeom prst="bentConnector3">
            <a:avLst>
              <a:gd name="adj1" fmla="val 50000"/>
            </a:avLst>
          </a:prstGeom>
          <a:ln w="9525">
            <a:solidFill>
              <a:srgbClr val="6B9D43"/>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0800000" flipV="1">
            <a:off x="4366026" y="2779641"/>
            <a:ext cx="554372" cy="450306"/>
          </a:xfrm>
          <a:prstGeom prst="bentConnector3">
            <a:avLst>
              <a:gd name="adj1" fmla="val 50000"/>
            </a:avLst>
          </a:prstGeom>
          <a:ln w="9525">
            <a:solidFill>
              <a:srgbClr val="6B9D43"/>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0800000" flipV="1">
            <a:off x="6390246" y="2784376"/>
            <a:ext cx="554372" cy="450306"/>
          </a:xfrm>
          <a:prstGeom prst="bentConnector3">
            <a:avLst>
              <a:gd name="adj1" fmla="val 50000"/>
            </a:avLst>
          </a:prstGeom>
          <a:ln w="9525">
            <a:solidFill>
              <a:srgbClr val="6B9D43"/>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0800000" flipV="1">
            <a:off x="8418148" y="2779641"/>
            <a:ext cx="554372" cy="450306"/>
          </a:xfrm>
          <a:prstGeom prst="bentConnector3">
            <a:avLst>
              <a:gd name="adj1" fmla="val 50000"/>
            </a:avLst>
          </a:prstGeom>
          <a:ln w="9525">
            <a:solidFill>
              <a:srgbClr val="6B9D43"/>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44" name="TextBox 23"/>
          <p:cNvSpPr txBox="1"/>
          <p:nvPr/>
        </p:nvSpPr>
        <p:spPr>
          <a:xfrm>
            <a:off x="1623792" y="4501077"/>
            <a:ext cx="1909563" cy="1285240"/>
          </a:xfrm>
          <a:prstGeom prst="rect">
            <a:avLst/>
          </a:prstGeom>
          <a:noFill/>
        </p:spPr>
        <p:txBody>
          <a:bodyPr wrap="square" lIns="86683" tIns="43341" rIns="86683" bIns="43341" rtlCol="0">
            <a:spAutoFit/>
          </a:bodyPr>
          <a:lstStyle/>
          <a:p>
            <a:pPr algn="l">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GB" altLang="zh-CN" sz="800" dirty="0">
              <a:solidFill>
                <a:schemeClr val="tx1">
                  <a:lumMod val="75000"/>
                  <a:lumOff val="25000"/>
                </a:schemeClr>
              </a:solidFill>
              <a:latin typeface="Arial" panose="020B0604020202020204" pitchFamily="34" charset="0"/>
              <a:ea typeface="微软雅黑" panose="020B0503020204020204" charset="-122"/>
              <a:cs typeface="+mn-ea"/>
              <a:sym typeface="+mn-lt"/>
            </a:endParaRPr>
          </a:p>
        </p:txBody>
      </p:sp>
      <p:sp>
        <p:nvSpPr>
          <p:cNvPr id="45" name="TextBox 24"/>
          <p:cNvSpPr txBox="1"/>
          <p:nvPr/>
        </p:nvSpPr>
        <p:spPr>
          <a:xfrm>
            <a:off x="1623792" y="4180057"/>
            <a:ext cx="1798320" cy="332105"/>
          </a:xfrm>
          <a:prstGeom prst="rect">
            <a:avLst/>
          </a:prstGeom>
          <a:noFill/>
        </p:spPr>
        <p:txBody>
          <a:bodyPr wrap="none" lIns="86683" tIns="43341" rIns="86683" bIns="43341"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65" dirty="0">
              <a:solidFill>
                <a:schemeClr val="tx1">
                  <a:lumMod val="75000"/>
                  <a:lumOff val="25000"/>
                </a:schemeClr>
              </a:solidFill>
              <a:ea typeface="微软雅黑" panose="020B0503020204020204" charset="-122"/>
            </a:endParaRPr>
          </a:p>
        </p:txBody>
      </p:sp>
      <p:sp>
        <p:nvSpPr>
          <p:cNvPr id="53" name="TextBox 23"/>
          <p:cNvSpPr txBox="1"/>
          <p:nvPr/>
        </p:nvSpPr>
        <p:spPr>
          <a:xfrm>
            <a:off x="3863206" y="4501077"/>
            <a:ext cx="1909563" cy="1285240"/>
          </a:xfrm>
          <a:prstGeom prst="rect">
            <a:avLst/>
          </a:prstGeom>
          <a:noFill/>
        </p:spPr>
        <p:txBody>
          <a:bodyPr wrap="square" lIns="86683" tIns="43341" rIns="86683" bIns="43341" rtlCol="0">
            <a:spAutoFit/>
          </a:bodyPr>
          <a:lstStyle/>
          <a:p>
            <a:pPr algn="l">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GB" altLang="zh-CN" sz="800" dirty="0">
              <a:solidFill>
                <a:schemeClr val="tx1">
                  <a:lumMod val="75000"/>
                  <a:lumOff val="25000"/>
                </a:schemeClr>
              </a:solidFill>
              <a:latin typeface="Arial" panose="020B0604020202020204" pitchFamily="34" charset="0"/>
              <a:ea typeface="微软雅黑" panose="020B0503020204020204" charset="-122"/>
              <a:cs typeface="+mn-ea"/>
              <a:sym typeface="+mn-lt"/>
            </a:endParaRPr>
          </a:p>
        </p:txBody>
      </p:sp>
      <p:sp>
        <p:nvSpPr>
          <p:cNvPr id="59" name="TextBox 24"/>
          <p:cNvSpPr txBox="1"/>
          <p:nvPr/>
        </p:nvSpPr>
        <p:spPr>
          <a:xfrm>
            <a:off x="3863205" y="4180057"/>
            <a:ext cx="1798320" cy="332105"/>
          </a:xfrm>
          <a:prstGeom prst="rect">
            <a:avLst/>
          </a:prstGeom>
          <a:noFill/>
        </p:spPr>
        <p:txBody>
          <a:bodyPr wrap="none" lIns="86683" tIns="43341" rIns="86683" bIns="43341"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65" dirty="0">
              <a:solidFill>
                <a:schemeClr val="tx1">
                  <a:lumMod val="75000"/>
                  <a:lumOff val="25000"/>
                </a:schemeClr>
              </a:solidFill>
              <a:ea typeface="微软雅黑" panose="020B0503020204020204" charset="-122"/>
            </a:endParaRPr>
          </a:p>
        </p:txBody>
      </p:sp>
      <p:sp>
        <p:nvSpPr>
          <p:cNvPr id="60" name="TextBox 23"/>
          <p:cNvSpPr txBox="1"/>
          <p:nvPr/>
        </p:nvSpPr>
        <p:spPr>
          <a:xfrm>
            <a:off x="6183889" y="4501077"/>
            <a:ext cx="1909563" cy="1285240"/>
          </a:xfrm>
          <a:prstGeom prst="rect">
            <a:avLst/>
          </a:prstGeom>
          <a:noFill/>
        </p:spPr>
        <p:txBody>
          <a:bodyPr wrap="square" lIns="86683" tIns="43341" rIns="86683" bIns="43341" rtlCol="0">
            <a:spAutoFit/>
          </a:bodyPr>
          <a:lstStyle/>
          <a:p>
            <a:pPr algn="l">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GB" altLang="zh-CN" sz="800" dirty="0">
              <a:solidFill>
                <a:schemeClr val="tx1">
                  <a:lumMod val="75000"/>
                  <a:lumOff val="25000"/>
                </a:schemeClr>
              </a:solidFill>
              <a:latin typeface="Arial" panose="020B0604020202020204" pitchFamily="34" charset="0"/>
              <a:ea typeface="微软雅黑" panose="020B0503020204020204" charset="-122"/>
              <a:cs typeface="+mn-ea"/>
              <a:sym typeface="+mn-lt"/>
            </a:endParaRPr>
          </a:p>
        </p:txBody>
      </p:sp>
      <p:sp>
        <p:nvSpPr>
          <p:cNvPr id="61" name="TextBox 24"/>
          <p:cNvSpPr txBox="1"/>
          <p:nvPr/>
        </p:nvSpPr>
        <p:spPr>
          <a:xfrm>
            <a:off x="6183887" y="4180057"/>
            <a:ext cx="1798320" cy="332105"/>
          </a:xfrm>
          <a:prstGeom prst="rect">
            <a:avLst/>
          </a:prstGeom>
          <a:noFill/>
        </p:spPr>
        <p:txBody>
          <a:bodyPr wrap="none" lIns="86683" tIns="43341" rIns="86683" bIns="43341"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65" dirty="0">
              <a:solidFill>
                <a:schemeClr val="tx1">
                  <a:lumMod val="75000"/>
                  <a:lumOff val="25000"/>
                </a:schemeClr>
              </a:solidFill>
              <a:ea typeface="微软雅黑" panose="020B0503020204020204" charset="-122"/>
            </a:endParaRPr>
          </a:p>
        </p:txBody>
      </p:sp>
      <p:sp>
        <p:nvSpPr>
          <p:cNvPr id="62" name="TextBox 23"/>
          <p:cNvSpPr txBox="1"/>
          <p:nvPr/>
        </p:nvSpPr>
        <p:spPr>
          <a:xfrm>
            <a:off x="8423302" y="4501077"/>
            <a:ext cx="1909563" cy="1285240"/>
          </a:xfrm>
          <a:prstGeom prst="rect">
            <a:avLst/>
          </a:prstGeom>
          <a:noFill/>
        </p:spPr>
        <p:txBody>
          <a:bodyPr wrap="square" lIns="86683" tIns="43341" rIns="86683" bIns="43341" rtlCol="0">
            <a:spAutoFit/>
          </a:bodyPr>
          <a:lstStyle/>
          <a:p>
            <a:pPr algn="l">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GB" altLang="zh-CN" sz="800" dirty="0">
              <a:solidFill>
                <a:schemeClr val="tx1">
                  <a:lumMod val="75000"/>
                  <a:lumOff val="25000"/>
                </a:schemeClr>
              </a:solidFill>
              <a:latin typeface="Arial" panose="020B0604020202020204" pitchFamily="34" charset="0"/>
              <a:ea typeface="微软雅黑" panose="020B0503020204020204" charset="-122"/>
              <a:cs typeface="+mn-ea"/>
              <a:sym typeface="+mn-lt"/>
            </a:endParaRPr>
          </a:p>
        </p:txBody>
      </p:sp>
      <p:sp>
        <p:nvSpPr>
          <p:cNvPr id="63" name="TextBox 24"/>
          <p:cNvSpPr txBox="1"/>
          <p:nvPr/>
        </p:nvSpPr>
        <p:spPr>
          <a:xfrm>
            <a:off x="8423300" y="4180057"/>
            <a:ext cx="1798320" cy="332105"/>
          </a:xfrm>
          <a:prstGeom prst="rect">
            <a:avLst/>
          </a:prstGeom>
          <a:noFill/>
        </p:spPr>
        <p:txBody>
          <a:bodyPr wrap="none" lIns="86683" tIns="43341" rIns="86683" bIns="43341"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65" dirty="0">
              <a:solidFill>
                <a:schemeClr val="tx1">
                  <a:lumMod val="75000"/>
                  <a:lumOff val="25000"/>
                </a:schemeClr>
              </a:solidFill>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2500"/>
                            </p:stCondLst>
                            <p:childTnLst>
                              <p:par>
                                <p:cTn id="44" presetID="12" presetClass="entr" presetSubtype="4"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p:tgtEl>
                                          <p:spTgt spid="45"/>
                                        </p:tgtEl>
                                        <p:attrNameLst>
                                          <p:attrName>ppt_y</p:attrName>
                                        </p:attrNameLst>
                                      </p:cBhvr>
                                      <p:tavLst>
                                        <p:tav tm="0">
                                          <p:val>
                                            <p:strVal val="#ppt_y+#ppt_h*1.125000"/>
                                          </p:val>
                                        </p:tav>
                                        <p:tav tm="100000">
                                          <p:val>
                                            <p:strVal val="#ppt_y"/>
                                          </p:val>
                                        </p:tav>
                                      </p:tavLst>
                                    </p:anim>
                                    <p:animEffect transition="in" filter="wipe(up)">
                                      <p:cBhvr>
                                        <p:cTn id="47" dur="500"/>
                                        <p:tgtEl>
                                          <p:spTgt spid="45"/>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p:tgtEl>
                                          <p:spTgt spid="44"/>
                                        </p:tgtEl>
                                        <p:attrNameLst>
                                          <p:attrName>ppt_y</p:attrName>
                                        </p:attrNameLst>
                                      </p:cBhvr>
                                      <p:tavLst>
                                        <p:tav tm="0">
                                          <p:val>
                                            <p:strVal val="#ppt_y+#ppt_h*1.125000"/>
                                          </p:val>
                                        </p:tav>
                                        <p:tav tm="100000">
                                          <p:val>
                                            <p:strVal val="#ppt_y"/>
                                          </p:val>
                                        </p:tav>
                                      </p:tavLst>
                                    </p:anim>
                                    <p:animEffect transition="in" filter="wipe(up)">
                                      <p:cBhvr>
                                        <p:cTn id="51" dur="500"/>
                                        <p:tgtEl>
                                          <p:spTgt spid="44"/>
                                        </p:tgtEl>
                                      </p:cBhvr>
                                    </p:animEffect>
                                  </p:childTnLst>
                                </p:cTn>
                              </p:par>
                            </p:childTnLst>
                          </p:cTn>
                        </p:par>
                        <p:par>
                          <p:cTn id="52" fill="hold">
                            <p:stCondLst>
                              <p:cond delay="3000"/>
                            </p:stCondLst>
                            <p:childTnLst>
                              <p:par>
                                <p:cTn id="53" presetID="22" presetClass="entr" presetSubtype="8"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500"/>
                                        <p:tgtEl>
                                          <p:spTgt spid="54"/>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Effect transition="in" filter="fade">
                                      <p:cBhvr>
                                        <p:cTn id="61" dur="500"/>
                                        <p:tgtEl>
                                          <p:spTgt spid="36"/>
                                        </p:tgtEl>
                                      </p:cBhvr>
                                    </p:animEffect>
                                  </p:childTnLst>
                                </p:cTn>
                              </p:par>
                            </p:childTnLst>
                          </p:cTn>
                        </p:par>
                        <p:par>
                          <p:cTn id="62" fill="hold">
                            <p:stCondLst>
                              <p:cond delay="4000"/>
                            </p:stCondLst>
                            <p:childTnLst>
                              <p:par>
                                <p:cTn id="63" presetID="12" presetClass="entr" presetSubtype="4"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 calcmode="lin" valueType="num">
                                      <p:cBhvr additive="base">
                                        <p:cTn id="65" dur="500"/>
                                        <p:tgtEl>
                                          <p:spTgt spid="59"/>
                                        </p:tgtEl>
                                        <p:attrNameLst>
                                          <p:attrName>ppt_y</p:attrName>
                                        </p:attrNameLst>
                                      </p:cBhvr>
                                      <p:tavLst>
                                        <p:tav tm="0">
                                          <p:val>
                                            <p:strVal val="#ppt_y+#ppt_h*1.125000"/>
                                          </p:val>
                                        </p:tav>
                                        <p:tav tm="100000">
                                          <p:val>
                                            <p:strVal val="#ppt_y"/>
                                          </p:val>
                                        </p:tav>
                                      </p:tavLst>
                                    </p:anim>
                                    <p:animEffect transition="in" filter="wipe(up)">
                                      <p:cBhvr>
                                        <p:cTn id="66" dur="500"/>
                                        <p:tgtEl>
                                          <p:spTgt spid="59"/>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500"/>
                                        <p:tgtEl>
                                          <p:spTgt spid="53"/>
                                        </p:tgtEl>
                                        <p:attrNameLst>
                                          <p:attrName>ppt_y</p:attrName>
                                        </p:attrNameLst>
                                      </p:cBhvr>
                                      <p:tavLst>
                                        <p:tav tm="0">
                                          <p:val>
                                            <p:strVal val="#ppt_y+#ppt_h*1.125000"/>
                                          </p:val>
                                        </p:tav>
                                        <p:tav tm="100000">
                                          <p:val>
                                            <p:strVal val="#ppt_y"/>
                                          </p:val>
                                        </p:tav>
                                      </p:tavLst>
                                    </p:anim>
                                    <p:animEffect transition="in" filter="wipe(up)">
                                      <p:cBhvr>
                                        <p:cTn id="70" dur="500"/>
                                        <p:tgtEl>
                                          <p:spTgt spid="53"/>
                                        </p:tgtEl>
                                      </p:cBhvr>
                                    </p:animEffect>
                                  </p:childTnLst>
                                </p:cTn>
                              </p:par>
                            </p:childTnLst>
                          </p:cTn>
                        </p:par>
                        <p:par>
                          <p:cTn id="71" fill="hold">
                            <p:stCondLst>
                              <p:cond delay="4500"/>
                            </p:stCondLst>
                            <p:childTnLst>
                              <p:par>
                                <p:cTn id="72" presetID="22" presetClass="entr" presetSubtype="8" fill="hold" nodeType="after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left)">
                                      <p:cBhvr>
                                        <p:cTn id="74" dur="500"/>
                                        <p:tgtEl>
                                          <p:spTgt spid="5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fltVal val="0"/>
                                          </p:val>
                                        </p:tav>
                                        <p:tav tm="100000">
                                          <p:val>
                                            <p:strVal val="#ppt_w"/>
                                          </p:val>
                                        </p:tav>
                                      </p:tavLst>
                                    </p:anim>
                                    <p:anim calcmode="lin" valueType="num">
                                      <p:cBhvr>
                                        <p:cTn id="79" dur="500" fill="hold"/>
                                        <p:tgtEl>
                                          <p:spTgt spid="14"/>
                                        </p:tgtEl>
                                        <p:attrNameLst>
                                          <p:attrName>ppt_h</p:attrName>
                                        </p:attrNameLst>
                                      </p:cBhvr>
                                      <p:tavLst>
                                        <p:tav tm="0">
                                          <p:val>
                                            <p:fltVal val="0"/>
                                          </p:val>
                                        </p:tav>
                                        <p:tav tm="100000">
                                          <p:val>
                                            <p:strVal val="#ppt_h"/>
                                          </p:val>
                                        </p:tav>
                                      </p:tavLst>
                                    </p:anim>
                                    <p:animEffect transition="in" filter="fade">
                                      <p:cBhvr>
                                        <p:cTn id="80" dur="500"/>
                                        <p:tgtEl>
                                          <p:spTgt spid="14"/>
                                        </p:tgtEl>
                                      </p:cBhvr>
                                    </p:animEffect>
                                  </p:childTnLst>
                                </p:cTn>
                              </p:par>
                            </p:childTnLst>
                          </p:cTn>
                        </p:par>
                        <p:par>
                          <p:cTn id="81" fill="hold">
                            <p:stCondLst>
                              <p:cond delay="5500"/>
                            </p:stCondLst>
                            <p:childTnLst>
                              <p:par>
                                <p:cTn id="82" presetID="12" presetClass="entr" presetSubtype="4" fill="hold" grpId="0" nodeType="afterEffect">
                                  <p:stCondLst>
                                    <p:cond delay="0"/>
                                  </p:stCondLst>
                                  <p:childTnLst>
                                    <p:set>
                                      <p:cBhvr>
                                        <p:cTn id="83" dur="1" fill="hold">
                                          <p:stCondLst>
                                            <p:cond delay="0"/>
                                          </p:stCondLst>
                                        </p:cTn>
                                        <p:tgtEl>
                                          <p:spTgt spid="61"/>
                                        </p:tgtEl>
                                        <p:attrNameLst>
                                          <p:attrName>style.visibility</p:attrName>
                                        </p:attrNameLst>
                                      </p:cBhvr>
                                      <p:to>
                                        <p:strVal val="visible"/>
                                      </p:to>
                                    </p:set>
                                    <p:anim calcmode="lin" valueType="num">
                                      <p:cBhvr additive="base">
                                        <p:cTn id="84" dur="500"/>
                                        <p:tgtEl>
                                          <p:spTgt spid="61"/>
                                        </p:tgtEl>
                                        <p:attrNameLst>
                                          <p:attrName>ppt_y</p:attrName>
                                        </p:attrNameLst>
                                      </p:cBhvr>
                                      <p:tavLst>
                                        <p:tav tm="0">
                                          <p:val>
                                            <p:strVal val="#ppt_y+#ppt_h*1.125000"/>
                                          </p:val>
                                        </p:tav>
                                        <p:tav tm="100000">
                                          <p:val>
                                            <p:strVal val="#ppt_y"/>
                                          </p:val>
                                        </p:tav>
                                      </p:tavLst>
                                    </p:anim>
                                    <p:animEffect transition="in" filter="wipe(up)">
                                      <p:cBhvr>
                                        <p:cTn id="85" dur="500"/>
                                        <p:tgtEl>
                                          <p:spTgt spid="61"/>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p:tgtEl>
                                          <p:spTgt spid="60"/>
                                        </p:tgtEl>
                                        <p:attrNameLst>
                                          <p:attrName>ppt_y</p:attrName>
                                        </p:attrNameLst>
                                      </p:cBhvr>
                                      <p:tavLst>
                                        <p:tav tm="0">
                                          <p:val>
                                            <p:strVal val="#ppt_y+#ppt_h*1.125000"/>
                                          </p:val>
                                        </p:tav>
                                        <p:tav tm="100000">
                                          <p:val>
                                            <p:strVal val="#ppt_y"/>
                                          </p:val>
                                        </p:tav>
                                      </p:tavLst>
                                    </p:anim>
                                    <p:animEffect transition="in" filter="wipe(up)">
                                      <p:cBhvr>
                                        <p:cTn id="89" dur="500"/>
                                        <p:tgtEl>
                                          <p:spTgt spid="60"/>
                                        </p:tgtEl>
                                      </p:cBhvr>
                                    </p:animEffect>
                                  </p:childTnLst>
                                </p:cTn>
                              </p:par>
                            </p:childTnLst>
                          </p:cTn>
                        </p:par>
                        <p:par>
                          <p:cTn id="90" fill="hold">
                            <p:stCondLst>
                              <p:cond delay="6000"/>
                            </p:stCondLst>
                            <p:childTnLst>
                              <p:par>
                                <p:cTn id="91" presetID="22" presetClass="entr" presetSubtype="8"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wipe(left)">
                                      <p:cBhvr>
                                        <p:cTn id="93" dur="500"/>
                                        <p:tgtEl>
                                          <p:spTgt spid="56"/>
                                        </p:tgtEl>
                                      </p:cBhvr>
                                    </p:animEffect>
                                  </p:childTnLst>
                                </p:cTn>
                              </p:par>
                            </p:childTnLst>
                          </p:cTn>
                        </p:par>
                        <p:par>
                          <p:cTn id="94" fill="hold">
                            <p:stCondLst>
                              <p:cond delay="6500"/>
                            </p:stCondLst>
                            <p:childTnLst>
                              <p:par>
                                <p:cTn id="95" presetID="53" presetClass="entr" presetSubtype="16"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childTnLst>
                          </p:cTn>
                        </p:par>
                        <p:par>
                          <p:cTn id="100" fill="hold">
                            <p:stCondLst>
                              <p:cond delay="7000"/>
                            </p:stCondLst>
                            <p:childTnLst>
                              <p:par>
                                <p:cTn id="101" presetID="12" presetClass="entr" presetSubtype="4"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 calcmode="lin" valueType="num">
                                      <p:cBhvr additive="base">
                                        <p:cTn id="103" dur="500"/>
                                        <p:tgtEl>
                                          <p:spTgt spid="63"/>
                                        </p:tgtEl>
                                        <p:attrNameLst>
                                          <p:attrName>ppt_y</p:attrName>
                                        </p:attrNameLst>
                                      </p:cBhvr>
                                      <p:tavLst>
                                        <p:tav tm="0">
                                          <p:val>
                                            <p:strVal val="#ppt_y+#ppt_h*1.125000"/>
                                          </p:val>
                                        </p:tav>
                                        <p:tav tm="100000">
                                          <p:val>
                                            <p:strVal val="#ppt_y"/>
                                          </p:val>
                                        </p:tav>
                                      </p:tavLst>
                                    </p:anim>
                                    <p:animEffect transition="in" filter="wipe(up)">
                                      <p:cBhvr>
                                        <p:cTn id="104" dur="500"/>
                                        <p:tgtEl>
                                          <p:spTgt spid="63"/>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additive="base">
                                        <p:cTn id="107" dur="500"/>
                                        <p:tgtEl>
                                          <p:spTgt spid="62"/>
                                        </p:tgtEl>
                                        <p:attrNameLst>
                                          <p:attrName>ppt_y</p:attrName>
                                        </p:attrNameLst>
                                      </p:cBhvr>
                                      <p:tavLst>
                                        <p:tav tm="0">
                                          <p:val>
                                            <p:strVal val="#ppt_y+#ppt_h*1.125000"/>
                                          </p:val>
                                        </p:tav>
                                        <p:tav tm="100000">
                                          <p:val>
                                            <p:strVal val="#ppt_y"/>
                                          </p:val>
                                        </p:tav>
                                      </p:tavLst>
                                    </p:anim>
                                    <p:animEffect transition="in" filter="wipe(up)">
                                      <p:cBhvr>
                                        <p:cTn id="10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44" grpId="0"/>
      <p:bldP spid="45" grpId="0"/>
      <p:bldP spid="53" grpId="0"/>
      <p:bldP spid="59" grpId="0"/>
      <p:bldP spid="60" grpId="0"/>
      <p:bldP spid="61" grpId="0"/>
      <p:bldP spid="62"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1777365" y="1911350"/>
            <a:ext cx="2921000" cy="404876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032375" y="5531485"/>
            <a:ext cx="1920875" cy="428625"/>
          </a:xfrm>
          <a:prstGeom prst="rect">
            <a:avLst/>
          </a:prstGeom>
          <a:noFill/>
          <a:ln>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6B9D43"/>
                </a:solidFill>
                <a:latin typeface="微软雅黑" panose="020B0503020204020204" charset="-122"/>
                <a:ea typeface="微软雅黑" panose="020B0503020204020204" charset="-122"/>
              </a:rPr>
              <a:t>DREAM</a:t>
            </a:r>
          </a:p>
        </p:txBody>
      </p:sp>
      <p:sp>
        <p:nvSpPr>
          <p:cNvPr id="47" name="TextBox 76"/>
          <p:cNvSpPr txBox="1"/>
          <p:nvPr/>
        </p:nvSpPr>
        <p:spPr>
          <a:xfrm>
            <a:off x="5032375" y="3013710"/>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48" name="文本框 47"/>
          <p:cNvSpPr txBox="1"/>
          <p:nvPr/>
        </p:nvSpPr>
        <p:spPr>
          <a:xfrm>
            <a:off x="5032375" y="3350895"/>
            <a:ext cx="2343150" cy="1769745"/>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p>
        </p:txBody>
      </p:sp>
      <p:sp>
        <p:nvSpPr>
          <p:cNvPr id="12" name="矩形 11"/>
          <p:cNvSpPr/>
          <p:nvPr/>
        </p:nvSpPr>
        <p:spPr>
          <a:xfrm>
            <a:off x="7616825" y="3832225"/>
            <a:ext cx="3508375" cy="2127885"/>
          </a:xfrm>
          <a:prstGeom prst="rect">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76"/>
          <p:cNvSpPr txBox="1"/>
          <p:nvPr/>
        </p:nvSpPr>
        <p:spPr>
          <a:xfrm>
            <a:off x="7525385" y="2018030"/>
            <a:ext cx="1883410" cy="337185"/>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4" name="文本框 13"/>
          <p:cNvSpPr txBox="1"/>
          <p:nvPr/>
        </p:nvSpPr>
        <p:spPr>
          <a:xfrm>
            <a:off x="7525385" y="2355215"/>
            <a:ext cx="3508375" cy="1290320"/>
          </a:xfrm>
          <a:prstGeom prst="rect">
            <a:avLst/>
          </a:prstGeom>
          <a:noFill/>
        </p:spPr>
        <p:txBody>
          <a:bodyPr wrap="square" rtlCol="0">
            <a:spAutoFit/>
          </a:bodyPr>
          <a:lstStyle/>
          <a:p>
            <a:pPr algn="l"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14" presetClass="entr" presetSubtype="5"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vertical)">
                                      <p:cBhvr>
                                        <p:cTn id="36" dur="500"/>
                                        <p:tgtEl>
                                          <p:spTgt spid="7"/>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anim calcmode="lin" valueType="num">
                                      <p:cBhvr>
                                        <p:cTn id="41" dur="500" fill="hold"/>
                                        <p:tgtEl>
                                          <p:spTgt spid="47"/>
                                        </p:tgtEl>
                                        <p:attrNameLst>
                                          <p:attrName>ppt_x</p:attrName>
                                        </p:attrNameLst>
                                      </p:cBhvr>
                                      <p:tavLst>
                                        <p:tav tm="0">
                                          <p:val>
                                            <p:strVal val="#ppt_x"/>
                                          </p:val>
                                        </p:tav>
                                        <p:tav tm="100000">
                                          <p:val>
                                            <p:strVal val="#ppt_x"/>
                                          </p:val>
                                        </p:tav>
                                      </p:tavLst>
                                    </p:anim>
                                    <p:anim calcmode="lin" valueType="num">
                                      <p:cBhvr>
                                        <p:cTn id="42" dur="500" fill="hold"/>
                                        <p:tgtEl>
                                          <p:spTgt spid="4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strVal val="#ppt_x"/>
                                          </p:val>
                                        </p:tav>
                                        <p:tav tm="100000">
                                          <p:val>
                                            <p:strVal val="#ppt_x"/>
                                          </p:val>
                                        </p:tav>
                                      </p:tavLst>
                                    </p:anim>
                                    <p:anim calcmode="lin" valueType="num">
                                      <p:cBhvr>
                                        <p:cTn id="47" dur="500" fill="hold"/>
                                        <p:tgtEl>
                                          <p:spTgt spid="48"/>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3500"/>
                            </p:stCondLst>
                            <p:childTnLst>
                              <p:par>
                                <p:cTn id="62" presetID="5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Scale>
                                      <p:cBhvr>
                                        <p:cTn id="64"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500" decel="50000" fill="hold">
                                          <p:stCondLst>
                                            <p:cond delay="0"/>
                                          </p:stCondLst>
                                        </p:cTn>
                                        <p:tgtEl>
                                          <p:spTgt spid="12"/>
                                        </p:tgtEl>
                                        <p:attrNameLst>
                                          <p:attrName>ppt_x</p:attrName>
                                          <p:attrName>ppt_y</p:attrName>
                                        </p:attrNameLst>
                                      </p:cBhvr>
                                    </p:animMotion>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7" grpId="0" animBg="1"/>
      <p:bldP spid="8" grpId="0" animBg="1"/>
      <p:bldP spid="47" grpId="0"/>
      <p:bldP spid="48" grpId="0"/>
      <p:bldP spid="12" grpId="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a:off x="1329854" y="5497728"/>
            <a:ext cx="9546074" cy="2118"/>
          </a:xfrm>
          <a:prstGeom prst="line">
            <a:avLst/>
          </a:prstGeom>
          <a:ln w="12700" cap="flat">
            <a:solidFill>
              <a:srgbClr val="6B9D43"/>
            </a:solidFill>
            <a:prstDash val="sysDash"/>
            <a:round/>
          </a:ln>
        </p:spPr>
        <p:style>
          <a:lnRef idx="1">
            <a:schemeClr val="accent1"/>
          </a:lnRef>
          <a:fillRef idx="0">
            <a:schemeClr val="accent1"/>
          </a:fillRef>
          <a:effectRef idx="0">
            <a:schemeClr val="accent1"/>
          </a:effectRef>
          <a:fontRef idx="minor">
            <a:schemeClr val="tx1"/>
          </a:fontRef>
        </p:style>
      </p:cxnSp>
      <p:grpSp>
        <p:nvGrpSpPr>
          <p:cNvPr id="7" name="Group 61"/>
          <p:cNvGrpSpPr/>
          <p:nvPr/>
        </p:nvGrpSpPr>
        <p:grpSpPr>
          <a:xfrm>
            <a:off x="2734034" y="2142029"/>
            <a:ext cx="1812289" cy="3494534"/>
            <a:chOff x="2005914" y="1637612"/>
            <a:chExt cx="1359577" cy="2620294"/>
          </a:xfrm>
        </p:grpSpPr>
        <p:sp>
          <p:nvSpPr>
            <p:cNvPr id="18" name="Oval 12"/>
            <p:cNvSpPr/>
            <p:nvPr/>
          </p:nvSpPr>
          <p:spPr>
            <a:xfrm>
              <a:off x="2111286" y="4049700"/>
              <a:ext cx="208206" cy="208206"/>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latin typeface="微软雅黑" panose="020B0503020204020204" charset="-122"/>
                <a:ea typeface="微软雅黑" panose="020B0503020204020204" charset="-122"/>
              </a:endParaRPr>
            </a:p>
          </p:txBody>
        </p:sp>
        <p:sp>
          <p:nvSpPr>
            <p:cNvPr id="13" name="Rectangle 43"/>
            <p:cNvSpPr/>
            <p:nvPr/>
          </p:nvSpPr>
          <p:spPr>
            <a:xfrm>
              <a:off x="2315558" y="2286114"/>
              <a:ext cx="1049933" cy="1327002"/>
            </a:xfrm>
            <a:prstGeom prst="rect">
              <a:avLst/>
            </a:prstGeom>
          </p:spPr>
          <p:txBody>
            <a:bodyPr wrap="square">
              <a:spAutoFit/>
            </a:bodyPr>
            <a:lstStyle/>
            <a:p>
              <a:pPr algn="l">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ms-MY" sz="1200" dirty="0">
                <a:solidFill>
                  <a:schemeClr val="tx1">
                    <a:lumMod val="75000"/>
                    <a:lumOff val="25000"/>
                  </a:schemeClr>
                </a:solidFill>
                <a:latin typeface="微软雅黑" panose="020B0503020204020204" charset="-122"/>
                <a:ea typeface="微软雅黑" panose="020B0503020204020204" charset="-122"/>
                <a:cs typeface="Open Sans Light" pitchFamily="34" charset="0"/>
              </a:endParaRPr>
            </a:p>
          </p:txBody>
        </p:sp>
        <p:cxnSp>
          <p:nvCxnSpPr>
            <p:cNvPr id="15" name="Straight Connector 26"/>
            <p:cNvCxnSpPr/>
            <p:nvPr/>
          </p:nvCxnSpPr>
          <p:spPr>
            <a:xfrm rot="16200000" flipH="1">
              <a:off x="1337273" y="3163270"/>
              <a:ext cx="1763355" cy="8809"/>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grpSp>
          <p:nvGrpSpPr>
            <p:cNvPr id="17" name="Group 59"/>
            <p:cNvGrpSpPr/>
            <p:nvPr/>
          </p:nvGrpSpPr>
          <p:grpSpPr>
            <a:xfrm>
              <a:off x="2005914" y="1637612"/>
              <a:ext cx="418280" cy="418280"/>
              <a:chOff x="2005914" y="1637612"/>
              <a:chExt cx="418280" cy="418280"/>
            </a:xfrm>
          </p:grpSpPr>
          <p:sp>
            <p:nvSpPr>
              <p:cNvPr id="22" name="Teardrop 25"/>
              <p:cNvSpPr/>
              <p:nvPr/>
            </p:nvSpPr>
            <p:spPr>
              <a:xfrm rot="8100000">
                <a:off x="2005914" y="1637612"/>
                <a:ext cx="418280" cy="418280"/>
              </a:xfrm>
              <a:prstGeom prst="teardrop">
                <a:avLst>
                  <a:gd name="adj" fmla="val 131619"/>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微软雅黑" panose="020B0503020204020204" charset="-122"/>
                  <a:ea typeface="微软雅黑" panose="020B0503020204020204" charset="-122"/>
                </a:endParaRPr>
              </a:p>
            </p:txBody>
          </p:sp>
          <p:sp>
            <p:nvSpPr>
              <p:cNvPr id="23"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121882" tIns="60941" rIns="121882" bIns="60941" numCol="1" anchor="t" anchorCtr="0" compatLnSpc="1"/>
              <a:lstStyle/>
              <a:p>
                <a:endParaRPr lang="en-US" sz="2400">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27" name="Group 72"/>
          <p:cNvGrpSpPr/>
          <p:nvPr/>
        </p:nvGrpSpPr>
        <p:grpSpPr>
          <a:xfrm>
            <a:off x="6828725" y="2142029"/>
            <a:ext cx="1854835" cy="3494534"/>
            <a:chOff x="5077748" y="1637612"/>
            <a:chExt cx="1391495" cy="2620294"/>
          </a:xfrm>
        </p:grpSpPr>
        <p:sp>
          <p:nvSpPr>
            <p:cNvPr id="28" name="Oval 16"/>
            <p:cNvSpPr/>
            <p:nvPr/>
          </p:nvSpPr>
          <p:spPr>
            <a:xfrm>
              <a:off x="5183120" y="4049700"/>
              <a:ext cx="208206" cy="208206"/>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latin typeface="微软雅黑" panose="020B0503020204020204" charset="-122"/>
                <a:ea typeface="微软雅黑" panose="020B0503020204020204" charset="-122"/>
              </a:endParaRPr>
            </a:p>
          </p:txBody>
        </p:sp>
        <p:cxnSp>
          <p:nvCxnSpPr>
            <p:cNvPr id="29" name="Straight Connector 38"/>
            <p:cNvCxnSpPr/>
            <p:nvPr/>
          </p:nvCxnSpPr>
          <p:spPr>
            <a:xfrm rot="16200000" flipH="1">
              <a:off x="4409107" y="3163270"/>
              <a:ext cx="1763355" cy="8809"/>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33" name="Rectangle 49"/>
            <p:cNvSpPr/>
            <p:nvPr/>
          </p:nvSpPr>
          <p:spPr>
            <a:xfrm>
              <a:off x="5391204" y="2286114"/>
              <a:ext cx="1078039" cy="1327002"/>
            </a:xfrm>
            <a:prstGeom prst="rect">
              <a:avLst/>
            </a:prstGeom>
          </p:spPr>
          <p:txBody>
            <a:bodyPr wrap="square">
              <a:spAutoFit/>
            </a:bodyPr>
            <a:lstStyle/>
            <a:p>
              <a:pPr algn="l">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ms-MY" altLang="zh-CN" sz="1200" dirty="0">
                <a:solidFill>
                  <a:schemeClr val="tx1">
                    <a:lumMod val="75000"/>
                    <a:lumOff val="25000"/>
                  </a:schemeClr>
                </a:solidFill>
                <a:latin typeface="微软雅黑" panose="020B0503020204020204" charset="-122"/>
                <a:ea typeface="微软雅黑" panose="020B0503020204020204" charset="-122"/>
                <a:cs typeface="Open Sans Light" pitchFamily="34" charset="0"/>
              </a:endParaRPr>
            </a:p>
          </p:txBody>
        </p:sp>
        <p:grpSp>
          <p:nvGrpSpPr>
            <p:cNvPr id="32" name="Group 63"/>
            <p:cNvGrpSpPr/>
            <p:nvPr/>
          </p:nvGrpSpPr>
          <p:grpSpPr>
            <a:xfrm>
              <a:off x="5077748" y="1637612"/>
              <a:ext cx="418280" cy="418280"/>
              <a:chOff x="5077748" y="1637612"/>
              <a:chExt cx="418280" cy="418280"/>
            </a:xfrm>
          </p:grpSpPr>
          <p:sp>
            <p:nvSpPr>
              <p:cNvPr id="36" name="Teardrop 37"/>
              <p:cNvSpPr/>
              <p:nvPr/>
            </p:nvSpPr>
            <p:spPr>
              <a:xfrm rot="8100000">
                <a:off x="5077748" y="1637612"/>
                <a:ext cx="418280" cy="418280"/>
              </a:xfrm>
              <a:prstGeom prst="teardrop">
                <a:avLst>
                  <a:gd name="adj" fmla="val 131619"/>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微软雅黑" panose="020B0503020204020204" charset="-122"/>
                  <a:ea typeface="微软雅黑" panose="020B0503020204020204" charset="-122"/>
                </a:endParaRPr>
              </a:p>
            </p:txBody>
          </p:sp>
          <p:sp>
            <p:nvSpPr>
              <p:cNvPr id="37"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882" tIns="60941" rIns="121882" bIns="60941" numCol="1" anchor="t" anchorCtr="0" compatLnSpc="1"/>
              <a:lstStyle/>
              <a:p>
                <a:endParaRPr lang="en-US" sz="2400">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38" name="Group 71"/>
          <p:cNvGrpSpPr/>
          <p:nvPr/>
        </p:nvGrpSpPr>
        <p:grpSpPr>
          <a:xfrm>
            <a:off x="4734700" y="3217549"/>
            <a:ext cx="2216786" cy="2419015"/>
            <a:chOff x="3506811" y="2444065"/>
            <a:chExt cx="1663030" cy="1813841"/>
          </a:xfrm>
        </p:grpSpPr>
        <p:sp>
          <p:nvSpPr>
            <p:cNvPr id="39" name="Oval 14"/>
            <p:cNvSpPr/>
            <p:nvPr/>
          </p:nvSpPr>
          <p:spPr>
            <a:xfrm>
              <a:off x="3611484" y="4049700"/>
              <a:ext cx="208206" cy="208206"/>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latin typeface="微软雅黑" panose="020B0503020204020204" charset="-122"/>
                <a:ea typeface="微软雅黑" panose="020B0503020204020204" charset="-122"/>
              </a:endParaRPr>
            </a:p>
          </p:txBody>
        </p:sp>
        <p:cxnSp>
          <p:nvCxnSpPr>
            <p:cNvPr id="40" name="Straight Connector 34"/>
            <p:cNvCxnSpPr/>
            <p:nvPr/>
          </p:nvCxnSpPr>
          <p:spPr>
            <a:xfrm rot="5400000">
              <a:off x="3251191" y="3584212"/>
              <a:ext cx="928694" cy="1588"/>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42" name="Rectangle 47"/>
            <p:cNvSpPr/>
            <p:nvPr/>
          </p:nvSpPr>
          <p:spPr>
            <a:xfrm>
              <a:off x="3815503" y="3120659"/>
              <a:ext cx="1354338" cy="967516"/>
            </a:xfrm>
            <a:prstGeom prst="rect">
              <a:avLst/>
            </a:prstGeom>
          </p:spPr>
          <p:txBody>
            <a:bodyPr wrap="square">
              <a:spAutoFit/>
            </a:bodyPr>
            <a:lstStyle/>
            <a:p>
              <a:pPr algn="l">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ms-MY" sz="1200" dirty="0">
                <a:solidFill>
                  <a:schemeClr val="tx1">
                    <a:lumMod val="75000"/>
                    <a:lumOff val="25000"/>
                  </a:schemeClr>
                </a:solidFill>
                <a:latin typeface="微软雅黑" panose="020B0503020204020204" charset="-122"/>
                <a:ea typeface="微软雅黑" panose="020B0503020204020204" charset="-122"/>
                <a:cs typeface="Open Sans Light" pitchFamily="34" charset="0"/>
              </a:endParaRPr>
            </a:p>
          </p:txBody>
        </p:sp>
        <p:grpSp>
          <p:nvGrpSpPr>
            <p:cNvPr id="44" name="Group 62"/>
            <p:cNvGrpSpPr/>
            <p:nvPr/>
          </p:nvGrpSpPr>
          <p:grpSpPr>
            <a:xfrm>
              <a:off x="3506811" y="2444065"/>
              <a:ext cx="418280" cy="418280"/>
              <a:chOff x="3506811" y="2444065"/>
              <a:chExt cx="418280" cy="418280"/>
            </a:xfrm>
          </p:grpSpPr>
          <p:sp>
            <p:nvSpPr>
              <p:cNvPr id="45" name="Teardrop 33"/>
              <p:cNvSpPr/>
              <p:nvPr/>
            </p:nvSpPr>
            <p:spPr>
              <a:xfrm rot="8100000">
                <a:off x="3506811" y="2444065"/>
                <a:ext cx="418280" cy="418280"/>
              </a:xfrm>
              <a:prstGeom prst="teardrop">
                <a:avLst>
                  <a:gd name="adj" fmla="val 131619"/>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微软雅黑" panose="020B0503020204020204" charset="-122"/>
                  <a:ea typeface="微软雅黑" panose="020B0503020204020204" charset="-122"/>
                </a:endParaRPr>
              </a:p>
            </p:txBody>
          </p:sp>
          <p:sp>
            <p:nvSpPr>
              <p:cNvPr id="46"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121882" tIns="60941" rIns="121882" bIns="60941" numCol="1" anchor="t" anchorCtr="0" compatLnSpc="1"/>
              <a:lstStyle/>
              <a:p>
                <a:endParaRPr lang="en-US" sz="2400">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47" name="Group 73"/>
          <p:cNvGrpSpPr/>
          <p:nvPr/>
        </p:nvGrpSpPr>
        <p:grpSpPr>
          <a:xfrm>
            <a:off x="8924618" y="3217549"/>
            <a:ext cx="2206626" cy="2419015"/>
            <a:chOff x="6650083" y="2444065"/>
            <a:chExt cx="1655408" cy="1813841"/>
          </a:xfrm>
        </p:grpSpPr>
        <p:sp>
          <p:nvSpPr>
            <p:cNvPr id="48" name="Oval 18"/>
            <p:cNvSpPr/>
            <p:nvPr/>
          </p:nvSpPr>
          <p:spPr>
            <a:xfrm>
              <a:off x="6754756" y="4049700"/>
              <a:ext cx="208206" cy="208206"/>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latin typeface="微软雅黑" panose="020B0503020204020204" charset="-122"/>
                <a:ea typeface="微软雅黑" panose="020B0503020204020204" charset="-122"/>
              </a:endParaRPr>
            </a:p>
          </p:txBody>
        </p:sp>
        <p:cxnSp>
          <p:nvCxnSpPr>
            <p:cNvPr id="49" name="Straight Connector 24"/>
            <p:cNvCxnSpPr/>
            <p:nvPr/>
          </p:nvCxnSpPr>
          <p:spPr>
            <a:xfrm rot="5400000">
              <a:off x="6394463" y="3584212"/>
              <a:ext cx="928694" cy="1588"/>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53" name="Rectangle 51"/>
            <p:cNvSpPr/>
            <p:nvPr/>
          </p:nvSpPr>
          <p:spPr>
            <a:xfrm>
              <a:off x="6962586" y="3120659"/>
              <a:ext cx="1342905" cy="967516"/>
            </a:xfrm>
            <a:prstGeom prst="rect">
              <a:avLst/>
            </a:prstGeom>
          </p:spPr>
          <p:txBody>
            <a:bodyPr wrap="square">
              <a:spAutoFit/>
            </a:bodyPr>
            <a:lstStyle/>
            <a:p>
              <a:pPr algn="l">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ms-MY" sz="1200" dirty="0">
                <a:solidFill>
                  <a:schemeClr val="tx1">
                    <a:lumMod val="75000"/>
                    <a:lumOff val="25000"/>
                  </a:schemeClr>
                </a:solidFill>
                <a:latin typeface="微软雅黑" panose="020B0503020204020204" charset="-122"/>
                <a:ea typeface="微软雅黑" panose="020B0503020204020204" charset="-122"/>
                <a:cs typeface="Open Sans Light" pitchFamily="34" charset="0"/>
              </a:endParaRPr>
            </a:p>
          </p:txBody>
        </p:sp>
        <p:grpSp>
          <p:nvGrpSpPr>
            <p:cNvPr id="51" name="Group 64"/>
            <p:cNvGrpSpPr/>
            <p:nvPr/>
          </p:nvGrpSpPr>
          <p:grpSpPr>
            <a:xfrm>
              <a:off x="6650083" y="2444065"/>
              <a:ext cx="418280" cy="418280"/>
              <a:chOff x="6650083" y="2444065"/>
              <a:chExt cx="418280" cy="418280"/>
            </a:xfrm>
          </p:grpSpPr>
          <p:sp>
            <p:nvSpPr>
              <p:cNvPr id="52" name="Teardrop 21"/>
              <p:cNvSpPr/>
              <p:nvPr/>
            </p:nvSpPr>
            <p:spPr>
              <a:xfrm rot="8100000">
                <a:off x="6650083" y="2444065"/>
                <a:ext cx="418280" cy="418280"/>
              </a:xfrm>
              <a:prstGeom prst="teardrop">
                <a:avLst>
                  <a:gd name="adj" fmla="val 131619"/>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微软雅黑" panose="020B0503020204020204" charset="-122"/>
                  <a:ea typeface="微软雅黑" panose="020B0503020204020204" charset="-122"/>
                </a:endParaRPr>
              </a:p>
            </p:txBody>
          </p:sp>
          <p:grpSp>
            <p:nvGrpSpPr>
              <p:cNvPr id="55" name="Group 58"/>
              <p:cNvGrpSpPr/>
              <p:nvPr/>
            </p:nvGrpSpPr>
            <p:grpSpPr>
              <a:xfrm>
                <a:off x="6760454" y="2563811"/>
                <a:ext cx="188740" cy="250826"/>
                <a:chOff x="8429652" y="3143254"/>
                <a:chExt cx="241300" cy="320675"/>
              </a:xfrm>
              <a:solidFill>
                <a:schemeClr val="bg1"/>
              </a:solidFill>
            </p:grpSpPr>
            <p:sp>
              <p:nvSpPr>
                <p:cNvPr id="56"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121882" tIns="60941" rIns="121882" bIns="60941" numCol="1" anchor="t" anchorCtr="0" compatLnSpc="1"/>
                <a:lstStyle/>
                <a:p>
                  <a:endParaRPr lang="en-US" sz="2400">
                    <a:solidFill>
                      <a:schemeClr val="tx1">
                        <a:lumMod val="75000"/>
                        <a:lumOff val="25000"/>
                      </a:schemeClr>
                    </a:solidFill>
                    <a:latin typeface="微软雅黑" panose="020B0503020204020204" charset="-122"/>
                    <a:ea typeface="微软雅黑" panose="020B0503020204020204" charset="-122"/>
                  </a:endParaRPr>
                </a:p>
              </p:txBody>
            </p:sp>
            <p:sp>
              <p:nvSpPr>
                <p:cNvPr id="57"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121882" tIns="60941" rIns="121882" bIns="60941" numCol="1" anchor="t" anchorCtr="0" compatLnSpc="1"/>
                <a:lstStyle/>
                <a:p>
                  <a:endParaRPr lang="en-US" sz="2400">
                    <a:solidFill>
                      <a:schemeClr val="tx1">
                        <a:lumMod val="75000"/>
                        <a:lumOff val="25000"/>
                      </a:schemeClr>
                    </a:solidFill>
                    <a:latin typeface="微软雅黑" panose="020B0503020204020204" charset="-122"/>
                    <a:ea typeface="微软雅黑" panose="020B0503020204020204" charset="-122"/>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1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lide(fromLeft)">
                                      <p:cBhvr>
                                        <p:cTn id="36" dur="500"/>
                                        <p:tgtEl>
                                          <p:spTgt spid="8"/>
                                        </p:tgtEl>
                                      </p:cBhvr>
                                    </p:animEffect>
                                  </p:childTnLst>
                                </p:cTn>
                              </p:par>
                            </p:childTnLst>
                          </p:cTn>
                        </p:par>
                        <p:par>
                          <p:cTn id="37" fill="hold">
                            <p:stCondLst>
                              <p:cond delay="2000"/>
                            </p:stCondLst>
                            <p:childTnLst>
                              <p:par>
                                <p:cTn id="38" presetID="12" presetClass="entr" presetSubtype="4"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slide(fromBottom)">
                                      <p:cBhvr>
                                        <p:cTn id="40" dur="500"/>
                                        <p:tgtEl>
                                          <p:spTgt spid="7"/>
                                        </p:tgtEl>
                                      </p:cBhvr>
                                    </p:animEffect>
                                  </p:childTnLst>
                                </p:cTn>
                              </p:par>
                            </p:childTnLst>
                          </p:cTn>
                        </p:par>
                        <p:par>
                          <p:cTn id="41" fill="hold">
                            <p:stCondLst>
                              <p:cond delay="2500"/>
                            </p:stCondLst>
                            <p:childTnLst>
                              <p:par>
                                <p:cTn id="42" presetID="12" presetClass="entr" presetSubtype="4"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slide(fromBottom)">
                                      <p:cBhvr>
                                        <p:cTn id="44" dur="500"/>
                                        <p:tgtEl>
                                          <p:spTgt spid="38"/>
                                        </p:tgtEl>
                                      </p:cBhvr>
                                    </p:animEffect>
                                  </p:childTnLst>
                                </p:cTn>
                              </p:par>
                            </p:childTnLst>
                          </p:cTn>
                        </p:par>
                        <p:par>
                          <p:cTn id="45" fill="hold">
                            <p:stCondLst>
                              <p:cond delay="3000"/>
                            </p:stCondLst>
                            <p:childTnLst>
                              <p:par>
                                <p:cTn id="46" presetID="12" presetClass="entr" presetSubtype="4"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lide(fromBottom)">
                                      <p:cBhvr>
                                        <p:cTn id="48" dur="500"/>
                                        <p:tgtEl>
                                          <p:spTgt spid="27"/>
                                        </p:tgtEl>
                                      </p:cBhvr>
                                    </p:animEffect>
                                  </p:childTnLst>
                                </p:cTn>
                              </p:par>
                            </p:childTnLst>
                          </p:cTn>
                        </p:par>
                        <p:par>
                          <p:cTn id="49" fill="hold">
                            <p:stCondLst>
                              <p:cond delay="3500"/>
                            </p:stCondLst>
                            <p:childTnLst>
                              <p:par>
                                <p:cTn id="50" presetID="12" presetClass="entr" presetSubtype="4"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slide(fromBottom)">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8"/>
          <p:cNvPicPr>
            <a:picLocks noChangeAspect="1"/>
          </p:cNvPicPr>
          <p:nvPr/>
        </p:nvPicPr>
        <p:blipFill>
          <a:blip r:embed="rId3" cstate="screen"/>
          <a:stretch>
            <a:fillRect/>
          </a:stretch>
        </p:blipFill>
        <p:spPr>
          <a:xfrm>
            <a:off x="-3810" y="-4445"/>
            <a:ext cx="4022725" cy="3571875"/>
          </a:xfrm>
          <a:prstGeom prst="rect">
            <a:avLst/>
          </a:prstGeom>
        </p:spPr>
      </p:pic>
      <p:pic>
        <p:nvPicPr>
          <p:cNvPr id="5" name="图片 4" descr="花9"/>
          <p:cNvPicPr>
            <a:picLocks noChangeAspect="1"/>
          </p:cNvPicPr>
          <p:nvPr/>
        </p:nvPicPr>
        <p:blipFill>
          <a:blip r:embed="rId4" cstate="screen"/>
          <a:stretch>
            <a:fillRect/>
          </a:stretch>
        </p:blipFill>
        <p:spPr>
          <a:xfrm flipV="1">
            <a:off x="9496425" y="2910840"/>
            <a:ext cx="2696845" cy="3946525"/>
          </a:xfrm>
          <a:prstGeom prst="rect">
            <a:avLst/>
          </a:prstGeom>
        </p:spPr>
      </p:pic>
      <p:grpSp>
        <p:nvGrpSpPr>
          <p:cNvPr id="10" name="组合 9"/>
          <p:cNvGrpSpPr/>
          <p:nvPr/>
        </p:nvGrpSpPr>
        <p:grpSpPr>
          <a:xfrm>
            <a:off x="4190365" y="276225"/>
            <a:ext cx="7716520" cy="2592070"/>
            <a:chOff x="6578" y="580"/>
            <a:chExt cx="12152" cy="4082"/>
          </a:xfrm>
        </p:grpSpPr>
        <p:sp>
          <p:nvSpPr>
            <p:cNvPr id="6" name="椭圆 5"/>
            <p:cNvSpPr/>
            <p:nvPr/>
          </p:nvSpPr>
          <p:spPr>
            <a:xfrm>
              <a:off x="6578" y="580"/>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6"/>
            </p:cNvCxnSpPr>
            <p:nvPr/>
          </p:nvCxnSpPr>
          <p:spPr>
            <a:xfrm>
              <a:off x="6758" y="670"/>
              <a:ext cx="11881"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flipV="1">
            <a:off x="285115" y="3975100"/>
            <a:ext cx="8950325" cy="2591435"/>
            <a:chOff x="4635" y="581"/>
            <a:chExt cx="14095" cy="4081"/>
          </a:xfrm>
        </p:grpSpPr>
        <p:sp>
          <p:nvSpPr>
            <p:cNvPr id="12" name="椭圆 11"/>
            <p:cNvSpPr/>
            <p:nvPr/>
          </p:nvSpPr>
          <p:spPr>
            <a:xfrm>
              <a:off x="4635" y="581"/>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12" idx="6"/>
            </p:cNvCxnSpPr>
            <p:nvPr/>
          </p:nvCxnSpPr>
          <p:spPr>
            <a:xfrm>
              <a:off x="4815" y="671"/>
              <a:ext cx="13839"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4482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38605" y="656653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474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394325" y="1866900"/>
            <a:ext cx="1402715" cy="1106805"/>
          </a:xfrm>
          <a:prstGeom prst="rect">
            <a:avLst/>
          </a:prstGeom>
          <a:noFill/>
        </p:spPr>
        <p:txBody>
          <a:bodyPr wrap="square" rtlCol="0">
            <a:spAutoFit/>
          </a:bodyPr>
          <a:lstStyle/>
          <a:p>
            <a:pPr algn="ctr"/>
            <a:r>
              <a:rPr lang="en-US" altLang="zh-CN" sz="6600">
                <a:solidFill>
                  <a:srgbClr val="205337"/>
                </a:solidFill>
                <a:latin typeface="华文细黑" panose="02010600040101010101" charset="-122"/>
                <a:ea typeface="华文细黑" panose="02010600040101010101" charset="-122"/>
              </a:rPr>
              <a:t>04</a:t>
            </a:r>
          </a:p>
        </p:txBody>
      </p:sp>
      <p:sp>
        <p:nvSpPr>
          <p:cNvPr id="21" name="文本框 20"/>
          <p:cNvSpPr txBox="1"/>
          <p:nvPr/>
        </p:nvSpPr>
        <p:spPr>
          <a:xfrm>
            <a:off x="4460240" y="2983865"/>
            <a:ext cx="3270250" cy="583565"/>
          </a:xfrm>
          <a:prstGeom prst="rect">
            <a:avLst/>
          </a:prstGeom>
          <a:noFill/>
        </p:spPr>
        <p:txBody>
          <a:bodyPr wrap="square" rtlCol="0">
            <a:spAutoFit/>
          </a:bodyPr>
          <a:lstStyle/>
          <a:p>
            <a:pPr algn="ctr"/>
            <a:r>
              <a:rPr lang="zh-CN" altLang="en-US" sz="3200" b="1">
                <a:solidFill>
                  <a:srgbClr val="205337"/>
                </a:solidFill>
                <a:latin typeface="微软雅黑" panose="020B0503020204020204" charset="-122"/>
                <a:ea typeface="微软雅黑" panose="020B0503020204020204" charset="-122"/>
              </a:rPr>
              <a:t>工 作 完 成 情 况</a:t>
            </a:r>
          </a:p>
        </p:txBody>
      </p:sp>
      <p:sp>
        <p:nvSpPr>
          <p:cNvPr id="22" name="文本框 21"/>
          <p:cNvSpPr txBox="1"/>
          <p:nvPr/>
        </p:nvSpPr>
        <p:spPr>
          <a:xfrm>
            <a:off x="3002915" y="3776980"/>
            <a:ext cx="6186170" cy="645160"/>
          </a:xfrm>
          <a:prstGeom prst="rect">
            <a:avLst/>
          </a:prstGeom>
          <a:noFill/>
        </p:spPr>
        <p:txBody>
          <a:bodyPr wrap="square" rtlCol="0">
            <a:spAutoFit/>
          </a:bodyPr>
          <a:lstStyle/>
          <a:p>
            <a:pPr algn="ctr" fontAlgn="auto">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17"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par>
                                <p:cTn id="35" presetID="22" presetClass="entr" presetSubtype="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25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1"/>
                                        </p:tgtEl>
                                        <p:attrNameLst>
                                          <p:attrName>ppt_y</p:attrName>
                                        </p:attrNameLst>
                                      </p:cBhvr>
                                      <p:tavLst>
                                        <p:tav tm="0">
                                          <p:val>
                                            <p:strVal val="#ppt_y"/>
                                          </p:val>
                                        </p:tav>
                                        <p:tav tm="100000">
                                          <p:val>
                                            <p:strVal val="#ppt_y"/>
                                          </p:val>
                                        </p:tav>
                                      </p:tavLst>
                                    </p:anim>
                                    <p:anim calcmode="lin" valueType="num">
                                      <p:cBhvr>
                                        <p:cTn id="5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1"/>
                                        </p:tgtEl>
                                      </p:cBhvr>
                                    </p:animEffect>
                                  </p:childTnLst>
                                </p:cTn>
                              </p:par>
                            </p:childTnLst>
                          </p:cTn>
                        </p:par>
                        <p:par>
                          <p:cTn id="58" fill="hold">
                            <p:stCondLst>
                              <p:cond delay="3500"/>
                            </p:stCondLst>
                            <p:childTnLst>
                              <p:par>
                                <p:cTn id="59" presetID="10" presetClass="entr" presetSubtype="0" fill="hold" grpId="1"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093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8" name="直接连接符 27"/>
          <p:cNvCxnSpPr/>
          <p:nvPr/>
        </p:nvCxnSpPr>
        <p:spPr>
          <a:xfrm>
            <a:off x="1538605" y="658431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6"/>
          <p:cNvCxnSpPr/>
          <p:nvPr/>
        </p:nvCxnSpPr>
        <p:spPr>
          <a:xfrm flipV="1">
            <a:off x="153860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16200000" flipV="1">
            <a:off x="-135255"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 name="直接连接符 11"/>
          <p:cNvCxnSpPr/>
          <p:nvPr/>
        </p:nvCxnSpPr>
        <p:spPr>
          <a:xfrm rot="5400000">
            <a:off x="11250930"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571355" y="658431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070100" y="2659380"/>
            <a:ext cx="1492885" cy="768350"/>
          </a:xfrm>
          <a:prstGeom prst="rect">
            <a:avLst/>
          </a:prstGeom>
          <a:noFill/>
        </p:spPr>
        <p:txBody>
          <a:bodyPr wrap="square" rtlCol="0">
            <a:spAutoFit/>
          </a:bodyPr>
          <a:lstStyle/>
          <a:p>
            <a:pPr algn="ctr"/>
            <a:r>
              <a:rPr lang="zh-CN" altLang="en-US" sz="4400" b="1">
                <a:solidFill>
                  <a:srgbClr val="205337"/>
                </a:solidFill>
                <a:latin typeface="微软雅黑" panose="020B0503020204020204" charset="-122"/>
                <a:ea typeface="微软雅黑" panose="020B0503020204020204" charset="-122"/>
              </a:rPr>
              <a:t>目 录</a:t>
            </a:r>
          </a:p>
        </p:txBody>
      </p:sp>
      <p:sp>
        <p:nvSpPr>
          <p:cNvPr id="15" name="文本框 14"/>
          <p:cNvSpPr txBox="1"/>
          <p:nvPr/>
        </p:nvSpPr>
        <p:spPr>
          <a:xfrm>
            <a:off x="2070100" y="3427730"/>
            <a:ext cx="1492885" cy="398780"/>
          </a:xfrm>
          <a:prstGeom prst="rect">
            <a:avLst/>
          </a:prstGeom>
          <a:noFill/>
        </p:spPr>
        <p:txBody>
          <a:bodyPr wrap="square" rtlCol="0">
            <a:spAutoFit/>
          </a:bodyPr>
          <a:lstStyle/>
          <a:p>
            <a:pPr algn="ctr"/>
            <a:r>
              <a:rPr lang="en-US" altLang="zh-CN" sz="2000" b="1">
                <a:solidFill>
                  <a:srgbClr val="205337"/>
                </a:solidFill>
                <a:latin typeface="微软雅黑" panose="020B0503020204020204" charset="-122"/>
                <a:ea typeface="微软雅黑" panose="020B0503020204020204" charset="-122"/>
              </a:rPr>
              <a:t>Contents</a:t>
            </a:r>
          </a:p>
        </p:txBody>
      </p:sp>
      <p:sp>
        <p:nvSpPr>
          <p:cNvPr id="17" name="文本框 16"/>
          <p:cNvSpPr txBox="1"/>
          <p:nvPr/>
        </p:nvSpPr>
        <p:spPr>
          <a:xfrm>
            <a:off x="5226685" y="1385570"/>
            <a:ext cx="854075" cy="645160"/>
          </a:xfrm>
          <a:prstGeom prst="rect">
            <a:avLst/>
          </a:prstGeom>
          <a:noFill/>
        </p:spPr>
        <p:txBody>
          <a:bodyPr wrap="square" rtlCol="0">
            <a:spAutoFit/>
          </a:bodyPr>
          <a:lstStyle/>
          <a:p>
            <a:pPr algn="r"/>
            <a:r>
              <a:rPr lang="en-US" altLang="zh-CN" sz="3600" b="1">
                <a:solidFill>
                  <a:srgbClr val="6B9D43"/>
                </a:solidFill>
                <a:latin typeface="华文细黑" panose="02010600040101010101" charset="-122"/>
                <a:ea typeface="华文细黑" panose="02010600040101010101" charset="-122"/>
              </a:rPr>
              <a:t>01</a:t>
            </a:r>
          </a:p>
        </p:txBody>
      </p:sp>
      <p:sp>
        <p:nvSpPr>
          <p:cNvPr id="18" name="文本框 17"/>
          <p:cNvSpPr txBox="1"/>
          <p:nvPr/>
        </p:nvSpPr>
        <p:spPr>
          <a:xfrm>
            <a:off x="6269355" y="1401445"/>
            <a:ext cx="3961130" cy="614045"/>
          </a:xfrm>
          <a:prstGeom prst="rect">
            <a:avLst/>
          </a:prstGeom>
          <a:noFill/>
        </p:spPr>
        <p:txBody>
          <a:bodyPr wrap="square" rtlCol="0">
            <a:spAutoFit/>
          </a:bodyPr>
          <a:lstStyle/>
          <a:p>
            <a:pPr algn="l" fontAlgn="auto">
              <a:lnSpc>
                <a:spcPct val="100000"/>
              </a:lnSpc>
            </a:pPr>
            <a:r>
              <a:rPr lang="zh-CN" altLang="en-US" sz="2000" b="1">
                <a:solidFill>
                  <a:srgbClr val="6B9D43"/>
                </a:solidFill>
                <a:latin typeface="微软雅黑" panose="020B0503020204020204" charset="-122"/>
                <a:ea typeface="微软雅黑" panose="020B0503020204020204" charset="-122"/>
                <a:sym typeface="+mn-ea"/>
              </a:rPr>
              <a:t>工作完成情况</a:t>
            </a:r>
          </a:p>
          <a:p>
            <a:pPr algn="l" fontAlgn="auto">
              <a:lnSpc>
                <a:spcPct val="100000"/>
              </a:lnSpc>
            </a:pPr>
            <a:r>
              <a:rPr lang="zh-CN" altLang="en-US" sz="1400">
                <a:solidFill>
                  <a:srgbClr val="6B9D43"/>
                </a:solidFill>
                <a:latin typeface="微软雅黑" panose="020B0503020204020204" charset="-122"/>
                <a:ea typeface="微软雅黑" panose="020B0503020204020204" charset="-122"/>
                <a:sym typeface="+mn-ea"/>
              </a:rPr>
              <a:t>When a cigarette falls in love with a match</a:t>
            </a:r>
            <a:r>
              <a:rPr lang="en-US" altLang="zh-CN" sz="1400">
                <a:solidFill>
                  <a:srgbClr val="6B9D43"/>
                </a:solidFill>
                <a:latin typeface="微软雅黑" panose="020B0503020204020204" charset="-122"/>
                <a:ea typeface="微软雅黑" panose="020B0503020204020204" charset="-122"/>
                <a:sym typeface="+mn-ea"/>
              </a:rPr>
              <a:t>.</a:t>
            </a:r>
          </a:p>
        </p:txBody>
      </p:sp>
      <p:sp>
        <p:nvSpPr>
          <p:cNvPr id="22" name="文本框 21"/>
          <p:cNvSpPr txBox="1"/>
          <p:nvPr/>
        </p:nvSpPr>
        <p:spPr>
          <a:xfrm>
            <a:off x="5226050" y="2511425"/>
            <a:ext cx="854075" cy="645160"/>
          </a:xfrm>
          <a:prstGeom prst="rect">
            <a:avLst/>
          </a:prstGeom>
          <a:noFill/>
        </p:spPr>
        <p:txBody>
          <a:bodyPr wrap="square" rtlCol="0">
            <a:spAutoFit/>
          </a:bodyPr>
          <a:lstStyle/>
          <a:p>
            <a:pPr algn="r"/>
            <a:r>
              <a:rPr lang="en-US" altLang="zh-CN" sz="3600" b="1">
                <a:solidFill>
                  <a:srgbClr val="205337"/>
                </a:solidFill>
                <a:latin typeface="华文细黑" panose="02010600040101010101" charset="-122"/>
                <a:ea typeface="华文细黑" panose="02010600040101010101" charset="-122"/>
              </a:rPr>
              <a:t>02</a:t>
            </a:r>
          </a:p>
        </p:txBody>
      </p:sp>
      <p:sp>
        <p:nvSpPr>
          <p:cNvPr id="23" name="文本框 22"/>
          <p:cNvSpPr txBox="1"/>
          <p:nvPr/>
        </p:nvSpPr>
        <p:spPr>
          <a:xfrm>
            <a:off x="6269355" y="2526665"/>
            <a:ext cx="3961130" cy="614045"/>
          </a:xfrm>
          <a:prstGeom prst="rect">
            <a:avLst/>
          </a:prstGeom>
          <a:noFill/>
        </p:spPr>
        <p:txBody>
          <a:bodyPr wrap="square" rtlCol="0">
            <a:spAutoFit/>
          </a:bodyPr>
          <a:lstStyle/>
          <a:p>
            <a:pPr algn="l" fontAlgn="auto">
              <a:lnSpc>
                <a:spcPct val="100000"/>
              </a:lnSpc>
            </a:pPr>
            <a:r>
              <a:rPr lang="zh-CN" altLang="en-US" sz="2000" b="1">
                <a:solidFill>
                  <a:srgbClr val="205337"/>
                </a:solidFill>
                <a:latin typeface="微软雅黑" panose="020B0503020204020204" charset="-122"/>
                <a:ea typeface="微软雅黑" panose="020B0503020204020204" charset="-122"/>
                <a:sym typeface="+mn-ea"/>
              </a:rPr>
              <a:t>年度工作概述</a:t>
            </a:r>
          </a:p>
          <a:p>
            <a:pPr algn="l" fontAlgn="auto">
              <a:lnSpc>
                <a:spcPct val="100000"/>
              </a:lnSpc>
            </a:pPr>
            <a:r>
              <a:rPr lang="zh-CN" altLang="en-US" sz="1400">
                <a:solidFill>
                  <a:srgbClr val="205337"/>
                </a:solidFill>
                <a:latin typeface="微软雅黑" panose="020B0503020204020204" charset="-122"/>
                <a:ea typeface="微软雅黑" panose="020B0503020204020204" charset="-122"/>
                <a:sym typeface="+mn-ea"/>
              </a:rPr>
              <a:t>When a cigarette falls in love with a match.</a:t>
            </a:r>
          </a:p>
        </p:txBody>
      </p:sp>
      <p:sp>
        <p:nvSpPr>
          <p:cNvPr id="32" name="文本框 31"/>
          <p:cNvSpPr txBox="1"/>
          <p:nvPr/>
        </p:nvSpPr>
        <p:spPr>
          <a:xfrm>
            <a:off x="5226050" y="3635375"/>
            <a:ext cx="854075" cy="645160"/>
          </a:xfrm>
          <a:prstGeom prst="rect">
            <a:avLst/>
          </a:prstGeom>
          <a:noFill/>
        </p:spPr>
        <p:txBody>
          <a:bodyPr wrap="square" rtlCol="0">
            <a:spAutoFit/>
          </a:bodyPr>
          <a:lstStyle/>
          <a:p>
            <a:pPr algn="r"/>
            <a:r>
              <a:rPr lang="en-US" altLang="zh-CN" sz="3600" b="1">
                <a:solidFill>
                  <a:srgbClr val="6B9D43"/>
                </a:solidFill>
                <a:latin typeface="华文细黑" panose="02010600040101010101" charset="-122"/>
                <a:ea typeface="华文细黑" panose="02010600040101010101" charset="-122"/>
              </a:rPr>
              <a:t>03</a:t>
            </a:r>
          </a:p>
        </p:txBody>
      </p:sp>
      <p:sp>
        <p:nvSpPr>
          <p:cNvPr id="33" name="文本框 32"/>
          <p:cNvSpPr txBox="1"/>
          <p:nvPr/>
        </p:nvSpPr>
        <p:spPr>
          <a:xfrm>
            <a:off x="6269355" y="3650615"/>
            <a:ext cx="3832225" cy="614045"/>
          </a:xfrm>
          <a:prstGeom prst="rect">
            <a:avLst/>
          </a:prstGeom>
          <a:noFill/>
        </p:spPr>
        <p:txBody>
          <a:bodyPr wrap="square" rtlCol="0">
            <a:spAutoFit/>
          </a:bodyPr>
          <a:lstStyle/>
          <a:p>
            <a:pPr algn="l" fontAlgn="auto">
              <a:lnSpc>
                <a:spcPct val="100000"/>
              </a:lnSpc>
            </a:pPr>
            <a:r>
              <a:rPr lang="zh-CN" altLang="en-US" sz="2000" b="1">
                <a:solidFill>
                  <a:srgbClr val="6B9D43"/>
                </a:solidFill>
                <a:latin typeface="微软雅黑" panose="020B0503020204020204" charset="-122"/>
                <a:ea typeface="微软雅黑" panose="020B0503020204020204" charset="-122"/>
                <a:sym typeface="+mn-ea"/>
              </a:rPr>
              <a:t>成功项目展示</a:t>
            </a:r>
          </a:p>
          <a:p>
            <a:pPr algn="l" fontAlgn="auto">
              <a:lnSpc>
                <a:spcPct val="100000"/>
              </a:lnSpc>
            </a:pPr>
            <a:r>
              <a:rPr lang="zh-CN" altLang="en-US" sz="1400">
                <a:solidFill>
                  <a:srgbClr val="6B9D43"/>
                </a:solidFill>
                <a:latin typeface="微软雅黑" panose="020B0503020204020204" charset="-122"/>
                <a:ea typeface="微软雅黑" panose="020B0503020204020204" charset="-122"/>
                <a:sym typeface="+mn-ea"/>
              </a:rPr>
              <a:t>When a cigarette falls in love with a match</a:t>
            </a:r>
            <a:r>
              <a:rPr lang="en-US" altLang="zh-CN" sz="1400">
                <a:solidFill>
                  <a:srgbClr val="6B9D43"/>
                </a:solidFill>
                <a:latin typeface="微软雅黑" panose="020B0503020204020204" charset="-122"/>
                <a:ea typeface="微软雅黑" panose="020B0503020204020204" charset="-122"/>
                <a:sym typeface="+mn-ea"/>
              </a:rPr>
              <a:t>.</a:t>
            </a:r>
            <a:endParaRPr lang="zh-CN" altLang="en-US" sz="1400">
              <a:solidFill>
                <a:srgbClr val="6B9D43"/>
              </a:solidFill>
              <a:latin typeface="微软雅黑" panose="020B0503020204020204" charset="-122"/>
              <a:ea typeface="微软雅黑" panose="020B0503020204020204" charset="-122"/>
              <a:sym typeface="+mn-ea"/>
            </a:endParaRPr>
          </a:p>
        </p:txBody>
      </p:sp>
      <p:sp>
        <p:nvSpPr>
          <p:cNvPr id="36" name="文本框 35"/>
          <p:cNvSpPr txBox="1"/>
          <p:nvPr/>
        </p:nvSpPr>
        <p:spPr>
          <a:xfrm>
            <a:off x="5226685" y="4752340"/>
            <a:ext cx="854075" cy="645160"/>
          </a:xfrm>
          <a:prstGeom prst="rect">
            <a:avLst/>
          </a:prstGeom>
          <a:noFill/>
        </p:spPr>
        <p:txBody>
          <a:bodyPr wrap="square" rtlCol="0">
            <a:spAutoFit/>
          </a:bodyPr>
          <a:lstStyle/>
          <a:p>
            <a:pPr algn="r"/>
            <a:r>
              <a:rPr lang="en-US" altLang="zh-CN" sz="3600" b="1">
                <a:solidFill>
                  <a:srgbClr val="205337"/>
                </a:solidFill>
                <a:latin typeface="华文细黑" panose="02010600040101010101" charset="-122"/>
                <a:ea typeface="华文细黑" panose="02010600040101010101" charset="-122"/>
              </a:rPr>
              <a:t>04</a:t>
            </a:r>
          </a:p>
        </p:txBody>
      </p:sp>
      <p:sp>
        <p:nvSpPr>
          <p:cNvPr id="37" name="文本框 36"/>
          <p:cNvSpPr txBox="1"/>
          <p:nvPr/>
        </p:nvSpPr>
        <p:spPr>
          <a:xfrm>
            <a:off x="6269355" y="4768215"/>
            <a:ext cx="3832225" cy="614045"/>
          </a:xfrm>
          <a:prstGeom prst="rect">
            <a:avLst/>
          </a:prstGeom>
          <a:noFill/>
        </p:spPr>
        <p:txBody>
          <a:bodyPr wrap="square" rtlCol="0">
            <a:spAutoFit/>
          </a:bodyPr>
          <a:lstStyle/>
          <a:p>
            <a:pPr algn="l" fontAlgn="auto">
              <a:lnSpc>
                <a:spcPct val="100000"/>
              </a:lnSpc>
            </a:pPr>
            <a:r>
              <a:rPr lang="zh-CN" altLang="en-US" sz="2000" b="1">
                <a:solidFill>
                  <a:srgbClr val="205337"/>
                </a:solidFill>
                <a:latin typeface="微软雅黑" panose="020B0503020204020204" charset="-122"/>
                <a:ea typeface="微软雅黑" panose="020B0503020204020204" charset="-122"/>
                <a:sym typeface="+mn-ea"/>
              </a:rPr>
              <a:t>经验总结与不足</a:t>
            </a:r>
          </a:p>
          <a:p>
            <a:pPr algn="l" fontAlgn="auto">
              <a:lnSpc>
                <a:spcPct val="100000"/>
              </a:lnSpc>
            </a:pPr>
            <a:r>
              <a:rPr lang="zh-CN" altLang="en-US" sz="1400">
                <a:solidFill>
                  <a:srgbClr val="205337"/>
                </a:solidFill>
                <a:latin typeface="微软雅黑" panose="020B0503020204020204" charset="-122"/>
                <a:ea typeface="微软雅黑" panose="020B0503020204020204" charset="-122"/>
                <a:sym typeface="+mn-ea"/>
              </a:rPr>
              <a:t>When a cigarette falls in love with a match.</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4"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par>
                                <p:cTn id="51" presetID="22" presetClass="entr" presetSubtype="4"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childTnLst>
                          </p:cTn>
                        </p:par>
                        <p:par>
                          <p:cTn id="54" fill="hold">
                            <p:stCondLst>
                              <p:cond delay="1500"/>
                            </p:stCondLst>
                            <p:childTnLst>
                              <p:par>
                                <p:cTn id="55" presetID="53"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2000"/>
                            </p:stCondLst>
                            <p:childTnLst>
                              <p:par>
                                <p:cTn id="61" presetID="53" presetClass="entr" presetSubtype="16"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par>
                          <p:cTn id="66" fill="hold">
                            <p:stCondLst>
                              <p:cond delay="2500"/>
                            </p:stCondLst>
                            <p:childTnLst>
                              <p:par>
                                <p:cTn id="67" presetID="52"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Scale>
                                      <p:cBhvr>
                                        <p:cTn id="69"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500" decel="50000" fill="hold">
                                          <p:stCondLst>
                                            <p:cond delay="0"/>
                                          </p:stCondLst>
                                        </p:cTn>
                                        <p:tgtEl>
                                          <p:spTgt spid="17"/>
                                        </p:tgtEl>
                                        <p:attrNameLst>
                                          <p:attrName>ppt_x</p:attrName>
                                          <p:attrName>ppt_y</p:attrName>
                                        </p:attrNameLst>
                                      </p:cBhvr>
                                    </p:animMotion>
                                    <p:animEffect transition="in" filter="fade">
                                      <p:cBhvr>
                                        <p:cTn id="71" dur="500"/>
                                        <p:tgtEl>
                                          <p:spTgt spid="17"/>
                                        </p:tgtEl>
                                      </p:cBhvr>
                                    </p:animEffect>
                                  </p:childTnLst>
                                </p:cTn>
                              </p:par>
                              <p:par>
                                <p:cTn id="72" presetID="22" presetClass="entr" presetSubtype="8" fill="hold" grpId="1"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3000"/>
                            </p:stCondLst>
                            <p:childTnLst>
                              <p:par>
                                <p:cTn id="76" presetID="52" presetClass="entr" presetSubtype="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Scale>
                                      <p:cBhvr>
                                        <p:cTn id="78" dur="5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500" decel="50000" fill="hold">
                                          <p:stCondLst>
                                            <p:cond delay="0"/>
                                          </p:stCondLst>
                                        </p:cTn>
                                        <p:tgtEl>
                                          <p:spTgt spid="22"/>
                                        </p:tgtEl>
                                        <p:attrNameLst>
                                          <p:attrName>ppt_x</p:attrName>
                                          <p:attrName>ppt_y</p:attrName>
                                        </p:attrNameLst>
                                      </p:cBhvr>
                                    </p:animMotion>
                                    <p:animEffect transition="in" filter="fade">
                                      <p:cBhvr>
                                        <p:cTn id="80" dur="500"/>
                                        <p:tgtEl>
                                          <p:spTgt spid="22"/>
                                        </p:tgtEl>
                                      </p:cBhvr>
                                    </p:animEffect>
                                  </p:childTnLst>
                                </p:cTn>
                              </p:par>
                              <p:par>
                                <p:cTn id="81" presetID="22" presetClass="entr" presetSubtype="8" fill="hold" grpId="1"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childTnLst>
                          </p:cTn>
                        </p:par>
                        <p:par>
                          <p:cTn id="84" fill="hold">
                            <p:stCondLst>
                              <p:cond delay="3500"/>
                            </p:stCondLst>
                            <p:childTnLst>
                              <p:par>
                                <p:cTn id="85" presetID="52"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Scale>
                                      <p:cBhvr>
                                        <p:cTn id="87" dur="5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500" decel="50000" fill="hold">
                                          <p:stCondLst>
                                            <p:cond delay="0"/>
                                          </p:stCondLst>
                                        </p:cTn>
                                        <p:tgtEl>
                                          <p:spTgt spid="32"/>
                                        </p:tgtEl>
                                        <p:attrNameLst>
                                          <p:attrName>ppt_x</p:attrName>
                                          <p:attrName>ppt_y</p:attrName>
                                        </p:attrNameLst>
                                      </p:cBhvr>
                                    </p:animMotion>
                                    <p:animEffect transition="in" filter="fade">
                                      <p:cBhvr>
                                        <p:cTn id="89" dur="500"/>
                                        <p:tgtEl>
                                          <p:spTgt spid="32"/>
                                        </p:tgtEl>
                                      </p:cBhvr>
                                    </p:animEffect>
                                  </p:childTnLst>
                                </p:cTn>
                              </p:par>
                              <p:par>
                                <p:cTn id="90" presetID="22" presetClass="entr" presetSubtype="8" fill="hold" grpId="1"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500"/>
                                        <p:tgtEl>
                                          <p:spTgt spid="33"/>
                                        </p:tgtEl>
                                      </p:cBhvr>
                                    </p:animEffect>
                                  </p:childTnLst>
                                </p:cTn>
                              </p:par>
                            </p:childTnLst>
                          </p:cTn>
                        </p:par>
                        <p:par>
                          <p:cTn id="93" fill="hold">
                            <p:stCondLst>
                              <p:cond delay="4000"/>
                            </p:stCondLst>
                            <p:childTnLst>
                              <p:par>
                                <p:cTn id="94" presetID="52" presetClass="entr" presetSubtype="0"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Scale>
                                      <p:cBhvr>
                                        <p:cTn id="96" dur="5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7" dur="500" decel="50000" fill="hold">
                                          <p:stCondLst>
                                            <p:cond delay="0"/>
                                          </p:stCondLst>
                                        </p:cTn>
                                        <p:tgtEl>
                                          <p:spTgt spid="36"/>
                                        </p:tgtEl>
                                        <p:attrNameLst>
                                          <p:attrName>ppt_x</p:attrName>
                                          <p:attrName>ppt_y</p:attrName>
                                        </p:attrNameLst>
                                      </p:cBhvr>
                                    </p:animMotion>
                                    <p:animEffect transition="in" filter="fade">
                                      <p:cBhvr>
                                        <p:cTn id="98" dur="500"/>
                                        <p:tgtEl>
                                          <p:spTgt spid="36"/>
                                        </p:tgtEl>
                                      </p:cBhvr>
                                    </p:animEffect>
                                  </p:childTnLst>
                                </p:cTn>
                              </p:par>
                              <p:par>
                                <p:cTn id="99" presetID="22" presetClass="entr" presetSubtype="8" fill="hold" grpId="1"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4" grpId="0"/>
      <p:bldP spid="15" grpId="0"/>
      <p:bldP spid="17" grpId="0"/>
      <p:bldP spid="18" grpId="1"/>
      <p:bldP spid="22" grpId="0"/>
      <p:bldP spid="23" grpId="1"/>
      <p:bldP spid="32" grpId="0"/>
      <p:bldP spid="33" grpId="1"/>
      <p:bldP spid="36" grpId="0"/>
      <p:bldP spid="3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grpSp>
        <p:nvGrpSpPr>
          <p:cNvPr id="7" name="Group 34"/>
          <p:cNvGrpSpPr/>
          <p:nvPr/>
        </p:nvGrpSpPr>
        <p:grpSpPr>
          <a:xfrm>
            <a:off x="6995674" y="2097166"/>
            <a:ext cx="899829" cy="486001"/>
            <a:chOff x="7166383" y="2666161"/>
            <a:chExt cx="900000" cy="486001"/>
          </a:xfrm>
          <a:solidFill>
            <a:srgbClr val="6B9D43"/>
          </a:solidFill>
        </p:grpSpPr>
        <p:sp>
          <p:nvSpPr>
            <p:cNvPr id="8"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22" name="Rectangle 96"/>
            <p:cNvSpPr>
              <a:spLocks noChangeArrowheads="1"/>
            </p:cNvSpPr>
            <p:nvPr/>
          </p:nvSpPr>
          <p:spPr bwMode="auto">
            <a:xfrm>
              <a:off x="726130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32" name="Rectangle 96"/>
            <p:cNvSpPr>
              <a:spLocks noChangeArrowheads="1"/>
            </p:cNvSpPr>
            <p:nvPr/>
          </p:nvSpPr>
          <p:spPr bwMode="auto">
            <a:xfrm>
              <a:off x="7420592"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33" name="Rectangle 96"/>
            <p:cNvSpPr>
              <a:spLocks noChangeArrowheads="1"/>
            </p:cNvSpPr>
            <p:nvPr/>
          </p:nvSpPr>
          <p:spPr bwMode="auto">
            <a:xfrm>
              <a:off x="758644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2" name="Group 39"/>
          <p:cNvGrpSpPr/>
          <p:nvPr/>
        </p:nvGrpSpPr>
        <p:grpSpPr>
          <a:xfrm>
            <a:off x="4412322" y="2098281"/>
            <a:ext cx="899829" cy="486001"/>
            <a:chOff x="4605752" y="2667275"/>
            <a:chExt cx="900000" cy="486001"/>
          </a:xfrm>
        </p:grpSpPr>
        <p:sp>
          <p:nvSpPr>
            <p:cNvPr id="13"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6B9D43"/>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sp>
          <p:nvSpPr>
            <p:cNvPr id="36" name="Rectangle 96"/>
            <p:cNvSpPr>
              <a:spLocks noChangeArrowheads="1"/>
            </p:cNvSpPr>
            <p:nvPr/>
          </p:nvSpPr>
          <p:spPr bwMode="auto">
            <a:xfrm>
              <a:off x="4699080" y="2738737"/>
              <a:ext cx="144000" cy="342000"/>
            </a:xfrm>
            <a:prstGeom prst="rect">
              <a:avLst/>
            </a:prstGeom>
            <a:solidFill>
              <a:srgbClr val="6B9D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sp>
          <p:nvSpPr>
            <p:cNvPr id="37" name="Rectangle 96"/>
            <p:cNvSpPr>
              <a:spLocks noChangeArrowheads="1"/>
            </p:cNvSpPr>
            <p:nvPr/>
          </p:nvSpPr>
          <p:spPr bwMode="auto">
            <a:xfrm>
              <a:off x="4858367" y="2738737"/>
              <a:ext cx="144000" cy="342000"/>
            </a:xfrm>
            <a:prstGeom prst="rect">
              <a:avLst/>
            </a:prstGeom>
            <a:solidFill>
              <a:srgbClr val="6B9D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4" name="Group 44"/>
          <p:cNvGrpSpPr/>
          <p:nvPr/>
        </p:nvGrpSpPr>
        <p:grpSpPr>
          <a:xfrm>
            <a:off x="1828972" y="2097166"/>
            <a:ext cx="899829" cy="486001"/>
            <a:chOff x="2006307" y="2666161"/>
            <a:chExt cx="900000" cy="486001"/>
          </a:xfrm>
        </p:grpSpPr>
        <p:sp>
          <p:nvSpPr>
            <p:cNvPr id="15"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6B9D43"/>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1" name="Rectangle 96"/>
            <p:cNvSpPr>
              <a:spLocks noChangeArrowheads="1"/>
            </p:cNvSpPr>
            <p:nvPr/>
          </p:nvSpPr>
          <p:spPr bwMode="auto">
            <a:xfrm>
              <a:off x="2098755" y="2738737"/>
              <a:ext cx="144000" cy="342000"/>
            </a:xfrm>
            <a:prstGeom prst="rect">
              <a:avLst/>
            </a:prstGeom>
            <a:solidFill>
              <a:srgbClr val="6B9D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 name="Group 49"/>
          <p:cNvGrpSpPr/>
          <p:nvPr/>
        </p:nvGrpSpPr>
        <p:grpSpPr>
          <a:xfrm>
            <a:off x="9579024" y="2097166"/>
            <a:ext cx="899829" cy="486001"/>
            <a:chOff x="9913617" y="2666161"/>
            <a:chExt cx="900000" cy="486001"/>
          </a:xfrm>
          <a:solidFill>
            <a:srgbClr val="6B9D43"/>
          </a:solidFill>
        </p:grpSpPr>
        <p:sp>
          <p:nvSpPr>
            <p:cNvPr id="18"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6" name="Rectangle 96"/>
            <p:cNvSpPr>
              <a:spLocks noChangeArrowheads="1"/>
            </p:cNvSpPr>
            <p:nvPr/>
          </p:nvSpPr>
          <p:spPr bwMode="auto">
            <a:xfrm>
              <a:off x="1000450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7" name="Rectangle 96"/>
            <p:cNvSpPr>
              <a:spLocks noChangeArrowheads="1"/>
            </p:cNvSpPr>
            <p:nvPr/>
          </p:nvSpPr>
          <p:spPr bwMode="auto">
            <a:xfrm>
              <a:off x="10163792"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8" name="Rectangle 96"/>
            <p:cNvSpPr>
              <a:spLocks noChangeArrowheads="1"/>
            </p:cNvSpPr>
            <p:nvPr/>
          </p:nvSpPr>
          <p:spPr bwMode="auto">
            <a:xfrm>
              <a:off x="1032964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9" name="Rectangle 96"/>
            <p:cNvSpPr>
              <a:spLocks noChangeArrowheads="1"/>
            </p:cNvSpPr>
            <p:nvPr/>
          </p:nvSpPr>
          <p:spPr bwMode="auto">
            <a:xfrm>
              <a:off x="1049621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3" name="Group 74"/>
          <p:cNvGrpSpPr/>
          <p:nvPr/>
        </p:nvGrpSpPr>
        <p:grpSpPr>
          <a:xfrm>
            <a:off x="1923474" y="4616932"/>
            <a:ext cx="710825" cy="710958"/>
            <a:chOff x="821491" y="4182919"/>
            <a:chExt cx="710960" cy="710958"/>
          </a:xfrm>
        </p:grpSpPr>
        <p:sp>
          <p:nvSpPr>
            <p:cNvPr id="52" name="Oval 51"/>
            <p:cNvSpPr/>
            <p:nvPr/>
          </p:nvSpPr>
          <p:spPr>
            <a:xfrm>
              <a:off x="821491" y="4182919"/>
              <a:ext cx="710960" cy="710958"/>
            </a:xfrm>
            <a:prstGeom prst="ellipse">
              <a:avLst/>
            </a:prstGeom>
            <a:noFill/>
            <a:ln>
              <a:solidFill>
                <a:srgbClr val="6B9D4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27" name="Group 52"/>
            <p:cNvGrpSpPr>
              <a:grpSpLocks noChangeAspect="1"/>
            </p:cNvGrpSpPr>
            <p:nvPr/>
          </p:nvGrpSpPr>
          <p:grpSpPr>
            <a:xfrm>
              <a:off x="1004854" y="4369560"/>
              <a:ext cx="344222" cy="351018"/>
              <a:chOff x="7160655" y="2178006"/>
              <a:chExt cx="379359" cy="386846"/>
            </a:xfrm>
            <a:solidFill>
              <a:schemeClr val="accent2"/>
            </a:solidFill>
          </p:grpSpPr>
          <p:sp>
            <p:nvSpPr>
              <p:cNvPr id="5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rgbClr val="6B9D43"/>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55"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rgbClr val="6B9D43"/>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56"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rgbClr val="6B9D43"/>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28" name="Group 76"/>
          <p:cNvGrpSpPr/>
          <p:nvPr/>
        </p:nvGrpSpPr>
        <p:grpSpPr>
          <a:xfrm>
            <a:off x="7132086" y="4616844"/>
            <a:ext cx="710825" cy="710958"/>
            <a:chOff x="6038386" y="4179022"/>
            <a:chExt cx="710960" cy="710958"/>
          </a:xfrm>
          <a:solidFill>
            <a:srgbClr val="6B9D43"/>
          </a:solidFill>
        </p:grpSpPr>
        <p:sp>
          <p:nvSpPr>
            <p:cNvPr id="58" name="Oval 57"/>
            <p:cNvSpPr/>
            <p:nvPr/>
          </p:nvSpPr>
          <p:spPr>
            <a:xfrm>
              <a:off x="6038386" y="4179022"/>
              <a:ext cx="710960" cy="710958"/>
            </a:xfrm>
            <a:prstGeom prst="ellipse">
              <a:avLst/>
            </a:prstGeom>
            <a:noFill/>
            <a:ln>
              <a:solidFill>
                <a:srgbClr val="6B9D4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29" name="Group 58"/>
            <p:cNvGrpSpPr>
              <a:grpSpLocks noChangeAspect="1"/>
            </p:cNvGrpSpPr>
            <p:nvPr/>
          </p:nvGrpSpPr>
          <p:grpSpPr>
            <a:xfrm>
              <a:off x="6214075" y="4376217"/>
              <a:ext cx="359478" cy="316865"/>
              <a:chOff x="6040049" y="4182118"/>
              <a:chExt cx="521476" cy="459658"/>
            </a:xfrm>
            <a:grpFill/>
          </p:grpSpPr>
          <p:sp>
            <p:nvSpPr>
              <p:cNvPr id="6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4" name="Freeform 88"/>
              <p:cNvSpPr/>
              <p:nvPr/>
            </p:nvSpPr>
            <p:spPr bwMode="auto">
              <a:xfrm>
                <a:off x="6437145" y="4182118"/>
                <a:ext cx="124380" cy="459658"/>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30" name="Group 77"/>
          <p:cNvGrpSpPr/>
          <p:nvPr/>
        </p:nvGrpSpPr>
        <p:grpSpPr>
          <a:xfrm>
            <a:off x="9673527" y="4617882"/>
            <a:ext cx="710825" cy="710958"/>
            <a:chOff x="8613835" y="4173075"/>
            <a:chExt cx="710960" cy="710958"/>
          </a:xfrm>
          <a:solidFill>
            <a:srgbClr val="6B9D43"/>
          </a:solidFill>
        </p:grpSpPr>
        <p:sp>
          <p:nvSpPr>
            <p:cNvPr id="66" name="Oval 65"/>
            <p:cNvSpPr/>
            <p:nvPr/>
          </p:nvSpPr>
          <p:spPr>
            <a:xfrm>
              <a:off x="8613835" y="4173075"/>
              <a:ext cx="710960" cy="710958"/>
            </a:xfrm>
            <a:prstGeom prst="ellipse">
              <a:avLst/>
            </a:prstGeom>
            <a:noFill/>
            <a:ln>
              <a:solidFill>
                <a:srgbClr val="6B9D4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7" name="Freeform 16"/>
            <p:cNvSpPr>
              <a:spLocks noChangeAspect="1" noEditPoints="1"/>
            </p:cNvSpPr>
            <p:nvPr/>
          </p:nvSpPr>
          <p:spPr bwMode="auto">
            <a:xfrm>
              <a:off x="8807774" y="4323051"/>
              <a:ext cx="310685" cy="36000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grpFill/>
            <a:ln>
              <a:noFill/>
            </a:ln>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1" name="Group 75"/>
          <p:cNvGrpSpPr/>
          <p:nvPr/>
        </p:nvGrpSpPr>
        <p:grpSpPr>
          <a:xfrm>
            <a:off x="4507461" y="4617247"/>
            <a:ext cx="710825" cy="710958"/>
            <a:chOff x="3445843" y="4173075"/>
            <a:chExt cx="710960" cy="710958"/>
          </a:xfrm>
        </p:grpSpPr>
        <p:sp>
          <p:nvSpPr>
            <p:cNvPr id="69" name="Oval 68"/>
            <p:cNvSpPr/>
            <p:nvPr/>
          </p:nvSpPr>
          <p:spPr>
            <a:xfrm>
              <a:off x="3445843" y="4173075"/>
              <a:ext cx="710960" cy="710958"/>
            </a:xfrm>
            <a:prstGeom prst="ellipse">
              <a:avLst/>
            </a:prstGeom>
            <a:noFill/>
            <a:ln>
              <a:solidFill>
                <a:srgbClr val="6B9D4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70" name="Freeform 6"/>
            <p:cNvSpPr>
              <a:spLocks noEditPoints="1"/>
            </p:cNvSpPr>
            <p:nvPr/>
          </p:nvSpPr>
          <p:spPr bwMode="auto">
            <a:xfrm>
              <a:off x="3636568" y="4374006"/>
              <a:ext cx="330025" cy="28990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6B9D43"/>
            </a:solidFill>
            <a:ln>
              <a:noFill/>
            </a:ln>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sp>
        <p:nvSpPr>
          <p:cNvPr id="51" name="Content Placeholder 2"/>
          <p:cNvSpPr txBox="1"/>
          <p:nvPr/>
        </p:nvSpPr>
        <p:spPr>
          <a:xfrm>
            <a:off x="1245383"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sz="133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7" name="Content Placeholder 2"/>
          <p:cNvSpPr txBox="1"/>
          <p:nvPr/>
        </p:nvSpPr>
        <p:spPr>
          <a:xfrm>
            <a:off x="1070610" y="3207385"/>
            <a:ext cx="2415540" cy="1057275"/>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8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5" name="Content Placeholder 2"/>
          <p:cNvSpPr txBox="1"/>
          <p:nvPr/>
        </p:nvSpPr>
        <p:spPr>
          <a:xfrm>
            <a:off x="3830005"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sz="133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8" name="Content Placeholder 2"/>
          <p:cNvSpPr txBox="1"/>
          <p:nvPr/>
        </p:nvSpPr>
        <p:spPr>
          <a:xfrm>
            <a:off x="3656330" y="3207385"/>
            <a:ext cx="2415540" cy="10096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8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9" name="Content Placeholder 2"/>
          <p:cNvSpPr txBox="1"/>
          <p:nvPr/>
        </p:nvSpPr>
        <p:spPr>
          <a:xfrm>
            <a:off x="6412086"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sz="133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0" name="Content Placeholder 2"/>
          <p:cNvSpPr txBox="1"/>
          <p:nvPr/>
        </p:nvSpPr>
        <p:spPr>
          <a:xfrm>
            <a:off x="6253480" y="3156585"/>
            <a:ext cx="2383790" cy="10604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8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1" name="Content Placeholder 2"/>
          <p:cNvSpPr txBox="1"/>
          <p:nvPr/>
        </p:nvSpPr>
        <p:spPr>
          <a:xfrm>
            <a:off x="8995436"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sz="133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2" name="Content Placeholder 2"/>
          <p:cNvSpPr txBox="1"/>
          <p:nvPr/>
        </p:nvSpPr>
        <p:spPr>
          <a:xfrm>
            <a:off x="8819515" y="3156585"/>
            <a:ext cx="2495550" cy="10604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8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left)">
                                      <p:cBhvr>
                                        <p:cTn id="56" dur="500"/>
                                        <p:tgtEl>
                                          <p:spTgt spid="57"/>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ipe(left)">
                                      <p:cBhvr>
                                        <p:cTn id="66" dur="500"/>
                                        <p:tgtEl>
                                          <p:spTgt spid="65"/>
                                        </p:tgtEl>
                                      </p:cBhvr>
                                    </p:animEffect>
                                  </p:childTnLst>
                                </p:cTn>
                              </p:par>
                            </p:childTnLst>
                          </p:cTn>
                        </p:par>
                        <p:par>
                          <p:cTn id="67" fill="hold">
                            <p:stCondLst>
                              <p:cond delay="5500"/>
                            </p:stCondLst>
                            <p:childTnLst>
                              <p:par>
                                <p:cTn id="68" presetID="22" presetClass="entr" presetSubtype="8"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left)">
                                      <p:cBhvr>
                                        <p:cTn id="70" dur="500"/>
                                        <p:tgtEl>
                                          <p:spTgt spid="68"/>
                                        </p:tgtEl>
                                      </p:cBhvr>
                                    </p:animEffect>
                                  </p:childTnLst>
                                </p:cTn>
                              </p:par>
                            </p:childTnLst>
                          </p:cTn>
                        </p:par>
                        <p:par>
                          <p:cTn id="71" fill="hold">
                            <p:stCondLst>
                              <p:cond delay="6000"/>
                            </p:stCondLst>
                            <p:childTnLst>
                              <p:par>
                                <p:cTn id="72" presetID="53" presetClass="entr" presetSubtype="16" fill="hold"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wipe(left)">
                                      <p:cBhvr>
                                        <p:cTn id="80" dur="500"/>
                                        <p:tgtEl>
                                          <p:spTgt spid="79"/>
                                        </p:tgtEl>
                                      </p:cBhvr>
                                    </p:animEffect>
                                  </p:childTnLst>
                                </p:cTn>
                              </p:par>
                            </p:childTnLst>
                          </p:cTn>
                        </p:par>
                        <p:par>
                          <p:cTn id="81" fill="hold">
                            <p:stCondLst>
                              <p:cond delay="7000"/>
                            </p:stCondLst>
                            <p:childTnLst>
                              <p:par>
                                <p:cTn id="82" presetID="22" presetClass="entr" presetSubtype="8" fill="hold" grpId="0"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wipe(left)">
                                      <p:cBhvr>
                                        <p:cTn id="84" dur="500"/>
                                        <p:tgtEl>
                                          <p:spTgt spid="80"/>
                                        </p:tgtEl>
                                      </p:cBhvr>
                                    </p:animEffect>
                                  </p:childTnLst>
                                </p:cTn>
                              </p:par>
                            </p:childTnLst>
                          </p:cTn>
                        </p:par>
                        <p:par>
                          <p:cTn id="85" fill="hold">
                            <p:stCondLst>
                              <p:cond delay="7500"/>
                            </p:stCondLst>
                            <p:childTnLst>
                              <p:par>
                                <p:cTn id="86" presetID="53" presetClass="entr" presetSubtype="16" fill="hold"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000"/>
                            </p:stCondLst>
                            <p:childTnLst>
                              <p:par>
                                <p:cTn id="92" presetID="22" presetClass="entr" presetSubtype="8"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wipe(left)">
                                      <p:cBhvr>
                                        <p:cTn id="94" dur="500"/>
                                        <p:tgtEl>
                                          <p:spTgt spid="81"/>
                                        </p:tgtEl>
                                      </p:cBhvr>
                                    </p:animEffect>
                                  </p:childTnLst>
                                </p:cTn>
                              </p:par>
                            </p:childTnLst>
                          </p:cTn>
                        </p:par>
                        <p:par>
                          <p:cTn id="95" fill="hold">
                            <p:stCondLst>
                              <p:cond delay="8500"/>
                            </p:stCondLst>
                            <p:childTnLst>
                              <p:par>
                                <p:cTn id="96" presetID="22" presetClass="entr" presetSubtype="8" fill="hold" grpId="0"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left)">
                                      <p:cBhvr>
                                        <p:cTn id="98" dur="500"/>
                                        <p:tgtEl>
                                          <p:spTgt spid="82"/>
                                        </p:tgtEl>
                                      </p:cBhvr>
                                    </p:animEffect>
                                  </p:childTnLst>
                                </p:cTn>
                              </p:par>
                            </p:childTnLst>
                          </p:cTn>
                        </p:par>
                        <p:par>
                          <p:cTn id="99" fill="hold">
                            <p:stCondLst>
                              <p:cond delay="9000"/>
                            </p:stCondLst>
                            <p:childTnLst>
                              <p:par>
                                <p:cTn id="100" presetID="53" presetClass="entr" presetSubtype="16" fill="hold"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51" grpId="0"/>
      <p:bldP spid="57" grpId="0"/>
      <p:bldP spid="65" grpId="0"/>
      <p:bldP spid="68" grpId="0"/>
      <p:bldP spid="79" grpId="0"/>
      <p:bldP spid="80" grpId="0"/>
      <p:bldP spid="81"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1710055" y="1976120"/>
            <a:ext cx="8722995" cy="749935"/>
          </a:xfrm>
          <a:prstGeom prst="rect">
            <a:avLst/>
          </a:prstGeom>
        </p:spPr>
        <p:txBody>
          <a:bodyPr wrap="square" lIns="86683" tIns="43341" rIns="86683" bIns="43341">
            <a:spAutoFit/>
          </a:bodyPr>
          <a:lstStyle/>
          <a:p>
            <a:pPr algn="l" defTabSz="457200">
              <a:lnSpc>
                <a:spcPct val="120000"/>
              </a:lnSpc>
              <a:spcBef>
                <a:spcPts val="0"/>
              </a:spcBef>
              <a:spcAft>
                <a:spcPts val="0"/>
              </a:spcAft>
              <a:buClr>
                <a:schemeClr val="accent1">
                  <a:lumMod val="75000"/>
                </a:schemeClr>
              </a:buClr>
              <a:buSzPct val="145000"/>
              <a:buFont typeface="Arial" panose="020B0604020202020204"/>
            </a:pPr>
            <a:r>
              <a:rPr lang="zh-CN" altLang="en-US" sz="1200" dirty="0">
                <a:solidFill>
                  <a:schemeClr val="tx1">
                    <a:lumMod val="65000"/>
                    <a:lumOff val="35000"/>
                  </a:schemeClr>
                </a:solidFill>
                <a:effectLst/>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instead.If they throw stones at you, don’t throw back, use them to build your own foundation instead.</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2" name="TextBox 41"/>
          <p:cNvSpPr txBox="1"/>
          <p:nvPr/>
        </p:nvSpPr>
        <p:spPr>
          <a:xfrm>
            <a:off x="1710055" y="1644015"/>
            <a:ext cx="2044700" cy="332105"/>
          </a:xfrm>
          <a:prstGeom prst="rect">
            <a:avLst/>
          </a:prstGeom>
          <a:noFill/>
        </p:spPr>
        <p:txBody>
          <a:bodyPr wrap="square" lIns="86683" tIns="43341" rIns="86683" bIns="43341" rtlCol="0">
            <a:spAutoFit/>
          </a:bodyPr>
          <a:lstStyle/>
          <a:p>
            <a:pPr algn="l">
              <a:lnSpc>
                <a:spcPct val="100000"/>
              </a:lnSpc>
              <a:spcBef>
                <a:spcPct val="20000"/>
              </a:spcBef>
              <a:spcAft>
                <a:spcPts val="600"/>
              </a:spcAft>
              <a:buClr>
                <a:schemeClr val="accent1">
                  <a:lumMod val="75000"/>
                </a:schemeClr>
              </a:buClr>
              <a:buSzPct val="145000"/>
              <a:buFont typeface="Arial" panose="020B0604020202020204"/>
            </a:pPr>
            <a:r>
              <a:rPr lang="zh-CN" altLang="en-US" sz="1600" b="1" dirty="0">
                <a:solidFill>
                  <a:schemeClr val="tx1">
                    <a:lumMod val="65000"/>
                    <a:lumOff val="35000"/>
                  </a:schemeClr>
                </a:solidFill>
                <a:effectLst/>
                <a:latin typeface="微软雅黑" panose="020B0503020204020204" charset="-122"/>
                <a:ea typeface="微软雅黑" panose="020B0503020204020204" charset="-122"/>
                <a:sym typeface="+mn-ea"/>
              </a:rPr>
              <a:t>单击此处输入标题</a:t>
            </a:r>
            <a:endParaRPr lang="en-GB" sz="133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cxnSp>
        <p:nvCxnSpPr>
          <p:cNvPr id="43" name="Straight Connector 42"/>
          <p:cNvCxnSpPr/>
          <p:nvPr/>
        </p:nvCxnSpPr>
        <p:spPr>
          <a:xfrm>
            <a:off x="1710055" y="2960370"/>
            <a:ext cx="8592820" cy="0"/>
          </a:xfrm>
          <a:prstGeom prst="line">
            <a:avLst/>
          </a:prstGeom>
          <a:ln w="12700">
            <a:solidFill>
              <a:srgbClr val="6B9D43"/>
            </a:solidFill>
          </a:ln>
        </p:spPr>
        <p:style>
          <a:lnRef idx="1">
            <a:schemeClr val="accent1"/>
          </a:lnRef>
          <a:fillRef idx="0">
            <a:schemeClr val="accent1"/>
          </a:fillRef>
          <a:effectRef idx="0">
            <a:schemeClr val="accent1"/>
          </a:effectRef>
          <a:fontRef idx="minor">
            <a:schemeClr val="tx1"/>
          </a:fontRef>
        </p:style>
      </p:cxnSp>
      <p:grpSp>
        <p:nvGrpSpPr>
          <p:cNvPr id="36" name="Group 43"/>
          <p:cNvGrpSpPr/>
          <p:nvPr/>
        </p:nvGrpSpPr>
        <p:grpSpPr>
          <a:xfrm>
            <a:off x="1710164" y="3474442"/>
            <a:ext cx="469143" cy="469233"/>
            <a:chOff x="647516" y="3587220"/>
            <a:chExt cx="469232" cy="469232"/>
          </a:xfrm>
        </p:grpSpPr>
        <p:sp>
          <p:nvSpPr>
            <p:cNvPr id="45" name="Oval 44"/>
            <p:cNvSpPr/>
            <p:nvPr/>
          </p:nvSpPr>
          <p:spPr>
            <a:xfrm>
              <a:off x="647516" y="3587220"/>
              <a:ext cx="469232" cy="469232"/>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6"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9" name="Group 46"/>
          <p:cNvGrpSpPr/>
          <p:nvPr/>
        </p:nvGrpSpPr>
        <p:grpSpPr>
          <a:xfrm>
            <a:off x="1710164" y="4290349"/>
            <a:ext cx="469143" cy="469233"/>
            <a:chOff x="647516" y="4402912"/>
            <a:chExt cx="469232" cy="469232"/>
          </a:xfrm>
        </p:grpSpPr>
        <p:sp>
          <p:nvSpPr>
            <p:cNvPr id="48" name="Oval 47"/>
            <p:cNvSpPr/>
            <p:nvPr/>
          </p:nvSpPr>
          <p:spPr>
            <a:xfrm>
              <a:off x="647516" y="4402912"/>
              <a:ext cx="469232" cy="469232"/>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4" name="Group 49"/>
          <p:cNvGrpSpPr/>
          <p:nvPr/>
        </p:nvGrpSpPr>
        <p:grpSpPr>
          <a:xfrm>
            <a:off x="1710164" y="5108496"/>
            <a:ext cx="469143" cy="469233"/>
            <a:chOff x="647516" y="5218604"/>
            <a:chExt cx="469232" cy="469232"/>
          </a:xfrm>
        </p:grpSpPr>
        <p:sp>
          <p:nvSpPr>
            <p:cNvPr id="51" name="Oval 50"/>
            <p:cNvSpPr/>
            <p:nvPr/>
          </p:nvSpPr>
          <p:spPr>
            <a:xfrm>
              <a:off x="647516" y="5218604"/>
              <a:ext cx="469232" cy="469232"/>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sp>
        <p:nvSpPr>
          <p:cNvPr id="53" name="Rectangle 52"/>
          <p:cNvSpPr/>
          <p:nvPr/>
        </p:nvSpPr>
        <p:spPr>
          <a:xfrm>
            <a:off x="2185035" y="3434715"/>
            <a:ext cx="3728720" cy="528320"/>
          </a:xfrm>
          <a:prstGeom prst="rect">
            <a:avLst/>
          </a:prstGeom>
        </p:spPr>
        <p:txBody>
          <a:bodyPr wrap="square" lIns="86683" tIns="43341" rIns="86683" bIns="43341">
            <a:spAutoFit/>
          </a:bodyPr>
          <a:lstStyle/>
          <a:p>
            <a:pPr algn="l" defTabSz="457200">
              <a:lnSpc>
                <a:spcPct val="120000"/>
              </a:lnSpc>
              <a:spcBef>
                <a:spcPts val="0"/>
              </a:spcBef>
              <a:spcAft>
                <a:spcPts val="0"/>
              </a:spcAft>
              <a:buClr>
                <a:schemeClr val="accent1">
                  <a:lumMod val="75000"/>
                </a:schemeClr>
              </a:buClr>
              <a:buSzPct val="145000"/>
              <a:buFont typeface="Arial" panose="020B0604020202020204"/>
            </a:pPr>
            <a:r>
              <a:rPr lang="zh-CN" altLang="en-US" sz="1200" dirty="0">
                <a:solidFill>
                  <a:schemeClr val="tx1">
                    <a:lumMod val="65000"/>
                    <a:lumOff val="35000"/>
                  </a:schemeClr>
                </a:solidFill>
                <a:effectLst/>
                <a:latin typeface="微软雅黑" panose="020B0503020204020204" charset="-122"/>
                <a:ea typeface="微软雅黑" panose="020B0503020204020204" charset="-122"/>
                <a:sym typeface="+mn-ea"/>
              </a:rPr>
              <a:t>If they throw stones at you, don’t throw back, use them to build your own foundation instead.</a:t>
            </a:r>
            <a:endParaRPr lang="en-GB" altLang="zh-CN"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4" name="Rectangle 53"/>
          <p:cNvSpPr/>
          <p:nvPr/>
        </p:nvSpPr>
        <p:spPr>
          <a:xfrm>
            <a:off x="2185035" y="4260215"/>
            <a:ext cx="3728720" cy="528320"/>
          </a:xfrm>
          <a:prstGeom prst="rect">
            <a:avLst/>
          </a:prstGeom>
        </p:spPr>
        <p:txBody>
          <a:bodyPr wrap="square" lIns="86683" tIns="43341" rIns="86683" bIns="43341">
            <a:spAutoFit/>
          </a:bodyPr>
          <a:lstStyle/>
          <a:p>
            <a:pPr algn="l" defTabSz="457200">
              <a:lnSpc>
                <a:spcPct val="120000"/>
              </a:lnSpc>
              <a:spcBef>
                <a:spcPts val="0"/>
              </a:spcBef>
              <a:spcAft>
                <a:spcPts val="0"/>
              </a:spcAft>
              <a:buClr>
                <a:schemeClr val="accent1">
                  <a:lumMod val="75000"/>
                </a:schemeClr>
              </a:buClr>
              <a:buSzPct val="145000"/>
              <a:buFont typeface="Arial" panose="020B0604020202020204"/>
            </a:pPr>
            <a:r>
              <a:rPr lang="zh-CN" altLang="en-US" sz="1200" dirty="0">
                <a:solidFill>
                  <a:schemeClr val="tx1">
                    <a:lumMod val="65000"/>
                    <a:lumOff val="35000"/>
                  </a:schemeClr>
                </a:solidFill>
                <a:effectLst/>
                <a:latin typeface="微软雅黑" panose="020B0503020204020204" charset="-122"/>
                <a:ea typeface="微软雅黑" panose="020B0503020204020204" charset="-122"/>
                <a:sym typeface="+mn-ea"/>
              </a:rPr>
              <a:t>If they throw stones at you, don’t throw back, use them to build your own foundation instead.</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Rectangle 54"/>
          <p:cNvSpPr/>
          <p:nvPr/>
        </p:nvSpPr>
        <p:spPr>
          <a:xfrm>
            <a:off x="2185035" y="5078730"/>
            <a:ext cx="3728720" cy="528320"/>
          </a:xfrm>
          <a:prstGeom prst="rect">
            <a:avLst/>
          </a:prstGeom>
        </p:spPr>
        <p:txBody>
          <a:bodyPr wrap="square" lIns="86683" tIns="43341" rIns="86683" bIns="43341">
            <a:spAutoFit/>
          </a:bodyPr>
          <a:lstStyle/>
          <a:p>
            <a:pPr algn="l" defTabSz="457200">
              <a:lnSpc>
                <a:spcPct val="120000"/>
              </a:lnSpc>
              <a:spcBef>
                <a:spcPts val="0"/>
              </a:spcBef>
              <a:spcAft>
                <a:spcPts val="0"/>
              </a:spcAft>
              <a:buClr>
                <a:schemeClr val="accent1">
                  <a:lumMod val="75000"/>
                </a:schemeClr>
              </a:buClr>
              <a:buSzPct val="145000"/>
              <a:buFont typeface="Arial" panose="020B0604020202020204"/>
            </a:pPr>
            <a:r>
              <a:rPr lang="zh-CN" altLang="en-US" sz="1200" dirty="0">
                <a:solidFill>
                  <a:schemeClr val="tx1">
                    <a:lumMod val="65000"/>
                    <a:lumOff val="35000"/>
                  </a:schemeClr>
                </a:solidFill>
                <a:effectLst/>
                <a:latin typeface="微软雅黑" panose="020B0503020204020204" charset="-122"/>
                <a:ea typeface="微软雅黑" panose="020B0503020204020204" charset="-122"/>
                <a:sym typeface="+mn-ea"/>
              </a:rPr>
              <a:t>If they throw stones at you, don’t throw back, use them to build your own foundation instead.</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7" name="Group 43"/>
          <p:cNvGrpSpPr/>
          <p:nvPr/>
        </p:nvGrpSpPr>
        <p:grpSpPr>
          <a:xfrm>
            <a:off x="6279624" y="3474442"/>
            <a:ext cx="469143" cy="469233"/>
            <a:chOff x="647516" y="3587220"/>
            <a:chExt cx="469232" cy="469232"/>
          </a:xfrm>
        </p:grpSpPr>
        <p:sp>
          <p:nvSpPr>
            <p:cNvPr id="8" name="Oval 44"/>
            <p:cNvSpPr/>
            <p:nvPr/>
          </p:nvSpPr>
          <p:spPr>
            <a:xfrm>
              <a:off x="647516" y="3587220"/>
              <a:ext cx="469232" cy="469232"/>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3" name="Group 46"/>
          <p:cNvGrpSpPr/>
          <p:nvPr/>
        </p:nvGrpSpPr>
        <p:grpSpPr>
          <a:xfrm>
            <a:off x="6279624" y="4290349"/>
            <a:ext cx="469143" cy="469233"/>
            <a:chOff x="647516" y="4402912"/>
            <a:chExt cx="469232" cy="469232"/>
          </a:xfrm>
        </p:grpSpPr>
        <p:sp>
          <p:nvSpPr>
            <p:cNvPr id="14" name="Oval 47"/>
            <p:cNvSpPr/>
            <p:nvPr/>
          </p:nvSpPr>
          <p:spPr>
            <a:xfrm>
              <a:off x="647516" y="4402912"/>
              <a:ext cx="469232" cy="469232"/>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 name="Group 49"/>
          <p:cNvGrpSpPr/>
          <p:nvPr/>
        </p:nvGrpSpPr>
        <p:grpSpPr>
          <a:xfrm>
            <a:off x="6279624" y="5108496"/>
            <a:ext cx="469143" cy="469233"/>
            <a:chOff x="647516" y="5218604"/>
            <a:chExt cx="469232" cy="469232"/>
          </a:xfrm>
        </p:grpSpPr>
        <p:sp>
          <p:nvSpPr>
            <p:cNvPr id="18" name="Oval 50"/>
            <p:cNvSpPr/>
            <p:nvPr/>
          </p:nvSpPr>
          <p:spPr>
            <a:xfrm>
              <a:off x="647516" y="5218604"/>
              <a:ext cx="469232" cy="469232"/>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sp>
        <p:nvSpPr>
          <p:cNvPr id="23" name="Rectangle 52"/>
          <p:cNvSpPr/>
          <p:nvPr/>
        </p:nvSpPr>
        <p:spPr>
          <a:xfrm>
            <a:off x="6754495" y="3434715"/>
            <a:ext cx="3728720" cy="528320"/>
          </a:xfrm>
          <a:prstGeom prst="rect">
            <a:avLst/>
          </a:prstGeom>
        </p:spPr>
        <p:txBody>
          <a:bodyPr wrap="square" lIns="86683" tIns="43341" rIns="86683" bIns="43341">
            <a:spAutoFit/>
          </a:bodyPr>
          <a:lstStyle/>
          <a:p>
            <a:pPr algn="l" defTabSz="457200">
              <a:lnSpc>
                <a:spcPct val="120000"/>
              </a:lnSpc>
              <a:spcBef>
                <a:spcPts val="0"/>
              </a:spcBef>
              <a:spcAft>
                <a:spcPts val="0"/>
              </a:spcAft>
              <a:buClr>
                <a:schemeClr val="accent1">
                  <a:lumMod val="75000"/>
                </a:schemeClr>
              </a:buClr>
              <a:buSzPct val="145000"/>
              <a:buFont typeface="Arial" panose="020B0604020202020204"/>
            </a:pPr>
            <a:r>
              <a:rPr lang="zh-CN" altLang="en-US" sz="1200" dirty="0">
                <a:solidFill>
                  <a:schemeClr val="tx1">
                    <a:lumMod val="65000"/>
                    <a:lumOff val="35000"/>
                  </a:schemeClr>
                </a:solidFill>
                <a:effectLst/>
                <a:latin typeface="微软雅黑" panose="020B0503020204020204" charset="-122"/>
                <a:ea typeface="微软雅黑" panose="020B0503020204020204" charset="-122"/>
                <a:sym typeface="+mn-ea"/>
              </a:rPr>
              <a:t>If they throw stones at you, don’t throw back, use them to build your own foundation instead.</a:t>
            </a:r>
            <a:endParaRPr lang="en-GB" altLang="zh-CN"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Rectangle 53"/>
          <p:cNvSpPr/>
          <p:nvPr/>
        </p:nvSpPr>
        <p:spPr>
          <a:xfrm>
            <a:off x="6754495" y="4260215"/>
            <a:ext cx="3728720" cy="528320"/>
          </a:xfrm>
          <a:prstGeom prst="rect">
            <a:avLst/>
          </a:prstGeom>
        </p:spPr>
        <p:txBody>
          <a:bodyPr wrap="square" lIns="86683" tIns="43341" rIns="86683" bIns="43341">
            <a:spAutoFit/>
          </a:bodyPr>
          <a:lstStyle/>
          <a:p>
            <a:pPr algn="l" defTabSz="457200">
              <a:lnSpc>
                <a:spcPct val="120000"/>
              </a:lnSpc>
              <a:spcBef>
                <a:spcPts val="0"/>
              </a:spcBef>
              <a:spcAft>
                <a:spcPts val="0"/>
              </a:spcAft>
              <a:buClr>
                <a:schemeClr val="accent1">
                  <a:lumMod val="75000"/>
                </a:schemeClr>
              </a:buClr>
              <a:buSzPct val="145000"/>
              <a:buFont typeface="Arial" panose="020B0604020202020204"/>
            </a:pPr>
            <a:r>
              <a:rPr lang="zh-CN" altLang="en-US" sz="1200" dirty="0">
                <a:solidFill>
                  <a:schemeClr val="tx1">
                    <a:lumMod val="65000"/>
                    <a:lumOff val="35000"/>
                  </a:schemeClr>
                </a:solidFill>
                <a:effectLst/>
                <a:latin typeface="微软雅黑" panose="020B0503020204020204" charset="-122"/>
                <a:ea typeface="微软雅黑" panose="020B0503020204020204" charset="-122"/>
                <a:sym typeface="+mn-ea"/>
              </a:rPr>
              <a:t>If they throw stones at you, don’t throw back, use them to build your own foundation instead.</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Rectangle 54"/>
          <p:cNvSpPr/>
          <p:nvPr/>
        </p:nvSpPr>
        <p:spPr>
          <a:xfrm>
            <a:off x="6754495" y="5078730"/>
            <a:ext cx="3728720" cy="528320"/>
          </a:xfrm>
          <a:prstGeom prst="rect">
            <a:avLst/>
          </a:prstGeom>
        </p:spPr>
        <p:txBody>
          <a:bodyPr wrap="square" lIns="86683" tIns="43341" rIns="86683" bIns="43341">
            <a:spAutoFit/>
          </a:bodyPr>
          <a:lstStyle/>
          <a:p>
            <a:pPr algn="l" defTabSz="457200">
              <a:lnSpc>
                <a:spcPct val="120000"/>
              </a:lnSpc>
              <a:spcBef>
                <a:spcPts val="0"/>
              </a:spcBef>
              <a:spcAft>
                <a:spcPts val="0"/>
              </a:spcAft>
              <a:buClr>
                <a:schemeClr val="accent1">
                  <a:lumMod val="75000"/>
                </a:schemeClr>
              </a:buClr>
              <a:buSzPct val="145000"/>
              <a:buFont typeface="Arial" panose="020B0604020202020204"/>
            </a:pPr>
            <a:r>
              <a:rPr lang="zh-CN" altLang="en-US" sz="1200" dirty="0">
                <a:solidFill>
                  <a:schemeClr val="tx1">
                    <a:lumMod val="65000"/>
                    <a:lumOff val="35000"/>
                  </a:schemeClr>
                </a:solidFill>
                <a:effectLst/>
                <a:latin typeface="微软雅黑" panose="020B0503020204020204" charset="-122"/>
                <a:ea typeface="微软雅黑" panose="020B0503020204020204" charset="-122"/>
                <a:sym typeface="+mn-ea"/>
              </a:rPr>
              <a:t>If they throw stones at you, don’t throw back, use them to build your own foundation instead.</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left)">
                                      <p:cBhvr>
                                        <p:cTn id="61" dur="500"/>
                                        <p:tgtEl>
                                          <p:spTgt spid="54"/>
                                        </p:tgtEl>
                                      </p:cBhvr>
                                    </p:animEffect>
                                  </p:childTnLst>
                                </p:cTn>
                              </p:par>
                            </p:childTnLst>
                          </p:cTn>
                        </p:par>
                        <p:par>
                          <p:cTn id="62" fill="hold">
                            <p:stCondLst>
                              <p:cond delay="3500"/>
                            </p:stCondLst>
                            <p:childTnLst>
                              <p:par>
                                <p:cTn id="63" presetID="53" presetClass="entr" presetSubtype="16" fill="hold"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animEffect transition="in" filter="fade">
                                      <p:cBhvr>
                                        <p:cTn id="67" dur="500"/>
                                        <p:tgtEl>
                                          <p:spTgt spid="4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left)">
                                      <p:cBhvr>
                                        <p:cTn id="70" dur="500"/>
                                        <p:tgtEl>
                                          <p:spTgt spid="55"/>
                                        </p:tgtEl>
                                      </p:cBhvr>
                                    </p:animEffect>
                                  </p:childTnLst>
                                </p:cTn>
                              </p:par>
                            </p:childTnLst>
                          </p:cTn>
                        </p:par>
                        <p:par>
                          <p:cTn id="71" fill="hold">
                            <p:stCondLst>
                              <p:cond delay="4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childTnLst>
                          </p:cTn>
                        </p:par>
                        <p:par>
                          <p:cTn id="80" fill="hold">
                            <p:stCondLst>
                              <p:cond delay="4500"/>
                            </p:stCondLst>
                            <p:childTnLst>
                              <p:par>
                                <p:cTn id="81" presetID="53" presetClass="entr" presetSubtype="16"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Effect transition="in" filter="fade">
                                      <p:cBhvr>
                                        <p:cTn id="85" dur="500"/>
                                        <p:tgtEl>
                                          <p:spTgt spid="1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left)">
                                      <p:cBhvr>
                                        <p:cTn id="88" dur="500"/>
                                        <p:tgtEl>
                                          <p:spTgt spid="27"/>
                                        </p:tgtEl>
                                      </p:cBhvr>
                                    </p:animEffect>
                                  </p:childTnLst>
                                </p:cTn>
                              </p:par>
                            </p:childTnLst>
                          </p:cTn>
                        </p:par>
                        <p:par>
                          <p:cTn id="89" fill="hold">
                            <p:stCondLst>
                              <p:cond delay="5000"/>
                            </p:stCondLst>
                            <p:childTnLst>
                              <p:par>
                                <p:cTn id="90" presetID="53" presetClass="entr" presetSubtype="16"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p:cTn id="92" dur="500" fill="hold"/>
                                        <p:tgtEl>
                                          <p:spTgt spid="17"/>
                                        </p:tgtEl>
                                        <p:attrNameLst>
                                          <p:attrName>ppt_w</p:attrName>
                                        </p:attrNameLst>
                                      </p:cBhvr>
                                      <p:tavLst>
                                        <p:tav tm="0">
                                          <p:val>
                                            <p:fltVal val="0"/>
                                          </p:val>
                                        </p:tav>
                                        <p:tav tm="100000">
                                          <p:val>
                                            <p:strVal val="#ppt_w"/>
                                          </p:val>
                                        </p:tav>
                                      </p:tavLst>
                                    </p:anim>
                                    <p:anim calcmode="lin" valueType="num">
                                      <p:cBhvr>
                                        <p:cTn id="93" dur="500" fill="hold"/>
                                        <p:tgtEl>
                                          <p:spTgt spid="17"/>
                                        </p:tgtEl>
                                        <p:attrNameLst>
                                          <p:attrName>ppt_h</p:attrName>
                                        </p:attrNameLst>
                                      </p:cBhvr>
                                      <p:tavLst>
                                        <p:tav tm="0">
                                          <p:val>
                                            <p:fltVal val="0"/>
                                          </p:val>
                                        </p:tav>
                                        <p:tav tm="100000">
                                          <p:val>
                                            <p:strVal val="#ppt_h"/>
                                          </p:val>
                                        </p:tav>
                                      </p:tavLst>
                                    </p:anim>
                                    <p:animEffect transition="in" filter="fade">
                                      <p:cBhvr>
                                        <p:cTn id="94" dur="500"/>
                                        <p:tgtEl>
                                          <p:spTgt spid="17"/>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left)">
                                      <p:cBhvr>
                                        <p:cTn id="9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32" grpId="0"/>
      <p:bldP spid="42" grpId="0"/>
      <p:bldP spid="53" grpId="0"/>
      <p:bldP spid="54" grpId="0"/>
      <p:bldP spid="55" grpId="0"/>
      <p:bldP spid="23"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6568639" y="5524488"/>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accent6">
                    <a:lumMod val="20000"/>
                    <a:lumOff val="80000"/>
                  </a:schemeClr>
                </a:solidFill>
                <a:effectLst/>
                <a:uLnTx/>
                <a:uFillTx/>
              </a:rPr>
              <a:t>PPT</a:t>
            </a:r>
            <a:r>
              <a:rPr kumimoji="0" lang="zh-CN" altLang="en-US" sz="100" b="0" i="0" u="none" strike="noStrike" kern="0" cap="none" spc="0" normalizeH="0" baseline="0" noProof="0" dirty="0">
                <a:ln>
                  <a:noFill/>
                </a:ln>
                <a:solidFill>
                  <a:schemeClr val="accent6">
                    <a:lumMod val="20000"/>
                    <a:lumOff val="80000"/>
                  </a:schemeClr>
                </a:solidFill>
                <a:effectLst/>
                <a:uLnTx/>
                <a:uFillTx/>
              </a:rPr>
              <a:t>模板下载：</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www.1ppt.com/moban/     </a:t>
            </a:r>
            <a:r>
              <a:rPr kumimoji="0" lang="zh-CN" altLang="en-US" sz="100" b="0" i="0" u="none" strike="noStrike" kern="0" cap="none" spc="0" normalizeH="0" baseline="0" noProof="0" dirty="0">
                <a:ln>
                  <a:noFill/>
                </a:ln>
                <a:solidFill>
                  <a:schemeClr val="accent6">
                    <a:lumMod val="20000"/>
                    <a:lumOff val="80000"/>
                  </a:schemeClr>
                </a:solidFill>
                <a:effectLst/>
                <a:uLnTx/>
                <a:uFillTx/>
              </a:rPr>
              <a:t>行业</a:t>
            </a:r>
            <a:r>
              <a:rPr kumimoji="0" lang="en-US" altLang="zh-CN" sz="100" b="0" i="0" u="none" strike="noStrike" kern="0" cap="none" spc="0" normalizeH="0" baseline="0" noProof="0" dirty="0">
                <a:ln>
                  <a:noFill/>
                </a:ln>
                <a:solidFill>
                  <a:schemeClr val="accent6">
                    <a:lumMod val="20000"/>
                    <a:lumOff val="80000"/>
                  </a:schemeClr>
                </a:solidFill>
                <a:effectLst/>
                <a:uLnTx/>
                <a:uFillTx/>
              </a:rPr>
              <a:t>PPT</a:t>
            </a:r>
            <a:r>
              <a:rPr kumimoji="0" lang="zh-CN" altLang="en-US" sz="100" b="0" i="0" u="none" strike="noStrike" kern="0" cap="none" spc="0" normalizeH="0" baseline="0" noProof="0" dirty="0">
                <a:ln>
                  <a:noFill/>
                </a:ln>
                <a:solidFill>
                  <a:schemeClr val="accent6">
                    <a:lumMod val="20000"/>
                    <a:lumOff val="80000"/>
                  </a:schemeClr>
                </a:solidFill>
                <a:effectLst/>
                <a:uLnTx/>
                <a:uFillTx/>
              </a:rPr>
              <a:t>模板：</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accent6">
                    <a:lumMod val="20000"/>
                    <a:lumOff val="80000"/>
                  </a:schemeClr>
                </a:solidFill>
                <a:effectLst/>
                <a:uLnTx/>
                <a:uFillTx/>
              </a:rPr>
              <a:t>节日</a:t>
            </a:r>
            <a:r>
              <a:rPr kumimoji="0" lang="en-US" altLang="zh-CN" sz="100" b="0" i="0" u="none" strike="noStrike" kern="0" cap="none" spc="0" normalizeH="0" baseline="0" noProof="0" dirty="0">
                <a:ln>
                  <a:noFill/>
                </a:ln>
                <a:solidFill>
                  <a:schemeClr val="accent6">
                    <a:lumMod val="20000"/>
                    <a:lumOff val="80000"/>
                  </a:schemeClr>
                </a:solidFill>
                <a:effectLst/>
                <a:uLnTx/>
                <a:uFillTx/>
              </a:rPr>
              <a:t>PPT</a:t>
            </a:r>
            <a:r>
              <a:rPr kumimoji="0" lang="zh-CN" altLang="en-US" sz="100" b="0" i="0" u="none" strike="noStrike" kern="0" cap="none" spc="0" normalizeH="0" baseline="0" noProof="0" dirty="0">
                <a:ln>
                  <a:noFill/>
                </a:ln>
                <a:solidFill>
                  <a:schemeClr val="accent6">
                    <a:lumMod val="20000"/>
                    <a:lumOff val="80000"/>
                  </a:schemeClr>
                </a:solidFill>
                <a:effectLst/>
                <a:uLnTx/>
                <a:uFillTx/>
              </a:rPr>
              <a:t>模板：</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www.1ppt.com/jieri/           PPT</a:t>
            </a:r>
            <a:r>
              <a:rPr kumimoji="0" lang="zh-CN" altLang="en-US" sz="100" b="0" i="0" u="none" strike="noStrike" kern="0" cap="none" spc="0" normalizeH="0" baseline="0" noProof="0" dirty="0">
                <a:ln>
                  <a:noFill/>
                </a:ln>
                <a:solidFill>
                  <a:schemeClr val="accent6">
                    <a:lumMod val="20000"/>
                    <a:lumOff val="80000"/>
                  </a:schemeClr>
                </a:solidFill>
                <a:effectLst/>
                <a:uLnTx/>
                <a:uFillTx/>
              </a:rPr>
              <a:t>素材下载：</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accent6">
                    <a:lumMod val="20000"/>
                    <a:lumOff val="80000"/>
                  </a:schemeClr>
                </a:solidFill>
                <a:effectLst/>
                <a:uLnTx/>
                <a:uFillTx/>
              </a:rPr>
              <a:t>PPT</a:t>
            </a:r>
            <a:r>
              <a:rPr kumimoji="0" lang="zh-CN" altLang="en-US" sz="100" b="0" i="0" u="none" strike="noStrike" kern="0" cap="none" spc="0" normalizeH="0" baseline="0" noProof="0" dirty="0">
                <a:ln>
                  <a:noFill/>
                </a:ln>
                <a:solidFill>
                  <a:schemeClr val="accent6">
                    <a:lumMod val="20000"/>
                    <a:lumOff val="80000"/>
                  </a:schemeClr>
                </a:solidFill>
                <a:effectLst/>
                <a:uLnTx/>
                <a:uFillTx/>
              </a:rPr>
              <a:t>背景图片：</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www.1ppt.com/beijing/      PPT</a:t>
            </a:r>
            <a:r>
              <a:rPr kumimoji="0" lang="zh-CN" altLang="en-US" sz="100" b="0" i="0" u="none" strike="noStrike" kern="0" cap="none" spc="0" normalizeH="0" baseline="0" noProof="0" dirty="0">
                <a:ln>
                  <a:noFill/>
                </a:ln>
                <a:solidFill>
                  <a:schemeClr val="accent6">
                    <a:lumMod val="20000"/>
                    <a:lumOff val="80000"/>
                  </a:schemeClr>
                </a:solidFill>
                <a:effectLst/>
                <a:uLnTx/>
                <a:uFillTx/>
              </a:rPr>
              <a:t>图表下载：</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accent6">
                    <a:lumMod val="20000"/>
                    <a:lumOff val="80000"/>
                  </a:schemeClr>
                </a:solidFill>
                <a:effectLst/>
                <a:uLnTx/>
                <a:uFillTx/>
              </a:rPr>
              <a:t>优秀</a:t>
            </a:r>
            <a:r>
              <a:rPr kumimoji="0" lang="en-US" altLang="zh-CN" sz="100" b="0" i="0" u="none" strike="noStrike" kern="0" cap="none" spc="0" normalizeH="0" baseline="0" noProof="0" dirty="0">
                <a:ln>
                  <a:noFill/>
                </a:ln>
                <a:solidFill>
                  <a:schemeClr val="accent6">
                    <a:lumMod val="20000"/>
                    <a:lumOff val="80000"/>
                  </a:schemeClr>
                </a:solidFill>
                <a:effectLst/>
                <a:uLnTx/>
                <a:uFillTx/>
              </a:rPr>
              <a:t>PPT</a:t>
            </a:r>
            <a:r>
              <a:rPr kumimoji="0" lang="zh-CN" altLang="en-US" sz="100" b="0" i="0" u="none" strike="noStrike" kern="0" cap="none" spc="0" normalizeH="0" baseline="0" noProof="0" dirty="0">
                <a:ln>
                  <a:noFill/>
                </a:ln>
                <a:solidFill>
                  <a:schemeClr val="accent6">
                    <a:lumMod val="20000"/>
                    <a:lumOff val="80000"/>
                  </a:schemeClr>
                </a:solidFill>
                <a:effectLst/>
                <a:uLnTx/>
                <a:uFillTx/>
              </a:rPr>
              <a:t>下载：</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www.1ppt.com/xiazai/        PPT</a:t>
            </a:r>
            <a:r>
              <a:rPr kumimoji="0" lang="zh-CN" altLang="en-US" sz="100" b="0" i="0" u="none" strike="noStrike" kern="0" cap="none" spc="0" normalizeH="0" baseline="0" noProof="0" dirty="0">
                <a:ln>
                  <a:noFill/>
                </a:ln>
                <a:solidFill>
                  <a:schemeClr val="accent6">
                    <a:lumMod val="20000"/>
                    <a:lumOff val="80000"/>
                  </a:schemeClr>
                </a:solidFill>
                <a:effectLst/>
                <a:uLnTx/>
                <a:uFillTx/>
              </a:rPr>
              <a:t>教程： </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accent6">
                    <a:lumMod val="20000"/>
                    <a:lumOff val="80000"/>
                  </a:schemeClr>
                </a:solidFill>
                <a:effectLst/>
                <a:uLnTx/>
                <a:uFillTx/>
              </a:rPr>
              <a:t>Word</a:t>
            </a:r>
            <a:r>
              <a:rPr kumimoji="0" lang="zh-CN" altLang="en-US" sz="100" b="0" i="0" u="none" strike="noStrike" kern="0" cap="none" spc="0" normalizeH="0" baseline="0" noProof="0" dirty="0">
                <a:ln>
                  <a:noFill/>
                </a:ln>
                <a:solidFill>
                  <a:schemeClr val="accent6">
                    <a:lumMod val="20000"/>
                    <a:lumOff val="80000"/>
                  </a:schemeClr>
                </a:solidFill>
                <a:effectLst/>
                <a:uLnTx/>
                <a:uFillTx/>
              </a:rPr>
              <a:t>教程： </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www.1ppt.com/word/              Excel</a:t>
            </a:r>
            <a:r>
              <a:rPr kumimoji="0" lang="zh-CN" altLang="en-US" sz="100" b="0" i="0" u="none" strike="noStrike" kern="0" cap="none" spc="0" normalizeH="0" baseline="0" noProof="0" dirty="0">
                <a:ln>
                  <a:noFill/>
                </a:ln>
                <a:solidFill>
                  <a:schemeClr val="accent6">
                    <a:lumMod val="20000"/>
                    <a:lumOff val="80000"/>
                  </a:schemeClr>
                </a:solidFill>
                <a:effectLst/>
                <a:uLnTx/>
                <a:uFillTx/>
              </a:rPr>
              <a:t>教程：</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accent6">
                    <a:lumMod val="20000"/>
                    <a:lumOff val="80000"/>
                  </a:schemeClr>
                </a:solidFill>
                <a:effectLst/>
                <a:uLnTx/>
                <a:uFillTx/>
              </a:rPr>
              <a:t>资料下载：</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www.1ppt.com/ziliao/                PPT</a:t>
            </a:r>
            <a:r>
              <a:rPr kumimoji="0" lang="zh-CN" altLang="en-US" sz="100" b="0" i="0" u="none" strike="noStrike" kern="0" cap="none" spc="0" normalizeH="0" baseline="0" noProof="0" dirty="0">
                <a:ln>
                  <a:noFill/>
                </a:ln>
                <a:solidFill>
                  <a:schemeClr val="accent6">
                    <a:lumMod val="20000"/>
                    <a:lumOff val="80000"/>
                  </a:schemeClr>
                </a:solidFill>
                <a:effectLst/>
                <a:uLnTx/>
                <a:uFillTx/>
              </a:rPr>
              <a:t>课件下载：</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accent6">
                    <a:lumMod val="20000"/>
                    <a:lumOff val="80000"/>
                  </a:schemeClr>
                </a:solidFill>
                <a:effectLst/>
                <a:uLnTx/>
                <a:uFillTx/>
              </a:rPr>
              <a:t>范文下载：</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www.1ppt.com/fanwen/             </a:t>
            </a:r>
            <a:r>
              <a:rPr kumimoji="0" lang="zh-CN" altLang="en-US" sz="100" b="0" i="0" u="none" strike="noStrike" kern="0" cap="none" spc="0" normalizeH="0" baseline="0" noProof="0" dirty="0">
                <a:ln>
                  <a:noFill/>
                </a:ln>
                <a:solidFill>
                  <a:schemeClr val="accent6">
                    <a:lumMod val="20000"/>
                    <a:lumOff val="80000"/>
                  </a:schemeClr>
                </a:solidFill>
                <a:effectLst/>
                <a:uLnTx/>
                <a:uFillTx/>
              </a:rPr>
              <a:t>试卷下载：</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accent6">
                    <a:lumMod val="20000"/>
                    <a:lumOff val="80000"/>
                  </a:schemeClr>
                </a:solidFill>
                <a:effectLst/>
                <a:uLnTx/>
                <a:uFillTx/>
              </a:rPr>
              <a:t>教案下载：</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accent6">
                    <a:lumMod val="20000"/>
                    <a:lumOff val="80000"/>
                  </a:schemeClr>
                </a:solidFill>
                <a:effectLst/>
                <a:uLnTx/>
                <a:uFillTx/>
              </a:rPr>
              <a:t>字体下载：</a:t>
            </a:r>
            <a:r>
              <a:rPr kumimoji="0" lang="en-US" altLang="zh-CN" sz="100" b="0" i="0" u="none" strike="noStrike" kern="0" cap="none" spc="0" normalizeH="0" baseline="0" noProof="0" dirty="0">
                <a:ln>
                  <a:noFill/>
                </a:ln>
                <a:solidFill>
                  <a:schemeClr val="accent6">
                    <a:lumMod val="20000"/>
                    <a:lumOff val="80000"/>
                  </a:schemeClr>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accent6">
                    <a:lumMod val="20000"/>
                    <a:lumOff val="80000"/>
                  </a:schemeClr>
                </a:solidFill>
                <a:effectLst/>
                <a:uLnTx/>
                <a:uFillTx/>
              </a:rPr>
              <a:t> </a:t>
            </a:r>
            <a:endParaRPr kumimoji="0" lang="zh-CN" altLang="en-US" sz="100" b="0" i="0" u="none" strike="noStrike" kern="0" cap="none" spc="0" normalizeH="0" baseline="0" noProof="0" dirty="0">
              <a:ln>
                <a:noFill/>
              </a:ln>
              <a:solidFill>
                <a:schemeClr val="accent6">
                  <a:lumMod val="20000"/>
                  <a:lumOff val="80000"/>
                </a:schemeClr>
              </a:solidFill>
              <a:effectLst/>
              <a:uLnTx/>
              <a:uFillTx/>
            </a:endParaRPr>
          </a:p>
        </p:txBody>
      </p:sp>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1841500" y="3731260"/>
            <a:ext cx="4175760" cy="2064385"/>
          </a:xfrm>
          <a:prstGeom prst="rect">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45860" y="3731260"/>
            <a:ext cx="4175760" cy="2064385"/>
          </a:xfrm>
          <a:prstGeom prst="rect">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31"/>
          <p:cNvSpPr/>
          <p:nvPr/>
        </p:nvSpPr>
        <p:spPr>
          <a:xfrm>
            <a:off x="1841500" y="2118995"/>
            <a:ext cx="4175760" cy="1193800"/>
          </a:xfrm>
          <a:prstGeom prst="rect">
            <a:avLst/>
          </a:prstGeom>
        </p:spPr>
        <p:txBody>
          <a:bodyPr wrap="square" lIns="86683" tIns="43341" rIns="86683" bIns="43341">
            <a:spAutoFit/>
          </a:bodyPr>
          <a:lstStyle/>
          <a:p>
            <a:pPr algn="l" defTabSz="457200" fontAlgn="auto">
              <a:lnSpc>
                <a:spcPct val="150000"/>
              </a:lnSpc>
              <a:spcBef>
                <a:spcPts val="0"/>
              </a:spcBef>
              <a:spcAft>
                <a:spcPts val="0"/>
              </a:spcAft>
              <a:buClr>
                <a:schemeClr val="accent1">
                  <a:lumMod val="75000"/>
                </a:schemeClr>
              </a:buClr>
              <a:buSzPct val="145000"/>
              <a:buFont typeface="Arial" panose="020B0604020202020204"/>
            </a:pPr>
            <a:r>
              <a:rPr lang="zh-CN" altLang="en-US" sz="1200" dirty="0">
                <a:solidFill>
                  <a:schemeClr val="tx1">
                    <a:lumMod val="65000"/>
                    <a:lumOff val="35000"/>
                  </a:schemeClr>
                </a:solidFill>
                <a:effectLst/>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2" name="TextBox 41"/>
          <p:cNvSpPr txBox="1"/>
          <p:nvPr/>
        </p:nvSpPr>
        <p:spPr>
          <a:xfrm>
            <a:off x="1841500" y="1786890"/>
            <a:ext cx="2044700" cy="332105"/>
          </a:xfrm>
          <a:prstGeom prst="rect">
            <a:avLst/>
          </a:prstGeom>
          <a:noFill/>
        </p:spPr>
        <p:txBody>
          <a:bodyPr wrap="square" lIns="86683" tIns="43341" rIns="86683" bIns="43341" rtlCol="0">
            <a:spAutoFit/>
          </a:bodyPr>
          <a:lstStyle/>
          <a:p>
            <a:pPr algn="l">
              <a:lnSpc>
                <a:spcPct val="100000"/>
              </a:lnSpc>
              <a:spcBef>
                <a:spcPct val="20000"/>
              </a:spcBef>
              <a:spcAft>
                <a:spcPts val="600"/>
              </a:spcAft>
              <a:buClr>
                <a:schemeClr val="accent1">
                  <a:lumMod val="75000"/>
                </a:schemeClr>
              </a:buClr>
              <a:buSzPct val="145000"/>
              <a:buFont typeface="Arial" panose="020B0604020202020204"/>
            </a:pPr>
            <a:r>
              <a:rPr lang="zh-CN" altLang="en-US" sz="1600" b="1" dirty="0">
                <a:solidFill>
                  <a:schemeClr val="tx1">
                    <a:lumMod val="65000"/>
                    <a:lumOff val="35000"/>
                  </a:schemeClr>
                </a:solidFill>
                <a:effectLst/>
                <a:latin typeface="微软雅黑" panose="020B0503020204020204" charset="-122"/>
                <a:ea typeface="微软雅黑" panose="020B0503020204020204" charset="-122"/>
                <a:sym typeface="+mn-ea"/>
              </a:rPr>
              <a:t>单击此处输入标题</a:t>
            </a:r>
            <a:endParaRPr lang="en-GB" sz="133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Rectangle 31"/>
          <p:cNvSpPr/>
          <p:nvPr/>
        </p:nvSpPr>
        <p:spPr>
          <a:xfrm>
            <a:off x="6245860" y="2118995"/>
            <a:ext cx="4175760" cy="1193800"/>
          </a:xfrm>
          <a:prstGeom prst="rect">
            <a:avLst/>
          </a:prstGeom>
        </p:spPr>
        <p:txBody>
          <a:bodyPr wrap="square" lIns="86683" tIns="43341" rIns="86683" bIns="43341">
            <a:spAutoFit/>
          </a:bodyPr>
          <a:lstStyle/>
          <a:p>
            <a:pPr algn="l" defTabSz="457200" fontAlgn="auto">
              <a:lnSpc>
                <a:spcPct val="150000"/>
              </a:lnSpc>
              <a:spcBef>
                <a:spcPts val="0"/>
              </a:spcBef>
              <a:spcAft>
                <a:spcPts val="0"/>
              </a:spcAft>
              <a:buClr>
                <a:schemeClr val="accent1">
                  <a:lumMod val="75000"/>
                </a:schemeClr>
              </a:buClr>
              <a:buSzPct val="145000"/>
              <a:buFont typeface="Arial" panose="020B0604020202020204"/>
            </a:pPr>
            <a:r>
              <a:rPr lang="zh-CN" altLang="en-US" sz="1200" dirty="0">
                <a:solidFill>
                  <a:schemeClr val="tx1">
                    <a:lumMod val="65000"/>
                    <a:lumOff val="35000"/>
                  </a:schemeClr>
                </a:solidFill>
                <a:effectLst/>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TextBox 41"/>
          <p:cNvSpPr txBox="1"/>
          <p:nvPr/>
        </p:nvSpPr>
        <p:spPr>
          <a:xfrm>
            <a:off x="6245860" y="1786890"/>
            <a:ext cx="2044700" cy="332105"/>
          </a:xfrm>
          <a:prstGeom prst="rect">
            <a:avLst/>
          </a:prstGeom>
          <a:noFill/>
        </p:spPr>
        <p:txBody>
          <a:bodyPr wrap="square" lIns="86683" tIns="43341" rIns="86683" bIns="43341" rtlCol="0">
            <a:spAutoFit/>
          </a:bodyPr>
          <a:lstStyle/>
          <a:p>
            <a:pPr algn="l">
              <a:lnSpc>
                <a:spcPct val="100000"/>
              </a:lnSpc>
              <a:spcBef>
                <a:spcPct val="20000"/>
              </a:spcBef>
              <a:spcAft>
                <a:spcPts val="600"/>
              </a:spcAft>
              <a:buClr>
                <a:schemeClr val="accent1">
                  <a:lumMod val="75000"/>
                </a:schemeClr>
              </a:buClr>
              <a:buSzPct val="145000"/>
              <a:buFont typeface="Arial" panose="020B0604020202020204"/>
            </a:pPr>
            <a:r>
              <a:rPr lang="zh-CN" altLang="en-US" sz="1600" b="1" dirty="0">
                <a:solidFill>
                  <a:schemeClr val="tx1">
                    <a:lumMod val="65000"/>
                    <a:lumOff val="35000"/>
                  </a:schemeClr>
                </a:solidFill>
                <a:effectLst/>
                <a:latin typeface="微软雅黑" panose="020B0503020204020204" charset="-122"/>
                <a:ea typeface="微软雅黑" panose="020B0503020204020204" charset="-122"/>
                <a:sym typeface="+mn-ea"/>
              </a:rPr>
              <a:t>单击此处输入标题</a:t>
            </a:r>
            <a:endParaRPr lang="en-GB" sz="133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32" grpId="0"/>
      <p:bldP spid="42"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7316477" y="1816841"/>
            <a:ext cx="2369080" cy="3107645"/>
            <a:chOff x="5963927" y="1351217"/>
            <a:chExt cx="2369080" cy="3106686"/>
          </a:xfrm>
        </p:grpSpPr>
        <p:grpSp>
          <p:nvGrpSpPr>
            <p:cNvPr id="8" name="组合 7"/>
            <p:cNvGrpSpPr/>
            <p:nvPr/>
          </p:nvGrpSpPr>
          <p:grpSpPr>
            <a:xfrm>
              <a:off x="5963927" y="1367912"/>
              <a:ext cx="2369080" cy="3089991"/>
              <a:chOff x="1313863" y="1205784"/>
              <a:chExt cx="3158773" cy="4119987"/>
            </a:xfrm>
          </p:grpSpPr>
          <p:sp>
            <p:nvSpPr>
              <p:cNvPr id="14" name="任意多边形 13"/>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18900000">
                <a:off x="1485500" y="1841816"/>
                <a:ext cx="2742312" cy="1582057"/>
              </a:xfrm>
              <a:prstGeom prst="roundRect">
                <a:avLst>
                  <a:gd name="adj" fmla="val 10245"/>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39"/>
            <p:cNvSpPr txBox="1"/>
            <p:nvPr/>
          </p:nvSpPr>
          <p:spPr>
            <a:xfrm rot="18900000">
              <a:off x="7248401" y="1351217"/>
              <a:ext cx="335280" cy="560532"/>
            </a:xfrm>
            <a:prstGeom prst="rect">
              <a:avLst/>
            </a:prstGeom>
            <a:noFill/>
          </p:spPr>
          <p:txBody>
            <a:bodyPr wrap="none" lIns="68580" tIns="34290" rIns="68580" bIns="34290" rtlCol="0">
              <a:spAutoFit/>
            </a:bodyPr>
            <a:lstStyle/>
            <a:p>
              <a:r>
                <a:rPr lang="en-US" altLang="zh-CN" sz="3200" b="1" dirty="0">
                  <a:solidFill>
                    <a:srgbClr val="6B9D43"/>
                  </a:solidFill>
                </a:rPr>
                <a:t>E</a:t>
              </a:r>
            </a:p>
          </p:txBody>
        </p:sp>
        <p:grpSp>
          <p:nvGrpSpPr>
            <p:cNvPr id="17" name="组合 16"/>
            <p:cNvGrpSpPr/>
            <p:nvPr/>
          </p:nvGrpSpPr>
          <p:grpSpPr>
            <a:xfrm rot="18900000">
              <a:off x="6557250" y="2892087"/>
              <a:ext cx="282199" cy="272633"/>
              <a:chOff x="549275" y="533400"/>
              <a:chExt cx="561975" cy="542926"/>
            </a:xfrm>
            <a:solidFill>
              <a:schemeClr val="bg1"/>
            </a:solidFill>
          </p:grpSpPr>
          <p:sp>
            <p:nvSpPr>
              <p:cNvPr id="18"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91440" tIns="45720" rIns="91440" bIns="45720" numCol="1" anchor="t" anchorCtr="0" compatLnSpc="1"/>
              <a:lstStyle/>
              <a:p>
                <a:endParaRPr lang="zh-CN" altLang="en-US"/>
              </a:p>
            </p:txBody>
          </p:sp>
          <p:sp>
            <p:nvSpPr>
              <p:cNvPr id="28"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91440" tIns="45720" rIns="91440" bIns="45720" numCol="1" anchor="t" anchorCtr="0" compatLnSpc="1"/>
              <a:lstStyle/>
              <a:p>
                <a:endParaRPr lang="zh-CN" altLang="en-US"/>
              </a:p>
            </p:txBody>
          </p:sp>
        </p:grpSp>
        <p:sp>
          <p:nvSpPr>
            <p:cNvPr id="31" name="文本框 67"/>
            <p:cNvSpPr txBox="1"/>
            <p:nvPr/>
          </p:nvSpPr>
          <p:spPr>
            <a:xfrm rot="18900000">
              <a:off x="6776092" y="2064736"/>
              <a:ext cx="971550"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32" name="组合 31"/>
          <p:cNvGrpSpPr/>
          <p:nvPr/>
        </p:nvGrpSpPr>
        <p:grpSpPr>
          <a:xfrm>
            <a:off x="6106802" y="1778730"/>
            <a:ext cx="2369080" cy="3100352"/>
            <a:chOff x="4754252" y="1313117"/>
            <a:chExt cx="2369080" cy="3099395"/>
          </a:xfrm>
        </p:grpSpPr>
        <p:grpSp>
          <p:nvGrpSpPr>
            <p:cNvPr id="33" name="组合 32"/>
            <p:cNvGrpSpPr/>
            <p:nvPr/>
          </p:nvGrpSpPr>
          <p:grpSpPr>
            <a:xfrm>
              <a:off x="4754252" y="1313117"/>
              <a:ext cx="2369080" cy="3099395"/>
              <a:chOff x="4754252" y="1313117"/>
              <a:chExt cx="2369080" cy="3099395"/>
            </a:xfrm>
          </p:grpSpPr>
          <p:grpSp>
            <p:nvGrpSpPr>
              <p:cNvPr id="36" name="组合 21"/>
              <p:cNvGrpSpPr/>
              <p:nvPr/>
            </p:nvGrpSpPr>
            <p:grpSpPr>
              <a:xfrm>
                <a:off x="4754252" y="1322521"/>
                <a:ext cx="2369080" cy="3089991"/>
                <a:chOff x="1313863" y="1205784"/>
                <a:chExt cx="3158773" cy="4119987"/>
              </a:xfrm>
            </p:grpSpPr>
            <p:sp>
              <p:nvSpPr>
                <p:cNvPr id="37" name="任意多边形 3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8900000">
                  <a:off x="1412062" y="1872236"/>
                  <a:ext cx="2828349" cy="1582057"/>
                </a:xfrm>
                <a:prstGeom prst="roundRect">
                  <a:avLst>
                    <a:gd name="adj" fmla="val 10245"/>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8"/>
              <p:cNvSpPr txBox="1"/>
              <p:nvPr/>
            </p:nvSpPr>
            <p:spPr>
              <a:xfrm rot="18900000">
                <a:off x="5989556" y="1313117"/>
                <a:ext cx="393065" cy="560532"/>
              </a:xfrm>
              <a:prstGeom prst="rect">
                <a:avLst/>
              </a:prstGeom>
              <a:noFill/>
            </p:spPr>
            <p:txBody>
              <a:bodyPr wrap="none" lIns="68580" tIns="34290" rIns="68580" bIns="34290" rtlCol="0">
                <a:spAutoFit/>
              </a:bodyPr>
              <a:lstStyle/>
              <a:p>
                <a:r>
                  <a:rPr lang="en-US" altLang="zh-CN" sz="3200" b="1" dirty="0">
                    <a:solidFill>
                      <a:srgbClr val="6B9D43"/>
                    </a:solidFill>
                  </a:rPr>
                  <a:t>D</a:t>
                </a:r>
              </a:p>
            </p:txBody>
          </p:sp>
          <p:sp>
            <p:nvSpPr>
              <p:cNvPr id="41" name="文本框 66"/>
              <p:cNvSpPr txBox="1"/>
              <p:nvPr/>
            </p:nvSpPr>
            <p:spPr>
              <a:xfrm rot="18900000">
                <a:off x="5483232" y="2045046"/>
                <a:ext cx="1026160"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42" name="组合 18"/>
            <p:cNvGrpSpPr/>
            <p:nvPr/>
          </p:nvGrpSpPr>
          <p:grpSpPr>
            <a:xfrm rot="18900000">
              <a:off x="5383836" y="2880384"/>
              <a:ext cx="190662" cy="242402"/>
              <a:chOff x="3290888" y="533400"/>
              <a:chExt cx="427038" cy="542925"/>
            </a:xfrm>
            <a:solidFill>
              <a:schemeClr val="bg1"/>
            </a:solidFill>
          </p:grpSpPr>
          <p:sp>
            <p:nvSpPr>
              <p:cNvPr id="43"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45" name="组合 44"/>
          <p:cNvGrpSpPr/>
          <p:nvPr/>
        </p:nvGrpSpPr>
        <p:grpSpPr>
          <a:xfrm>
            <a:off x="4894691" y="1778730"/>
            <a:ext cx="2369080" cy="3100351"/>
            <a:chOff x="3542141" y="1313118"/>
            <a:chExt cx="2369080" cy="3099394"/>
          </a:xfrm>
        </p:grpSpPr>
        <p:grpSp>
          <p:nvGrpSpPr>
            <p:cNvPr id="46" name="组合 45"/>
            <p:cNvGrpSpPr/>
            <p:nvPr/>
          </p:nvGrpSpPr>
          <p:grpSpPr>
            <a:xfrm>
              <a:off x="3542141" y="1322521"/>
              <a:ext cx="2369080" cy="3089991"/>
              <a:chOff x="1313863" y="1205784"/>
              <a:chExt cx="3158773" cy="4119987"/>
            </a:xfrm>
          </p:grpSpPr>
          <p:sp>
            <p:nvSpPr>
              <p:cNvPr id="47" name="任意多边形 4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8900000">
                <a:off x="1447011" y="1857759"/>
                <a:ext cx="2787404" cy="1582057"/>
              </a:xfrm>
              <a:prstGeom prst="roundRect">
                <a:avLst>
                  <a:gd name="adj" fmla="val 10245"/>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37"/>
            <p:cNvSpPr txBox="1"/>
            <p:nvPr/>
          </p:nvSpPr>
          <p:spPr>
            <a:xfrm rot="18900000">
              <a:off x="4801456" y="1313118"/>
              <a:ext cx="352425" cy="560532"/>
            </a:xfrm>
            <a:prstGeom prst="rect">
              <a:avLst/>
            </a:prstGeom>
            <a:noFill/>
          </p:spPr>
          <p:txBody>
            <a:bodyPr wrap="none" lIns="68580" tIns="34290" rIns="68580" bIns="34290" rtlCol="0">
              <a:spAutoFit/>
            </a:bodyPr>
            <a:lstStyle/>
            <a:p>
              <a:r>
                <a:rPr lang="en-US" altLang="zh-CN" sz="3200" b="1" dirty="0">
                  <a:solidFill>
                    <a:srgbClr val="6B9D43"/>
                  </a:solidFill>
                </a:rPr>
                <a:t>C</a:t>
              </a:r>
            </a:p>
          </p:txBody>
        </p:sp>
        <p:grpSp>
          <p:nvGrpSpPr>
            <p:cNvPr id="51" name="组合 50"/>
            <p:cNvGrpSpPr/>
            <p:nvPr/>
          </p:nvGrpSpPr>
          <p:grpSpPr>
            <a:xfrm rot="18900000">
              <a:off x="4099391" y="2853127"/>
              <a:ext cx="265444" cy="265443"/>
              <a:chOff x="5821363" y="5846763"/>
              <a:chExt cx="541338" cy="541337"/>
            </a:xfrm>
            <a:solidFill>
              <a:schemeClr val="bg1"/>
            </a:solidFill>
          </p:grpSpPr>
          <p:sp>
            <p:nvSpPr>
              <p:cNvPr id="52"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p>
            </p:txBody>
          </p:sp>
          <p:sp>
            <p:nvSpPr>
              <p:cNvPr id="53" name="Rectangle 62"/>
              <p:cNvSpPr>
                <a:spLocks noChangeArrowheads="1"/>
              </p:cNvSpPr>
              <p:nvPr/>
            </p:nvSpPr>
            <p:spPr bwMode="auto">
              <a:xfrm>
                <a:off x="5978526" y="5915025"/>
                <a:ext cx="46038" cy="44450"/>
              </a:xfrm>
              <a:prstGeom prst="rect">
                <a:avLst/>
              </a:prstGeom>
              <a:grpFill/>
              <a:ln>
                <a:noFill/>
              </a:ln>
            </p:spPr>
            <p:txBody>
              <a:bodyPr vert="horz" wrap="square" lIns="91440" tIns="45720" rIns="91440" bIns="45720" numCol="1" anchor="t" anchorCtr="0" compatLnSpc="1"/>
              <a:lstStyle/>
              <a:p>
                <a:endParaRPr lang="zh-CN" altLang="en-US"/>
              </a:p>
            </p:txBody>
          </p:sp>
          <p:sp>
            <p:nvSpPr>
              <p:cNvPr id="54"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55" name="文本框 65"/>
            <p:cNvSpPr txBox="1"/>
            <p:nvPr/>
          </p:nvSpPr>
          <p:spPr>
            <a:xfrm rot="18900000">
              <a:off x="4245721" y="2034255"/>
              <a:ext cx="1020445"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56" name="组合 55"/>
          <p:cNvGrpSpPr/>
          <p:nvPr/>
        </p:nvGrpSpPr>
        <p:grpSpPr>
          <a:xfrm>
            <a:off x="3682580" y="1778732"/>
            <a:ext cx="2369080" cy="3100350"/>
            <a:chOff x="2330030" y="1313119"/>
            <a:chExt cx="2369080" cy="3099393"/>
          </a:xfrm>
        </p:grpSpPr>
        <p:grpSp>
          <p:nvGrpSpPr>
            <p:cNvPr id="57" name="组合 56"/>
            <p:cNvGrpSpPr/>
            <p:nvPr/>
          </p:nvGrpSpPr>
          <p:grpSpPr>
            <a:xfrm>
              <a:off x="2330030" y="1322521"/>
              <a:ext cx="2369080" cy="3089991"/>
              <a:chOff x="1313863" y="1205784"/>
              <a:chExt cx="3158773" cy="4119987"/>
            </a:xfrm>
          </p:grpSpPr>
          <p:sp>
            <p:nvSpPr>
              <p:cNvPr id="58" name="任意多边形 57"/>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8900000">
                <a:off x="1403031" y="1875976"/>
                <a:ext cx="2838930" cy="1582057"/>
              </a:xfrm>
              <a:prstGeom prst="roundRect">
                <a:avLst>
                  <a:gd name="adj" fmla="val 10245"/>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36"/>
            <p:cNvSpPr txBox="1"/>
            <p:nvPr/>
          </p:nvSpPr>
          <p:spPr>
            <a:xfrm rot="18900000">
              <a:off x="3585104" y="1313119"/>
              <a:ext cx="365125" cy="560532"/>
            </a:xfrm>
            <a:prstGeom prst="rect">
              <a:avLst/>
            </a:prstGeom>
            <a:noFill/>
          </p:spPr>
          <p:txBody>
            <a:bodyPr wrap="none" lIns="68580" tIns="34290" rIns="68580" bIns="34290" rtlCol="0">
              <a:spAutoFit/>
            </a:bodyPr>
            <a:lstStyle/>
            <a:p>
              <a:r>
                <a:rPr lang="en-US" altLang="zh-CN" sz="3200" b="1" dirty="0">
                  <a:solidFill>
                    <a:srgbClr val="6B9D43"/>
                  </a:solidFill>
                </a:rPr>
                <a:t>B</a:t>
              </a:r>
            </a:p>
          </p:txBody>
        </p:sp>
        <p:grpSp>
          <p:nvGrpSpPr>
            <p:cNvPr id="62" name="组合 61"/>
            <p:cNvGrpSpPr/>
            <p:nvPr/>
          </p:nvGrpSpPr>
          <p:grpSpPr>
            <a:xfrm rot="18900000">
              <a:off x="2872599" y="2814967"/>
              <a:ext cx="316809" cy="290719"/>
              <a:chOff x="3222625" y="3211513"/>
              <a:chExt cx="539750" cy="495300"/>
            </a:xfrm>
            <a:solidFill>
              <a:schemeClr val="bg1"/>
            </a:solidFill>
          </p:grpSpPr>
          <p:sp>
            <p:nvSpPr>
              <p:cNvPr id="63"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p>
            </p:txBody>
          </p:sp>
          <p:sp>
            <p:nvSpPr>
              <p:cNvPr id="64" name="Oval 43"/>
              <p:cNvSpPr>
                <a:spLocks noChangeArrowheads="1"/>
              </p:cNvSpPr>
              <p:nvPr/>
            </p:nvSpPr>
            <p:spPr bwMode="auto">
              <a:xfrm>
                <a:off x="3379788" y="3302000"/>
                <a:ext cx="90488" cy="90488"/>
              </a:xfrm>
              <a:prstGeom prst="ellipse">
                <a:avLst/>
              </a:prstGeom>
              <a:grpFill/>
              <a:ln>
                <a:noFill/>
              </a:ln>
            </p:spPr>
            <p:txBody>
              <a:bodyPr vert="horz" wrap="square" lIns="91440" tIns="45720" rIns="91440" bIns="45720" numCol="1" anchor="t" anchorCtr="0" compatLnSpc="1"/>
              <a:lstStyle/>
              <a:p>
                <a:endParaRPr lang="zh-CN" altLang="en-US"/>
              </a:p>
            </p:txBody>
          </p:sp>
          <p:sp>
            <p:nvSpPr>
              <p:cNvPr id="65"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p>
            </p:txBody>
          </p:sp>
        </p:grpSp>
        <p:sp>
          <p:nvSpPr>
            <p:cNvPr id="66" name="文本框 64"/>
            <p:cNvSpPr txBox="1"/>
            <p:nvPr/>
          </p:nvSpPr>
          <p:spPr>
            <a:xfrm rot="18900000">
              <a:off x="3131400" y="2038700"/>
              <a:ext cx="1009015"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a:t>
              </a:r>
            </a:p>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67" name="组合 66"/>
          <p:cNvGrpSpPr/>
          <p:nvPr/>
        </p:nvGrpSpPr>
        <p:grpSpPr>
          <a:xfrm>
            <a:off x="2470469" y="1778732"/>
            <a:ext cx="2369080" cy="3100349"/>
            <a:chOff x="1117919" y="1313120"/>
            <a:chExt cx="2369080" cy="3099392"/>
          </a:xfrm>
        </p:grpSpPr>
        <p:grpSp>
          <p:nvGrpSpPr>
            <p:cNvPr id="68" name="组合 67"/>
            <p:cNvGrpSpPr/>
            <p:nvPr/>
          </p:nvGrpSpPr>
          <p:grpSpPr>
            <a:xfrm>
              <a:off x="1117919" y="1322521"/>
              <a:ext cx="2369080" cy="3089991"/>
              <a:chOff x="1313863" y="1205784"/>
              <a:chExt cx="3158773" cy="4119987"/>
            </a:xfrm>
          </p:grpSpPr>
          <p:sp>
            <p:nvSpPr>
              <p:cNvPr id="69" name="任意多边形 6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69"/>
              <p:cNvSpPr/>
              <p:nvPr/>
            </p:nvSpPr>
            <p:spPr>
              <a:xfrm rot="18900000">
                <a:off x="1404860" y="1875219"/>
                <a:ext cx="2836786" cy="1582057"/>
              </a:xfrm>
              <a:prstGeom prst="roundRect">
                <a:avLst>
                  <a:gd name="adj" fmla="val 10245"/>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35"/>
            <p:cNvSpPr txBox="1"/>
            <p:nvPr/>
          </p:nvSpPr>
          <p:spPr>
            <a:xfrm rot="18900000">
              <a:off x="2365746" y="1313120"/>
              <a:ext cx="383540" cy="560532"/>
            </a:xfrm>
            <a:prstGeom prst="rect">
              <a:avLst/>
            </a:prstGeom>
            <a:noFill/>
          </p:spPr>
          <p:txBody>
            <a:bodyPr wrap="none" lIns="68580" tIns="34290" rIns="68580" bIns="34290" rtlCol="0">
              <a:spAutoFit/>
            </a:bodyPr>
            <a:lstStyle/>
            <a:p>
              <a:r>
                <a:rPr lang="en-US" altLang="zh-CN" sz="3200" b="1" dirty="0">
                  <a:solidFill>
                    <a:srgbClr val="6B9D43"/>
                  </a:solidFill>
                </a:rPr>
                <a:t>A</a:t>
              </a:r>
            </a:p>
          </p:txBody>
        </p:sp>
        <p:grpSp>
          <p:nvGrpSpPr>
            <p:cNvPr id="73" name="组合 72"/>
            <p:cNvGrpSpPr/>
            <p:nvPr/>
          </p:nvGrpSpPr>
          <p:grpSpPr>
            <a:xfrm>
              <a:off x="1552228" y="2722191"/>
              <a:ext cx="311277" cy="311276"/>
              <a:chOff x="4549775" y="536575"/>
              <a:chExt cx="539751" cy="539750"/>
            </a:xfrm>
          </p:grpSpPr>
          <p:sp>
            <p:nvSpPr>
              <p:cNvPr id="74"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7" name="文本框 63"/>
            <p:cNvSpPr txBox="1"/>
            <p:nvPr/>
          </p:nvSpPr>
          <p:spPr>
            <a:xfrm rot="18900000">
              <a:off x="1655579" y="1981420"/>
              <a:ext cx="1074743"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rPr>
                <a:t>单击此处输入标题</a:t>
              </a:r>
            </a:p>
          </p:txBody>
        </p:sp>
      </p:grpSp>
      <p:grpSp>
        <p:nvGrpSpPr>
          <p:cNvPr id="78" name="组合 77"/>
          <p:cNvGrpSpPr/>
          <p:nvPr/>
        </p:nvGrpSpPr>
        <p:grpSpPr>
          <a:xfrm>
            <a:off x="2422766" y="4311580"/>
            <a:ext cx="3505619" cy="371727"/>
            <a:chOff x="5182386" y="2772098"/>
            <a:chExt cx="3505619" cy="371612"/>
          </a:xfrm>
          <a:solidFill>
            <a:schemeClr val="accent1"/>
          </a:solidFill>
        </p:grpSpPr>
        <p:sp>
          <p:nvSpPr>
            <p:cNvPr id="79"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6B9D43"/>
            </a:solidFill>
            <a:ln>
              <a:noFill/>
            </a:ln>
          </p:spPr>
          <p:txBody>
            <a:bodyPr vert="horz" wrap="square" lIns="68580" tIns="34290" rIns="68580" bIns="34290" numCol="1" anchor="t" anchorCtr="0" compatLnSpc="1"/>
            <a:lstStyle/>
            <a:p>
              <a:endParaRPr lang="zh-CN" altLang="en-US"/>
            </a:p>
          </p:txBody>
        </p:sp>
        <p:sp>
          <p:nvSpPr>
            <p:cNvPr id="80" name="圆角矩形 79"/>
            <p:cNvSpPr/>
            <p:nvPr/>
          </p:nvSpPr>
          <p:spPr>
            <a:xfrm>
              <a:off x="5598626" y="2871397"/>
              <a:ext cx="3089379" cy="272313"/>
            </a:xfrm>
            <a:prstGeom prst="roundRect">
              <a:avLst>
                <a:gd name="adj" fmla="val 9938"/>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latin typeface="微软雅黑" panose="020B0503020204020204" charset="-122"/>
                  <a:ea typeface="微软雅黑" panose="020B0503020204020204" charset="-122"/>
                  <a:cs typeface="Arial Unicode MS" panose="020B0604020202020204" pitchFamily="34" charset="-122"/>
                </a:rPr>
                <a:t>单击此处输入标题文本</a:t>
              </a:r>
            </a:p>
          </p:txBody>
        </p:sp>
      </p:grpSp>
      <p:sp>
        <p:nvSpPr>
          <p:cNvPr id="81" name="矩形 80"/>
          <p:cNvSpPr/>
          <p:nvPr/>
        </p:nvSpPr>
        <p:spPr>
          <a:xfrm>
            <a:off x="2433650" y="4784584"/>
            <a:ext cx="7440292" cy="728345"/>
          </a:xfrm>
          <a:prstGeom prst="rect">
            <a:avLst/>
          </a:prstGeom>
        </p:spPr>
        <p:txBody>
          <a:bodyPr wrap="square" lIns="65261" tIns="32630" rIns="65261" bIns="32630">
            <a:spAutoFit/>
          </a:bodyPr>
          <a:lstStyle/>
          <a:p>
            <a:pPr algn="l" defTabSz="457200">
              <a:lnSpc>
                <a:spcPct val="120000"/>
              </a:lnSpc>
              <a:spcBef>
                <a:spcPts val="0"/>
              </a:spcBef>
              <a:spcAft>
                <a:spcPts val="0"/>
              </a:spcAft>
              <a:buClr>
                <a:schemeClr val="accent1">
                  <a:lumMod val="75000"/>
                </a:schemeClr>
              </a:buClr>
              <a:buSzPct val="145000"/>
              <a:buFont typeface="Arial" panose="020B0604020202020204"/>
            </a:pPr>
            <a:r>
              <a:rPr lang="zh-CN" altLang="en-US" sz="1200" dirty="0">
                <a:solidFill>
                  <a:schemeClr val="tx1">
                    <a:lumMod val="65000"/>
                    <a:lumOff val="35000"/>
                  </a:schemeClr>
                </a:solidFill>
                <a:effectLst/>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instead.If they throw stones at you, don’t throw back, use them to build your own foundation instead.</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par>
                                <p:cTn id="33" presetID="52"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animScale>
                                      <p:cBhvr>
                                        <p:cTn id="35"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7"/>
                                        </p:tgtEl>
                                        <p:attrNameLst>
                                          <p:attrName>ppt_x</p:attrName>
                                          <p:attrName>ppt_y</p:attrName>
                                        </p:attrNameLst>
                                      </p:cBhvr>
                                    </p:animMotion>
                                    <p:animEffect transition="in" filter="fade">
                                      <p:cBhvr>
                                        <p:cTn id="37" dur="1000"/>
                                        <p:tgtEl>
                                          <p:spTgt spid="67"/>
                                        </p:tgtEl>
                                      </p:cBhvr>
                                    </p:animEffect>
                                  </p:childTnLst>
                                </p:cTn>
                              </p:par>
                            </p:childTnLst>
                          </p:cTn>
                        </p:par>
                        <p:par>
                          <p:cTn id="38" fill="hold">
                            <p:stCondLst>
                              <p:cond delay="1500"/>
                            </p:stCondLst>
                            <p:childTnLst>
                              <p:par>
                                <p:cTn id="39" presetID="5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Scale>
                                      <p:cBhvr>
                                        <p:cTn id="41"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56"/>
                                        </p:tgtEl>
                                        <p:attrNameLst>
                                          <p:attrName>ppt_x</p:attrName>
                                          <p:attrName>ppt_y</p:attrName>
                                        </p:attrNameLst>
                                      </p:cBhvr>
                                    </p:animMotion>
                                    <p:animEffect transition="in" filter="fade">
                                      <p:cBhvr>
                                        <p:cTn id="43" dur="1000"/>
                                        <p:tgtEl>
                                          <p:spTgt spid="56"/>
                                        </p:tgtEl>
                                      </p:cBhvr>
                                    </p:animEffect>
                                  </p:childTnLst>
                                </p:cTn>
                              </p:par>
                            </p:childTnLst>
                          </p:cTn>
                        </p:par>
                        <p:par>
                          <p:cTn id="44" fill="hold">
                            <p:stCondLst>
                              <p:cond delay="2500"/>
                            </p:stCondLst>
                            <p:childTnLst>
                              <p:par>
                                <p:cTn id="45" presetID="52" presetClass="entr" presetSubtype="0"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Scale>
                                      <p:cBhvr>
                                        <p:cTn id="47"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45"/>
                                        </p:tgtEl>
                                        <p:attrNameLst>
                                          <p:attrName>ppt_x</p:attrName>
                                          <p:attrName>ppt_y</p:attrName>
                                        </p:attrNameLst>
                                      </p:cBhvr>
                                    </p:animMotion>
                                    <p:animEffect transition="in" filter="fade">
                                      <p:cBhvr>
                                        <p:cTn id="49" dur="1000"/>
                                        <p:tgtEl>
                                          <p:spTgt spid="45"/>
                                        </p:tgtEl>
                                      </p:cBhvr>
                                    </p:animEffect>
                                  </p:childTnLst>
                                </p:cTn>
                              </p:par>
                            </p:childTnLst>
                          </p:cTn>
                        </p:par>
                        <p:par>
                          <p:cTn id="50" fill="hold">
                            <p:stCondLst>
                              <p:cond delay="3500"/>
                            </p:stCondLst>
                            <p:childTnLst>
                              <p:par>
                                <p:cTn id="51" presetID="52"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Scale>
                                      <p:cBhvr>
                                        <p:cTn id="53"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2"/>
                                        </p:tgtEl>
                                        <p:attrNameLst>
                                          <p:attrName>ppt_x</p:attrName>
                                          <p:attrName>ppt_y</p:attrName>
                                        </p:attrNameLst>
                                      </p:cBhvr>
                                    </p:animMotion>
                                    <p:animEffect transition="in" filter="fade">
                                      <p:cBhvr>
                                        <p:cTn id="55" dur="1000"/>
                                        <p:tgtEl>
                                          <p:spTgt spid="32"/>
                                        </p:tgtEl>
                                      </p:cBhvr>
                                    </p:animEffect>
                                  </p:childTnLst>
                                </p:cTn>
                              </p:par>
                            </p:childTnLst>
                          </p:cTn>
                        </p:par>
                        <p:par>
                          <p:cTn id="56" fill="hold">
                            <p:stCondLst>
                              <p:cond delay="4500"/>
                            </p:stCondLst>
                            <p:childTnLst>
                              <p:par>
                                <p:cTn id="57" presetID="52"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Scale>
                                      <p:cBhvr>
                                        <p:cTn id="5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7"/>
                                        </p:tgtEl>
                                        <p:attrNameLst>
                                          <p:attrName>ppt_x</p:attrName>
                                          <p:attrName>ppt_y</p:attrName>
                                        </p:attrNameLst>
                                      </p:cBhvr>
                                    </p:animMotion>
                                    <p:animEffect transition="in" filter="fade">
                                      <p:cBhvr>
                                        <p:cTn id="61" dur="1000"/>
                                        <p:tgtEl>
                                          <p:spTgt spid="7"/>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wipe(left)">
                                      <p:cBhvr>
                                        <p:cTn id="69" dur="1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8"/>
          <p:cNvPicPr>
            <a:picLocks noChangeAspect="1"/>
          </p:cNvPicPr>
          <p:nvPr/>
        </p:nvPicPr>
        <p:blipFill>
          <a:blip r:embed="rId3" cstate="screen"/>
          <a:stretch>
            <a:fillRect/>
          </a:stretch>
        </p:blipFill>
        <p:spPr>
          <a:xfrm>
            <a:off x="-3810" y="-4445"/>
            <a:ext cx="4022725" cy="3571875"/>
          </a:xfrm>
          <a:prstGeom prst="rect">
            <a:avLst/>
          </a:prstGeom>
        </p:spPr>
      </p:pic>
      <p:pic>
        <p:nvPicPr>
          <p:cNvPr id="5" name="图片 4" descr="花9"/>
          <p:cNvPicPr>
            <a:picLocks noChangeAspect="1"/>
          </p:cNvPicPr>
          <p:nvPr/>
        </p:nvPicPr>
        <p:blipFill>
          <a:blip r:embed="rId4" cstate="screen"/>
          <a:stretch>
            <a:fillRect/>
          </a:stretch>
        </p:blipFill>
        <p:spPr>
          <a:xfrm flipV="1">
            <a:off x="9571355" y="2914741"/>
            <a:ext cx="2696845" cy="3946525"/>
          </a:xfrm>
          <a:prstGeom prst="rect">
            <a:avLst/>
          </a:prstGeom>
        </p:spPr>
      </p:pic>
      <p:grpSp>
        <p:nvGrpSpPr>
          <p:cNvPr id="10" name="组合 9"/>
          <p:cNvGrpSpPr/>
          <p:nvPr/>
        </p:nvGrpSpPr>
        <p:grpSpPr>
          <a:xfrm>
            <a:off x="4190365" y="276225"/>
            <a:ext cx="7716520" cy="2592070"/>
            <a:chOff x="6578" y="580"/>
            <a:chExt cx="12152" cy="4082"/>
          </a:xfrm>
        </p:grpSpPr>
        <p:sp>
          <p:nvSpPr>
            <p:cNvPr id="6" name="椭圆 5"/>
            <p:cNvSpPr/>
            <p:nvPr/>
          </p:nvSpPr>
          <p:spPr>
            <a:xfrm>
              <a:off x="6578" y="580"/>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6"/>
            </p:cNvCxnSpPr>
            <p:nvPr/>
          </p:nvCxnSpPr>
          <p:spPr>
            <a:xfrm>
              <a:off x="6758" y="670"/>
              <a:ext cx="11881"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flipV="1">
            <a:off x="285115" y="3975100"/>
            <a:ext cx="8950325" cy="2591435"/>
            <a:chOff x="4635" y="581"/>
            <a:chExt cx="14095" cy="4081"/>
          </a:xfrm>
        </p:grpSpPr>
        <p:sp>
          <p:nvSpPr>
            <p:cNvPr id="12" name="椭圆 11"/>
            <p:cNvSpPr/>
            <p:nvPr/>
          </p:nvSpPr>
          <p:spPr>
            <a:xfrm>
              <a:off x="4635" y="581"/>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12" idx="6"/>
            </p:cNvCxnSpPr>
            <p:nvPr/>
          </p:nvCxnSpPr>
          <p:spPr>
            <a:xfrm>
              <a:off x="4815" y="671"/>
              <a:ext cx="13839"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4482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38605" y="656653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474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728595" y="2460625"/>
            <a:ext cx="6734810" cy="1106805"/>
          </a:xfrm>
          <a:prstGeom prst="rect">
            <a:avLst/>
          </a:prstGeom>
          <a:noFill/>
        </p:spPr>
        <p:txBody>
          <a:bodyPr wrap="square" rtlCol="0">
            <a:spAutoFit/>
          </a:bodyPr>
          <a:lstStyle/>
          <a:p>
            <a:pPr algn="ctr"/>
            <a:r>
              <a:rPr lang="en-US" altLang="zh-CN" sz="6600" b="1">
                <a:solidFill>
                  <a:srgbClr val="205337"/>
                </a:solidFill>
                <a:latin typeface="微软雅黑" panose="020B0503020204020204" charset="-122"/>
                <a:ea typeface="微软雅黑" panose="020B0503020204020204" charset="-122"/>
              </a:rPr>
              <a:t>THANK YOU</a:t>
            </a:r>
          </a:p>
        </p:txBody>
      </p:sp>
      <p:sp>
        <p:nvSpPr>
          <p:cNvPr id="32" name="文本框 31"/>
          <p:cNvSpPr txBox="1"/>
          <p:nvPr/>
        </p:nvSpPr>
        <p:spPr>
          <a:xfrm>
            <a:off x="3322955" y="3709670"/>
            <a:ext cx="5546090" cy="645160"/>
          </a:xfrm>
          <a:prstGeom prst="rect">
            <a:avLst/>
          </a:prstGeom>
          <a:noFill/>
        </p:spPr>
        <p:txBody>
          <a:bodyPr wrap="square" rtlCol="0">
            <a:spAutoFit/>
          </a:bodyPr>
          <a:lstStyle/>
          <a:p>
            <a:pPr algn="ctr" fontAlgn="auto">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17"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par>
                                <p:cTn id="35" presetID="22" presetClass="entr" presetSubtype="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20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1"/>
                                        </p:tgtEl>
                                        <p:attrNameLst>
                                          <p:attrName>ppt_y</p:attrName>
                                        </p:attrNameLst>
                                      </p:cBhvr>
                                      <p:tavLst>
                                        <p:tav tm="0">
                                          <p:val>
                                            <p:strVal val="#ppt_y"/>
                                          </p:val>
                                        </p:tav>
                                        <p:tav tm="100000">
                                          <p:val>
                                            <p:strVal val="#ppt_y"/>
                                          </p:val>
                                        </p:tav>
                                      </p:tavLst>
                                    </p:anim>
                                    <p:anim calcmode="lin" valueType="num">
                                      <p:cBhvr>
                                        <p:cTn id="4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1"/>
                                        </p:tgtEl>
                                      </p:cBhvr>
                                    </p:animEffect>
                                  </p:childTnLst>
                                </p:cTn>
                              </p:par>
                            </p:childTnLst>
                          </p:cTn>
                        </p:par>
                        <p:par>
                          <p:cTn id="52" fill="hold">
                            <p:stCondLst>
                              <p:cond delay="2900"/>
                            </p:stCondLst>
                            <p:childTnLst>
                              <p:par>
                                <p:cTn id="53" presetID="10" presetClass="entr" presetSubtype="0" fill="hold" grpId="1"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8"/>
          <p:cNvPicPr>
            <a:picLocks noChangeAspect="1"/>
          </p:cNvPicPr>
          <p:nvPr/>
        </p:nvPicPr>
        <p:blipFill>
          <a:blip r:embed="rId3" cstate="screen"/>
          <a:stretch>
            <a:fillRect/>
          </a:stretch>
        </p:blipFill>
        <p:spPr>
          <a:xfrm>
            <a:off x="-3810" y="-4445"/>
            <a:ext cx="4022725" cy="3571875"/>
          </a:xfrm>
          <a:prstGeom prst="rect">
            <a:avLst/>
          </a:prstGeom>
        </p:spPr>
      </p:pic>
      <p:pic>
        <p:nvPicPr>
          <p:cNvPr id="5" name="图片 4" descr="花9"/>
          <p:cNvPicPr>
            <a:picLocks noChangeAspect="1"/>
          </p:cNvPicPr>
          <p:nvPr/>
        </p:nvPicPr>
        <p:blipFill>
          <a:blip r:embed="rId4" cstate="screen"/>
          <a:stretch>
            <a:fillRect/>
          </a:stretch>
        </p:blipFill>
        <p:spPr>
          <a:xfrm flipV="1">
            <a:off x="9496425" y="2910840"/>
            <a:ext cx="2696845" cy="3946525"/>
          </a:xfrm>
          <a:prstGeom prst="rect">
            <a:avLst/>
          </a:prstGeom>
        </p:spPr>
      </p:pic>
      <p:grpSp>
        <p:nvGrpSpPr>
          <p:cNvPr id="10" name="组合 9"/>
          <p:cNvGrpSpPr/>
          <p:nvPr/>
        </p:nvGrpSpPr>
        <p:grpSpPr>
          <a:xfrm>
            <a:off x="4190365" y="276225"/>
            <a:ext cx="7716520" cy="2592070"/>
            <a:chOff x="6578" y="580"/>
            <a:chExt cx="12152" cy="4082"/>
          </a:xfrm>
        </p:grpSpPr>
        <p:sp>
          <p:nvSpPr>
            <p:cNvPr id="6" name="椭圆 5"/>
            <p:cNvSpPr/>
            <p:nvPr/>
          </p:nvSpPr>
          <p:spPr>
            <a:xfrm>
              <a:off x="6578" y="580"/>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6"/>
            </p:cNvCxnSpPr>
            <p:nvPr/>
          </p:nvCxnSpPr>
          <p:spPr>
            <a:xfrm>
              <a:off x="6758" y="670"/>
              <a:ext cx="11881"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flipV="1">
            <a:off x="285115" y="3975100"/>
            <a:ext cx="8950325" cy="2591435"/>
            <a:chOff x="4635" y="581"/>
            <a:chExt cx="14095" cy="4081"/>
          </a:xfrm>
        </p:grpSpPr>
        <p:sp>
          <p:nvSpPr>
            <p:cNvPr id="12" name="椭圆 11"/>
            <p:cNvSpPr/>
            <p:nvPr/>
          </p:nvSpPr>
          <p:spPr>
            <a:xfrm>
              <a:off x="4635" y="581"/>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12" idx="6"/>
            </p:cNvCxnSpPr>
            <p:nvPr/>
          </p:nvCxnSpPr>
          <p:spPr>
            <a:xfrm>
              <a:off x="4815" y="671"/>
              <a:ext cx="13839"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4482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38605" y="656653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474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394325" y="1866900"/>
            <a:ext cx="1402715" cy="1106805"/>
          </a:xfrm>
          <a:prstGeom prst="rect">
            <a:avLst/>
          </a:prstGeom>
          <a:noFill/>
        </p:spPr>
        <p:txBody>
          <a:bodyPr wrap="square" rtlCol="0">
            <a:spAutoFit/>
          </a:bodyPr>
          <a:lstStyle/>
          <a:p>
            <a:pPr algn="ctr"/>
            <a:r>
              <a:rPr lang="en-US" altLang="zh-CN" sz="6600">
                <a:solidFill>
                  <a:srgbClr val="205337"/>
                </a:solidFill>
                <a:latin typeface="华文细黑" panose="02010600040101010101" charset="-122"/>
                <a:ea typeface="华文细黑" panose="02010600040101010101" charset="-122"/>
              </a:rPr>
              <a:t>01</a:t>
            </a:r>
          </a:p>
        </p:txBody>
      </p:sp>
      <p:sp>
        <p:nvSpPr>
          <p:cNvPr id="21" name="文本框 20"/>
          <p:cNvSpPr txBox="1"/>
          <p:nvPr/>
        </p:nvSpPr>
        <p:spPr>
          <a:xfrm>
            <a:off x="4460240" y="2983865"/>
            <a:ext cx="3270250" cy="583565"/>
          </a:xfrm>
          <a:prstGeom prst="rect">
            <a:avLst/>
          </a:prstGeom>
          <a:noFill/>
        </p:spPr>
        <p:txBody>
          <a:bodyPr wrap="square" rtlCol="0">
            <a:spAutoFit/>
          </a:bodyPr>
          <a:lstStyle/>
          <a:p>
            <a:pPr algn="ctr"/>
            <a:r>
              <a:rPr lang="zh-CN" altLang="en-US" sz="3200" b="1">
                <a:solidFill>
                  <a:srgbClr val="205337"/>
                </a:solidFill>
                <a:latin typeface="微软雅黑" panose="020B0503020204020204" charset="-122"/>
                <a:ea typeface="微软雅黑" panose="020B0503020204020204" charset="-122"/>
              </a:rPr>
              <a:t>工 作 完 成 情 况</a:t>
            </a:r>
          </a:p>
        </p:txBody>
      </p:sp>
      <p:sp>
        <p:nvSpPr>
          <p:cNvPr id="22" name="文本框 21"/>
          <p:cNvSpPr txBox="1"/>
          <p:nvPr/>
        </p:nvSpPr>
        <p:spPr>
          <a:xfrm>
            <a:off x="3002915" y="3776980"/>
            <a:ext cx="6186170" cy="645160"/>
          </a:xfrm>
          <a:prstGeom prst="rect">
            <a:avLst/>
          </a:prstGeom>
          <a:noFill/>
        </p:spPr>
        <p:txBody>
          <a:bodyPr wrap="square" rtlCol="0">
            <a:spAutoFit/>
          </a:bodyPr>
          <a:lstStyle/>
          <a:p>
            <a:pPr algn="ctr" fontAlgn="auto">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17"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par>
                                <p:cTn id="35" presetID="22" presetClass="entr" presetSubtype="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25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1"/>
                                        </p:tgtEl>
                                        <p:attrNameLst>
                                          <p:attrName>ppt_y</p:attrName>
                                        </p:attrNameLst>
                                      </p:cBhvr>
                                      <p:tavLst>
                                        <p:tav tm="0">
                                          <p:val>
                                            <p:strVal val="#ppt_y"/>
                                          </p:val>
                                        </p:tav>
                                        <p:tav tm="100000">
                                          <p:val>
                                            <p:strVal val="#ppt_y"/>
                                          </p:val>
                                        </p:tav>
                                      </p:tavLst>
                                    </p:anim>
                                    <p:anim calcmode="lin" valueType="num">
                                      <p:cBhvr>
                                        <p:cTn id="5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1"/>
                                        </p:tgtEl>
                                      </p:cBhvr>
                                    </p:animEffect>
                                  </p:childTnLst>
                                </p:cTn>
                              </p:par>
                            </p:childTnLst>
                          </p:cTn>
                        </p:par>
                        <p:par>
                          <p:cTn id="58" fill="hold">
                            <p:stCondLst>
                              <p:cond delay="3500"/>
                            </p:stCondLst>
                            <p:childTnLst>
                              <p:par>
                                <p:cTn id="59" presetID="10" presetClass="entr" presetSubtype="0" fill="hold" grpId="1"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783080" y="1605280"/>
            <a:ext cx="413385" cy="1040765"/>
          </a:xfrm>
          <a:prstGeom prst="rect">
            <a:avLst/>
          </a:prstGeom>
          <a:noFill/>
          <a:ln>
            <a:solidFill>
              <a:srgbClr val="6B9D4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solidFill>
                  <a:srgbClr val="6B9D43"/>
                </a:solidFill>
                <a:latin typeface="微软雅黑" panose="020B0503020204020204" charset="-122"/>
                <a:ea typeface="微软雅黑" panose="020B0503020204020204" charset="-122"/>
              </a:rPr>
              <a:t>01</a:t>
            </a:r>
          </a:p>
        </p:txBody>
      </p:sp>
      <p:sp>
        <p:nvSpPr>
          <p:cNvPr id="14" name="矩形 13"/>
          <p:cNvSpPr/>
          <p:nvPr/>
        </p:nvSpPr>
        <p:spPr>
          <a:xfrm>
            <a:off x="1783080" y="2646045"/>
            <a:ext cx="413385" cy="1040765"/>
          </a:xfrm>
          <a:prstGeom prst="rect">
            <a:avLst/>
          </a:prstGeom>
          <a:solidFill>
            <a:srgbClr val="6B9D43"/>
          </a:solidFill>
          <a:ln>
            <a:solidFill>
              <a:srgbClr val="6B9D4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solidFill>
                  <a:schemeClr val="bg1"/>
                </a:solidFill>
                <a:latin typeface="微软雅黑" panose="020B0503020204020204" charset="-122"/>
                <a:ea typeface="微软雅黑" panose="020B0503020204020204" charset="-122"/>
                <a:sym typeface="+mn-ea"/>
              </a:rPr>
              <a:t>02</a:t>
            </a:r>
          </a:p>
        </p:txBody>
      </p:sp>
      <p:sp>
        <p:nvSpPr>
          <p:cNvPr id="18" name="矩形 17"/>
          <p:cNvSpPr/>
          <p:nvPr/>
        </p:nvSpPr>
        <p:spPr>
          <a:xfrm>
            <a:off x="1782445" y="3687445"/>
            <a:ext cx="414655" cy="1040765"/>
          </a:xfrm>
          <a:prstGeom prst="rect">
            <a:avLst/>
          </a:prstGeom>
          <a:noFill/>
          <a:ln>
            <a:solidFill>
              <a:srgbClr val="6B9D4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solidFill>
                  <a:srgbClr val="6B9D43"/>
                </a:solidFill>
                <a:latin typeface="微软雅黑" panose="020B0503020204020204" charset="-122"/>
                <a:ea typeface="微软雅黑" panose="020B0503020204020204" charset="-122"/>
                <a:sym typeface="+mn-ea"/>
              </a:rPr>
              <a:t>03</a:t>
            </a:r>
            <a:endParaRPr lang="zh-CN" altLang="en-US" sz="1400">
              <a:solidFill>
                <a:schemeClr val="tx1">
                  <a:lumMod val="75000"/>
                  <a:lumOff val="25000"/>
                </a:schemeClr>
              </a:solidFill>
              <a:latin typeface="微软雅黑" panose="020B0503020204020204" charset="-122"/>
              <a:ea typeface="微软雅黑" panose="020B0503020204020204" charset="-122"/>
            </a:endParaRPr>
          </a:p>
        </p:txBody>
      </p:sp>
      <p:sp>
        <p:nvSpPr>
          <p:cNvPr id="27" name="矩形 26"/>
          <p:cNvSpPr/>
          <p:nvPr/>
        </p:nvSpPr>
        <p:spPr>
          <a:xfrm>
            <a:off x="1783080" y="4718685"/>
            <a:ext cx="413385" cy="1040765"/>
          </a:xfrm>
          <a:prstGeom prst="rect">
            <a:avLst/>
          </a:prstGeom>
          <a:solidFill>
            <a:srgbClr val="6B9D43"/>
          </a:solidFill>
          <a:ln>
            <a:solidFill>
              <a:srgbClr val="6B9D4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solidFill>
                  <a:schemeClr val="bg1"/>
                </a:solidFill>
                <a:latin typeface="微软雅黑" panose="020B0503020204020204" charset="-122"/>
                <a:ea typeface="微软雅黑" panose="020B0503020204020204" charset="-122"/>
                <a:sym typeface="+mn-ea"/>
              </a:rPr>
              <a:t>04</a:t>
            </a:r>
          </a:p>
        </p:txBody>
      </p:sp>
      <p:grpSp>
        <p:nvGrpSpPr>
          <p:cNvPr id="29" name="组合 28"/>
          <p:cNvGrpSpPr>
            <a:grpSpLocks noChangeAspect="1"/>
          </p:cNvGrpSpPr>
          <p:nvPr/>
        </p:nvGrpSpPr>
        <p:grpSpPr>
          <a:xfrm>
            <a:off x="2594610" y="1925321"/>
            <a:ext cx="366395" cy="410210"/>
            <a:chOff x="5995766" y="3279886"/>
            <a:chExt cx="402656" cy="450303"/>
          </a:xfrm>
          <a:solidFill>
            <a:srgbClr val="6B9D43"/>
          </a:solidFill>
        </p:grpSpPr>
        <p:sp>
          <p:nvSpPr>
            <p:cNvPr id="30"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1"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2"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3"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solidFill>
                <a:srgbClr val="6B9D43"/>
              </a:solid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6" name="Freeform 112"/>
            <p:cNvSpPr>
              <a:spLocks noEditPoints="1"/>
            </p:cNvSpPr>
            <p:nvPr/>
          </p:nvSpPr>
          <p:spPr bwMode="auto">
            <a:xfrm>
              <a:off x="5995766" y="327988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6B9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37" name="组合 36"/>
          <p:cNvGrpSpPr/>
          <p:nvPr/>
        </p:nvGrpSpPr>
        <p:grpSpPr>
          <a:xfrm>
            <a:off x="2609215" y="4069715"/>
            <a:ext cx="336550" cy="332740"/>
            <a:chOff x="6967126" y="4092464"/>
            <a:chExt cx="453105" cy="448433"/>
          </a:xfrm>
          <a:solidFill>
            <a:srgbClr val="6B9D43"/>
          </a:solidFill>
        </p:grpSpPr>
        <p:sp>
          <p:nvSpPr>
            <p:cNvPr id="38"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9"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40" name="组合 39"/>
          <p:cNvGrpSpPr/>
          <p:nvPr/>
        </p:nvGrpSpPr>
        <p:grpSpPr>
          <a:xfrm>
            <a:off x="2668905" y="5143500"/>
            <a:ext cx="350520" cy="377190"/>
            <a:chOff x="7005429" y="4859473"/>
            <a:chExt cx="466184" cy="501686"/>
          </a:xfrm>
          <a:solidFill>
            <a:srgbClr val="6B9D43"/>
          </a:solidFill>
        </p:grpSpPr>
        <p:sp>
          <p:nvSpPr>
            <p:cNvPr id="41"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2"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3"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4"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5"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46" name="组合 45"/>
          <p:cNvGrpSpPr/>
          <p:nvPr/>
        </p:nvGrpSpPr>
        <p:grpSpPr>
          <a:xfrm>
            <a:off x="2620645" y="3005455"/>
            <a:ext cx="314325" cy="401955"/>
            <a:chOff x="1605186" y="572440"/>
            <a:chExt cx="563562" cy="720725"/>
          </a:xfrm>
          <a:solidFill>
            <a:srgbClr val="6B9D43"/>
          </a:solidFill>
        </p:grpSpPr>
        <p:sp>
          <p:nvSpPr>
            <p:cNvPr id="47"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8"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9"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50" name="文本框 66"/>
          <p:cNvSpPr txBox="1"/>
          <p:nvPr/>
        </p:nvSpPr>
        <p:spPr>
          <a:xfrm>
            <a:off x="3484880" y="1819275"/>
            <a:ext cx="4100830" cy="622300"/>
          </a:xfrm>
          <a:prstGeom prst="rect">
            <a:avLst/>
          </a:prstGeom>
          <a:noFill/>
          <a:effectLst/>
        </p:spPr>
        <p:txBody>
          <a:bodyPr wrap="square" lIns="68589" tIns="34295" rIns="68589" bIns="34295" rtlCol="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grpSp>
        <p:nvGrpSpPr>
          <p:cNvPr id="51" name="组合 50"/>
          <p:cNvGrpSpPr/>
          <p:nvPr/>
        </p:nvGrpSpPr>
        <p:grpSpPr>
          <a:xfrm>
            <a:off x="8057515" y="1774825"/>
            <a:ext cx="2324735" cy="703580"/>
            <a:chOff x="7574253" y="2054104"/>
            <a:chExt cx="2427751" cy="734906"/>
          </a:xfrm>
        </p:grpSpPr>
        <p:sp>
          <p:nvSpPr>
            <p:cNvPr id="52" name="任意多边形 51"/>
            <p:cNvSpPr/>
            <p:nvPr/>
          </p:nvSpPr>
          <p:spPr>
            <a:xfrm rot="5400000">
              <a:off x="8420675" y="1207681"/>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noFill/>
            <a:ln>
              <a:solidFill>
                <a:srgbClr val="6B9D4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sp>
          <p:nvSpPr>
            <p:cNvPr id="53" name="文本框 67"/>
            <p:cNvSpPr txBox="1"/>
            <p:nvPr/>
          </p:nvSpPr>
          <p:spPr>
            <a:xfrm>
              <a:off x="7574253" y="2249769"/>
              <a:ext cx="1923102" cy="352198"/>
            </a:xfrm>
            <a:prstGeom prst="rect">
              <a:avLst/>
            </a:prstGeom>
            <a:noFill/>
            <a:effectLst/>
          </p:spPr>
          <p:txBody>
            <a:bodyPr wrap="square" rtlCol="0">
              <a:spAutoFit/>
            </a:bodyPr>
            <a:lstStyle/>
            <a:p>
              <a:r>
                <a:rPr lang="zh-CN" altLang="en-US" sz="1600" b="1" dirty="0">
                  <a:solidFill>
                    <a:srgbClr val="6B9D43"/>
                  </a:solidFill>
                  <a:latin typeface="微软雅黑" panose="020B0503020204020204" charset="-122"/>
                  <a:ea typeface="微软雅黑" panose="020B0503020204020204" charset="-122"/>
                </a:rPr>
                <a:t>单击此处输入标题</a:t>
              </a:r>
            </a:p>
          </p:txBody>
        </p:sp>
      </p:grpSp>
      <p:grpSp>
        <p:nvGrpSpPr>
          <p:cNvPr id="54" name="组合 53"/>
          <p:cNvGrpSpPr/>
          <p:nvPr/>
        </p:nvGrpSpPr>
        <p:grpSpPr>
          <a:xfrm>
            <a:off x="8056880" y="2828290"/>
            <a:ext cx="2325370" cy="703580"/>
            <a:chOff x="7573591" y="3154569"/>
            <a:chExt cx="2428414" cy="734906"/>
          </a:xfrm>
        </p:grpSpPr>
        <p:sp>
          <p:nvSpPr>
            <p:cNvPr id="55" name="任意多边形 54"/>
            <p:cNvSpPr/>
            <p:nvPr/>
          </p:nvSpPr>
          <p:spPr>
            <a:xfrm rot="5400000">
              <a:off x="8420676" y="2308146"/>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sp>
          <p:nvSpPr>
            <p:cNvPr id="56" name="文本框 68"/>
            <p:cNvSpPr txBox="1"/>
            <p:nvPr/>
          </p:nvSpPr>
          <p:spPr>
            <a:xfrm>
              <a:off x="7573591" y="3356204"/>
              <a:ext cx="1924429" cy="352198"/>
            </a:xfrm>
            <a:prstGeom prst="rect">
              <a:avLst/>
            </a:prstGeom>
            <a:noFill/>
            <a:effectLst/>
          </p:spPr>
          <p:txBody>
            <a:bodyPr wrap="square" rtlCol="0">
              <a:spAutoFit/>
            </a:bodyPr>
            <a:lstStyle/>
            <a:p>
              <a:r>
                <a:rPr lang="zh-CN" altLang="en-US" sz="1600" b="1" dirty="0">
                  <a:solidFill>
                    <a:schemeClr val="bg1"/>
                  </a:solidFill>
                  <a:latin typeface="微软雅黑" panose="020B0503020204020204" charset="-122"/>
                  <a:ea typeface="微软雅黑" panose="020B0503020204020204" charset="-122"/>
                  <a:sym typeface="+mn-ea"/>
                </a:rPr>
                <a:t>单击此处输入标题</a:t>
              </a:r>
            </a:p>
          </p:txBody>
        </p:sp>
      </p:grpSp>
      <p:grpSp>
        <p:nvGrpSpPr>
          <p:cNvPr id="57" name="组合 56"/>
          <p:cNvGrpSpPr/>
          <p:nvPr/>
        </p:nvGrpSpPr>
        <p:grpSpPr>
          <a:xfrm>
            <a:off x="8057515" y="3855720"/>
            <a:ext cx="2324735" cy="703580"/>
            <a:chOff x="7574255" y="4227325"/>
            <a:chExt cx="2427751" cy="734906"/>
          </a:xfrm>
        </p:grpSpPr>
        <p:sp>
          <p:nvSpPr>
            <p:cNvPr id="58" name="任意多边形 57"/>
            <p:cNvSpPr/>
            <p:nvPr/>
          </p:nvSpPr>
          <p:spPr>
            <a:xfrm rot="5400000">
              <a:off x="8420677" y="3380902"/>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noFill/>
            <a:ln>
              <a:solidFill>
                <a:srgbClr val="6B9D4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sp>
          <p:nvSpPr>
            <p:cNvPr id="59" name="文本框 69"/>
            <p:cNvSpPr txBox="1"/>
            <p:nvPr/>
          </p:nvSpPr>
          <p:spPr>
            <a:xfrm>
              <a:off x="7574255" y="4418348"/>
              <a:ext cx="1923102" cy="352198"/>
            </a:xfrm>
            <a:prstGeom prst="rect">
              <a:avLst/>
            </a:prstGeom>
            <a:noFill/>
            <a:effectLst/>
          </p:spPr>
          <p:txBody>
            <a:bodyPr wrap="square" rtlCol="0">
              <a:spAutoFit/>
            </a:bodyPr>
            <a:lstStyle/>
            <a:p>
              <a:r>
                <a:rPr lang="zh-CN" altLang="en-US" sz="1600" b="1" dirty="0">
                  <a:solidFill>
                    <a:srgbClr val="6B9D43"/>
                  </a:solidFill>
                  <a:latin typeface="微软雅黑" panose="020B0503020204020204" charset="-122"/>
                  <a:ea typeface="微软雅黑" panose="020B0503020204020204" charset="-122"/>
                  <a:sym typeface="+mn-ea"/>
                </a:rPr>
                <a:t>单击此处输入标题</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0" name="组合 59"/>
          <p:cNvGrpSpPr/>
          <p:nvPr/>
        </p:nvGrpSpPr>
        <p:grpSpPr>
          <a:xfrm>
            <a:off x="8056880" y="4909820"/>
            <a:ext cx="2325370" cy="703580"/>
            <a:chOff x="7573589" y="5327790"/>
            <a:chExt cx="2428414" cy="734906"/>
          </a:xfrm>
          <a:solidFill>
            <a:schemeClr val="accent4"/>
          </a:solidFill>
        </p:grpSpPr>
        <p:sp>
          <p:nvSpPr>
            <p:cNvPr id="61" name="任意多边形 60"/>
            <p:cNvSpPr/>
            <p:nvPr/>
          </p:nvSpPr>
          <p:spPr>
            <a:xfrm rot="5400000">
              <a:off x="8420674" y="4481367"/>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sp>
          <p:nvSpPr>
            <p:cNvPr id="62" name="文本框 70"/>
            <p:cNvSpPr txBox="1"/>
            <p:nvPr/>
          </p:nvSpPr>
          <p:spPr>
            <a:xfrm>
              <a:off x="7573589" y="5518812"/>
              <a:ext cx="1923102" cy="352198"/>
            </a:xfrm>
            <a:prstGeom prst="rect">
              <a:avLst/>
            </a:prstGeom>
            <a:noFill/>
            <a:effectLst/>
          </p:spPr>
          <p:txBody>
            <a:bodyPr wrap="square" rtlCol="0">
              <a:spAutoFit/>
            </a:bodyPr>
            <a:lstStyle/>
            <a:p>
              <a:r>
                <a:rPr lang="zh-CN" altLang="en-US" sz="1600" b="1" dirty="0">
                  <a:solidFill>
                    <a:schemeClr val="bg1"/>
                  </a:solidFill>
                  <a:latin typeface="微软雅黑" panose="020B0503020204020204" charset="-122"/>
                  <a:ea typeface="微软雅黑" panose="020B0503020204020204" charset="-122"/>
                  <a:sym typeface="+mn-ea"/>
                </a:rPr>
                <a:t>单击此处输入标题</a:t>
              </a:r>
            </a:p>
          </p:txBody>
        </p:sp>
      </p:grpSp>
      <p:sp>
        <p:nvSpPr>
          <p:cNvPr id="63" name="文本框 71"/>
          <p:cNvSpPr txBox="1"/>
          <p:nvPr/>
        </p:nvSpPr>
        <p:spPr>
          <a:xfrm>
            <a:off x="3484245" y="2854960"/>
            <a:ext cx="3891915" cy="622300"/>
          </a:xfrm>
          <a:prstGeom prst="rect">
            <a:avLst/>
          </a:prstGeom>
          <a:noFill/>
          <a:effectLst/>
        </p:spPr>
        <p:txBody>
          <a:bodyPr wrap="square" lIns="68589" tIns="34295" rIns="68589" bIns="34295" rtlCol="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64" name="文本框 72"/>
          <p:cNvSpPr txBox="1"/>
          <p:nvPr/>
        </p:nvSpPr>
        <p:spPr>
          <a:xfrm>
            <a:off x="3484880" y="3896995"/>
            <a:ext cx="4100830" cy="622300"/>
          </a:xfrm>
          <a:prstGeom prst="rect">
            <a:avLst/>
          </a:prstGeom>
          <a:noFill/>
          <a:effectLst/>
        </p:spPr>
        <p:txBody>
          <a:bodyPr wrap="square" lIns="68589" tIns="34295" rIns="68589" bIns="34295" rtlCol="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65" name="文本框 73"/>
          <p:cNvSpPr txBox="1"/>
          <p:nvPr/>
        </p:nvSpPr>
        <p:spPr>
          <a:xfrm>
            <a:off x="3484880" y="4950460"/>
            <a:ext cx="4102100" cy="622300"/>
          </a:xfrm>
          <a:prstGeom prst="rect">
            <a:avLst/>
          </a:prstGeom>
          <a:noFill/>
          <a:effectLst/>
        </p:spPr>
        <p:txBody>
          <a:bodyPr wrap="square" lIns="68589" tIns="34295" rIns="68589" bIns="34295" rtlCol="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anim calcmode="lin" valueType="num">
                                      <p:cBhvr>
                                        <p:cTn id="48" dur="500" fill="hold"/>
                                        <p:tgtEl>
                                          <p:spTgt spid="50"/>
                                        </p:tgtEl>
                                        <p:attrNameLst>
                                          <p:attrName>ppt_x</p:attrName>
                                        </p:attrNameLst>
                                      </p:cBhvr>
                                      <p:tavLst>
                                        <p:tav tm="0">
                                          <p:val>
                                            <p:strVal val="#ppt_x"/>
                                          </p:val>
                                        </p:tav>
                                        <p:tav tm="100000">
                                          <p:val>
                                            <p:strVal val="#ppt_x"/>
                                          </p:val>
                                        </p:tav>
                                      </p:tavLst>
                                    </p:anim>
                                    <p:anim calcmode="lin" valueType="num">
                                      <p:cBhvr>
                                        <p:cTn id="49" dur="500" fill="hold"/>
                                        <p:tgtEl>
                                          <p:spTgt spid="50"/>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500"/>
                                        <p:tgtEl>
                                          <p:spTgt spid="51"/>
                                        </p:tgtEl>
                                      </p:cBhvr>
                                    </p:animEffect>
                                  </p:childTnLst>
                                </p:cTn>
                              </p:par>
                            </p:childTnLst>
                          </p:cTn>
                        </p:par>
                        <p:par>
                          <p:cTn id="54" fill="hold">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53" presetClass="entr" presetSubtype="16" fill="hold"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Effect transition="in" filter="fade">
                                      <p:cBhvr>
                                        <p:cTn id="64" dur="500"/>
                                        <p:tgtEl>
                                          <p:spTgt spid="46"/>
                                        </p:tgtEl>
                                      </p:cBhvr>
                                    </p:animEffect>
                                  </p:childTnLst>
                                </p:cTn>
                              </p:par>
                            </p:childTnLst>
                          </p:cTn>
                        </p:par>
                        <p:par>
                          <p:cTn id="65" fill="hold">
                            <p:stCondLst>
                              <p:cond delay="4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anim calcmode="lin" valueType="num">
                                      <p:cBhvr>
                                        <p:cTn id="69" dur="500" fill="hold"/>
                                        <p:tgtEl>
                                          <p:spTgt spid="63"/>
                                        </p:tgtEl>
                                        <p:attrNameLst>
                                          <p:attrName>ppt_x</p:attrName>
                                        </p:attrNameLst>
                                      </p:cBhvr>
                                      <p:tavLst>
                                        <p:tav tm="0">
                                          <p:val>
                                            <p:strVal val="#ppt_x"/>
                                          </p:val>
                                        </p:tav>
                                        <p:tav tm="100000">
                                          <p:val>
                                            <p:strVal val="#ppt_x"/>
                                          </p:val>
                                        </p:tav>
                                      </p:tavLst>
                                    </p:anim>
                                    <p:anim calcmode="lin" valueType="num">
                                      <p:cBhvr>
                                        <p:cTn id="70" dur="5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22" presetClass="entr" presetSubtype="8"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left)">
                                      <p:cBhvr>
                                        <p:cTn id="74" dur="500"/>
                                        <p:tgtEl>
                                          <p:spTgt spid="54"/>
                                        </p:tgtEl>
                                      </p:cBhvr>
                                    </p:animEffect>
                                  </p:childTnLst>
                                </p:cTn>
                              </p:par>
                            </p:childTnLst>
                          </p:cTn>
                        </p:par>
                        <p:par>
                          <p:cTn id="75" fill="hold">
                            <p:stCondLst>
                              <p:cond delay="5500"/>
                            </p:stCondLst>
                            <p:childTnLst>
                              <p:par>
                                <p:cTn id="76" presetID="2" presetClass="entr" presetSubtype="4"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53" presetClass="entr" presetSubtype="16"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animEffect transition="in" filter="fade">
                                      <p:cBhvr>
                                        <p:cTn id="85" dur="500"/>
                                        <p:tgtEl>
                                          <p:spTgt spid="37"/>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anim calcmode="lin" valueType="num">
                                      <p:cBhvr>
                                        <p:cTn id="90" dur="500" fill="hold"/>
                                        <p:tgtEl>
                                          <p:spTgt spid="64"/>
                                        </p:tgtEl>
                                        <p:attrNameLst>
                                          <p:attrName>ppt_x</p:attrName>
                                        </p:attrNameLst>
                                      </p:cBhvr>
                                      <p:tavLst>
                                        <p:tav tm="0">
                                          <p:val>
                                            <p:strVal val="#ppt_x"/>
                                          </p:val>
                                        </p:tav>
                                        <p:tav tm="100000">
                                          <p:val>
                                            <p:strVal val="#ppt_x"/>
                                          </p:val>
                                        </p:tav>
                                      </p:tavLst>
                                    </p:anim>
                                    <p:anim calcmode="lin" valueType="num">
                                      <p:cBhvr>
                                        <p:cTn id="91" dur="500" fill="hold"/>
                                        <p:tgtEl>
                                          <p:spTgt spid="64"/>
                                        </p:tgtEl>
                                        <p:attrNameLst>
                                          <p:attrName>ppt_y</p:attrName>
                                        </p:attrNameLst>
                                      </p:cBhvr>
                                      <p:tavLst>
                                        <p:tav tm="0">
                                          <p:val>
                                            <p:strVal val="#ppt_y+.1"/>
                                          </p:val>
                                        </p:tav>
                                        <p:tav tm="100000">
                                          <p:val>
                                            <p:strVal val="#ppt_y"/>
                                          </p:val>
                                        </p:tav>
                                      </p:tavLst>
                                    </p:anim>
                                  </p:childTnLst>
                                </p:cTn>
                              </p:par>
                            </p:childTnLst>
                          </p:cTn>
                        </p:par>
                        <p:par>
                          <p:cTn id="92" fill="hold">
                            <p:stCondLst>
                              <p:cond delay="7000"/>
                            </p:stCondLst>
                            <p:childTnLst>
                              <p:par>
                                <p:cTn id="93" presetID="22" presetClass="entr" presetSubtype="8"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left)">
                                      <p:cBhvr>
                                        <p:cTn id="95" dur="500"/>
                                        <p:tgtEl>
                                          <p:spTgt spid="57"/>
                                        </p:tgtEl>
                                      </p:cBhvr>
                                    </p:animEffect>
                                  </p:childTnLst>
                                </p:cTn>
                              </p:par>
                            </p:childTnLst>
                          </p:cTn>
                        </p:par>
                        <p:par>
                          <p:cTn id="96" fill="hold">
                            <p:stCondLst>
                              <p:cond delay="7500"/>
                            </p:stCondLst>
                            <p:childTnLst>
                              <p:par>
                                <p:cTn id="97" presetID="2" presetClass="entr" presetSubtype="4"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8000"/>
                            </p:stCondLst>
                            <p:childTnLst>
                              <p:par>
                                <p:cTn id="102" presetID="53" presetClass="entr" presetSubtype="16"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 calcmode="lin" valueType="num">
                                      <p:cBhvr>
                                        <p:cTn id="104" dur="500" fill="hold"/>
                                        <p:tgtEl>
                                          <p:spTgt spid="40"/>
                                        </p:tgtEl>
                                        <p:attrNameLst>
                                          <p:attrName>ppt_w</p:attrName>
                                        </p:attrNameLst>
                                      </p:cBhvr>
                                      <p:tavLst>
                                        <p:tav tm="0">
                                          <p:val>
                                            <p:fltVal val="0"/>
                                          </p:val>
                                        </p:tav>
                                        <p:tav tm="100000">
                                          <p:val>
                                            <p:strVal val="#ppt_w"/>
                                          </p:val>
                                        </p:tav>
                                      </p:tavLst>
                                    </p:anim>
                                    <p:anim calcmode="lin" valueType="num">
                                      <p:cBhvr>
                                        <p:cTn id="105" dur="500" fill="hold"/>
                                        <p:tgtEl>
                                          <p:spTgt spid="40"/>
                                        </p:tgtEl>
                                        <p:attrNameLst>
                                          <p:attrName>ppt_h</p:attrName>
                                        </p:attrNameLst>
                                      </p:cBhvr>
                                      <p:tavLst>
                                        <p:tav tm="0">
                                          <p:val>
                                            <p:fltVal val="0"/>
                                          </p:val>
                                        </p:tav>
                                        <p:tav tm="100000">
                                          <p:val>
                                            <p:strVal val="#ppt_h"/>
                                          </p:val>
                                        </p:tav>
                                      </p:tavLst>
                                    </p:anim>
                                    <p:animEffect transition="in" filter="fade">
                                      <p:cBhvr>
                                        <p:cTn id="106" dur="500"/>
                                        <p:tgtEl>
                                          <p:spTgt spid="40"/>
                                        </p:tgtEl>
                                      </p:cBhvr>
                                    </p:animEffect>
                                  </p:childTnLst>
                                </p:cTn>
                              </p:par>
                            </p:childTnLst>
                          </p:cTn>
                        </p:par>
                        <p:par>
                          <p:cTn id="107" fill="hold">
                            <p:stCondLst>
                              <p:cond delay="8500"/>
                            </p:stCondLst>
                            <p:childTnLst>
                              <p:par>
                                <p:cTn id="108" presetID="42" presetClass="entr" presetSubtype="0" fill="hold" grpId="0" nodeType="afterEffect">
                                  <p:stCondLst>
                                    <p:cond delay="0"/>
                                  </p:stCondLst>
                                  <p:childTnLst>
                                    <p:set>
                                      <p:cBhvr>
                                        <p:cTn id="109" dur="1" fill="hold">
                                          <p:stCondLst>
                                            <p:cond delay="0"/>
                                          </p:stCondLst>
                                        </p:cTn>
                                        <p:tgtEl>
                                          <p:spTgt spid="65"/>
                                        </p:tgtEl>
                                        <p:attrNameLst>
                                          <p:attrName>style.visibility</p:attrName>
                                        </p:attrNameLst>
                                      </p:cBhvr>
                                      <p:to>
                                        <p:strVal val="visible"/>
                                      </p:to>
                                    </p:set>
                                    <p:animEffect transition="in" filter="fade">
                                      <p:cBhvr>
                                        <p:cTn id="110" dur="500"/>
                                        <p:tgtEl>
                                          <p:spTgt spid="65"/>
                                        </p:tgtEl>
                                      </p:cBhvr>
                                    </p:animEffect>
                                    <p:anim calcmode="lin" valueType="num">
                                      <p:cBhvr>
                                        <p:cTn id="111" dur="500" fill="hold"/>
                                        <p:tgtEl>
                                          <p:spTgt spid="65"/>
                                        </p:tgtEl>
                                        <p:attrNameLst>
                                          <p:attrName>ppt_x</p:attrName>
                                        </p:attrNameLst>
                                      </p:cBhvr>
                                      <p:tavLst>
                                        <p:tav tm="0">
                                          <p:val>
                                            <p:strVal val="#ppt_x"/>
                                          </p:val>
                                        </p:tav>
                                        <p:tav tm="100000">
                                          <p:val>
                                            <p:strVal val="#ppt_x"/>
                                          </p:val>
                                        </p:tav>
                                      </p:tavLst>
                                    </p:anim>
                                    <p:anim calcmode="lin" valueType="num">
                                      <p:cBhvr>
                                        <p:cTn id="112" dur="500" fill="hold"/>
                                        <p:tgtEl>
                                          <p:spTgt spid="65"/>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22" presetClass="entr" presetSubtype="8" fill="hold" nodeType="after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wipe(left)">
                                      <p:cBhvr>
                                        <p:cTn id="11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8" grpId="0" animBg="1"/>
      <p:bldP spid="14" grpId="0" animBg="1"/>
      <p:bldP spid="18" grpId="0" animBg="1"/>
      <p:bldP spid="27" grpId="0" animBg="1"/>
      <p:bldP spid="50" grpId="0" animBg="1"/>
      <p:bldP spid="63" grpId="0" animBg="1"/>
      <p:bldP spid="64" grpId="0" animBg="1"/>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7" name="五边形 6"/>
          <p:cNvSpPr/>
          <p:nvPr/>
        </p:nvSpPr>
        <p:spPr>
          <a:xfrm>
            <a:off x="4041140" y="2834640"/>
            <a:ext cx="1812925" cy="420370"/>
          </a:xfrm>
          <a:prstGeom prst="homePlate">
            <a:avLst/>
          </a:prstGeom>
          <a:solidFill>
            <a:srgbClr val="6B9D4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8" name="直接连接符 7"/>
          <p:cNvCxnSpPr/>
          <p:nvPr/>
        </p:nvCxnSpPr>
        <p:spPr>
          <a:xfrm>
            <a:off x="4041140" y="2652395"/>
            <a:ext cx="0" cy="2842260"/>
          </a:xfrm>
          <a:prstGeom prst="line">
            <a:avLst/>
          </a:prstGeom>
          <a:solidFill>
            <a:srgbClr val="0070C0"/>
          </a:solidFill>
          <a:ln w="19050">
            <a:solidFill>
              <a:srgbClr val="6B9D43"/>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 name="TextBox 3"/>
          <p:cNvSpPr txBox="1"/>
          <p:nvPr/>
        </p:nvSpPr>
        <p:spPr>
          <a:xfrm>
            <a:off x="4041140" y="3453130"/>
            <a:ext cx="1979930" cy="1198880"/>
          </a:xfrm>
          <a:prstGeom prst="rect">
            <a:avLst/>
          </a:prstGeom>
          <a:noFill/>
        </p:spPr>
        <p:txBody>
          <a:bodyPr wrap="square">
            <a:spAutoFit/>
          </a:bodyPr>
          <a:lstStyle/>
          <a:p>
            <a:pPr algn="l" eaLnBrk="1" hangingPunct="1">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13" name="五边形 12"/>
          <p:cNvSpPr/>
          <p:nvPr/>
        </p:nvSpPr>
        <p:spPr>
          <a:xfrm>
            <a:off x="6277610" y="2219960"/>
            <a:ext cx="1812925" cy="420370"/>
          </a:xfrm>
          <a:prstGeom prst="homePlate">
            <a:avLst/>
          </a:prstGeom>
          <a:solidFill>
            <a:srgbClr val="6B9D4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17" name="直接连接符 16"/>
          <p:cNvCxnSpPr/>
          <p:nvPr/>
        </p:nvCxnSpPr>
        <p:spPr>
          <a:xfrm>
            <a:off x="6277610" y="2037715"/>
            <a:ext cx="0" cy="2842260"/>
          </a:xfrm>
          <a:prstGeom prst="line">
            <a:avLst/>
          </a:prstGeom>
          <a:solidFill>
            <a:srgbClr val="0070C0"/>
          </a:solidFill>
          <a:ln w="19050">
            <a:solidFill>
              <a:srgbClr val="6B9D43"/>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2" name="五边形 21"/>
          <p:cNvSpPr/>
          <p:nvPr/>
        </p:nvSpPr>
        <p:spPr>
          <a:xfrm>
            <a:off x="8560435" y="1693545"/>
            <a:ext cx="1812925" cy="420370"/>
          </a:xfrm>
          <a:prstGeom prst="homePlate">
            <a:avLst/>
          </a:prstGeom>
          <a:solidFill>
            <a:srgbClr val="6B9D4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23" name="直接连接符 22"/>
          <p:cNvCxnSpPr/>
          <p:nvPr/>
        </p:nvCxnSpPr>
        <p:spPr>
          <a:xfrm>
            <a:off x="8560435" y="1511300"/>
            <a:ext cx="0" cy="2842260"/>
          </a:xfrm>
          <a:prstGeom prst="line">
            <a:avLst/>
          </a:prstGeom>
          <a:solidFill>
            <a:srgbClr val="0070C0"/>
          </a:solidFill>
          <a:ln w="19050">
            <a:solidFill>
              <a:srgbClr val="6B9D43"/>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7" name="TextBox 9"/>
          <p:cNvSpPr txBox="1"/>
          <p:nvPr/>
        </p:nvSpPr>
        <p:spPr>
          <a:xfrm>
            <a:off x="6277610" y="2876550"/>
            <a:ext cx="2026285" cy="1198880"/>
          </a:xfrm>
          <a:prstGeom prst="rect">
            <a:avLst/>
          </a:prstGeom>
          <a:noFill/>
        </p:spPr>
        <p:txBody>
          <a:bodyPr wrap="square">
            <a:spAutoFit/>
          </a:bodyPr>
          <a:lstStyle/>
          <a:p>
            <a:pPr algn="l" eaLnBrk="1" hangingPunct="1">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28" name="TextBox 9"/>
          <p:cNvSpPr txBox="1"/>
          <p:nvPr/>
        </p:nvSpPr>
        <p:spPr>
          <a:xfrm>
            <a:off x="8560435" y="2366010"/>
            <a:ext cx="1937385" cy="1198880"/>
          </a:xfrm>
          <a:prstGeom prst="rect">
            <a:avLst/>
          </a:prstGeom>
          <a:noFill/>
        </p:spPr>
        <p:txBody>
          <a:bodyPr wrap="square">
            <a:spAutoFit/>
          </a:bodyPr>
          <a:lstStyle/>
          <a:p>
            <a:pPr algn="l" eaLnBrk="1" hangingPunct="1">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30" name="五边形 29"/>
          <p:cNvSpPr/>
          <p:nvPr/>
        </p:nvSpPr>
        <p:spPr>
          <a:xfrm>
            <a:off x="1804035" y="3470910"/>
            <a:ext cx="1814830" cy="420370"/>
          </a:xfrm>
          <a:prstGeom prst="homePlate">
            <a:avLst/>
          </a:prstGeom>
          <a:solidFill>
            <a:srgbClr val="6B9D4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rPr>
              <a:t>单击此处输入标题</a:t>
            </a:r>
          </a:p>
        </p:txBody>
      </p:sp>
      <p:cxnSp>
        <p:nvCxnSpPr>
          <p:cNvPr id="31" name="直接连接符 30"/>
          <p:cNvCxnSpPr/>
          <p:nvPr/>
        </p:nvCxnSpPr>
        <p:spPr>
          <a:xfrm>
            <a:off x="1804035" y="3288665"/>
            <a:ext cx="0" cy="2842260"/>
          </a:xfrm>
          <a:prstGeom prst="line">
            <a:avLst/>
          </a:prstGeom>
          <a:solidFill>
            <a:srgbClr val="0070C0"/>
          </a:solidFill>
          <a:ln w="19050">
            <a:solidFill>
              <a:srgbClr val="6B9D43"/>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2" name="TextBox 9"/>
          <p:cNvSpPr txBox="1"/>
          <p:nvPr/>
        </p:nvSpPr>
        <p:spPr>
          <a:xfrm>
            <a:off x="1804035" y="4089400"/>
            <a:ext cx="1979930" cy="1198880"/>
          </a:xfrm>
          <a:prstGeom prst="rect">
            <a:avLst/>
          </a:prstGeom>
          <a:noFill/>
        </p:spPr>
        <p:txBody>
          <a:bodyPr wrap="square">
            <a:spAutoFit/>
          </a:bodyPr>
          <a:lstStyle/>
          <a:p>
            <a:pPr algn="l" eaLnBrk="1" hangingPunct="1">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2500"/>
                            </p:stCondLst>
                            <p:childTnLst>
                              <p:par>
                                <p:cTn id="42" presetID="10" presetClass="entr" presetSubtype="0" fill="hold" grpId="1"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par>
                          <p:cTn id="45" fill="hold">
                            <p:stCondLst>
                              <p:cond delay="3000"/>
                            </p:stCondLst>
                            <p:childTnLst>
                              <p:par>
                                <p:cTn id="46" presetID="22" presetClass="entr" presetSubtype="4"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par>
                          <p:cTn id="53" fill="hold">
                            <p:stCondLst>
                              <p:cond delay="4000"/>
                            </p:stCondLst>
                            <p:childTnLst>
                              <p:par>
                                <p:cTn id="54" presetID="10" presetClass="entr" presetSubtype="0" fill="hold" grpId="1"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par>
                          <p:cTn id="57" fill="hold">
                            <p:stCondLst>
                              <p:cond delay="4500"/>
                            </p:stCondLst>
                            <p:childTnLst>
                              <p:par>
                                <p:cTn id="58" presetID="22" presetClass="entr" presetSubtype="4"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par>
                          <p:cTn id="65" fill="hold">
                            <p:stCondLst>
                              <p:cond delay="5500"/>
                            </p:stCondLst>
                            <p:childTnLst>
                              <p:par>
                                <p:cTn id="66" presetID="10" presetClass="entr" presetSubtype="0" fill="hold" grpId="1"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par>
                          <p:cTn id="69" fill="hold">
                            <p:stCondLst>
                              <p:cond delay="6000"/>
                            </p:stCondLst>
                            <p:childTnLst>
                              <p:par>
                                <p:cTn id="70" presetID="22" presetClass="entr" presetSubtype="4"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par>
                          <p:cTn id="73" fill="hold">
                            <p:stCondLst>
                              <p:cond delay="6500"/>
                            </p:stCondLst>
                            <p:childTnLst>
                              <p:par>
                                <p:cTn id="74" presetID="22" presetClass="entr" presetSubtype="8"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childTnLst>
                          </p:cTn>
                        </p:par>
                        <p:par>
                          <p:cTn id="77" fill="hold">
                            <p:stCondLst>
                              <p:cond delay="7000"/>
                            </p:stCondLst>
                            <p:childTnLst>
                              <p:par>
                                <p:cTn id="78" presetID="10" presetClass="entr" presetSubtype="0" fill="hold" grpId="1"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7" grpId="0" animBg="1"/>
      <p:bldP spid="12" grpId="0"/>
      <p:bldP spid="12" grpId="1"/>
      <p:bldP spid="13" grpId="0" animBg="1"/>
      <p:bldP spid="22" grpId="0" animBg="1"/>
      <p:bldP spid="27" grpId="0"/>
      <p:bldP spid="27" grpId="1"/>
      <p:bldP spid="28" grpId="0"/>
      <p:bldP spid="28" grpId="1"/>
      <p:bldP spid="30" grpId="0" animBg="1"/>
      <p:bldP spid="32" grpId="0"/>
      <p:bldP spid="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7" name="椭圆 6"/>
          <p:cNvSpPr/>
          <p:nvPr/>
        </p:nvSpPr>
        <p:spPr>
          <a:xfrm>
            <a:off x="5231130" y="1826260"/>
            <a:ext cx="1730375" cy="1730375"/>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106410" y="1826260"/>
            <a:ext cx="1730375" cy="1730375"/>
          </a:xfrm>
          <a:prstGeom prst="ellipse">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358390" y="1826260"/>
            <a:ext cx="1730375" cy="1730375"/>
          </a:xfrm>
          <a:prstGeom prst="ellipse">
            <a:avLst/>
          </a:prstGeom>
          <a:blipFill rotWithShape="1">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76"/>
          <p:cNvSpPr txBox="1"/>
          <p:nvPr/>
        </p:nvSpPr>
        <p:spPr>
          <a:xfrm>
            <a:off x="2282190" y="3868420"/>
            <a:ext cx="1883410" cy="337185"/>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28" name="文本框 27"/>
          <p:cNvSpPr txBox="1"/>
          <p:nvPr/>
        </p:nvSpPr>
        <p:spPr>
          <a:xfrm>
            <a:off x="1988820" y="4279265"/>
            <a:ext cx="2469515" cy="1050290"/>
          </a:xfrm>
          <a:prstGeom prst="rect">
            <a:avLst/>
          </a:prstGeom>
          <a:noFill/>
        </p:spPr>
        <p:txBody>
          <a:bodyPr wrap="square" rtlCol="0">
            <a:spAutoFit/>
          </a:bodyPr>
          <a:lstStyle/>
          <a:p>
            <a:pPr algn="ctr"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3" name="TextBox 76"/>
          <p:cNvSpPr txBox="1"/>
          <p:nvPr/>
        </p:nvSpPr>
        <p:spPr>
          <a:xfrm>
            <a:off x="5154930" y="3868420"/>
            <a:ext cx="1883410" cy="337185"/>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4" name="文本框 13"/>
          <p:cNvSpPr txBox="1"/>
          <p:nvPr/>
        </p:nvSpPr>
        <p:spPr>
          <a:xfrm>
            <a:off x="4861560" y="4279265"/>
            <a:ext cx="2469515" cy="1050290"/>
          </a:xfrm>
          <a:prstGeom prst="rect">
            <a:avLst/>
          </a:prstGeom>
          <a:noFill/>
        </p:spPr>
        <p:txBody>
          <a:bodyPr wrap="square" rtlCol="0">
            <a:spAutoFit/>
          </a:bodyPr>
          <a:lstStyle/>
          <a:p>
            <a:pPr algn="ctr"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5" name="TextBox 76"/>
          <p:cNvSpPr txBox="1"/>
          <p:nvPr/>
        </p:nvSpPr>
        <p:spPr>
          <a:xfrm>
            <a:off x="8029575" y="3868420"/>
            <a:ext cx="1883410" cy="337185"/>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7" name="文本框 16"/>
          <p:cNvSpPr txBox="1"/>
          <p:nvPr/>
        </p:nvSpPr>
        <p:spPr>
          <a:xfrm>
            <a:off x="7736205" y="4279265"/>
            <a:ext cx="2469515" cy="1050290"/>
          </a:xfrm>
          <a:prstGeom prst="rect">
            <a:avLst/>
          </a:prstGeom>
          <a:noFill/>
        </p:spPr>
        <p:txBody>
          <a:bodyPr wrap="square" rtlCol="0">
            <a:spAutoFit/>
          </a:bodyPr>
          <a:lstStyle/>
          <a:p>
            <a:pPr algn="ctr" fontAlgn="auto">
              <a:lnSpc>
                <a:spcPct val="13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5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Scale>
                                      <p:cBhvr>
                                        <p:cTn id="36"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2"/>
                                        </p:tgtEl>
                                        <p:attrNameLst>
                                          <p:attrName>ppt_x</p:attrName>
                                          <p:attrName>ppt_y</p:attrName>
                                        </p:attrNameLst>
                                      </p:cBhvr>
                                    </p:animMotion>
                                    <p:animEffect transition="in" filter="fade">
                                      <p:cBhvr>
                                        <p:cTn id="38" dur="500"/>
                                        <p:tgtEl>
                                          <p:spTgt spid="12"/>
                                        </p:tgtEl>
                                      </p:cBhvr>
                                    </p:animEffect>
                                  </p:childTnLst>
                                </p:cTn>
                              </p:par>
                            </p:childTnLst>
                          </p:cTn>
                        </p:par>
                        <p:par>
                          <p:cTn id="39" fill="hold">
                            <p:stCondLst>
                              <p:cond delay="2000"/>
                            </p:stCondLst>
                            <p:childTnLst>
                              <p:par>
                                <p:cTn id="40" presetID="12" presetClass="entr" presetSubtype="4"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p:tgtEl>
                                          <p:spTgt spid="27"/>
                                        </p:tgtEl>
                                        <p:attrNameLst>
                                          <p:attrName>ppt_y</p:attrName>
                                        </p:attrNameLst>
                                      </p:cBhvr>
                                      <p:tavLst>
                                        <p:tav tm="0">
                                          <p:val>
                                            <p:strVal val="#ppt_y+#ppt_h*1.125000"/>
                                          </p:val>
                                        </p:tav>
                                        <p:tav tm="100000">
                                          <p:val>
                                            <p:strVal val="#ppt_y"/>
                                          </p:val>
                                        </p:tav>
                                      </p:tavLst>
                                    </p:anim>
                                    <p:animEffect transition="in" filter="wipe(up)">
                                      <p:cBhvr>
                                        <p:cTn id="43" dur="500"/>
                                        <p:tgtEl>
                                          <p:spTgt spid="27"/>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p:tgtEl>
                                          <p:spTgt spid="28"/>
                                        </p:tgtEl>
                                        <p:attrNameLst>
                                          <p:attrName>ppt_y</p:attrName>
                                        </p:attrNameLst>
                                      </p:cBhvr>
                                      <p:tavLst>
                                        <p:tav tm="0">
                                          <p:val>
                                            <p:strVal val="#ppt_y+#ppt_h*1.125000"/>
                                          </p:val>
                                        </p:tav>
                                        <p:tav tm="100000">
                                          <p:val>
                                            <p:strVal val="#ppt_y"/>
                                          </p:val>
                                        </p:tav>
                                      </p:tavLst>
                                    </p:anim>
                                    <p:animEffect transition="in" filter="wipe(up)">
                                      <p:cBhvr>
                                        <p:cTn id="47" dur="500"/>
                                        <p:tgtEl>
                                          <p:spTgt spid="28"/>
                                        </p:tgtEl>
                                      </p:cBhvr>
                                    </p:animEffect>
                                  </p:childTnLst>
                                </p:cTn>
                              </p:par>
                            </p:childTnLst>
                          </p:cTn>
                        </p:par>
                        <p:par>
                          <p:cTn id="48" fill="hold">
                            <p:stCondLst>
                              <p:cond delay="2500"/>
                            </p:stCondLst>
                            <p:childTnLst>
                              <p:par>
                                <p:cTn id="49" presetID="52"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Scale>
                                      <p:cBhvr>
                                        <p:cTn id="51"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7"/>
                                        </p:tgtEl>
                                        <p:attrNameLst>
                                          <p:attrName>ppt_x</p:attrName>
                                          <p:attrName>ppt_y</p:attrName>
                                        </p:attrNameLst>
                                      </p:cBhvr>
                                    </p:animMotion>
                                    <p:animEffect transition="in" filter="fade">
                                      <p:cBhvr>
                                        <p:cTn id="53" dur="500"/>
                                        <p:tgtEl>
                                          <p:spTgt spid="7"/>
                                        </p:tgtEl>
                                      </p:cBhvr>
                                    </p:animEffect>
                                  </p:childTnLst>
                                </p:cTn>
                              </p:par>
                            </p:childTnLst>
                          </p:cTn>
                        </p:par>
                        <p:par>
                          <p:cTn id="54" fill="hold">
                            <p:stCondLst>
                              <p:cond delay="3000"/>
                            </p:stCondLst>
                            <p:childTnLst>
                              <p:par>
                                <p:cTn id="55" presetID="1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p:tgtEl>
                                          <p:spTgt spid="13"/>
                                        </p:tgtEl>
                                        <p:attrNameLst>
                                          <p:attrName>ppt_y</p:attrName>
                                        </p:attrNameLst>
                                      </p:cBhvr>
                                      <p:tavLst>
                                        <p:tav tm="0">
                                          <p:val>
                                            <p:strVal val="#ppt_y+#ppt_h*1.125000"/>
                                          </p:val>
                                        </p:tav>
                                        <p:tav tm="100000">
                                          <p:val>
                                            <p:strVal val="#ppt_y"/>
                                          </p:val>
                                        </p:tav>
                                      </p:tavLst>
                                    </p:anim>
                                    <p:animEffect transition="in" filter="wipe(up)">
                                      <p:cBhvr>
                                        <p:cTn id="58" dur="500"/>
                                        <p:tgtEl>
                                          <p:spTgt spid="13"/>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p:tgtEl>
                                          <p:spTgt spid="14"/>
                                        </p:tgtEl>
                                        <p:attrNameLst>
                                          <p:attrName>ppt_y</p:attrName>
                                        </p:attrNameLst>
                                      </p:cBhvr>
                                      <p:tavLst>
                                        <p:tav tm="0">
                                          <p:val>
                                            <p:strVal val="#ppt_y+#ppt_h*1.125000"/>
                                          </p:val>
                                        </p:tav>
                                        <p:tav tm="100000">
                                          <p:val>
                                            <p:strVal val="#ppt_y"/>
                                          </p:val>
                                        </p:tav>
                                      </p:tavLst>
                                    </p:anim>
                                    <p:animEffect transition="in" filter="wipe(up)">
                                      <p:cBhvr>
                                        <p:cTn id="62" dur="500"/>
                                        <p:tgtEl>
                                          <p:spTgt spid="14"/>
                                        </p:tgtEl>
                                      </p:cBhvr>
                                    </p:animEffect>
                                  </p:childTnLst>
                                </p:cTn>
                              </p:par>
                            </p:childTnLst>
                          </p:cTn>
                        </p:par>
                        <p:par>
                          <p:cTn id="63" fill="hold">
                            <p:stCondLst>
                              <p:cond delay="3500"/>
                            </p:stCondLst>
                            <p:childTnLst>
                              <p:par>
                                <p:cTn id="64" presetID="52" presetClass="entr" presetSubtype="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Scale>
                                      <p:cBhvr>
                                        <p:cTn id="66"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500" decel="50000" fill="hold">
                                          <p:stCondLst>
                                            <p:cond delay="0"/>
                                          </p:stCondLst>
                                        </p:cTn>
                                        <p:tgtEl>
                                          <p:spTgt spid="8"/>
                                        </p:tgtEl>
                                        <p:attrNameLst>
                                          <p:attrName>ppt_x</p:attrName>
                                          <p:attrName>ppt_y</p:attrName>
                                        </p:attrNameLst>
                                      </p:cBhvr>
                                    </p:animMotion>
                                    <p:animEffect transition="in" filter="fade">
                                      <p:cBhvr>
                                        <p:cTn id="68" dur="500"/>
                                        <p:tgtEl>
                                          <p:spTgt spid="8"/>
                                        </p:tgtEl>
                                      </p:cBhvr>
                                    </p:animEffect>
                                  </p:childTnLst>
                                </p:cTn>
                              </p:par>
                            </p:childTnLst>
                          </p:cTn>
                        </p:par>
                        <p:par>
                          <p:cTn id="69" fill="hold">
                            <p:stCondLst>
                              <p:cond delay="4000"/>
                            </p:stCondLst>
                            <p:childTnLst>
                              <p:par>
                                <p:cTn id="70" presetID="12" presetClass="entr" presetSubtype="4"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p:tgtEl>
                                          <p:spTgt spid="15"/>
                                        </p:tgtEl>
                                        <p:attrNameLst>
                                          <p:attrName>ppt_y</p:attrName>
                                        </p:attrNameLst>
                                      </p:cBhvr>
                                      <p:tavLst>
                                        <p:tav tm="0">
                                          <p:val>
                                            <p:strVal val="#ppt_y+#ppt_h*1.125000"/>
                                          </p:val>
                                        </p:tav>
                                        <p:tav tm="100000">
                                          <p:val>
                                            <p:strVal val="#ppt_y"/>
                                          </p:val>
                                        </p:tav>
                                      </p:tavLst>
                                    </p:anim>
                                    <p:animEffect transition="in" filter="wipe(up)">
                                      <p:cBhvr>
                                        <p:cTn id="73" dur="500"/>
                                        <p:tgtEl>
                                          <p:spTgt spid="15"/>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ppt_y</p:attrName>
                                        </p:attrNameLst>
                                      </p:cBhvr>
                                      <p:tavLst>
                                        <p:tav tm="0">
                                          <p:val>
                                            <p:strVal val="#ppt_y+#ppt_h*1.125000"/>
                                          </p:val>
                                        </p:tav>
                                        <p:tav tm="100000">
                                          <p:val>
                                            <p:strVal val="#ppt_y"/>
                                          </p:val>
                                        </p:tav>
                                      </p:tavLst>
                                    </p:anim>
                                    <p:animEffect transition="in" filter="wipe(up)">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7" grpId="0" animBg="1"/>
      <p:bldP spid="8" grpId="0" animBg="1"/>
      <p:bldP spid="12" grpId="0" animBg="1"/>
      <p:bldP spid="27" grpId="0"/>
      <p:bldP spid="28" grpId="0"/>
      <p:bldP spid="13" grpId="0"/>
      <p:bldP spid="14"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877695" y="1860550"/>
            <a:ext cx="2590165" cy="1301115"/>
            <a:chOff x="1180786" y="1419622"/>
            <a:chExt cx="2144125" cy="1077077"/>
          </a:xfrm>
        </p:grpSpPr>
        <p:sp>
          <p:nvSpPr>
            <p:cNvPr id="8" name="Freeform 7"/>
            <p:cNvSpPr/>
            <p:nvPr/>
          </p:nvSpPr>
          <p:spPr bwMode="auto">
            <a:xfrm>
              <a:off x="1180786" y="1419622"/>
              <a:ext cx="2144125" cy="1077077"/>
            </a:xfrm>
            <a:custGeom>
              <a:avLst/>
              <a:gdLst/>
              <a:ahLst/>
              <a:cxnLst>
                <a:cxn ang="0">
                  <a:pos x="233" y="0"/>
                </a:cxn>
                <a:cxn ang="0">
                  <a:pos x="0" y="233"/>
                </a:cxn>
                <a:cxn ang="0">
                  <a:pos x="465" y="233"/>
                </a:cxn>
                <a:cxn ang="0">
                  <a:pos x="233" y="0"/>
                </a:cxn>
              </a:cxnLst>
              <a:rect l="0" t="0" r="r" b="b"/>
              <a:pathLst>
                <a:path w="465" h="233">
                  <a:moveTo>
                    <a:pt x="233" y="0"/>
                  </a:moveTo>
                  <a:cubicBezTo>
                    <a:pt x="104" y="0"/>
                    <a:pt x="0" y="104"/>
                    <a:pt x="0" y="233"/>
                  </a:cubicBezTo>
                  <a:cubicBezTo>
                    <a:pt x="465" y="233"/>
                    <a:pt x="465" y="233"/>
                    <a:pt x="465" y="233"/>
                  </a:cubicBezTo>
                  <a:cubicBezTo>
                    <a:pt x="465" y="104"/>
                    <a:pt x="361" y="0"/>
                    <a:pt x="233" y="0"/>
                  </a:cubicBezTo>
                  <a:close/>
                </a:path>
              </a:pathLst>
            </a:custGeom>
            <a:solidFill>
              <a:srgbClr val="6B9D4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800">
                <a:solidFill>
                  <a:schemeClr val="bg1"/>
                </a:solidFill>
                <a:latin typeface="+mn-lt"/>
                <a:ea typeface="+mn-ea"/>
              </a:endParaRPr>
            </a:p>
          </p:txBody>
        </p:sp>
        <p:sp>
          <p:nvSpPr>
            <p:cNvPr id="12" name="TextBox 3"/>
            <p:cNvSpPr txBox="1"/>
            <p:nvPr/>
          </p:nvSpPr>
          <p:spPr>
            <a:xfrm>
              <a:off x="1762292" y="1665700"/>
              <a:ext cx="981508" cy="585059"/>
            </a:xfrm>
            <a:prstGeom prst="rect">
              <a:avLst/>
            </a:prstGeom>
            <a:noFill/>
          </p:spPr>
          <p:txBody>
            <a:bodyPr wrap="square" rtlCol="0">
              <a:spAutoFit/>
            </a:bodyPr>
            <a:lstStyle/>
            <a:p>
              <a:pPr algn="ctr" defTabSz="934085"/>
              <a:r>
                <a:rPr lang="zh-CN" altLang="en-US" sz="2000" b="1" spc="-300" dirty="0">
                  <a:solidFill>
                    <a:schemeClr val="bg1"/>
                  </a:solidFill>
                  <a:latin typeface="微软雅黑" panose="020B0503020204020204" charset="-122"/>
                  <a:ea typeface="微软雅黑" panose="020B0503020204020204" charset="-122"/>
                </a:rPr>
                <a:t>单击此处输入标题</a:t>
              </a:r>
            </a:p>
          </p:txBody>
        </p:sp>
      </p:grpSp>
      <p:grpSp>
        <p:nvGrpSpPr>
          <p:cNvPr id="13" name="组合 12"/>
          <p:cNvGrpSpPr/>
          <p:nvPr/>
        </p:nvGrpSpPr>
        <p:grpSpPr>
          <a:xfrm>
            <a:off x="4768850" y="3161665"/>
            <a:ext cx="2587625" cy="1296670"/>
            <a:chOff x="3574181" y="2496698"/>
            <a:chExt cx="2142177" cy="1073182"/>
          </a:xfrm>
          <a:solidFill>
            <a:schemeClr val="accent2"/>
          </a:solidFill>
        </p:grpSpPr>
        <p:sp>
          <p:nvSpPr>
            <p:cNvPr id="14" name="Freeform 9"/>
            <p:cNvSpPr/>
            <p:nvPr/>
          </p:nvSpPr>
          <p:spPr bwMode="auto">
            <a:xfrm>
              <a:off x="3574181" y="2496698"/>
              <a:ext cx="2142177" cy="1073182"/>
            </a:xfrm>
            <a:custGeom>
              <a:avLst/>
              <a:gdLst/>
              <a:ahLst/>
              <a:cxnLst>
                <a:cxn ang="0">
                  <a:pos x="233" y="232"/>
                </a:cxn>
                <a:cxn ang="0">
                  <a:pos x="465" y="0"/>
                </a:cxn>
                <a:cxn ang="0">
                  <a:pos x="0" y="0"/>
                </a:cxn>
                <a:cxn ang="0">
                  <a:pos x="233" y="232"/>
                </a:cxn>
              </a:cxnLst>
              <a:rect l="0" t="0" r="r" b="b"/>
              <a:pathLst>
                <a:path w="465" h="232">
                  <a:moveTo>
                    <a:pt x="233" y="232"/>
                  </a:moveTo>
                  <a:cubicBezTo>
                    <a:pt x="361" y="232"/>
                    <a:pt x="465" y="128"/>
                    <a:pt x="465" y="0"/>
                  </a:cubicBezTo>
                  <a:cubicBezTo>
                    <a:pt x="0" y="0"/>
                    <a:pt x="0" y="0"/>
                    <a:pt x="0" y="0"/>
                  </a:cubicBezTo>
                  <a:cubicBezTo>
                    <a:pt x="0" y="128"/>
                    <a:pt x="104" y="232"/>
                    <a:pt x="233" y="232"/>
                  </a:cubicBezTo>
                  <a:close/>
                </a:path>
              </a:pathLst>
            </a:custGeom>
            <a:solidFill>
              <a:srgbClr val="6B9D4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800">
                <a:solidFill>
                  <a:schemeClr val="bg1"/>
                </a:solidFill>
                <a:latin typeface="+mn-lt"/>
                <a:ea typeface="+mn-ea"/>
              </a:endParaRPr>
            </a:p>
          </p:txBody>
        </p:sp>
        <p:sp>
          <p:nvSpPr>
            <p:cNvPr id="15" name="TextBox 6"/>
            <p:cNvSpPr txBox="1"/>
            <p:nvPr/>
          </p:nvSpPr>
          <p:spPr>
            <a:xfrm>
              <a:off x="4154486" y="2740555"/>
              <a:ext cx="981508" cy="584942"/>
            </a:xfrm>
            <a:prstGeom prst="rect">
              <a:avLst/>
            </a:prstGeom>
            <a:noFill/>
          </p:spPr>
          <p:txBody>
            <a:bodyPr wrap="square" rtlCol="0">
              <a:spAutoFit/>
            </a:bodyPr>
            <a:lstStyle/>
            <a:p>
              <a:pPr algn="ctr" defTabSz="934085"/>
              <a:r>
                <a:rPr lang="zh-CN" altLang="en-US" sz="2000" b="1" spc="-300" dirty="0">
                  <a:solidFill>
                    <a:schemeClr val="bg1"/>
                  </a:solidFill>
                  <a:latin typeface="微软雅黑" panose="020B0503020204020204" charset="-122"/>
                  <a:ea typeface="微软雅黑" panose="020B0503020204020204" charset="-122"/>
                  <a:sym typeface="+mn-ea"/>
                </a:rPr>
                <a:t>单击此处输入标题</a:t>
              </a:r>
              <a:endParaRPr lang="en-US" sz="3200" dirty="0">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7662545" y="1860550"/>
            <a:ext cx="2585720" cy="1301115"/>
            <a:chOff x="5969524" y="1419622"/>
            <a:chExt cx="2140230" cy="1077077"/>
          </a:xfrm>
        </p:grpSpPr>
        <p:sp>
          <p:nvSpPr>
            <p:cNvPr id="18" name="Freeform 8"/>
            <p:cNvSpPr/>
            <p:nvPr/>
          </p:nvSpPr>
          <p:spPr bwMode="auto">
            <a:xfrm>
              <a:off x="5969524" y="1419622"/>
              <a:ext cx="2140230" cy="1077077"/>
            </a:xfrm>
            <a:custGeom>
              <a:avLst/>
              <a:gdLst/>
              <a:ahLst/>
              <a:cxnLst>
                <a:cxn ang="0">
                  <a:pos x="232" y="0"/>
                </a:cxn>
                <a:cxn ang="0">
                  <a:pos x="0" y="233"/>
                </a:cxn>
                <a:cxn ang="0">
                  <a:pos x="464" y="233"/>
                </a:cxn>
                <a:cxn ang="0">
                  <a:pos x="232" y="0"/>
                </a:cxn>
              </a:cxnLst>
              <a:rect l="0" t="0" r="r" b="b"/>
              <a:pathLst>
                <a:path w="464" h="233">
                  <a:moveTo>
                    <a:pt x="232" y="0"/>
                  </a:moveTo>
                  <a:cubicBezTo>
                    <a:pt x="104" y="0"/>
                    <a:pt x="0" y="104"/>
                    <a:pt x="0" y="233"/>
                  </a:cubicBezTo>
                  <a:cubicBezTo>
                    <a:pt x="464" y="233"/>
                    <a:pt x="464" y="233"/>
                    <a:pt x="464" y="233"/>
                  </a:cubicBezTo>
                  <a:cubicBezTo>
                    <a:pt x="464" y="104"/>
                    <a:pt x="360" y="0"/>
                    <a:pt x="232" y="0"/>
                  </a:cubicBezTo>
                  <a:close/>
                </a:path>
              </a:pathLst>
            </a:custGeom>
            <a:solidFill>
              <a:srgbClr val="6B9D4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800">
                <a:solidFill>
                  <a:schemeClr val="bg1"/>
                </a:solidFill>
                <a:latin typeface="+mn-lt"/>
                <a:ea typeface="+mn-ea"/>
              </a:endParaRPr>
            </a:p>
          </p:txBody>
        </p:sp>
        <p:sp>
          <p:nvSpPr>
            <p:cNvPr id="22" name="TextBox 9"/>
            <p:cNvSpPr txBox="1"/>
            <p:nvPr/>
          </p:nvSpPr>
          <p:spPr>
            <a:xfrm>
              <a:off x="6548629" y="1665433"/>
              <a:ext cx="981508" cy="585059"/>
            </a:xfrm>
            <a:prstGeom prst="rect">
              <a:avLst/>
            </a:prstGeom>
            <a:noFill/>
          </p:spPr>
          <p:txBody>
            <a:bodyPr wrap="square" rtlCol="0">
              <a:spAutoFit/>
            </a:bodyPr>
            <a:lstStyle/>
            <a:p>
              <a:pPr algn="ctr" defTabSz="934085"/>
              <a:r>
                <a:rPr lang="zh-CN" altLang="en-US" sz="2000" b="1" spc="-300" dirty="0">
                  <a:solidFill>
                    <a:schemeClr val="bg1"/>
                  </a:solidFill>
                  <a:latin typeface="微软雅黑" panose="020B0503020204020204" charset="-122"/>
                  <a:ea typeface="微软雅黑" panose="020B0503020204020204" charset="-122"/>
                  <a:sym typeface="+mn-ea"/>
                </a:rPr>
                <a:t>单击此处输入标题</a:t>
              </a:r>
              <a:endParaRPr lang="en-US" sz="3200" dirty="0">
                <a:solidFill>
                  <a:schemeClr val="bg1"/>
                </a:solidFill>
                <a:latin typeface="微软雅黑" panose="020B0503020204020204" charset="-122"/>
                <a:ea typeface="微软雅黑" panose="020B0503020204020204" charset="-122"/>
              </a:endParaRPr>
            </a:p>
          </p:txBody>
        </p:sp>
      </p:grpSp>
      <p:sp>
        <p:nvSpPr>
          <p:cNvPr id="23" name="Content Placeholder 2"/>
          <p:cNvSpPr txBox="1"/>
          <p:nvPr/>
        </p:nvSpPr>
        <p:spPr>
          <a:xfrm>
            <a:off x="1877695" y="3274695"/>
            <a:ext cx="2589530" cy="11042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sz="900" dirty="0">
              <a:solidFill>
                <a:schemeClr val="tx1">
                  <a:lumMod val="50000"/>
                  <a:lumOff val="50000"/>
                </a:schemeClr>
              </a:solidFill>
              <a:latin typeface="微软雅黑" panose="020B0503020204020204" charset="-122"/>
              <a:ea typeface="微软雅黑" panose="020B0503020204020204" charset="-122"/>
            </a:endParaRPr>
          </a:p>
        </p:txBody>
      </p:sp>
      <p:sp>
        <p:nvSpPr>
          <p:cNvPr id="27" name="Content Placeholder 2"/>
          <p:cNvSpPr txBox="1"/>
          <p:nvPr/>
        </p:nvSpPr>
        <p:spPr>
          <a:xfrm>
            <a:off x="4768850" y="1918970"/>
            <a:ext cx="2586990" cy="11042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sz="900" dirty="0">
              <a:solidFill>
                <a:schemeClr val="tx1">
                  <a:lumMod val="50000"/>
                  <a:lumOff val="50000"/>
                </a:schemeClr>
              </a:solidFill>
              <a:latin typeface="微软雅黑" panose="020B0503020204020204" charset="-122"/>
              <a:ea typeface="微软雅黑" panose="020B0503020204020204" charset="-122"/>
            </a:endParaRPr>
          </a:p>
        </p:txBody>
      </p:sp>
      <p:sp>
        <p:nvSpPr>
          <p:cNvPr id="28" name="Content Placeholder 2"/>
          <p:cNvSpPr txBox="1"/>
          <p:nvPr/>
        </p:nvSpPr>
        <p:spPr>
          <a:xfrm>
            <a:off x="7661910" y="3274695"/>
            <a:ext cx="2585720" cy="11042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sz="900" dirty="0">
              <a:solidFill>
                <a:schemeClr val="tx1">
                  <a:lumMod val="50000"/>
                  <a:lumOff val="50000"/>
                </a:schemeClr>
              </a:solidFill>
              <a:latin typeface="微软雅黑" panose="020B0503020204020204" charset="-122"/>
              <a:ea typeface="微软雅黑" panose="020B0503020204020204" charset="-122"/>
            </a:endParaRPr>
          </a:p>
        </p:txBody>
      </p:sp>
      <p:sp>
        <p:nvSpPr>
          <p:cNvPr id="29" name="Content Placeholder 2"/>
          <p:cNvSpPr txBox="1"/>
          <p:nvPr/>
        </p:nvSpPr>
        <p:spPr>
          <a:xfrm>
            <a:off x="1481455" y="4824730"/>
            <a:ext cx="9229725" cy="737870"/>
          </a:xfrm>
          <a:prstGeom prst="rect">
            <a:avLst/>
          </a:prstGeom>
        </p:spPr>
        <p:txBody>
          <a:bodyPr vert="horz" lIns="91457" tIns="45728" rIns="91457" bIns="4572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52"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Scale>
                                      <p:cBhvr>
                                        <p:cTn id="36"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7"/>
                                        </p:tgtEl>
                                        <p:attrNameLst>
                                          <p:attrName>ppt_x</p:attrName>
                                          <p:attrName>ppt_y</p:attrName>
                                        </p:attrNameLst>
                                      </p:cBhvr>
                                    </p:animMotion>
                                    <p:animEffect transition="in" filter="fade">
                                      <p:cBhvr>
                                        <p:cTn id="38" dur="500"/>
                                        <p:tgtEl>
                                          <p:spTgt spid="7"/>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2500"/>
                            </p:stCondLst>
                            <p:childTnLst>
                              <p:par>
                                <p:cTn id="44" presetID="52"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Scale>
                                      <p:cBhvr>
                                        <p:cTn id="46"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500" decel="50000" fill="hold">
                                          <p:stCondLst>
                                            <p:cond delay="0"/>
                                          </p:stCondLst>
                                        </p:cTn>
                                        <p:tgtEl>
                                          <p:spTgt spid="13"/>
                                        </p:tgtEl>
                                        <p:attrNameLst>
                                          <p:attrName>ppt_x</p:attrName>
                                          <p:attrName>ppt_y</p:attrName>
                                        </p:attrNameLst>
                                      </p:cBhvr>
                                    </p:animMotion>
                                    <p:animEffect transition="in" filter="fade">
                                      <p:cBhvr>
                                        <p:cTn id="48" dur="500"/>
                                        <p:tgtEl>
                                          <p:spTgt spid="13"/>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3500"/>
                            </p:stCondLst>
                            <p:childTnLst>
                              <p:par>
                                <p:cTn id="54" presetID="52"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Scale>
                                      <p:cBhvr>
                                        <p:cTn id="5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500" decel="50000" fill="hold">
                                          <p:stCondLst>
                                            <p:cond delay="0"/>
                                          </p:stCondLst>
                                        </p:cTn>
                                        <p:tgtEl>
                                          <p:spTgt spid="17"/>
                                        </p:tgtEl>
                                        <p:attrNameLst>
                                          <p:attrName>ppt_x</p:attrName>
                                          <p:attrName>ppt_y</p:attrName>
                                        </p:attrNameLst>
                                      </p:cBhvr>
                                    </p:animMotion>
                                    <p:animEffect transition="in" filter="fade">
                                      <p:cBhvr>
                                        <p:cTn id="58" dur="500"/>
                                        <p:tgtEl>
                                          <p:spTgt spid="17"/>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par>
                          <p:cTn id="63" fill="hold">
                            <p:stCondLst>
                              <p:cond delay="4500"/>
                            </p:stCondLst>
                            <p:childTnLst>
                              <p:par>
                                <p:cTn id="64" presetID="42"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anim calcmode="lin" valueType="num">
                                      <p:cBhvr>
                                        <p:cTn id="67" dur="500" fill="hold"/>
                                        <p:tgtEl>
                                          <p:spTgt spid="29"/>
                                        </p:tgtEl>
                                        <p:attrNameLst>
                                          <p:attrName>ppt_x</p:attrName>
                                        </p:attrNameLst>
                                      </p:cBhvr>
                                      <p:tavLst>
                                        <p:tav tm="0">
                                          <p:val>
                                            <p:strVal val="#ppt_x"/>
                                          </p:val>
                                        </p:tav>
                                        <p:tav tm="100000">
                                          <p:val>
                                            <p:strVal val="#ppt_x"/>
                                          </p:val>
                                        </p:tav>
                                      </p:tavLst>
                                    </p:anim>
                                    <p:anim calcmode="lin" valueType="num">
                                      <p:cBhvr>
                                        <p:cTn id="68"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23"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8"/>
          <p:cNvPicPr>
            <a:picLocks noChangeAspect="1"/>
          </p:cNvPicPr>
          <p:nvPr/>
        </p:nvPicPr>
        <p:blipFill>
          <a:blip r:embed="rId3" cstate="screen"/>
          <a:stretch>
            <a:fillRect/>
          </a:stretch>
        </p:blipFill>
        <p:spPr>
          <a:xfrm>
            <a:off x="-3810" y="-4445"/>
            <a:ext cx="4022725" cy="3571875"/>
          </a:xfrm>
          <a:prstGeom prst="rect">
            <a:avLst/>
          </a:prstGeom>
        </p:spPr>
      </p:pic>
      <p:pic>
        <p:nvPicPr>
          <p:cNvPr id="5" name="图片 4" descr="花9"/>
          <p:cNvPicPr>
            <a:picLocks noChangeAspect="1"/>
          </p:cNvPicPr>
          <p:nvPr/>
        </p:nvPicPr>
        <p:blipFill>
          <a:blip r:embed="rId4" cstate="screen"/>
          <a:stretch>
            <a:fillRect/>
          </a:stretch>
        </p:blipFill>
        <p:spPr>
          <a:xfrm flipV="1">
            <a:off x="9496425" y="2910840"/>
            <a:ext cx="2696845" cy="3946525"/>
          </a:xfrm>
          <a:prstGeom prst="rect">
            <a:avLst/>
          </a:prstGeom>
        </p:spPr>
      </p:pic>
      <p:grpSp>
        <p:nvGrpSpPr>
          <p:cNvPr id="10" name="组合 9"/>
          <p:cNvGrpSpPr/>
          <p:nvPr/>
        </p:nvGrpSpPr>
        <p:grpSpPr>
          <a:xfrm>
            <a:off x="4190365" y="276225"/>
            <a:ext cx="7716520" cy="2592070"/>
            <a:chOff x="6578" y="580"/>
            <a:chExt cx="12152" cy="4082"/>
          </a:xfrm>
        </p:grpSpPr>
        <p:sp>
          <p:nvSpPr>
            <p:cNvPr id="6" name="椭圆 5"/>
            <p:cNvSpPr/>
            <p:nvPr/>
          </p:nvSpPr>
          <p:spPr>
            <a:xfrm>
              <a:off x="6578" y="580"/>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6"/>
            </p:cNvCxnSpPr>
            <p:nvPr/>
          </p:nvCxnSpPr>
          <p:spPr>
            <a:xfrm>
              <a:off x="6758" y="670"/>
              <a:ext cx="11881"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flipV="1">
            <a:off x="285115" y="3975100"/>
            <a:ext cx="8950325" cy="2591435"/>
            <a:chOff x="4635" y="581"/>
            <a:chExt cx="14095" cy="4081"/>
          </a:xfrm>
        </p:grpSpPr>
        <p:sp>
          <p:nvSpPr>
            <p:cNvPr id="12" name="椭圆 11"/>
            <p:cNvSpPr/>
            <p:nvPr/>
          </p:nvSpPr>
          <p:spPr>
            <a:xfrm>
              <a:off x="4635" y="581"/>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12" idx="6"/>
            </p:cNvCxnSpPr>
            <p:nvPr/>
          </p:nvCxnSpPr>
          <p:spPr>
            <a:xfrm>
              <a:off x="4815" y="671"/>
              <a:ext cx="13839"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4482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38605" y="656653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474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394325" y="1866900"/>
            <a:ext cx="1402715" cy="1106805"/>
          </a:xfrm>
          <a:prstGeom prst="rect">
            <a:avLst/>
          </a:prstGeom>
          <a:noFill/>
        </p:spPr>
        <p:txBody>
          <a:bodyPr wrap="square" rtlCol="0">
            <a:spAutoFit/>
          </a:bodyPr>
          <a:lstStyle/>
          <a:p>
            <a:pPr algn="ctr"/>
            <a:r>
              <a:rPr lang="en-US" altLang="zh-CN" sz="6600">
                <a:solidFill>
                  <a:srgbClr val="205337"/>
                </a:solidFill>
                <a:latin typeface="华文细黑" panose="02010600040101010101" charset="-122"/>
                <a:ea typeface="华文细黑" panose="02010600040101010101" charset="-122"/>
              </a:rPr>
              <a:t>02</a:t>
            </a:r>
          </a:p>
        </p:txBody>
      </p:sp>
      <p:sp>
        <p:nvSpPr>
          <p:cNvPr id="21" name="文本框 20"/>
          <p:cNvSpPr txBox="1"/>
          <p:nvPr/>
        </p:nvSpPr>
        <p:spPr>
          <a:xfrm>
            <a:off x="4460240" y="2983865"/>
            <a:ext cx="3270250" cy="583565"/>
          </a:xfrm>
          <a:prstGeom prst="rect">
            <a:avLst/>
          </a:prstGeom>
          <a:noFill/>
        </p:spPr>
        <p:txBody>
          <a:bodyPr wrap="square" rtlCol="0">
            <a:spAutoFit/>
          </a:bodyPr>
          <a:lstStyle/>
          <a:p>
            <a:pPr algn="ctr"/>
            <a:r>
              <a:rPr lang="zh-CN" altLang="en-US" sz="3200" b="1">
                <a:solidFill>
                  <a:srgbClr val="205337"/>
                </a:solidFill>
                <a:latin typeface="微软雅黑" panose="020B0503020204020204" charset="-122"/>
                <a:ea typeface="微软雅黑" panose="020B0503020204020204" charset="-122"/>
              </a:rPr>
              <a:t>工 作 完 成 情 况</a:t>
            </a:r>
          </a:p>
        </p:txBody>
      </p:sp>
      <p:sp>
        <p:nvSpPr>
          <p:cNvPr id="22" name="文本框 21"/>
          <p:cNvSpPr txBox="1"/>
          <p:nvPr/>
        </p:nvSpPr>
        <p:spPr>
          <a:xfrm>
            <a:off x="3002915" y="3776980"/>
            <a:ext cx="6186170" cy="645160"/>
          </a:xfrm>
          <a:prstGeom prst="rect">
            <a:avLst/>
          </a:prstGeom>
          <a:noFill/>
        </p:spPr>
        <p:txBody>
          <a:bodyPr wrap="square" rtlCol="0">
            <a:spAutoFit/>
          </a:bodyPr>
          <a:lstStyle/>
          <a:p>
            <a:pPr algn="ctr" fontAlgn="auto">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17"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par>
                                <p:cTn id="35" presetID="22" presetClass="entr" presetSubtype="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25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1"/>
                                        </p:tgtEl>
                                        <p:attrNameLst>
                                          <p:attrName>ppt_y</p:attrName>
                                        </p:attrNameLst>
                                      </p:cBhvr>
                                      <p:tavLst>
                                        <p:tav tm="0">
                                          <p:val>
                                            <p:strVal val="#ppt_y"/>
                                          </p:val>
                                        </p:tav>
                                        <p:tav tm="100000">
                                          <p:val>
                                            <p:strVal val="#ppt_y"/>
                                          </p:val>
                                        </p:tav>
                                      </p:tavLst>
                                    </p:anim>
                                    <p:anim calcmode="lin" valueType="num">
                                      <p:cBhvr>
                                        <p:cTn id="5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1"/>
                                        </p:tgtEl>
                                      </p:cBhvr>
                                    </p:animEffect>
                                  </p:childTnLst>
                                </p:cTn>
                              </p:par>
                            </p:childTnLst>
                          </p:cTn>
                        </p:par>
                        <p:par>
                          <p:cTn id="58" fill="hold">
                            <p:stCondLst>
                              <p:cond delay="3500"/>
                            </p:stCondLst>
                            <p:childTnLst>
                              <p:par>
                                <p:cTn id="59" presetID="10" presetClass="entr" presetSubtype="0" fill="hold" grpId="1"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205337"/>
                  </a:solidFill>
                  <a:latin typeface="微软雅黑" panose="020B0503020204020204" charset="-122"/>
                  <a:ea typeface="微软雅黑" panose="020B0503020204020204" charset="-122"/>
                </a:rPr>
                <a:t>单击此处输入标题文本</a:t>
              </a:r>
            </a:p>
          </p:txBody>
        </p:sp>
        <p:cxnSp>
          <p:nvCxnSpPr>
            <p:cNvPr id="21" name="直接连接符 20"/>
            <p:cNvCxnSpPr/>
            <p:nvPr/>
          </p:nvCxnSpPr>
          <p:spPr>
            <a:xfrm>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cxnSp>
        <p:nvCxnSpPr>
          <p:cNvPr id="71" name="直接连接符 7"/>
          <p:cNvCxnSpPr/>
          <p:nvPr/>
        </p:nvCxnSpPr>
        <p:spPr>
          <a:xfrm>
            <a:off x="6098540" y="1824990"/>
            <a:ext cx="0" cy="4678680"/>
          </a:xfrm>
          <a:prstGeom prst="line">
            <a:avLst/>
          </a:prstGeom>
          <a:ln w="25400">
            <a:solidFill>
              <a:srgbClr val="6B9D43"/>
            </a:solidFill>
          </a:ln>
          <a:effectLst/>
        </p:spPr>
        <p:style>
          <a:lnRef idx="1">
            <a:schemeClr val="accent1"/>
          </a:lnRef>
          <a:fillRef idx="0">
            <a:schemeClr val="accent1"/>
          </a:fillRef>
          <a:effectRef idx="0">
            <a:schemeClr val="accent1"/>
          </a:effectRef>
          <a:fontRef idx="minor">
            <a:schemeClr val="tx1"/>
          </a:fontRef>
        </p:style>
      </p:cxnSp>
      <p:grpSp>
        <p:nvGrpSpPr>
          <p:cNvPr id="7" name="Group 8"/>
          <p:cNvGrpSpPr/>
          <p:nvPr/>
        </p:nvGrpSpPr>
        <p:grpSpPr>
          <a:xfrm>
            <a:off x="6002020" y="2143760"/>
            <a:ext cx="925195" cy="193675"/>
            <a:chOff x="5964215" y="1531583"/>
            <a:chExt cx="1070244" cy="223633"/>
          </a:xfrm>
        </p:grpSpPr>
        <p:sp>
          <p:nvSpPr>
            <p:cNvPr id="73" name="椭圆 8"/>
            <p:cNvSpPr/>
            <p:nvPr/>
          </p:nvSpPr>
          <p:spPr>
            <a:xfrm>
              <a:off x="5964215" y="1531583"/>
              <a:ext cx="223633" cy="223633"/>
            </a:xfrm>
            <a:prstGeom prst="ellipse">
              <a:avLst/>
            </a:prstGeom>
            <a:solidFill>
              <a:srgbClr val="6B9D4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ln w="22225">
              <a:solidFill>
                <a:srgbClr val="6B9D43"/>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8" name="Group 12"/>
          <p:cNvGrpSpPr/>
          <p:nvPr/>
        </p:nvGrpSpPr>
        <p:grpSpPr>
          <a:xfrm>
            <a:off x="6002020" y="4961890"/>
            <a:ext cx="927100" cy="193675"/>
            <a:chOff x="5964215" y="4790393"/>
            <a:chExt cx="1072134" cy="223633"/>
          </a:xfrm>
        </p:grpSpPr>
        <p:sp>
          <p:nvSpPr>
            <p:cNvPr id="76" name="椭圆 10"/>
            <p:cNvSpPr/>
            <p:nvPr/>
          </p:nvSpPr>
          <p:spPr>
            <a:xfrm>
              <a:off x="5964215" y="4790393"/>
              <a:ext cx="223633" cy="223633"/>
            </a:xfrm>
            <a:prstGeom prst="ellipse">
              <a:avLst/>
            </a:prstGeom>
            <a:solidFill>
              <a:srgbClr val="6B9D4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rgbClr val="6B9D43"/>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2" name="Group 10"/>
          <p:cNvGrpSpPr/>
          <p:nvPr/>
        </p:nvGrpSpPr>
        <p:grpSpPr>
          <a:xfrm>
            <a:off x="6002020" y="3442335"/>
            <a:ext cx="927100" cy="193675"/>
            <a:chOff x="5964215" y="3033279"/>
            <a:chExt cx="1072134" cy="223633"/>
          </a:xfrm>
        </p:grpSpPr>
        <p:sp>
          <p:nvSpPr>
            <p:cNvPr id="79" name="椭圆 9"/>
            <p:cNvSpPr/>
            <p:nvPr/>
          </p:nvSpPr>
          <p:spPr>
            <a:xfrm>
              <a:off x="5964215" y="3033279"/>
              <a:ext cx="223633" cy="223633"/>
            </a:xfrm>
            <a:prstGeom prst="ellipse">
              <a:avLst/>
            </a:prstGeom>
            <a:solidFill>
              <a:srgbClr val="6B9D4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rgbClr val="6B9D43"/>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7023735" y="2084070"/>
            <a:ext cx="1099820" cy="313055"/>
          </a:xfrm>
          <a:prstGeom prst="rect">
            <a:avLst/>
          </a:prstGeom>
          <a:noFill/>
        </p:spPr>
        <p:txBody>
          <a:bodyPr wrap="square" lIns="68559" tIns="34280" rIns="68559" bIns="34280" rtlCol="0">
            <a:spAutoFit/>
          </a:bodyPr>
          <a:lstStyle/>
          <a:p>
            <a:r>
              <a:rPr lang="zh-CN" altLang="en-GB" sz="1600" b="1" dirty="0">
                <a:solidFill>
                  <a:schemeClr val="tx1">
                    <a:lumMod val="65000"/>
                    <a:lumOff val="35000"/>
                  </a:schemeClr>
                </a:solidFill>
                <a:latin typeface="微软雅黑" panose="020B0503020204020204" charset="-122"/>
                <a:ea typeface="微软雅黑" panose="020B0503020204020204" charset="-122"/>
              </a:rPr>
              <a:t>输入标题</a:t>
            </a:r>
          </a:p>
        </p:txBody>
      </p:sp>
      <p:sp>
        <p:nvSpPr>
          <p:cNvPr id="82" name="TextBox 81"/>
          <p:cNvSpPr txBox="1"/>
          <p:nvPr/>
        </p:nvSpPr>
        <p:spPr>
          <a:xfrm>
            <a:off x="7023735" y="3385820"/>
            <a:ext cx="1099820" cy="313055"/>
          </a:xfrm>
          <a:prstGeom prst="rect">
            <a:avLst/>
          </a:prstGeom>
          <a:noFill/>
        </p:spPr>
        <p:txBody>
          <a:bodyPr wrap="square" lIns="68559" tIns="34280" rIns="68559" bIns="34280" rtlCol="0">
            <a:spAutoFit/>
          </a:bodyPr>
          <a:lstStyle/>
          <a:p>
            <a:r>
              <a:rPr lang="zh-CN" altLang="en-GB" sz="1600" b="1" dirty="0">
                <a:solidFill>
                  <a:schemeClr val="tx1">
                    <a:lumMod val="65000"/>
                    <a:lumOff val="35000"/>
                  </a:schemeClr>
                </a:solidFill>
                <a:latin typeface="微软雅黑" panose="020B0503020204020204" charset="-122"/>
                <a:ea typeface="微软雅黑" panose="020B0503020204020204" charset="-122"/>
                <a:sym typeface="+mn-ea"/>
              </a:rPr>
              <a:t>输入标题</a:t>
            </a:r>
            <a:endParaRPr lang="en-GB" sz="1600" dirty="0">
              <a:solidFill>
                <a:schemeClr val="tx1">
                  <a:lumMod val="65000"/>
                  <a:lumOff val="35000"/>
                </a:schemeClr>
              </a:solidFill>
              <a:latin typeface="+mj-lt"/>
            </a:endParaRPr>
          </a:p>
        </p:txBody>
      </p:sp>
      <p:sp>
        <p:nvSpPr>
          <p:cNvPr id="83" name="TextBox 82"/>
          <p:cNvSpPr txBox="1"/>
          <p:nvPr/>
        </p:nvSpPr>
        <p:spPr>
          <a:xfrm>
            <a:off x="7023735" y="4901565"/>
            <a:ext cx="1099820" cy="313055"/>
          </a:xfrm>
          <a:prstGeom prst="rect">
            <a:avLst/>
          </a:prstGeom>
          <a:noFill/>
        </p:spPr>
        <p:txBody>
          <a:bodyPr wrap="square" lIns="68559" tIns="34280" rIns="68559" bIns="34280" rtlCol="0">
            <a:spAutoFit/>
          </a:bodyPr>
          <a:lstStyle/>
          <a:p>
            <a:r>
              <a:rPr lang="zh-CN" altLang="en-GB" sz="1600" b="1" dirty="0">
                <a:solidFill>
                  <a:schemeClr val="tx1">
                    <a:lumMod val="65000"/>
                    <a:lumOff val="35000"/>
                  </a:schemeClr>
                </a:solidFill>
                <a:latin typeface="微软雅黑" panose="020B0503020204020204" charset="-122"/>
                <a:ea typeface="微软雅黑" panose="020B0503020204020204" charset="-122"/>
                <a:sym typeface="+mn-ea"/>
              </a:rPr>
              <a:t>输入标题</a:t>
            </a:r>
            <a:endParaRPr lang="en-GB" sz="1600" dirty="0">
              <a:solidFill>
                <a:schemeClr val="tx1">
                  <a:lumMod val="65000"/>
                  <a:lumOff val="35000"/>
                </a:schemeClr>
              </a:solidFill>
              <a:latin typeface="+mj-lt"/>
            </a:endParaRPr>
          </a:p>
        </p:txBody>
      </p:sp>
      <p:grpSp>
        <p:nvGrpSpPr>
          <p:cNvPr id="13" name="Group 14"/>
          <p:cNvGrpSpPr/>
          <p:nvPr/>
        </p:nvGrpSpPr>
        <p:grpSpPr>
          <a:xfrm>
            <a:off x="5469890" y="2558415"/>
            <a:ext cx="3693795" cy="580390"/>
            <a:chOff x="5349226" y="2010956"/>
            <a:chExt cx="4272984" cy="670899"/>
          </a:xfrm>
        </p:grpSpPr>
        <p:sp>
          <p:nvSpPr>
            <p:cNvPr id="94" name="燕尾形 18"/>
            <p:cNvSpPr/>
            <p:nvPr/>
          </p:nvSpPr>
          <p:spPr>
            <a:xfrm rot="10800000">
              <a:off x="5349226" y="2010956"/>
              <a:ext cx="4272984" cy="670899"/>
            </a:xfrm>
            <a:prstGeom prst="chevron">
              <a:avLst>
                <a:gd name="adj" fmla="val 67746"/>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95" name="TextBox 94"/>
            <p:cNvSpPr txBox="1"/>
            <p:nvPr/>
          </p:nvSpPr>
          <p:spPr>
            <a:xfrm>
              <a:off x="6076449" y="2151889"/>
              <a:ext cx="2798705" cy="389767"/>
            </a:xfrm>
            <a:prstGeom prst="rect">
              <a:avLst/>
            </a:prstGeom>
            <a:noFill/>
          </p:spPr>
          <p:txBody>
            <a:bodyPr wrap="square" rtlCol="0">
              <a:spAutoFit/>
            </a:bodyPr>
            <a:lstStyle/>
            <a:p>
              <a:r>
                <a:rPr lang="zh-CN" altLang="en-US" sz="1600" b="1" dirty="0">
                  <a:solidFill>
                    <a:schemeClr val="bg1">
                      <a:lumMod val="95000"/>
                    </a:schemeClr>
                  </a:solidFill>
                  <a:latin typeface="微软雅黑" panose="020B0503020204020204" charset="-122"/>
                  <a:ea typeface="微软雅黑" panose="020B0503020204020204" charset="-122"/>
                </a:rPr>
                <a:t>单击此处输入标题文本</a:t>
              </a:r>
            </a:p>
          </p:txBody>
        </p:sp>
      </p:grpSp>
      <p:grpSp>
        <p:nvGrpSpPr>
          <p:cNvPr id="14" name="Group 15"/>
          <p:cNvGrpSpPr/>
          <p:nvPr/>
        </p:nvGrpSpPr>
        <p:grpSpPr>
          <a:xfrm>
            <a:off x="3067050" y="3972560"/>
            <a:ext cx="3693795" cy="580390"/>
            <a:chOff x="2569789" y="3646467"/>
            <a:chExt cx="4272984" cy="670899"/>
          </a:xfrm>
        </p:grpSpPr>
        <p:sp>
          <p:nvSpPr>
            <p:cNvPr id="97" name="燕尾形 20"/>
            <p:cNvSpPr/>
            <p:nvPr/>
          </p:nvSpPr>
          <p:spPr>
            <a:xfrm>
              <a:off x="2569789" y="3646467"/>
              <a:ext cx="4272984" cy="670899"/>
            </a:xfrm>
            <a:prstGeom prst="chevron">
              <a:avLst>
                <a:gd name="adj" fmla="val 67746"/>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98" name="TextBox 97"/>
            <p:cNvSpPr txBox="1"/>
            <p:nvPr/>
          </p:nvSpPr>
          <p:spPr>
            <a:xfrm>
              <a:off x="3350635" y="3787400"/>
              <a:ext cx="2725983" cy="389767"/>
            </a:xfrm>
            <a:prstGeom prst="rect">
              <a:avLst/>
            </a:prstGeom>
            <a:noFill/>
          </p:spPr>
          <p:txBody>
            <a:bodyPr wrap="square" rtlCol="0">
              <a:spAutoFit/>
            </a:bodyPr>
            <a:lstStyle/>
            <a:p>
              <a:pPr algn="r"/>
              <a:r>
                <a:rPr lang="zh-CN" altLang="en-US" sz="1600" b="1" dirty="0">
                  <a:solidFill>
                    <a:schemeClr val="bg1">
                      <a:lumMod val="95000"/>
                    </a:schemeClr>
                  </a:solidFill>
                  <a:latin typeface="微软雅黑" panose="020B0503020204020204" charset="-122"/>
                  <a:ea typeface="微软雅黑" panose="020B0503020204020204" charset="-122"/>
                  <a:sym typeface="+mn-ea"/>
                </a:rPr>
                <a:t>单击此处输入标题文本</a:t>
              </a:r>
              <a:endParaRPr lang="zh-CN" altLang="en-US" sz="1200" b="1" dirty="0">
                <a:solidFill>
                  <a:schemeClr val="bg1">
                    <a:lumMod val="95000"/>
                  </a:schemeClr>
                </a:solidFill>
                <a:latin typeface="微软雅黑" panose="020B0503020204020204" charset="-122"/>
                <a:ea typeface="微软雅黑" panose="020B0503020204020204" charset="-122"/>
              </a:endParaRPr>
            </a:p>
          </p:txBody>
        </p:sp>
      </p:grpSp>
      <p:grpSp>
        <p:nvGrpSpPr>
          <p:cNvPr id="15" name="Group 17"/>
          <p:cNvGrpSpPr/>
          <p:nvPr/>
        </p:nvGrpSpPr>
        <p:grpSpPr>
          <a:xfrm>
            <a:off x="5469890" y="5459095"/>
            <a:ext cx="3693795" cy="580390"/>
            <a:chOff x="5349226" y="5365450"/>
            <a:chExt cx="4272984" cy="670899"/>
          </a:xfrm>
        </p:grpSpPr>
        <p:sp>
          <p:nvSpPr>
            <p:cNvPr id="100" name="燕尾形 23"/>
            <p:cNvSpPr/>
            <p:nvPr/>
          </p:nvSpPr>
          <p:spPr>
            <a:xfrm rot="10800000">
              <a:off x="5349226" y="5365450"/>
              <a:ext cx="4272984" cy="670899"/>
            </a:xfrm>
            <a:prstGeom prst="chevron">
              <a:avLst>
                <a:gd name="adj" fmla="val 67746"/>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01" name="TextBox 100"/>
            <p:cNvSpPr txBox="1"/>
            <p:nvPr/>
          </p:nvSpPr>
          <p:spPr>
            <a:xfrm>
              <a:off x="6085998" y="5506383"/>
              <a:ext cx="2798705" cy="389767"/>
            </a:xfrm>
            <a:prstGeom prst="rect">
              <a:avLst/>
            </a:prstGeom>
            <a:noFill/>
          </p:spPr>
          <p:txBody>
            <a:bodyPr wrap="square" rtlCol="0">
              <a:spAutoFit/>
            </a:bodyPr>
            <a:lstStyle/>
            <a:p>
              <a:r>
                <a:rPr lang="zh-CN" altLang="en-US" sz="1600" b="1" dirty="0">
                  <a:solidFill>
                    <a:schemeClr val="bg1">
                      <a:lumMod val="95000"/>
                    </a:schemeClr>
                  </a:solidFill>
                  <a:latin typeface="微软雅黑" panose="020B0503020204020204" charset="-122"/>
                  <a:ea typeface="微软雅黑" panose="020B0503020204020204" charset="-122"/>
                  <a:sym typeface="+mn-ea"/>
                </a:rPr>
                <a:t>单击此处输入标题文本</a:t>
              </a:r>
              <a:endParaRPr lang="zh-CN" altLang="en-US" sz="1200" b="1" dirty="0">
                <a:solidFill>
                  <a:schemeClr val="bg1">
                    <a:lumMod val="95000"/>
                  </a:schemeClr>
                </a:solidFill>
                <a:latin typeface="微软雅黑" panose="020B0503020204020204" charset="-122"/>
                <a:ea typeface="微软雅黑" panose="020B0503020204020204" charset="-122"/>
              </a:endParaRPr>
            </a:p>
          </p:txBody>
        </p:sp>
      </p:grpSp>
      <p:sp>
        <p:nvSpPr>
          <p:cNvPr id="38" name="Rectangle 70"/>
          <p:cNvSpPr/>
          <p:nvPr/>
        </p:nvSpPr>
        <p:spPr>
          <a:xfrm>
            <a:off x="1605915" y="2538095"/>
            <a:ext cx="3750945" cy="621030"/>
          </a:xfrm>
          <a:prstGeom prst="rect">
            <a:avLst/>
          </a:prstGeom>
        </p:spPr>
        <p:txBody>
          <a:bodyPr wrap="square" lIns="68559" tIns="34280" rIns="68559" bIns="34280">
            <a:spAutoFit/>
          </a:bodyPr>
          <a:lstStyle/>
          <a:p>
            <a:pPr algn="r">
              <a:lnSpc>
                <a:spcPct val="150000"/>
              </a:lnSpc>
              <a:spcBef>
                <a:spcPct val="20000"/>
              </a:spcBef>
              <a:buFont typeface="Arial" panose="020B0604020202020204" pitchFamily="34" charset="0"/>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31" name="Rectangle 70"/>
          <p:cNvSpPr/>
          <p:nvPr/>
        </p:nvSpPr>
        <p:spPr>
          <a:xfrm>
            <a:off x="6929120" y="3952240"/>
            <a:ext cx="3830955" cy="621030"/>
          </a:xfrm>
          <a:prstGeom prst="rect">
            <a:avLst/>
          </a:prstGeom>
        </p:spPr>
        <p:txBody>
          <a:bodyPr wrap="square" lIns="68559" tIns="34280" rIns="68559" bIns="34280">
            <a:spAutoFit/>
          </a:bodyPr>
          <a:lstStyle/>
          <a:p>
            <a:pPr algn="l">
              <a:lnSpc>
                <a:spcPct val="150000"/>
              </a:lnSpc>
              <a:spcBef>
                <a:spcPct val="20000"/>
              </a:spcBef>
              <a:buFont typeface="Arial" panose="020B0604020202020204" pitchFamily="34" charset="0"/>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33" name="Rectangle 70"/>
          <p:cNvSpPr/>
          <p:nvPr/>
        </p:nvSpPr>
        <p:spPr>
          <a:xfrm>
            <a:off x="1605915" y="5438775"/>
            <a:ext cx="3750945" cy="621030"/>
          </a:xfrm>
          <a:prstGeom prst="rect">
            <a:avLst/>
          </a:prstGeom>
        </p:spPr>
        <p:txBody>
          <a:bodyPr wrap="square" lIns="68559" tIns="34280" rIns="68559" bIns="34280">
            <a:spAutoFit/>
          </a:bodyPr>
          <a:lstStyle/>
          <a:p>
            <a:pPr algn="r">
              <a:lnSpc>
                <a:spcPct val="150000"/>
              </a:lnSpc>
              <a:spcBef>
                <a:spcPct val="20000"/>
              </a:spcBef>
              <a:buFont typeface="Arial" panose="020B0604020202020204" pitchFamily="34" charset="0"/>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wipe(down)">
                                      <p:cBhvr>
                                        <p:cTn id="36" dur="500"/>
                                        <p:tgtEl>
                                          <p:spTgt spid="71"/>
                                        </p:tgtEl>
                                      </p:cBhvr>
                                    </p:animEffect>
                                  </p:childTnLst>
                                </p:cTn>
                              </p:par>
                            </p:childTnLst>
                          </p:cTn>
                        </p:par>
                        <p:par>
                          <p:cTn id="37" fill="hold">
                            <p:stCondLst>
                              <p:cond delay="2000"/>
                            </p:stCondLst>
                            <p:childTnLst>
                              <p:par>
                                <p:cTn id="38" presetID="12" presetClass="entr" presetSubtype="2"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left)">
                                      <p:cBhvr>
                                        <p:cTn id="41" dur="500"/>
                                        <p:tgtEl>
                                          <p:spTgt spid="15"/>
                                        </p:tgtEl>
                                      </p:cBhvr>
                                    </p:animEffect>
                                  </p:childTnLst>
                                </p:cTn>
                              </p:par>
                            </p:childTnLst>
                          </p:cTn>
                        </p:par>
                        <p:par>
                          <p:cTn id="42" fill="hold">
                            <p:stCondLst>
                              <p:cond delay="2500"/>
                            </p:stCondLst>
                            <p:childTnLst>
                              <p:par>
                                <p:cTn id="43" presetID="12" presetClass="entr" presetSubtype="4"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p:tgtEl>
                                          <p:spTgt spid="33"/>
                                        </p:tgtEl>
                                        <p:attrNameLst>
                                          <p:attrName>ppt_y</p:attrName>
                                        </p:attrNameLst>
                                      </p:cBhvr>
                                      <p:tavLst>
                                        <p:tav tm="0">
                                          <p:val>
                                            <p:strVal val="#ppt_y+#ppt_h*1.125000"/>
                                          </p:val>
                                        </p:tav>
                                        <p:tav tm="100000">
                                          <p:val>
                                            <p:strVal val="#ppt_y"/>
                                          </p:val>
                                        </p:tav>
                                      </p:tavLst>
                                    </p:anim>
                                    <p:animEffect transition="in" filter="wipe(up)">
                                      <p:cBhvr>
                                        <p:cTn id="46" dur="500"/>
                                        <p:tgtEl>
                                          <p:spTgt spid="33"/>
                                        </p:tgtEl>
                                      </p:cBhvr>
                                    </p:animEffect>
                                  </p:childTnLst>
                                </p:cTn>
                              </p:par>
                            </p:childTnLst>
                          </p:cTn>
                        </p:par>
                        <p:par>
                          <p:cTn id="47" fill="hold">
                            <p:stCondLst>
                              <p:cond delay="3000"/>
                            </p:stCondLst>
                            <p:childTnLst>
                              <p:par>
                                <p:cTn id="48" presetID="3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anim calcmode="lin" valueType="num">
                                      <p:cBhvr>
                                        <p:cTn id="51" dur="500" fill="hold"/>
                                        <p:tgtEl>
                                          <p:spTgt spid="8"/>
                                        </p:tgtEl>
                                        <p:attrNameLst>
                                          <p:attrName>style.rotation</p:attrName>
                                        </p:attrNameLst>
                                      </p:cBhvr>
                                      <p:tavLst>
                                        <p:tav tm="0">
                                          <p:val>
                                            <p:fltVal val="720"/>
                                          </p:val>
                                        </p:tav>
                                        <p:tav tm="100000">
                                          <p:val>
                                            <p:fltVal val="0"/>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ppt_w</p:attrName>
                                        </p:attrNameLst>
                                      </p:cBhvr>
                                      <p:tavLst>
                                        <p:tav tm="0">
                                          <p:val>
                                            <p:fltVal val="0"/>
                                          </p:val>
                                        </p:tav>
                                        <p:tav tm="100000">
                                          <p:val>
                                            <p:strVal val="#ppt_w"/>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 calcmode="lin" valueType="num">
                                      <p:cBhvr>
                                        <p:cTn id="57" dur="500" fill="hold"/>
                                        <p:tgtEl>
                                          <p:spTgt spid="83"/>
                                        </p:tgtEl>
                                        <p:attrNameLst>
                                          <p:attrName>ppt_w</p:attrName>
                                        </p:attrNameLst>
                                      </p:cBhvr>
                                      <p:tavLst>
                                        <p:tav tm="0">
                                          <p:val>
                                            <p:fltVal val="0"/>
                                          </p:val>
                                        </p:tav>
                                        <p:tav tm="100000">
                                          <p:val>
                                            <p:strVal val="#ppt_w"/>
                                          </p:val>
                                        </p:tav>
                                      </p:tavLst>
                                    </p:anim>
                                    <p:anim calcmode="lin" valueType="num">
                                      <p:cBhvr>
                                        <p:cTn id="58" dur="500" fill="hold"/>
                                        <p:tgtEl>
                                          <p:spTgt spid="83"/>
                                        </p:tgtEl>
                                        <p:attrNameLst>
                                          <p:attrName>ppt_h</p:attrName>
                                        </p:attrNameLst>
                                      </p:cBhvr>
                                      <p:tavLst>
                                        <p:tav tm="0">
                                          <p:val>
                                            <p:fltVal val="0"/>
                                          </p:val>
                                        </p:tav>
                                        <p:tav tm="100000">
                                          <p:val>
                                            <p:strVal val="#ppt_h"/>
                                          </p:val>
                                        </p:tav>
                                      </p:tavLst>
                                    </p:anim>
                                    <p:animEffect transition="in" filter="fade">
                                      <p:cBhvr>
                                        <p:cTn id="59" dur="500"/>
                                        <p:tgtEl>
                                          <p:spTgt spid="83"/>
                                        </p:tgtEl>
                                      </p:cBhvr>
                                    </p:animEffect>
                                  </p:childTnLst>
                                </p:cTn>
                              </p:par>
                            </p:childTnLst>
                          </p:cTn>
                        </p:par>
                        <p:par>
                          <p:cTn id="60" fill="hold">
                            <p:stCondLst>
                              <p:cond delay="4000"/>
                            </p:stCondLst>
                            <p:childTnLst>
                              <p:par>
                                <p:cTn id="61" presetID="12" presetClass="entr" presetSubtype="8"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p:tgtEl>
                                          <p:spTgt spid="14"/>
                                        </p:tgtEl>
                                        <p:attrNameLst>
                                          <p:attrName>ppt_x</p:attrName>
                                        </p:attrNameLst>
                                      </p:cBhvr>
                                      <p:tavLst>
                                        <p:tav tm="0">
                                          <p:val>
                                            <p:strVal val="#ppt_x-#ppt_w*1.125000"/>
                                          </p:val>
                                        </p:tav>
                                        <p:tav tm="100000">
                                          <p:val>
                                            <p:strVal val="#ppt_x"/>
                                          </p:val>
                                        </p:tav>
                                      </p:tavLst>
                                    </p:anim>
                                    <p:animEffect transition="in" filter="wipe(right)">
                                      <p:cBhvr>
                                        <p:cTn id="64" dur="500"/>
                                        <p:tgtEl>
                                          <p:spTgt spid="14"/>
                                        </p:tgtEl>
                                      </p:cBhvr>
                                    </p:animEffect>
                                  </p:childTnLst>
                                </p:cTn>
                              </p:par>
                            </p:childTnLst>
                          </p:cTn>
                        </p:par>
                        <p:par>
                          <p:cTn id="65" fill="hold">
                            <p:stCondLst>
                              <p:cond delay="4500"/>
                            </p:stCondLst>
                            <p:childTnLst>
                              <p:par>
                                <p:cTn id="66" presetID="1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p:tgtEl>
                                          <p:spTgt spid="31"/>
                                        </p:tgtEl>
                                        <p:attrNameLst>
                                          <p:attrName>ppt_y</p:attrName>
                                        </p:attrNameLst>
                                      </p:cBhvr>
                                      <p:tavLst>
                                        <p:tav tm="0">
                                          <p:val>
                                            <p:strVal val="#ppt_y+#ppt_h*1.125000"/>
                                          </p:val>
                                        </p:tav>
                                        <p:tav tm="100000">
                                          <p:val>
                                            <p:strVal val="#ppt_y"/>
                                          </p:val>
                                        </p:tav>
                                      </p:tavLst>
                                    </p:anim>
                                    <p:animEffect transition="in" filter="wipe(up)">
                                      <p:cBhvr>
                                        <p:cTn id="69" dur="500"/>
                                        <p:tgtEl>
                                          <p:spTgt spid="31"/>
                                        </p:tgtEl>
                                      </p:cBhvr>
                                    </p:animEffect>
                                  </p:childTnLst>
                                </p:cTn>
                              </p:par>
                            </p:childTnLst>
                          </p:cTn>
                        </p:par>
                        <p:par>
                          <p:cTn id="70" fill="hold">
                            <p:stCondLst>
                              <p:cond delay="5000"/>
                            </p:stCondLst>
                            <p:childTnLst>
                              <p:par>
                                <p:cTn id="71" presetID="35"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anim calcmode="lin" valueType="num">
                                      <p:cBhvr>
                                        <p:cTn id="74" dur="500" fill="hold"/>
                                        <p:tgtEl>
                                          <p:spTgt spid="12"/>
                                        </p:tgtEl>
                                        <p:attrNameLst>
                                          <p:attrName>style.rotation</p:attrName>
                                        </p:attrNameLst>
                                      </p:cBhvr>
                                      <p:tavLst>
                                        <p:tav tm="0">
                                          <p:val>
                                            <p:fltVal val="720"/>
                                          </p:val>
                                        </p:tav>
                                        <p:tav tm="100000">
                                          <p:val>
                                            <p:fltVal val="0"/>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ppt_w</p:attrName>
                                        </p:attrNameLst>
                                      </p:cBhvr>
                                      <p:tavLst>
                                        <p:tav tm="0">
                                          <p:val>
                                            <p:fltVal val="0"/>
                                          </p:val>
                                        </p:tav>
                                        <p:tav tm="100000">
                                          <p:val>
                                            <p:strVal val="#ppt_w"/>
                                          </p:val>
                                        </p:tav>
                                      </p:tavLst>
                                    </p:anim>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82"/>
                                        </p:tgtEl>
                                        <p:attrNameLst>
                                          <p:attrName>style.visibility</p:attrName>
                                        </p:attrNameLst>
                                      </p:cBhvr>
                                      <p:to>
                                        <p:strVal val="visible"/>
                                      </p:to>
                                    </p:set>
                                    <p:anim calcmode="lin" valueType="num">
                                      <p:cBhvr>
                                        <p:cTn id="80" dur="500" fill="hold"/>
                                        <p:tgtEl>
                                          <p:spTgt spid="82"/>
                                        </p:tgtEl>
                                        <p:attrNameLst>
                                          <p:attrName>ppt_w</p:attrName>
                                        </p:attrNameLst>
                                      </p:cBhvr>
                                      <p:tavLst>
                                        <p:tav tm="0">
                                          <p:val>
                                            <p:fltVal val="0"/>
                                          </p:val>
                                        </p:tav>
                                        <p:tav tm="100000">
                                          <p:val>
                                            <p:strVal val="#ppt_w"/>
                                          </p:val>
                                        </p:tav>
                                      </p:tavLst>
                                    </p:anim>
                                    <p:anim calcmode="lin" valueType="num">
                                      <p:cBhvr>
                                        <p:cTn id="81" dur="500" fill="hold"/>
                                        <p:tgtEl>
                                          <p:spTgt spid="82"/>
                                        </p:tgtEl>
                                        <p:attrNameLst>
                                          <p:attrName>ppt_h</p:attrName>
                                        </p:attrNameLst>
                                      </p:cBhvr>
                                      <p:tavLst>
                                        <p:tav tm="0">
                                          <p:val>
                                            <p:fltVal val="0"/>
                                          </p:val>
                                        </p:tav>
                                        <p:tav tm="100000">
                                          <p:val>
                                            <p:strVal val="#ppt_h"/>
                                          </p:val>
                                        </p:tav>
                                      </p:tavLst>
                                    </p:anim>
                                    <p:animEffect transition="in" filter="fade">
                                      <p:cBhvr>
                                        <p:cTn id="82" dur="500"/>
                                        <p:tgtEl>
                                          <p:spTgt spid="82"/>
                                        </p:tgtEl>
                                      </p:cBhvr>
                                    </p:animEffect>
                                  </p:childTnLst>
                                </p:cTn>
                              </p:par>
                            </p:childTnLst>
                          </p:cTn>
                        </p:par>
                        <p:par>
                          <p:cTn id="83" fill="hold">
                            <p:stCondLst>
                              <p:cond delay="6000"/>
                            </p:stCondLst>
                            <p:childTnLst>
                              <p:par>
                                <p:cTn id="84" presetID="12" presetClass="entr" presetSubtype="2" fill="hold"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p:tgtEl>
                                          <p:spTgt spid="13"/>
                                        </p:tgtEl>
                                        <p:attrNameLst>
                                          <p:attrName>ppt_x</p:attrName>
                                        </p:attrNameLst>
                                      </p:cBhvr>
                                      <p:tavLst>
                                        <p:tav tm="0">
                                          <p:val>
                                            <p:strVal val="#ppt_x+#ppt_w*1.125000"/>
                                          </p:val>
                                        </p:tav>
                                        <p:tav tm="100000">
                                          <p:val>
                                            <p:strVal val="#ppt_x"/>
                                          </p:val>
                                        </p:tav>
                                      </p:tavLst>
                                    </p:anim>
                                    <p:animEffect transition="in" filter="wipe(left)">
                                      <p:cBhvr>
                                        <p:cTn id="87" dur="500"/>
                                        <p:tgtEl>
                                          <p:spTgt spid="13"/>
                                        </p:tgtEl>
                                      </p:cBhvr>
                                    </p:animEffect>
                                  </p:childTnLst>
                                </p:cTn>
                              </p:par>
                            </p:childTnLst>
                          </p:cTn>
                        </p:par>
                        <p:par>
                          <p:cTn id="88" fill="hold">
                            <p:stCondLst>
                              <p:cond delay="6500"/>
                            </p:stCondLst>
                            <p:childTnLst>
                              <p:par>
                                <p:cTn id="89" presetID="12" presetClass="entr" presetSubtype="4"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p:tgtEl>
                                          <p:spTgt spid="38"/>
                                        </p:tgtEl>
                                        <p:attrNameLst>
                                          <p:attrName>ppt_y</p:attrName>
                                        </p:attrNameLst>
                                      </p:cBhvr>
                                      <p:tavLst>
                                        <p:tav tm="0">
                                          <p:val>
                                            <p:strVal val="#ppt_y+#ppt_h*1.125000"/>
                                          </p:val>
                                        </p:tav>
                                        <p:tav tm="100000">
                                          <p:val>
                                            <p:strVal val="#ppt_y"/>
                                          </p:val>
                                        </p:tav>
                                      </p:tavLst>
                                    </p:anim>
                                    <p:animEffect transition="in" filter="wipe(up)">
                                      <p:cBhvr>
                                        <p:cTn id="92" dur="500"/>
                                        <p:tgtEl>
                                          <p:spTgt spid="38"/>
                                        </p:tgtEl>
                                      </p:cBhvr>
                                    </p:animEffect>
                                  </p:childTnLst>
                                </p:cTn>
                              </p:par>
                            </p:childTnLst>
                          </p:cTn>
                        </p:par>
                        <p:par>
                          <p:cTn id="93" fill="hold">
                            <p:stCondLst>
                              <p:cond delay="7000"/>
                            </p:stCondLst>
                            <p:childTnLst>
                              <p:par>
                                <p:cTn id="94" presetID="35" presetClass="entr" presetSubtype="0" fill="hold" nodeType="after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fade">
                                      <p:cBhvr>
                                        <p:cTn id="96" dur="500"/>
                                        <p:tgtEl>
                                          <p:spTgt spid="7"/>
                                        </p:tgtEl>
                                      </p:cBhvr>
                                    </p:animEffect>
                                    <p:anim calcmode="lin" valueType="num">
                                      <p:cBhvr>
                                        <p:cTn id="97" dur="500" fill="hold"/>
                                        <p:tgtEl>
                                          <p:spTgt spid="7"/>
                                        </p:tgtEl>
                                        <p:attrNameLst>
                                          <p:attrName>style.rotation</p:attrName>
                                        </p:attrNameLst>
                                      </p:cBhvr>
                                      <p:tavLst>
                                        <p:tav tm="0">
                                          <p:val>
                                            <p:fltVal val="720"/>
                                          </p:val>
                                        </p:tav>
                                        <p:tav tm="100000">
                                          <p:val>
                                            <p:fltVal val="0"/>
                                          </p:val>
                                        </p:tav>
                                      </p:tavLst>
                                    </p:anim>
                                    <p:anim calcmode="lin" valueType="num">
                                      <p:cBhvr>
                                        <p:cTn id="98" dur="500" fill="hold"/>
                                        <p:tgtEl>
                                          <p:spTgt spid="7"/>
                                        </p:tgtEl>
                                        <p:attrNameLst>
                                          <p:attrName>ppt_h</p:attrName>
                                        </p:attrNameLst>
                                      </p:cBhvr>
                                      <p:tavLst>
                                        <p:tav tm="0">
                                          <p:val>
                                            <p:fltVal val="0"/>
                                          </p:val>
                                        </p:tav>
                                        <p:tav tm="100000">
                                          <p:val>
                                            <p:strVal val="#ppt_h"/>
                                          </p:val>
                                        </p:tav>
                                      </p:tavLst>
                                    </p:anim>
                                    <p:anim calcmode="lin" valueType="num">
                                      <p:cBhvr>
                                        <p:cTn id="99" dur="500" fill="hold"/>
                                        <p:tgtEl>
                                          <p:spTgt spid="7"/>
                                        </p:tgtEl>
                                        <p:attrNameLst>
                                          <p:attrName>ppt_w</p:attrName>
                                        </p:attrNameLst>
                                      </p:cBhvr>
                                      <p:tavLst>
                                        <p:tav tm="0">
                                          <p:val>
                                            <p:fltVal val="0"/>
                                          </p:val>
                                        </p:tav>
                                        <p:tav tm="100000">
                                          <p:val>
                                            <p:strVal val="#ppt_w"/>
                                          </p:val>
                                        </p:tav>
                                      </p:tavLst>
                                    </p:anim>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p:cTn id="103" dur="500" fill="hold"/>
                                        <p:tgtEl>
                                          <p:spTgt spid="81"/>
                                        </p:tgtEl>
                                        <p:attrNameLst>
                                          <p:attrName>ppt_w</p:attrName>
                                        </p:attrNameLst>
                                      </p:cBhvr>
                                      <p:tavLst>
                                        <p:tav tm="0">
                                          <p:val>
                                            <p:fltVal val="0"/>
                                          </p:val>
                                        </p:tav>
                                        <p:tav tm="100000">
                                          <p:val>
                                            <p:strVal val="#ppt_w"/>
                                          </p:val>
                                        </p:tav>
                                      </p:tavLst>
                                    </p:anim>
                                    <p:anim calcmode="lin" valueType="num">
                                      <p:cBhvr>
                                        <p:cTn id="104" dur="500" fill="hold"/>
                                        <p:tgtEl>
                                          <p:spTgt spid="81"/>
                                        </p:tgtEl>
                                        <p:attrNameLst>
                                          <p:attrName>ppt_h</p:attrName>
                                        </p:attrNameLst>
                                      </p:cBhvr>
                                      <p:tavLst>
                                        <p:tav tm="0">
                                          <p:val>
                                            <p:fltVal val="0"/>
                                          </p:val>
                                        </p:tav>
                                        <p:tav tm="100000">
                                          <p:val>
                                            <p:strVal val="#ppt_h"/>
                                          </p:val>
                                        </p:tav>
                                      </p:tavLst>
                                    </p:anim>
                                    <p:animEffect transition="in" filter="fade">
                                      <p:cBhvr>
                                        <p:cTn id="10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81" grpId="0"/>
      <p:bldP spid="82" grpId="0"/>
      <p:bldP spid="83" grpId="0"/>
      <p:bldP spid="38" grpId="0"/>
      <p:bldP spid="31" grpId="0"/>
      <p:bldP spid="33"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2419</Words>
  <Application>Microsoft Office PowerPoint</Application>
  <PresentationFormat>宽屏</PresentationFormat>
  <Paragraphs>217</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等线</vt:lpstr>
      <vt:lpstr>华文细黑</vt:lpstr>
      <vt:lpstr>微软雅黑</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清新绿色植物</dc:title>
  <dc:creator>第一PPT</dc:creator>
  <cp:keywords>www.1ppt.com</cp:keywords>
  <cp:lastModifiedBy>天 下</cp:lastModifiedBy>
  <cp:revision>25</cp:revision>
  <dcterms:created xsi:type="dcterms:W3CDTF">2017-06-28T02:57:00Z</dcterms:created>
  <dcterms:modified xsi:type="dcterms:W3CDTF">2021-01-04T22:53:51Z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